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sldIdLst>
    <p:sldId id="259" r:id="rId3"/>
    <p:sldId id="261" r:id="rId4"/>
    <p:sldId id="304" r:id="rId5"/>
    <p:sldId id="305" r:id="rId6"/>
    <p:sldId id="302" r:id="rId7"/>
    <p:sldId id="303" r:id="rId8"/>
    <p:sldId id="306" r:id="rId9"/>
    <p:sldId id="307" r:id="rId10"/>
    <p:sldId id="308" r:id="rId11"/>
    <p:sldId id="309" r:id="rId12"/>
    <p:sldId id="310" r:id="rId13"/>
    <p:sldId id="31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9"/>
    <p:restoredTop sz="94674"/>
  </p:normalViewPr>
  <p:slideViewPr>
    <p:cSldViewPr snapToGrid="0" snapToObjects="1">
      <p:cViewPr varScale="1">
        <p:scale>
          <a:sx n="140" d="100"/>
          <a:sy n="140" d="100"/>
        </p:scale>
        <p:origin x="23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3D046-49D9-3247-A3DB-7613954C611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C6173B-B25B-7F46-BF7F-17374EDDB5E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100 concurrent requests per function</a:t>
          </a:r>
        </a:p>
      </dgm:t>
    </dgm:pt>
    <dgm:pt modelId="{ED8623FB-E6E4-0E47-A68A-39BF8159EDEE}" type="parTrans" cxnId="{946E8E73-93B9-9641-B5F4-9FB9CED1DA87}">
      <dgm:prSet/>
      <dgm:spPr/>
      <dgm:t>
        <a:bodyPr/>
        <a:lstStyle/>
        <a:p>
          <a:endParaRPr lang="en-US"/>
        </a:p>
      </dgm:t>
    </dgm:pt>
    <dgm:pt modelId="{F320BEC3-D394-A74E-BF4C-A4AAE8151525}" type="sibTrans" cxnId="{946E8E73-93B9-9641-B5F4-9FB9CED1DA8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CA16F659-E5B5-1246-802F-7C58E0C6683B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1536 MB max memory per function</a:t>
          </a:r>
        </a:p>
      </dgm:t>
    </dgm:pt>
    <dgm:pt modelId="{1061E4E6-14AE-074E-B9A5-056876C573D8}" type="parTrans" cxnId="{8387B038-537E-C140-883D-B8B11A1D7B22}">
      <dgm:prSet/>
      <dgm:spPr/>
      <dgm:t>
        <a:bodyPr/>
        <a:lstStyle/>
        <a:p>
          <a:endParaRPr lang="en-US"/>
        </a:p>
      </dgm:t>
    </dgm:pt>
    <dgm:pt modelId="{ECA27BB0-6DF1-9E4F-A357-3E4D413D62D8}" type="sibTrans" cxnId="{8387B038-537E-C140-883D-B8B11A1D7B22}">
      <dgm:prSet/>
      <dgm:spPr/>
      <dgm:t>
        <a:bodyPr/>
        <a:lstStyle/>
        <a:p>
          <a:endParaRPr lang="en-US"/>
        </a:p>
      </dgm:t>
    </dgm:pt>
    <dgm:pt modelId="{198B87F6-086C-8F47-AA27-E683517F927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300 s max runtime</a:t>
          </a:r>
        </a:p>
      </dgm:t>
    </dgm:pt>
    <dgm:pt modelId="{8E105EB3-6876-4E4C-89E3-32C3DED548EB}" type="parTrans" cxnId="{9ECB13CE-7E4F-764E-8CCF-9E0E913AB145}">
      <dgm:prSet/>
      <dgm:spPr/>
      <dgm:t>
        <a:bodyPr/>
        <a:lstStyle/>
        <a:p>
          <a:endParaRPr lang="en-US"/>
        </a:p>
      </dgm:t>
    </dgm:pt>
    <dgm:pt modelId="{FD9C17AA-BC5F-BB4D-980C-FE1FF1BC9D58}" type="sibTrans" cxnId="{9ECB13CE-7E4F-764E-8CCF-9E0E913AB145}">
      <dgm:prSet/>
      <dgm:spPr/>
      <dgm:t>
        <a:bodyPr/>
        <a:lstStyle/>
        <a:p>
          <a:endParaRPr lang="en-US"/>
        </a:p>
      </dgm:t>
    </dgm:pt>
    <dgm:pt modelId="{2937298F-4DA8-AC4C-A012-9229D91140E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50 MB package size of function deployment</a:t>
          </a:r>
        </a:p>
      </dgm:t>
    </dgm:pt>
    <dgm:pt modelId="{AFC6D4F3-51E8-7648-883F-FEFEDCFF858E}" type="parTrans" cxnId="{518A1567-0C3F-E94F-8398-632A7C10DCD6}">
      <dgm:prSet/>
      <dgm:spPr/>
      <dgm:t>
        <a:bodyPr/>
        <a:lstStyle/>
        <a:p>
          <a:endParaRPr lang="en-US"/>
        </a:p>
      </dgm:t>
    </dgm:pt>
    <dgm:pt modelId="{DC235E71-2A3A-CD44-ADF7-E0790D6D1B9C}" type="sibTrans" cxnId="{518A1567-0C3F-E94F-8398-632A7C10DCD6}">
      <dgm:prSet/>
      <dgm:spPr/>
      <dgm:t>
        <a:bodyPr/>
        <a:lstStyle/>
        <a:p>
          <a:endParaRPr lang="en-US"/>
        </a:p>
      </dgm:t>
    </dgm:pt>
    <dgm:pt modelId="{0730B84C-7C50-F947-8962-6F5E2615CFC5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250 MB package size of dependencies</a:t>
          </a:r>
          <a:endParaRPr lang="en-US" dirty="0"/>
        </a:p>
      </dgm:t>
    </dgm:pt>
    <dgm:pt modelId="{6AF9C337-6015-0D4D-890F-10ED2F3B267B}" type="parTrans" cxnId="{7563B3B8-E19A-3443-A35B-D19FD3841EC1}">
      <dgm:prSet/>
      <dgm:spPr/>
      <dgm:t>
        <a:bodyPr/>
        <a:lstStyle/>
        <a:p>
          <a:endParaRPr lang="en-US"/>
        </a:p>
      </dgm:t>
    </dgm:pt>
    <dgm:pt modelId="{8577D65F-AD7B-4449-9AB8-5EF67E6F254F}" type="sibTrans" cxnId="{7563B3B8-E19A-3443-A35B-D19FD3841EC1}">
      <dgm:prSet/>
      <dgm:spPr/>
      <dgm:t>
        <a:bodyPr/>
        <a:lstStyle/>
        <a:p>
          <a:endParaRPr lang="en-US"/>
        </a:p>
      </dgm:t>
    </dgm:pt>
    <dgm:pt modelId="{812ED5D4-CF6C-904D-AA5D-9F0892A47382}" type="pres">
      <dgm:prSet presAssocID="{7373D046-49D9-3247-A3DB-7613954C6111}" presName="Name0" presStyleCnt="0">
        <dgm:presLayoutVars>
          <dgm:chMax val="7"/>
          <dgm:chPref val="7"/>
          <dgm:dir/>
        </dgm:presLayoutVars>
      </dgm:prSet>
      <dgm:spPr/>
    </dgm:pt>
    <dgm:pt modelId="{7FBEFDB9-2ABD-DA4F-857A-780E05A79F3A}" type="pres">
      <dgm:prSet presAssocID="{7373D046-49D9-3247-A3DB-7613954C6111}" presName="Name1" presStyleCnt="0"/>
      <dgm:spPr/>
    </dgm:pt>
    <dgm:pt modelId="{26F25267-3961-474F-B6CE-BBCAD5C58870}" type="pres">
      <dgm:prSet presAssocID="{7373D046-49D9-3247-A3DB-7613954C6111}" presName="cycle" presStyleCnt="0"/>
      <dgm:spPr/>
    </dgm:pt>
    <dgm:pt modelId="{13A92DFB-84DB-874E-A1FE-06FD6EA98CAB}" type="pres">
      <dgm:prSet presAssocID="{7373D046-49D9-3247-A3DB-7613954C6111}" presName="srcNode" presStyleLbl="node1" presStyleIdx="0" presStyleCnt="5"/>
      <dgm:spPr/>
    </dgm:pt>
    <dgm:pt modelId="{33673656-8449-CF40-BBE0-697C855D8441}" type="pres">
      <dgm:prSet presAssocID="{7373D046-49D9-3247-A3DB-7613954C6111}" presName="conn" presStyleLbl="parChTrans1D2" presStyleIdx="0" presStyleCnt="1"/>
      <dgm:spPr/>
    </dgm:pt>
    <dgm:pt modelId="{31BEA735-4CD1-7D46-9387-E46698F5F9CE}" type="pres">
      <dgm:prSet presAssocID="{7373D046-49D9-3247-A3DB-7613954C6111}" presName="extraNode" presStyleLbl="node1" presStyleIdx="0" presStyleCnt="5"/>
      <dgm:spPr/>
    </dgm:pt>
    <dgm:pt modelId="{1954F3A5-CB7F-854C-A5EC-AFBEA497ECEA}" type="pres">
      <dgm:prSet presAssocID="{7373D046-49D9-3247-A3DB-7613954C6111}" presName="dstNode" presStyleLbl="node1" presStyleIdx="0" presStyleCnt="5"/>
      <dgm:spPr/>
    </dgm:pt>
    <dgm:pt modelId="{2A9E7F89-7BCA-F540-8EC8-7C6AB63A0316}" type="pres">
      <dgm:prSet presAssocID="{AAC6173B-B25B-7F46-BF7F-17374EDDB5E0}" presName="text_1" presStyleLbl="node1" presStyleIdx="0" presStyleCnt="5">
        <dgm:presLayoutVars>
          <dgm:bulletEnabled val="1"/>
        </dgm:presLayoutVars>
      </dgm:prSet>
      <dgm:spPr/>
    </dgm:pt>
    <dgm:pt modelId="{6FEA0FE6-5B26-2947-81AB-CFFE466A3923}" type="pres">
      <dgm:prSet presAssocID="{AAC6173B-B25B-7F46-BF7F-17374EDDB5E0}" presName="accent_1" presStyleCnt="0"/>
      <dgm:spPr/>
    </dgm:pt>
    <dgm:pt modelId="{882412AE-8E2E-4345-83FB-C035D21A5C55}" type="pres">
      <dgm:prSet presAssocID="{AAC6173B-B25B-7F46-BF7F-17374EDDB5E0}" presName="accentRepeatNode" presStyleLbl="solidFgAcc1" presStyleIdx="0" presStyleCnt="5"/>
      <dgm:spPr>
        <a:ln>
          <a:solidFill>
            <a:schemeClr val="tx2">
              <a:lumMod val="75000"/>
            </a:schemeClr>
          </a:solidFill>
        </a:ln>
      </dgm:spPr>
    </dgm:pt>
    <dgm:pt modelId="{FE3340EA-6D34-B04A-BB03-564F584AD3F6}" type="pres">
      <dgm:prSet presAssocID="{CA16F659-E5B5-1246-802F-7C58E0C6683B}" presName="text_2" presStyleLbl="node1" presStyleIdx="1" presStyleCnt="5">
        <dgm:presLayoutVars>
          <dgm:bulletEnabled val="1"/>
        </dgm:presLayoutVars>
      </dgm:prSet>
      <dgm:spPr/>
    </dgm:pt>
    <dgm:pt modelId="{6AC8E496-8EF7-D345-AD37-10591B573DFC}" type="pres">
      <dgm:prSet presAssocID="{CA16F659-E5B5-1246-802F-7C58E0C6683B}" presName="accent_2" presStyleCnt="0"/>
      <dgm:spPr/>
    </dgm:pt>
    <dgm:pt modelId="{D0539A79-FD8D-F147-8717-A92B3717FD80}" type="pres">
      <dgm:prSet presAssocID="{CA16F659-E5B5-1246-802F-7C58E0C6683B}" presName="accentRepeatNode" presStyleLbl="solidFgAcc1" presStyleIdx="1" presStyleCnt="5"/>
      <dgm:spPr>
        <a:ln>
          <a:solidFill>
            <a:schemeClr val="tx2">
              <a:lumMod val="75000"/>
            </a:schemeClr>
          </a:solidFill>
        </a:ln>
      </dgm:spPr>
    </dgm:pt>
    <dgm:pt modelId="{BF9BF9DB-16A4-7A47-9288-F80C0AD325EE}" type="pres">
      <dgm:prSet presAssocID="{198B87F6-086C-8F47-AA27-E683517F9270}" presName="text_3" presStyleLbl="node1" presStyleIdx="2" presStyleCnt="5">
        <dgm:presLayoutVars>
          <dgm:bulletEnabled val="1"/>
        </dgm:presLayoutVars>
      </dgm:prSet>
      <dgm:spPr/>
    </dgm:pt>
    <dgm:pt modelId="{9DB36BC8-852D-684B-8DB3-C37384A816CD}" type="pres">
      <dgm:prSet presAssocID="{198B87F6-086C-8F47-AA27-E683517F9270}" presName="accent_3" presStyleCnt="0"/>
      <dgm:spPr/>
    </dgm:pt>
    <dgm:pt modelId="{BA9BDAF8-5AF7-9D48-BDED-152E2F6C0618}" type="pres">
      <dgm:prSet presAssocID="{198B87F6-086C-8F47-AA27-E683517F9270}" presName="accentRepeatNode" presStyleLbl="solidFgAcc1" presStyleIdx="2" presStyleCnt="5"/>
      <dgm:spPr>
        <a:ln>
          <a:solidFill>
            <a:schemeClr val="tx2">
              <a:lumMod val="75000"/>
            </a:schemeClr>
          </a:solidFill>
        </a:ln>
      </dgm:spPr>
    </dgm:pt>
    <dgm:pt modelId="{5B748F98-63D0-B446-BD3B-159535594B27}" type="pres">
      <dgm:prSet presAssocID="{2937298F-4DA8-AC4C-A012-9229D91140ED}" presName="text_4" presStyleLbl="node1" presStyleIdx="3" presStyleCnt="5">
        <dgm:presLayoutVars>
          <dgm:bulletEnabled val="1"/>
        </dgm:presLayoutVars>
      </dgm:prSet>
      <dgm:spPr/>
    </dgm:pt>
    <dgm:pt modelId="{322FC43C-545C-824F-A37B-1D590E1E58D5}" type="pres">
      <dgm:prSet presAssocID="{2937298F-4DA8-AC4C-A012-9229D91140ED}" presName="accent_4" presStyleCnt="0"/>
      <dgm:spPr/>
    </dgm:pt>
    <dgm:pt modelId="{F6A6CCEB-1596-1447-AB46-947B09D620A1}" type="pres">
      <dgm:prSet presAssocID="{2937298F-4DA8-AC4C-A012-9229D91140ED}" presName="accentRepeatNode" presStyleLbl="solidFgAcc1" presStyleIdx="3" presStyleCnt="5"/>
      <dgm:spPr>
        <a:ln>
          <a:solidFill>
            <a:schemeClr val="tx2">
              <a:lumMod val="75000"/>
            </a:schemeClr>
          </a:solidFill>
        </a:ln>
      </dgm:spPr>
    </dgm:pt>
    <dgm:pt modelId="{6BB298B0-E50C-3E48-B44B-83EEEEC1F606}" type="pres">
      <dgm:prSet presAssocID="{0730B84C-7C50-F947-8962-6F5E2615CFC5}" presName="text_5" presStyleLbl="node1" presStyleIdx="4" presStyleCnt="5">
        <dgm:presLayoutVars>
          <dgm:bulletEnabled val="1"/>
        </dgm:presLayoutVars>
      </dgm:prSet>
      <dgm:spPr/>
    </dgm:pt>
    <dgm:pt modelId="{E4D8BB7F-3D00-F541-AACC-D49B1316C943}" type="pres">
      <dgm:prSet presAssocID="{0730B84C-7C50-F947-8962-6F5E2615CFC5}" presName="accent_5" presStyleCnt="0"/>
      <dgm:spPr/>
    </dgm:pt>
    <dgm:pt modelId="{CBCD4EE7-D452-694A-AD8D-BB5D24FA36AF}" type="pres">
      <dgm:prSet presAssocID="{0730B84C-7C50-F947-8962-6F5E2615CFC5}" presName="accentRepeatNode" presStyleLbl="solidFgAcc1" presStyleIdx="4" presStyleCnt="5"/>
      <dgm:spPr>
        <a:ln>
          <a:solidFill>
            <a:schemeClr val="tx2">
              <a:lumMod val="75000"/>
            </a:schemeClr>
          </a:solidFill>
        </a:ln>
      </dgm:spPr>
    </dgm:pt>
  </dgm:ptLst>
  <dgm:cxnLst>
    <dgm:cxn modelId="{C2BBC01A-D0F9-1740-926F-A85882DD9C51}" type="presOf" srcId="{0730B84C-7C50-F947-8962-6F5E2615CFC5}" destId="{6BB298B0-E50C-3E48-B44B-83EEEEC1F606}" srcOrd="0" destOrd="0" presId="urn:microsoft.com/office/officeart/2008/layout/VerticalCurvedList"/>
    <dgm:cxn modelId="{BFFF0425-22A6-324D-A5B3-C1E5339FD410}" type="presOf" srcId="{2937298F-4DA8-AC4C-A012-9229D91140ED}" destId="{5B748F98-63D0-B446-BD3B-159535594B27}" srcOrd="0" destOrd="0" presId="urn:microsoft.com/office/officeart/2008/layout/VerticalCurvedList"/>
    <dgm:cxn modelId="{8387B038-537E-C140-883D-B8B11A1D7B22}" srcId="{7373D046-49D9-3247-A3DB-7613954C6111}" destId="{CA16F659-E5B5-1246-802F-7C58E0C6683B}" srcOrd="1" destOrd="0" parTransId="{1061E4E6-14AE-074E-B9A5-056876C573D8}" sibTransId="{ECA27BB0-6DF1-9E4F-A357-3E4D413D62D8}"/>
    <dgm:cxn modelId="{2282CE60-5DBA-6E40-8578-A81674A74CA4}" type="presOf" srcId="{CA16F659-E5B5-1246-802F-7C58E0C6683B}" destId="{FE3340EA-6D34-B04A-BB03-564F584AD3F6}" srcOrd="0" destOrd="0" presId="urn:microsoft.com/office/officeart/2008/layout/VerticalCurvedList"/>
    <dgm:cxn modelId="{518A1567-0C3F-E94F-8398-632A7C10DCD6}" srcId="{7373D046-49D9-3247-A3DB-7613954C6111}" destId="{2937298F-4DA8-AC4C-A012-9229D91140ED}" srcOrd="3" destOrd="0" parTransId="{AFC6D4F3-51E8-7648-883F-FEFEDCFF858E}" sibTransId="{DC235E71-2A3A-CD44-ADF7-E0790D6D1B9C}"/>
    <dgm:cxn modelId="{946E8E73-93B9-9641-B5F4-9FB9CED1DA87}" srcId="{7373D046-49D9-3247-A3DB-7613954C6111}" destId="{AAC6173B-B25B-7F46-BF7F-17374EDDB5E0}" srcOrd="0" destOrd="0" parTransId="{ED8623FB-E6E4-0E47-A68A-39BF8159EDEE}" sibTransId="{F320BEC3-D394-A74E-BF4C-A4AAE8151525}"/>
    <dgm:cxn modelId="{7563B3B8-E19A-3443-A35B-D19FD3841EC1}" srcId="{7373D046-49D9-3247-A3DB-7613954C6111}" destId="{0730B84C-7C50-F947-8962-6F5E2615CFC5}" srcOrd="4" destOrd="0" parTransId="{6AF9C337-6015-0D4D-890F-10ED2F3B267B}" sibTransId="{8577D65F-AD7B-4449-9AB8-5EF67E6F254F}"/>
    <dgm:cxn modelId="{9ECB13CE-7E4F-764E-8CCF-9E0E913AB145}" srcId="{7373D046-49D9-3247-A3DB-7613954C6111}" destId="{198B87F6-086C-8F47-AA27-E683517F9270}" srcOrd="2" destOrd="0" parTransId="{8E105EB3-6876-4E4C-89E3-32C3DED548EB}" sibTransId="{FD9C17AA-BC5F-BB4D-980C-FE1FF1BC9D58}"/>
    <dgm:cxn modelId="{ACF994D6-960F-8F46-A0D7-6C45AB937B82}" type="presOf" srcId="{198B87F6-086C-8F47-AA27-E683517F9270}" destId="{BF9BF9DB-16A4-7A47-9288-F80C0AD325EE}" srcOrd="0" destOrd="0" presId="urn:microsoft.com/office/officeart/2008/layout/VerticalCurvedList"/>
    <dgm:cxn modelId="{923142DA-3EC2-594B-9224-FD9E5A828357}" type="presOf" srcId="{AAC6173B-B25B-7F46-BF7F-17374EDDB5E0}" destId="{2A9E7F89-7BCA-F540-8EC8-7C6AB63A0316}" srcOrd="0" destOrd="0" presId="urn:microsoft.com/office/officeart/2008/layout/VerticalCurvedList"/>
    <dgm:cxn modelId="{2EE0C9F4-3A33-A045-92B5-D1FBDCAD8C45}" type="presOf" srcId="{7373D046-49D9-3247-A3DB-7613954C6111}" destId="{812ED5D4-CF6C-904D-AA5D-9F0892A47382}" srcOrd="0" destOrd="0" presId="urn:microsoft.com/office/officeart/2008/layout/VerticalCurvedList"/>
    <dgm:cxn modelId="{2CE1FCFB-E783-D149-B6FE-9B32E2DF1534}" type="presOf" srcId="{F320BEC3-D394-A74E-BF4C-A4AAE8151525}" destId="{33673656-8449-CF40-BBE0-697C855D8441}" srcOrd="0" destOrd="0" presId="urn:microsoft.com/office/officeart/2008/layout/VerticalCurvedList"/>
    <dgm:cxn modelId="{859F9E0B-2241-9749-BBDE-FF592D6A4634}" type="presParOf" srcId="{812ED5D4-CF6C-904D-AA5D-9F0892A47382}" destId="{7FBEFDB9-2ABD-DA4F-857A-780E05A79F3A}" srcOrd="0" destOrd="0" presId="urn:microsoft.com/office/officeart/2008/layout/VerticalCurvedList"/>
    <dgm:cxn modelId="{CD06640D-A59D-4D41-8830-2479D57B51D6}" type="presParOf" srcId="{7FBEFDB9-2ABD-DA4F-857A-780E05A79F3A}" destId="{26F25267-3961-474F-B6CE-BBCAD5C58870}" srcOrd="0" destOrd="0" presId="urn:microsoft.com/office/officeart/2008/layout/VerticalCurvedList"/>
    <dgm:cxn modelId="{5AF0328F-8D53-1142-AF4A-0B5DACBDC30C}" type="presParOf" srcId="{26F25267-3961-474F-B6CE-BBCAD5C58870}" destId="{13A92DFB-84DB-874E-A1FE-06FD6EA98CAB}" srcOrd="0" destOrd="0" presId="urn:microsoft.com/office/officeart/2008/layout/VerticalCurvedList"/>
    <dgm:cxn modelId="{DA030330-6A49-8A43-B712-A483C334EC95}" type="presParOf" srcId="{26F25267-3961-474F-B6CE-BBCAD5C58870}" destId="{33673656-8449-CF40-BBE0-697C855D8441}" srcOrd="1" destOrd="0" presId="urn:microsoft.com/office/officeart/2008/layout/VerticalCurvedList"/>
    <dgm:cxn modelId="{D5E328E2-5212-D343-8752-9BCA822F6A7A}" type="presParOf" srcId="{26F25267-3961-474F-B6CE-BBCAD5C58870}" destId="{31BEA735-4CD1-7D46-9387-E46698F5F9CE}" srcOrd="2" destOrd="0" presId="urn:microsoft.com/office/officeart/2008/layout/VerticalCurvedList"/>
    <dgm:cxn modelId="{C7BDCA20-8F5D-B845-8033-787429D806E0}" type="presParOf" srcId="{26F25267-3961-474F-B6CE-BBCAD5C58870}" destId="{1954F3A5-CB7F-854C-A5EC-AFBEA497ECEA}" srcOrd="3" destOrd="0" presId="urn:microsoft.com/office/officeart/2008/layout/VerticalCurvedList"/>
    <dgm:cxn modelId="{6CE0F4B6-293F-AF41-90B4-620B8091C358}" type="presParOf" srcId="{7FBEFDB9-2ABD-DA4F-857A-780E05A79F3A}" destId="{2A9E7F89-7BCA-F540-8EC8-7C6AB63A0316}" srcOrd="1" destOrd="0" presId="urn:microsoft.com/office/officeart/2008/layout/VerticalCurvedList"/>
    <dgm:cxn modelId="{56E67FC1-5956-5243-B550-040B7239A366}" type="presParOf" srcId="{7FBEFDB9-2ABD-DA4F-857A-780E05A79F3A}" destId="{6FEA0FE6-5B26-2947-81AB-CFFE466A3923}" srcOrd="2" destOrd="0" presId="urn:microsoft.com/office/officeart/2008/layout/VerticalCurvedList"/>
    <dgm:cxn modelId="{4C6DD2AD-620E-5544-988D-0E1D1C9399C3}" type="presParOf" srcId="{6FEA0FE6-5B26-2947-81AB-CFFE466A3923}" destId="{882412AE-8E2E-4345-83FB-C035D21A5C55}" srcOrd="0" destOrd="0" presId="urn:microsoft.com/office/officeart/2008/layout/VerticalCurvedList"/>
    <dgm:cxn modelId="{28641F68-5181-5D42-AE4F-3F4E7DB87AA7}" type="presParOf" srcId="{7FBEFDB9-2ABD-DA4F-857A-780E05A79F3A}" destId="{FE3340EA-6D34-B04A-BB03-564F584AD3F6}" srcOrd="3" destOrd="0" presId="urn:microsoft.com/office/officeart/2008/layout/VerticalCurvedList"/>
    <dgm:cxn modelId="{CDD89AEA-E3EF-ED44-A9A9-DDDFA4347ED6}" type="presParOf" srcId="{7FBEFDB9-2ABD-DA4F-857A-780E05A79F3A}" destId="{6AC8E496-8EF7-D345-AD37-10591B573DFC}" srcOrd="4" destOrd="0" presId="urn:microsoft.com/office/officeart/2008/layout/VerticalCurvedList"/>
    <dgm:cxn modelId="{23893B7A-1A4E-8445-BF68-0D3BB775CCA1}" type="presParOf" srcId="{6AC8E496-8EF7-D345-AD37-10591B573DFC}" destId="{D0539A79-FD8D-F147-8717-A92B3717FD80}" srcOrd="0" destOrd="0" presId="urn:microsoft.com/office/officeart/2008/layout/VerticalCurvedList"/>
    <dgm:cxn modelId="{44486486-DF8C-D040-AD29-CAFD9451FECD}" type="presParOf" srcId="{7FBEFDB9-2ABD-DA4F-857A-780E05A79F3A}" destId="{BF9BF9DB-16A4-7A47-9288-F80C0AD325EE}" srcOrd="5" destOrd="0" presId="urn:microsoft.com/office/officeart/2008/layout/VerticalCurvedList"/>
    <dgm:cxn modelId="{1530C5E8-4FB2-9346-9F49-4AF90CC241EE}" type="presParOf" srcId="{7FBEFDB9-2ABD-DA4F-857A-780E05A79F3A}" destId="{9DB36BC8-852D-684B-8DB3-C37384A816CD}" srcOrd="6" destOrd="0" presId="urn:microsoft.com/office/officeart/2008/layout/VerticalCurvedList"/>
    <dgm:cxn modelId="{68AEDAC7-2206-BA46-9489-85A30F43D535}" type="presParOf" srcId="{9DB36BC8-852D-684B-8DB3-C37384A816CD}" destId="{BA9BDAF8-5AF7-9D48-BDED-152E2F6C0618}" srcOrd="0" destOrd="0" presId="urn:microsoft.com/office/officeart/2008/layout/VerticalCurvedList"/>
    <dgm:cxn modelId="{E27FD86A-A44D-E14E-B4ED-20342EB44332}" type="presParOf" srcId="{7FBEFDB9-2ABD-DA4F-857A-780E05A79F3A}" destId="{5B748F98-63D0-B446-BD3B-159535594B27}" srcOrd="7" destOrd="0" presId="urn:microsoft.com/office/officeart/2008/layout/VerticalCurvedList"/>
    <dgm:cxn modelId="{80B2B10A-87A9-D946-9375-D125D3B6AC63}" type="presParOf" srcId="{7FBEFDB9-2ABD-DA4F-857A-780E05A79F3A}" destId="{322FC43C-545C-824F-A37B-1D590E1E58D5}" srcOrd="8" destOrd="0" presId="urn:microsoft.com/office/officeart/2008/layout/VerticalCurvedList"/>
    <dgm:cxn modelId="{7BA3FE7A-4BC9-5341-B0BC-5243CB36ADB7}" type="presParOf" srcId="{322FC43C-545C-824F-A37B-1D590E1E58D5}" destId="{F6A6CCEB-1596-1447-AB46-947B09D620A1}" srcOrd="0" destOrd="0" presId="urn:microsoft.com/office/officeart/2008/layout/VerticalCurvedList"/>
    <dgm:cxn modelId="{35CCFA2F-006A-054B-8E76-19D028917694}" type="presParOf" srcId="{7FBEFDB9-2ABD-DA4F-857A-780E05A79F3A}" destId="{6BB298B0-E50C-3E48-B44B-83EEEEC1F606}" srcOrd="9" destOrd="0" presId="urn:microsoft.com/office/officeart/2008/layout/VerticalCurvedList"/>
    <dgm:cxn modelId="{75C2FAC3-87E0-284D-B329-4801BA154E09}" type="presParOf" srcId="{7FBEFDB9-2ABD-DA4F-857A-780E05A79F3A}" destId="{E4D8BB7F-3D00-F541-AACC-D49B1316C943}" srcOrd="10" destOrd="0" presId="urn:microsoft.com/office/officeart/2008/layout/VerticalCurvedList"/>
    <dgm:cxn modelId="{B7368CCF-F18B-7F48-91FB-5EEAC9719A04}" type="presParOf" srcId="{E4D8BB7F-3D00-F541-AACC-D49B1316C943}" destId="{CBCD4EE7-D452-694A-AD8D-BB5D24FA36AF}" srcOrd="0" destOrd="0" presId="urn:microsoft.com/office/officeart/2008/layout/VerticalCurv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73656-8449-CF40-BBE0-697C855D8441}">
      <dsp:nvSpPr>
        <dsp:cNvPr id="0" name=""/>
        <dsp:cNvSpPr/>
      </dsp:nvSpPr>
      <dsp:spPr>
        <a:xfrm>
          <a:off x="-4429097" y="-679287"/>
          <a:ext cx="5276524" cy="5276524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E7F89-7BCA-F540-8EC8-7C6AB63A0316}">
      <dsp:nvSpPr>
        <dsp:cNvPr id="0" name=""/>
        <dsp:cNvSpPr/>
      </dsp:nvSpPr>
      <dsp:spPr>
        <a:xfrm>
          <a:off x="371042" y="244793"/>
          <a:ext cx="8604253" cy="489900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8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 dirty="0"/>
            <a:t>100 concurrent requests per function</a:t>
          </a:r>
        </a:p>
      </dsp:txBody>
      <dsp:txXfrm>
        <a:off x="371042" y="244793"/>
        <a:ext cx="8604253" cy="489900"/>
      </dsp:txXfrm>
    </dsp:sp>
    <dsp:sp modelId="{882412AE-8E2E-4345-83FB-C035D21A5C55}">
      <dsp:nvSpPr>
        <dsp:cNvPr id="0" name=""/>
        <dsp:cNvSpPr/>
      </dsp:nvSpPr>
      <dsp:spPr>
        <a:xfrm>
          <a:off x="64854" y="183555"/>
          <a:ext cx="612375" cy="612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340EA-6D34-B04A-BB03-564F584AD3F6}">
      <dsp:nvSpPr>
        <dsp:cNvPr id="0" name=""/>
        <dsp:cNvSpPr/>
      </dsp:nvSpPr>
      <dsp:spPr>
        <a:xfrm>
          <a:off x="722090" y="979409"/>
          <a:ext cx="8253205" cy="489900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8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 dirty="0"/>
            <a:t>1536 MB max memory per function</a:t>
          </a:r>
        </a:p>
      </dsp:txBody>
      <dsp:txXfrm>
        <a:off x="722090" y="979409"/>
        <a:ext cx="8253205" cy="489900"/>
      </dsp:txXfrm>
    </dsp:sp>
    <dsp:sp modelId="{D0539A79-FD8D-F147-8717-A92B3717FD80}">
      <dsp:nvSpPr>
        <dsp:cNvPr id="0" name=""/>
        <dsp:cNvSpPr/>
      </dsp:nvSpPr>
      <dsp:spPr>
        <a:xfrm>
          <a:off x="415902" y="918171"/>
          <a:ext cx="612375" cy="612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BF9DB-16A4-7A47-9288-F80C0AD325EE}">
      <dsp:nvSpPr>
        <dsp:cNvPr id="0" name=""/>
        <dsp:cNvSpPr/>
      </dsp:nvSpPr>
      <dsp:spPr>
        <a:xfrm>
          <a:off x="829834" y="1714024"/>
          <a:ext cx="8145461" cy="489900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8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 dirty="0"/>
            <a:t>300 s max runtime</a:t>
          </a:r>
        </a:p>
      </dsp:txBody>
      <dsp:txXfrm>
        <a:off x="829834" y="1714024"/>
        <a:ext cx="8145461" cy="489900"/>
      </dsp:txXfrm>
    </dsp:sp>
    <dsp:sp modelId="{BA9BDAF8-5AF7-9D48-BDED-152E2F6C0618}">
      <dsp:nvSpPr>
        <dsp:cNvPr id="0" name=""/>
        <dsp:cNvSpPr/>
      </dsp:nvSpPr>
      <dsp:spPr>
        <a:xfrm>
          <a:off x="523646" y="1652787"/>
          <a:ext cx="612375" cy="612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748F98-63D0-B446-BD3B-159535594B27}">
      <dsp:nvSpPr>
        <dsp:cNvPr id="0" name=""/>
        <dsp:cNvSpPr/>
      </dsp:nvSpPr>
      <dsp:spPr>
        <a:xfrm>
          <a:off x="722090" y="2448640"/>
          <a:ext cx="8253205" cy="489900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8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 dirty="0"/>
            <a:t>50 MB package size of function deployment</a:t>
          </a:r>
        </a:p>
      </dsp:txBody>
      <dsp:txXfrm>
        <a:off x="722090" y="2448640"/>
        <a:ext cx="8253205" cy="489900"/>
      </dsp:txXfrm>
    </dsp:sp>
    <dsp:sp modelId="{F6A6CCEB-1596-1447-AB46-947B09D620A1}">
      <dsp:nvSpPr>
        <dsp:cNvPr id="0" name=""/>
        <dsp:cNvSpPr/>
      </dsp:nvSpPr>
      <dsp:spPr>
        <a:xfrm>
          <a:off x="415902" y="2387402"/>
          <a:ext cx="612375" cy="612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298B0-E50C-3E48-B44B-83EEEEC1F606}">
      <dsp:nvSpPr>
        <dsp:cNvPr id="0" name=""/>
        <dsp:cNvSpPr/>
      </dsp:nvSpPr>
      <dsp:spPr>
        <a:xfrm>
          <a:off x="371042" y="3183256"/>
          <a:ext cx="8604253" cy="489900"/>
        </a:xfrm>
        <a:prstGeom prst="rect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858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600" kern="1200"/>
            <a:t>250 MB package size of dependencies</a:t>
          </a:r>
          <a:endParaRPr lang="en-US" sz="2600" kern="1200" dirty="0"/>
        </a:p>
      </dsp:txBody>
      <dsp:txXfrm>
        <a:off x="371042" y="3183256"/>
        <a:ext cx="8604253" cy="489900"/>
      </dsp:txXfrm>
    </dsp:sp>
    <dsp:sp modelId="{CBCD4EE7-D452-694A-AD8D-BB5D24FA36AF}">
      <dsp:nvSpPr>
        <dsp:cNvPr id="0" name=""/>
        <dsp:cNvSpPr/>
      </dsp:nvSpPr>
      <dsp:spPr>
        <a:xfrm>
          <a:off x="64854" y="3122018"/>
          <a:ext cx="612375" cy="6123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CCB7-4CE9-9546-B323-A083F7AC6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9510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1569F-9D7F-8144-93C2-2CD6628B3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43071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9209A4-3D08-3B4C-8D4D-669D7F80D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51555-BA95-2A4D-A834-CE772273A3B5}"/>
              </a:ext>
            </a:extLst>
          </p:cNvPr>
          <p:cNvSpPr txBox="1"/>
          <p:nvPr userDrawn="1"/>
        </p:nvSpPr>
        <p:spPr>
          <a:xfrm>
            <a:off x="386366" y="66068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1FF8CA-050B-4E47-8699-4149101450E0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FFFFF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170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Light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5BA94-B578-5D41-B485-160BD75BC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_Dark-BG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49700-7669-7041-8991-CC7E08AC11DA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FFFFF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373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-BG">
    <p:bg>
      <p:bgPr>
        <a:solidFill>
          <a:srgbClr val="232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41E84-44DC-F244-8DE9-EFC57271A029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FFFFF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9435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2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3C3A-331B-3F4A-823D-66E06957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4E38-C2CC-3746-B1C9-86ED8D5C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363CEC6-9D78-AE4D-A0B1-294C8995D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6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-only_Light-BG">
    <p:bg>
      <p:bgPr>
        <a:solidFill>
          <a:srgbClr val="F2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29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-header"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2771-227D-7142-A871-69FBD9C41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11D6-E3E6-2A43-8E6D-9EC438E46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97CAC57-21B3-E54E-99D4-7D5EC3379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-col-content">
    <p:bg>
      <p:bgPr>
        <a:solidFill>
          <a:srgbClr val="F2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2200-14F4-F541-9B55-3B076E85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017BA-14E8-F946-B36F-6E39E9342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093787"/>
            <a:ext cx="5753100" cy="5083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A49A9-5000-FA4E-A502-65621B590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93787"/>
            <a:ext cx="5791200" cy="50831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F53733-C8FC-034A-9C77-3D47A4C6D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8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-page">
    <p:bg>
      <p:bgPr>
        <a:solidFill>
          <a:srgbClr val="F2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DC9893E-A6E1-4A48-B35E-4A9DB4DCA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B6FE43-E832-914E-BF63-E0362E17C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9" y="537401"/>
            <a:ext cx="11696700" cy="1299990"/>
          </a:xfrm>
        </p:spPr>
        <p:txBody>
          <a:bodyPr anchor="b"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A05A88-C388-144D-9EA6-1C9DE1E1C1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700" y="1925142"/>
            <a:ext cx="11696699" cy="3918446"/>
          </a:xfrm>
        </p:spPr>
        <p:txBody>
          <a:bodyPr anchor="t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71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ub-title">
    <p:bg>
      <p:bgPr>
        <a:solidFill>
          <a:srgbClr val="F2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477-4EE8-2F47-AFB0-A9815F63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0675"/>
            <a:ext cx="11696700" cy="593725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42D7E2-4B43-C845-8ED5-3C8B0009C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0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32F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1820-DA45-EC42-9130-C304D27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0675"/>
            <a:ext cx="116967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DBD1-D699-D743-8753-E66FBA6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0300"/>
            <a:ext cx="116967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79D3-638C-D340-A6D4-8AAF3166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E0E0192-C642-4D4F-AE82-A0D0DC02E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0F29361-9F3B-3A41-963A-6A499FBB10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0942" y="6345238"/>
            <a:ext cx="584385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A81820-DA45-EC42-9130-C304D278D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20675"/>
            <a:ext cx="11696700" cy="593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FDBD1-D699-D743-8753-E66FBA6C0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130300"/>
            <a:ext cx="11696700" cy="5046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79D3-638C-D340-A6D4-8AAF3166E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0" y="63452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0192-C642-4D4F-AE82-A0D0DC02E2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DC5F64-97F6-3C41-AEB3-0D8DA752FE6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0942" y="6345238"/>
            <a:ext cx="585391" cy="3480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991AAC-FB69-6248-8D75-CEB578BF2ED8}"/>
              </a:ext>
            </a:extLst>
          </p:cNvPr>
          <p:cNvSpPr/>
          <p:nvPr userDrawn="1"/>
        </p:nvSpPr>
        <p:spPr>
          <a:xfrm>
            <a:off x="1025892" y="6420078"/>
            <a:ext cx="76256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>
                <a:solidFill>
                  <a:srgbClr val="B6BABF"/>
                </a:solidFill>
                <a:latin typeface="Arial" panose="020B0604020202020204" pitchFamily="34" charset="0"/>
                <a:ea typeface="Amazon Ember" panose="020B0603020204020204" pitchFamily="34" charset="0"/>
                <a:cs typeface="Arial" panose="020B0604020202020204" pitchFamily="34" charset="0"/>
              </a:rPr>
              <a:t>© 2018,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56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svg"/><Relationship Id="rId3" Type="http://schemas.openxmlformats.org/officeDocument/2006/relationships/image" Target="../media/image56.svg"/><Relationship Id="rId7" Type="http://schemas.openxmlformats.org/officeDocument/2006/relationships/image" Target="../media/image48.sv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62.svg"/><Relationship Id="rId5" Type="http://schemas.openxmlformats.org/officeDocument/2006/relationships/image" Target="../media/image58.svg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image" Target="../media/image60.sv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16.png"/><Relationship Id="rId12" Type="http://schemas.openxmlformats.org/officeDocument/2006/relationships/image" Target="../media/image24.png"/><Relationship Id="rId2" Type="http://schemas.openxmlformats.org/officeDocument/2006/relationships/image" Target="../media/image38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67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15.pn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23000"/>
                    </a14:imgEffect>
                  </a14:imgLayer>
                </a14:imgProps>
              </a:ext>
            </a:extLst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302A-3DBC-DC4E-AF85-3FA4A8392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951038"/>
            <a:ext cx="9144000" cy="2387600"/>
          </a:xfrm>
        </p:spPr>
        <p:txBody>
          <a:bodyPr/>
          <a:lstStyle/>
          <a:p>
            <a:r>
              <a:rPr lang="en-US" dirty="0"/>
              <a:t>AWS Lambda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374B-CBF4-F040-B6F4-FF2E6B266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4430713"/>
            <a:ext cx="9144000" cy="1655762"/>
          </a:xfrm>
        </p:spPr>
        <p:txBody>
          <a:bodyPr/>
          <a:lstStyle/>
          <a:p>
            <a:r>
              <a:rPr lang="en-US" dirty="0"/>
              <a:t>2019.01.06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65A19-44B5-7244-897E-1A57E34DB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DC7FD-FC99-A540-AE77-0D8577A17B64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bg2"/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C2DC7FD-FC99-A540-AE77-0D8577A17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455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29D488-79C0-2B45-ADFC-1E9D8907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5175"/>
            <a:ext cx="11696700" cy="666959"/>
          </a:xfrm>
        </p:spPr>
        <p:txBody>
          <a:bodyPr/>
          <a:lstStyle/>
          <a:p>
            <a:r>
              <a:rPr lang="en-US" dirty="0"/>
              <a:t>Limitations of Lambda</a:t>
            </a:r>
          </a:p>
        </p:txBody>
      </p:sp>
      <p:graphicFrame>
        <p:nvGraphicFramePr>
          <p:cNvPr id="48" name="Content Placeholder 47">
            <a:extLst>
              <a:ext uri="{FF2B5EF4-FFF2-40B4-BE49-F238E27FC236}">
                <a16:creationId xmlns:a16="http://schemas.microsoft.com/office/drawing/2014/main" id="{14EB92F4-2D8D-494A-868E-ECAFCF38EE0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64077062"/>
              </p:ext>
            </p:extLst>
          </p:nvPr>
        </p:nvGraphicFramePr>
        <p:xfrm>
          <a:off x="2414016" y="1505014"/>
          <a:ext cx="9028176" cy="39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&quot;No&quot; Symbol 21">
            <a:extLst>
              <a:ext uri="{FF2B5EF4-FFF2-40B4-BE49-F238E27FC236}">
                <a16:creationId xmlns:a16="http://schemas.microsoft.com/office/drawing/2014/main" id="{34B1EC83-6F10-3F44-B3C2-60E7125702CA}"/>
              </a:ext>
            </a:extLst>
          </p:cNvPr>
          <p:cNvSpPr/>
          <p:nvPr/>
        </p:nvSpPr>
        <p:spPr>
          <a:xfrm>
            <a:off x="1078992" y="2842990"/>
            <a:ext cx="1243584" cy="1241997"/>
          </a:xfrm>
          <a:prstGeom prst="noSmoking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DB35AD-CB8D-7F48-9D73-9D3DF1489F8B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DDB35AD-CB8D-7F48-9D73-9D3DF1489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978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1161FA-49AB-FA4B-B24B-CEC4B14EBF91}"/>
              </a:ext>
            </a:extLst>
          </p:cNvPr>
          <p:cNvSpPr txBox="1"/>
          <p:nvPr/>
        </p:nvSpPr>
        <p:spPr>
          <a:xfrm>
            <a:off x="4864608" y="2898648"/>
            <a:ext cx="184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That’s all, Folks!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958CB6-2255-8240-BAF3-EDD452B80150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958CB6-2255-8240-BAF3-EDD452B80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8430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D372E3-E9AD-4248-A155-AC7BE03AC2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0E0192-C642-4D4F-AE82-A0D0DC02E26B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06FBAA-A695-3448-95E5-DD73F3E9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15550-2871-5345-A57D-6036624A9E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949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488-79C0-2B45-ADFC-1E9D8907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6FBD-E851-964A-B4D4-E059E226D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093787"/>
            <a:ext cx="5013223" cy="50831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Amazon Web Services (AWS)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is a subsidiary of </a:t>
            </a:r>
            <a:r>
              <a:rPr lang="en-US" dirty="0" err="1"/>
              <a:t>Amazon.com</a:t>
            </a:r>
            <a:r>
              <a:rPr lang="en-US" dirty="0"/>
              <a:t> that provides on-demand cloud computing platforms on a subscription basis.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E62AE9-D4E1-BD47-A16D-AE198E592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050" y="1093787"/>
            <a:ext cx="5612523" cy="40842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01E50A-DDC7-2841-8D80-1EC240C91B2B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01E50A-DDC7-2841-8D80-1EC240C91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586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488-79C0-2B45-ADFC-1E9D8907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5B2CDFB-A6A9-BC45-9898-79FC9890485A}"/>
              </a:ext>
            </a:extLst>
          </p:cNvPr>
          <p:cNvGrpSpPr/>
          <p:nvPr/>
        </p:nvGrpSpPr>
        <p:grpSpPr>
          <a:xfrm>
            <a:off x="357457" y="3064249"/>
            <a:ext cx="11370470" cy="1366016"/>
            <a:chOff x="364329" y="3180674"/>
            <a:chExt cx="11370470" cy="1366016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2D73F72-1E86-A048-9F91-B648D26F8D37}"/>
                </a:ext>
              </a:extLst>
            </p:cNvPr>
            <p:cNvSpPr/>
            <p:nvPr/>
          </p:nvSpPr>
          <p:spPr>
            <a:xfrm>
              <a:off x="395748" y="3514476"/>
              <a:ext cx="5070987" cy="996815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4BAE9BB-E2B4-2F47-8268-F1B494212E19}"/>
                </a:ext>
              </a:extLst>
            </p:cNvPr>
            <p:cNvSpPr/>
            <p:nvPr/>
          </p:nvSpPr>
          <p:spPr>
            <a:xfrm>
              <a:off x="5707626" y="3514477"/>
              <a:ext cx="3220064" cy="991900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7C433A5D-C563-1240-856E-6272E2CF4615}"/>
                </a:ext>
              </a:extLst>
            </p:cNvPr>
            <p:cNvSpPr/>
            <p:nvPr/>
          </p:nvSpPr>
          <p:spPr>
            <a:xfrm>
              <a:off x="9168581" y="3514477"/>
              <a:ext cx="2566218" cy="1000016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9B3565C-AED8-AC4C-AAC1-0A5282F31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364" y="3781629"/>
              <a:ext cx="379470" cy="45759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06510E84-C786-9D4A-879E-8FCAE5706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216" y="3718020"/>
              <a:ext cx="567901" cy="567901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5C8CBE6-2861-8143-A259-A7D9A4E06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24499" y="3761968"/>
              <a:ext cx="402798" cy="485727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A5731115-8BDC-2848-853A-2B33F240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02807" y="3761967"/>
              <a:ext cx="435931" cy="47725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DB37ECB-62D5-984C-8FE5-3890243CF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09702" y="3718020"/>
              <a:ext cx="443028" cy="534240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E75B3BB-37A2-1044-9300-18C906CF0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6258" y="3695512"/>
              <a:ext cx="492308" cy="552183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9B91164-B905-3345-9679-2E7DD61D2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18955" y="3704292"/>
              <a:ext cx="443344" cy="534621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8998EBCF-3222-604B-9994-392BF1B4D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72482" y="3695512"/>
              <a:ext cx="450143" cy="52731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8AD43BE7-2F6F-3B40-AC26-1E502AA3F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8901" y="3677397"/>
              <a:ext cx="487949" cy="588409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DA51A07-28CD-4C4F-A943-1AEAA5042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48259" y="3726970"/>
              <a:ext cx="465163" cy="544905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C9BDDCF-1C6F-234B-B0A8-91E3132B2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229145" y="3726970"/>
              <a:ext cx="457408" cy="55158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637A8F8-35E4-C245-AF6B-E42B11765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37071" y="3734014"/>
              <a:ext cx="472127" cy="569330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A2DF92-5711-104A-A98F-82C813B59063}"/>
                </a:ext>
              </a:extLst>
            </p:cNvPr>
            <p:cNvSpPr/>
            <p:nvPr/>
          </p:nvSpPr>
          <p:spPr>
            <a:xfrm>
              <a:off x="364329" y="4221370"/>
              <a:ext cx="8675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Directory Service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9B13C07-3908-1543-9B96-23A57C913FBE}"/>
                </a:ext>
              </a:extLst>
            </p:cNvPr>
            <p:cNvSpPr/>
            <p:nvPr/>
          </p:nvSpPr>
          <p:spPr>
            <a:xfrm>
              <a:off x="1381892" y="4225490"/>
              <a:ext cx="5485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AWSIAM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62118B2-39B5-CB40-A107-2B34F6F1FEA1}"/>
                </a:ext>
              </a:extLst>
            </p:cNvPr>
            <p:cNvSpPr/>
            <p:nvPr/>
          </p:nvSpPr>
          <p:spPr>
            <a:xfrm>
              <a:off x="2122977" y="4238913"/>
              <a:ext cx="8130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Trusted Advisor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A433A5C-6AC8-AC4A-991D-B4A7883BCD88}"/>
                </a:ext>
              </a:extLst>
            </p:cNvPr>
            <p:cNvSpPr/>
            <p:nvPr/>
          </p:nvSpPr>
          <p:spPr>
            <a:xfrm>
              <a:off x="3151307" y="4223842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Config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E2FE015-9ABA-444E-AD62-4BC09A672377}"/>
                </a:ext>
              </a:extLst>
            </p:cNvPr>
            <p:cNvSpPr/>
            <p:nvPr/>
          </p:nvSpPr>
          <p:spPr>
            <a:xfrm>
              <a:off x="3939340" y="4229290"/>
              <a:ext cx="5902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CloudTrail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4D25F219-E753-674A-9512-44A1538EA6AC}"/>
                </a:ext>
              </a:extLst>
            </p:cNvPr>
            <p:cNvSpPr/>
            <p:nvPr/>
          </p:nvSpPr>
          <p:spPr>
            <a:xfrm>
              <a:off x="4652898" y="4230693"/>
              <a:ext cx="6719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CloudWatch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306839F-645C-574A-8BED-3D437EF92A5E}"/>
                </a:ext>
              </a:extLst>
            </p:cNvPr>
            <p:cNvSpPr/>
            <p:nvPr/>
          </p:nvSpPr>
          <p:spPr>
            <a:xfrm>
              <a:off x="5927194" y="4234309"/>
              <a:ext cx="8210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CloudFormation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0AFA8C5-E406-C040-9FAF-AEADAD2255F7}"/>
                </a:ext>
              </a:extLst>
            </p:cNvPr>
            <p:cNvSpPr/>
            <p:nvPr/>
          </p:nvSpPr>
          <p:spPr>
            <a:xfrm>
              <a:off x="6990045" y="4230692"/>
              <a:ext cx="60465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 err="1"/>
                <a:t>OpsWorks</a:t>
              </a:r>
              <a:endParaRPr lang="en-US" sz="7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43699E9-9C56-0E46-BFE0-FC83E62631A9}"/>
                </a:ext>
              </a:extLst>
            </p:cNvPr>
            <p:cNvSpPr/>
            <p:nvPr/>
          </p:nvSpPr>
          <p:spPr>
            <a:xfrm>
              <a:off x="7978458" y="4221370"/>
              <a:ext cx="6751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 err="1"/>
                <a:t>CodeDeploy</a:t>
              </a:r>
              <a:endParaRPr lang="en-US" sz="700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20A6E0E-74EF-AB47-91FF-47301FC2B65A}"/>
                </a:ext>
              </a:extLst>
            </p:cNvPr>
            <p:cNvSpPr/>
            <p:nvPr/>
          </p:nvSpPr>
          <p:spPr>
            <a:xfrm>
              <a:off x="9311450" y="4238912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Kinesis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DA56A223-1467-374D-9D33-2AB35C7C8131}"/>
                </a:ext>
              </a:extLst>
            </p:cNvPr>
            <p:cNvSpPr/>
            <p:nvPr/>
          </p:nvSpPr>
          <p:spPr>
            <a:xfrm>
              <a:off x="10112733" y="4227683"/>
              <a:ext cx="71526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Data Pipeline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FE13B1-A95C-D540-9744-C58C800418C4}"/>
                </a:ext>
              </a:extLst>
            </p:cNvPr>
            <p:cNvSpPr/>
            <p:nvPr/>
          </p:nvSpPr>
          <p:spPr>
            <a:xfrm>
              <a:off x="11002180" y="4238912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EMR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E5D9332-0033-764F-8782-C7295EBA7AA4}"/>
                </a:ext>
              </a:extLst>
            </p:cNvPr>
            <p:cNvSpPr/>
            <p:nvPr/>
          </p:nvSpPr>
          <p:spPr>
            <a:xfrm>
              <a:off x="1873286" y="3492500"/>
              <a:ext cx="2115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Administration &amp; Security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C66D32A-D668-4B4E-9039-EE08FE34C469}"/>
                </a:ext>
              </a:extLst>
            </p:cNvPr>
            <p:cNvSpPr/>
            <p:nvPr/>
          </p:nvSpPr>
          <p:spPr>
            <a:xfrm>
              <a:off x="6257525" y="3484264"/>
              <a:ext cx="2115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Deployment &amp; Management</a:t>
              </a: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9BA3791A-F8D9-F243-B57A-7199CCC7DAC2}"/>
                </a:ext>
              </a:extLst>
            </p:cNvPr>
            <p:cNvSpPr/>
            <p:nvPr/>
          </p:nvSpPr>
          <p:spPr>
            <a:xfrm>
              <a:off x="9425199" y="3482281"/>
              <a:ext cx="2115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Analytics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247B64F1-6DD2-014C-8417-0F962AFED0E5}"/>
                </a:ext>
              </a:extLst>
            </p:cNvPr>
            <p:cNvSpPr/>
            <p:nvPr/>
          </p:nvSpPr>
          <p:spPr>
            <a:xfrm>
              <a:off x="4013272" y="3180674"/>
              <a:ext cx="38234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Deployment &amp; Management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FA0D0529-D597-2A44-88D7-64E2C5423BD0}"/>
              </a:ext>
            </a:extLst>
          </p:cNvPr>
          <p:cNvGrpSpPr/>
          <p:nvPr/>
        </p:nvGrpSpPr>
        <p:grpSpPr>
          <a:xfrm>
            <a:off x="357457" y="1340023"/>
            <a:ext cx="11361174" cy="1451391"/>
            <a:chOff x="373625" y="1586766"/>
            <a:chExt cx="11361174" cy="1451391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F9DF137-43CE-9340-9748-CFA89BA5E070}"/>
                </a:ext>
              </a:extLst>
            </p:cNvPr>
            <p:cNvSpPr/>
            <p:nvPr/>
          </p:nvSpPr>
          <p:spPr>
            <a:xfrm>
              <a:off x="373625" y="1962192"/>
              <a:ext cx="5070987" cy="1041565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6172824-B77E-0F4E-9051-ED2F515E29D0}"/>
                </a:ext>
              </a:extLst>
            </p:cNvPr>
            <p:cNvSpPr/>
            <p:nvPr/>
          </p:nvSpPr>
          <p:spPr>
            <a:xfrm>
              <a:off x="5707626" y="1954488"/>
              <a:ext cx="3220064" cy="1049269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5D52657-8770-2349-93C5-0F36B1B3E2B9}"/>
                </a:ext>
              </a:extLst>
            </p:cNvPr>
            <p:cNvSpPr/>
            <p:nvPr/>
          </p:nvSpPr>
          <p:spPr>
            <a:xfrm>
              <a:off x="9168581" y="1954488"/>
              <a:ext cx="2566218" cy="1049269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00B93500-A65E-6947-9131-1537D831B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8908" y="2198481"/>
              <a:ext cx="470140" cy="564168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6D41111-36C1-6240-B50E-FA7CB9C8A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86572" y="2201434"/>
              <a:ext cx="467679" cy="56121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CC03173E-512A-DF48-8686-6B99C0DEB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029704" y="2173710"/>
              <a:ext cx="483573" cy="564168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8DAFBD8-BCB8-8449-8461-06D9ED9A1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117265" y="2168151"/>
              <a:ext cx="495415" cy="594498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D516DE76-BD18-1B41-96D9-B62E27775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088220" y="2160908"/>
              <a:ext cx="499005" cy="601741"/>
            </a:xfrm>
            <a:prstGeom prst="rect">
              <a:avLst/>
            </a:prstGeom>
          </p:spPr>
        </p:pic>
        <p:pic>
          <p:nvPicPr>
            <p:cNvPr id="94" name="Graphic 93">
              <a:extLst>
                <a:ext uri="{FF2B5EF4-FFF2-40B4-BE49-F238E27FC236}">
                  <a16:creationId xmlns:a16="http://schemas.microsoft.com/office/drawing/2014/main" id="{95C04C24-92D7-1544-BCFF-E570ACA09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898035" y="2081047"/>
              <a:ext cx="799035" cy="799035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216CC94B-C7B6-8D4F-A1C2-1CE0D33E8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007880" y="2187276"/>
              <a:ext cx="586576" cy="586576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191D6D2A-9564-CD42-97EF-34EE44CEC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528999" y="2195513"/>
              <a:ext cx="473742" cy="550565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499740C0-C498-FC4A-831C-CC6E85C10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722486" y="2183316"/>
              <a:ext cx="488853" cy="568127"/>
            </a:xfrm>
            <a:prstGeom prst="rect">
              <a:avLst/>
            </a:prstGeom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45ECF70-A93F-C541-AA22-DE097211B430}"/>
                </a:ext>
              </a:extLst>
            </p:cNvPr>
            <p:cNvSpPr/>
            <p:nvPr/>
          </p:nvSpPr>
          <p:spPr>
            <a:xfrm>
              <a:off x="798544" y="2730380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SQS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C13C096-8B07-144B-B574-B83D47FC9DA4}"/>
                </a:ext>
              </a:extLst>
            </p:cNvPr>
            <p:cNvSpPr/>
            <p:nvPr/>
          </p:nvSpPr>
          <p:spPr>
            <a:xfrm>
              <a:off x="1674712" y="2713180"/>
              <a:ext cx="9012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 err="1"/>
                <a:t>ElasticTranscoder</a:t>
              </a:r>
              <a:endParaRPr lang="en-US" sz="7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F9050D8-D948-0E4D-9A35-776D3EB2DFA6}"/>
                </a:ext>
              </a:extLst>
            </p:cNvPr>
            <p:cNvSpPr/>
            <p:nvPr/>
          </p:nvSpPr>
          <p:spPr>
            <a:xfrm>
              <a:off x="3002025" y="2719930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SES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F9D0610F-6735-BB49-9740-0A5650DD055B}"/>
                </a:ext>
              </a:extLst>
            </p:cNvPr>
            <p:cNvSpPr/>
            <p:nvPr/>
          </p:nvSpPr>
          <p:spPr>
            <a:xfrm>
              <a:off x="4014556" y="2713180"/>
              <a:ext cx="7008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 err="1"/>
                <a:t>CloudSearch</a:t>
              </a:r>
              <a:endParaRPr lang="en-US" sz="700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84C12D8-9D2D-5440-B1D8-B1936E934079}"/>
                </a:ext>
              </a:extLst>
            </p:cNvPr>
            <p:cNvSpPr/>
            <p:nvPr/>
          </p:nvSpPr>
          <p:spPr>
            <a:xfrm>
              <a:off x="6069523" y="2730380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Cognito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2E833AAE-DF8D-D941-A2A7-0ADFAC7995C3}"/>
                </a:ext>
              </a:extLst>
            </p:cNvPr>
            <p:cNvSpPr/>
            <p:nvPr/>
          </p:nvSpPr>
          <p:spPr>
            <a:xfrm>
              <a:off x="6877033" y="2726193"/>
              <a:ext cx="8306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Mobile Analytics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C87444F-DA89-FE4C-814C-D8E8A1FA85B8}"/>
                </a:ext>
              </a:extLst>
            </p:cNvPr>
            <p:cNvSpPr/>
            <p:nvPr/>
          </p:nvSpPr>
          <p:spPr>
            <a:xfrm>
              <a:off x="8042915" y="2722589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SNS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720164A-EADD-1D4A-9D63-751F88B6BA48}"/>
                </a:ext>
              </a:extLst>
            </p:cNvPr>
            <p:cNvSpPr/>
            <p:nvPr/>
          </p:nvSpPr>
          <p:spPr>
            <a:xfrm>
              <a:off x="9491978" y="2730379"/>
              <a:ext cx="5982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 err="1"/>
                <a:t>WorkDocs</a:t>
              </a:r>
              <a:endParaRPr lang="en-US" sz="700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D6222F10-FAA2-2A4B-B8BB-A0D20DF9B833}"/>
                </a:ext>
              </a:extLst>
            </p:cNvPr>
            <p:cNvSpPr/>
            <p:nvPr/>
          </p:nvSpPr>
          <p:spPr>
            <a:xfrm>
              <a:off x="10708666" y="2730379"/>
              <a:ext cx="5581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 err="1"/>
                <a:t>WorkMail</a:t>
              </a:r>
              <a:endParaRPr lang="en-US" sz="7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A62DDE9-28F3-A144-87BB-2AA173D00933}"/>
                </a:ext>
              </a:extLst>
            </p:cNvPr>
            <p:cNvSpPr/>
            <p:nvPr/>
          </p:nvSpPr>
          <p:spPr>
            <a:xfrm>
              <a:off x="1854781" y="1955032"/>
              <a:ext cx="2115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Application Services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5320DB8D-5D90-BD48-A38A-AF2BE2F63477}"/>
                </a:ext>
              </a:extLst>
            </p:cNvPr>
            <p:cNvSpPr/>
            <p:nvPr/>
          </p:nvSpPr>
          <p:spPr>
            <a:xfrm>
              <a:off x="6230180" y="1945721"/>
              <a:ext cx="2115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Mobile Services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CD752D5B-36C0-9B43-96DA-6FF06E22E5C2}"/>
                </a:ext>
              </a:extLst>
            </p:cNvPr>
            <p:cNvSpPr/>
            <p:nvPr/>
          </p:nvSpPr>
          <p:spPr>
            <a:xfrm>
              <a:off x="9399894" y="1962192"/>
              <a:ext cx="2115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Enterprise Applications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EE367F8-80D6-8848-9809-1CDAE2E0B59C}"/>
                </a:ext>
              </a:extLst>
            </p:cNvPr>
            <p:cNvSpPr/>
            <p:nvPr/>
          </p:nvSpPr>
          <p:spPr>
            <a:xfrm>
              <a:off x="3948297" y="1586766"/>
              <a:ext cx="38234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Application Services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5313770-5340-CD42-9F8D-7E51678596D7}"/>
              </a:ext>
            </a:extLst>
          </p:cNvPr>
          <p:cNvGrpSpPr/>
          <p:nvPr/>
        </p:nvGrpSpPr>
        <p:grpSpPr>
          <a:xfrm>
            <a:off x="391465" y="4656477"/>
            <a:ext cx="11361174" cy="1378962"/>
            <a:chOff x="373625" y="4738644"/>
            <a:chExt cx="11361174" cy="137896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9721ED0-EDA8-FA4B-B293-66541823DC7A}"/>
                </a:ext>
              </a:extLst>
            </p:cNvPr>
            <p:cNvSpPr/>
            <p:nvPr/>
          </p:nvSpPr>
          <p:spPr>
            <a:xfrm>
              <a:off x="373625" y="5104427"/>
              <a:ext cx="1632155" cy="991574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0C3FC8-2315-9E44-9E75-22FFD7C83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04588" y="5377338"/>
              <a:ext cx="370018" cy="445752"/>
            </a:xfrm>
            <a:prstGeom prst="rect">
              <a:avLst/>
            </a:prstGeom>
          </p:spPr>
        </p:pic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051A291-E2BA-634E-A355-1A25AE9C12A8}"/>
                </a:ext>
              </a:extLst>
            </p:cNvPr>
            <p:cNvSpPr/>
            <p:nvPr/>
          </p:nvSpPr>
          <p:spPr>
            <a:xfrm>
              <a:off x="2246671" y="5104427"/>
              <a:ext cx="3220064" cy="991574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6AFFA2-353B-914E-857E-03A824C037EA}"/>
                </a:ext>
              </a:extLst>
            </p:cNvPr>
            <p:cNvSpPr/>
            <p:nvPr/>
          </p:nvSpPr>
          <p:spPr>
            <a:xfrm>
              <a:off x="5707626" y="5094597"/>
              <a:ext cx="3220064" cy="1001403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0FB9A88-DA7A-354F-8254-1A4887321A25}"/>
                </a:ext>
              </a:extLst>
            </p:cNvPr>
            <p:cNvSpPr/>
            <p:nvPr/>
          </p:nvSpPr>
          <p:spPr>
            <a:xfrm>
              <a:off x="9168581" y="5094597"/>
              <a:ext cx="2566218" cy="1001403"/>
            </a:xfrm>
            <a:prstGeom prst="round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200" dirty="0">
                <a:solidFill>
                  <a:schemeClr val="tx2"/>
                </a:solidFill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B898DF-F376-1043-912F-E81609655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372217" y="5340549"/>
              <a:ext cx="380297" cy="45813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DA952AE-7A92-6A42-889C-C1A650AED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2437060" y="5351010"/>
              <a:ext cx="364701" cy="437214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43A74F-F89C-0847-AF7B-0EE274B5C875}"/>
                </a:ext>
              </a:extLst>
            </p:cNvPr>
            <p:cNvSpPr/>
            <p:nvPr/>
          </p:nvSpPr>
          <p:spPr>
            <a:xfrm>
              <a:off x="442072" y="5813994"/>
              <a:ext cx="712054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dirty="0"/>
                <a:t>Amazon EC2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7E322BD-B4D8-9742-A78F-BC06FBDF45B1}"/>
                </a:ext>
              </a:extLst>
            </p:cNvPr>
            <p:cNvSpPr/>
            <p:nvPr/>
          </p:nvSpPr>
          <p:spPr>
            <a:xfrm>
              <a:off x="1299048" y="5788224"/>
              <a:ext cx="5389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dirty="0"/>
                <a:t>Amazon </a:t>
              </a:r>
            </a:p>
            <a:p>
              <a:r>
                <a:rPr lang="en-US" sz="700" dirty="0"/>
                <a:t>Lambda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6257BD0-D1E6-EB42-9957-D66524291A5E}"/>
                </a:ext>
              </a:extLst>
            </p:cNvPr>
            <p:cNvSpPr/>
            <p:nvPr/>
          </p:nvSpPr>
          <p:spPr>
            <a:xfrm>
              <a:off x="2305862" y="5788224"/>
              <a:ext cx="6270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CloudFront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D1F9A59-5D2F-E648-AA83-A53DBBC14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243569" y="5344757"/>
              <a:ext cx="359867" cy="43501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2AE554F-8C05-9740-9AB2-62E24FF67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009702" y="5339226"/>
              <a:ext cx="380289" cy="45858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448F112-8F0E-7B4A-8906-6ACC00B74F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96257" y="5354074"/>
              <a:ext cx="387993" cy="469016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DA61F2F-FAC3-994C-BD24-93C068387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908543" y="5416506"/>
              <a:ext cx="359355" cy="40588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05AB800-0554-D64C-99BC-B92B708DA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6777976" y="5422334"/>
              <a:ext cx="359788" cy="40588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C543D12-0078-F34A-A053-28E447442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584233" y="5419126"/>
              <a:ext cx="375025" cy="412308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4EA8BDA-ABF4-7540-9DD0-66FFD52B5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8352577" y="5416507"/>
              <a:ext cx="370004" cy="41625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48A0E42-641F-6647-AC2F-9E5ECB9D2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9348259" y="5395532"/>
              <a:ext cx="361480" cy="43590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58B15F82-9169-724A-BB05-4E0FBAADC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0200908" y="5351507"/>
              <a:ext cx="403302" cy="48633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E61D8AE-30DC-9544-BAC5-BC77A2A64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1044861" y="5364287"/>
              <a:ext cx="413301" cy="498392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64B1629-63BB-B54E-AA84-BC38016FE366}"/>
                </a:ext>
              </a:extLst>
            </p:cNvPr>
            <p:cNvSpPr/>
            <p:nvPr/>
          </p:nvSpPr>
          <p:spPr>
            <a:xfrm>
              <a:off x="3144557" y="5797809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Glacier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33345D7-19BD-1C44-AC29-CAF93812A225}"/>
                </a:ext>
              </a:extLst>
            </p:cNvPr>
            <p:cNvSpPr/>
            <p:nvPr/>
          </p:nvSpPr>
          <p:spPr>
            <a:xfrm>
              <a:off x="3771964" y="5788224"/>
              <a:ext cx="8787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Storage Gateway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5B94F5E-C8A9-CB40-9565-AB58640D13FC}"/>
                </a:ext>
              </a:extLst>
            </p:cNvPr>
            <p:cNvSpPr/>
            <p:nvPr/>
          </p:nvSpPr>
          <p:spPr>
            <a:xfrm>
              <a:off x="4546656" y="5790855"/>
              <a:ext cx="84670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Content Delivery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5B87D1A-93DC-B843-B48B-0DD29BF34745}"/>
                </a:ext>
              </a:extLst>
            </p:cNvPr>
            <p:cNvSpPr/>
            <p:nvPr/>
          </p:nvSpPr>
          <p:spPr>
            <a:xfrm>
              <a:off x="5763921" y="5797808"/>
              <a:ext cx="6671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Dynamo DB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E31234B-96DA-954E-9A01-AD62CC416704}"/>
                </a:ext>
              </a:extLst>
            </p:cNvPr>
            <p:cNvSpPr/>
            <p:nvPr/>
          </p:nvSpPr>
          <p:spPr>
            <a:xfrm>
              <a:off x="6688405" y="5797808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RDS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0F52AF-489F-674F-9072-46DCF882BA98}"/>
                </a:ext>
              </a:extLst>
            </p:cNvPr>
            <p:cNvSpPr/>
            <p:nvPr/>
          </p:nvSpPr>
          <p:spPr>
            <a:xfrm>
              <a:off x="7514080" y="5788223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Redshift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FD445192-4EAB-464A-BAEE-92C62F913FA2}"/>
                </a:ext>
              </a:extLst>
            </p:cNvPr>
            <p:cNvSpPr/>
            <p:nvPr/>
          </p:nvSpPr>
          <p:spPr>
            <a:xfrm>
              <a:off x="8196899" y="5800438"/>
              <a:ext cx="7312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Elastic Cache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EB204B25-9866-234F-91BB-82DBCE9CFF35}"/>
                </a:ext>
              </a:extLst>
            </p:cNvPr>
            <p:cNvSpPr/>
            <p:nvPr/>
          </p:nvSpPr>
          <p:spPr>
            <a:xfrm>
              <a:off x="9266088" y="5809829"/>
              <a:ext cx="54854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Route 53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931323F7-24C9-8E4F-88A7-1F4767AEFF46}"/>
                </a:ext>
              </a:extLst>
            </p:cNvPr>
            <p:cNvSpPr/>
            <p:nvPr/>
          </p:nvSpPr>
          <p:spPr>
            <a:xfrm>
              <a:off x="10137688" y="5801785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VPC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C431E97-F599-F142-8FFA-321D1EE1B29B}"/>
                </a:ext>
              </a:extLst>
            </p:cNvPr>
            <p:cNvSpPr/>
            <p:nvPr/>
          </p:nvSpPr>
          <p:spPr>
            <a:xfrm>
              <a:off x="10987749" y="5797808"/>
              <a:ext cx="5389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00" dirty="0"/>
                <a:t>Amazon </a:t>
              </a:r>
            </a:p>
            <a:p>
              <a:pPr algn="ctr"/>
              <a:r>
                <a:rPr lang="en-US" sz="700" dirty="0"/>
                <a:t>RDS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DEA63B4-4731-8447-8E25-E8AF11727C76}"/>
                </a:ext>
              </a:extLst>
            </p:cNvPr>
            <p:cNvSpPr/>
            <p:nvPr/>
          </p:nvSpPr>
          <p:spPr>
            <a:xfrm>
              <a:off x="747389" y="5104066"/>
              <a:ext cx="8846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Compute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3A76CB8-2D56-FB4B-B92D-117BDF844E43}"/>
                </a:ext>
              </a:extLst>
            </p:cNvPr>
            <p:cNvSpPr/>
            <p:nvPr/>
          </p:nvSpPr>
          <p:spPr>
            <a:xfrm>
              <a:off x="2822616" y="5064001"/>
              <a:ext cx="206743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Storage &amp; Content Delivery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7B9CC60-89E3-A548-B390-73F1A45F0797}"/>
                </a:ext>
              </a:extLst>
            </p:cNvPr>
            <p:cNvSpPr/>
            <p:nvPr/>
          </p:nvSpPr>
          <p:spPr>
            <a:xfrm>
              <a:off x="6236667" y="5058888"/>
              <a:ext cx="2115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Database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2D60BAF3-B216-B543-9B7D-66E0410E7481}"/>
                </a:ext>
              </a:extLst>
            </p:cNvPr>
            <p:cNvSpPr/>
            <p:nvPr/>
          </p:nvSpPr>
          <p:spPr>
            <a:xfrm>
              <a:off x="9393288" y="5062401"/>
              <a:ext cx="21159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Networking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38438E9D-2D81-E648-82EF-C570D06A09D2}"/>
                </a:ext>
              </a:extLst>
            </p:cNvPr>
            <p:cNvSpPr/>
            <p:nvPr/>
          </p:nvSpPr>
          <p:spPr>
            <a:xfrm>
              <a:off x="3948297" y="4738644"/>
              <a:ext cx="382344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Foundation Services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CDE712-7EC5-8F4A-9D28-14C8AB516787}"/>
                  </a:ext>
                </a:extLst>
              </p:cNvPr>
              <p:cNvSpPr txBox="1"/>
              <p:nvPr/>
            </p:nvSpPr>
            <p:spPr>
              <a:xfrm>
                <a:off x="266700" y="6424720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EECDE712-7EC5-8F4A-9D28-14C8AB516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6424720"/>
                <a:ext cx="1609736" cy="230832"/>
              </a:xfrm>
              <a:prstGeom prst="rect">
                <a:avLst/>
              </a:prstGeom>
              <a:blipFill>
                <a:blip r:embed="rId3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452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488-79C0-2B45-ADFC-1E9D8907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compute offerings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D705E2-2DAD-8246-A4B3-94DCF1138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65308"/>
              </p:ext>
            </p:extLst>
          </p:nvPr>
        </p:nvGraphicFramePr>
        <p:xfrm>
          <a:off x="757084" y="1250409"/>
          <a:ext cx="10343536" cy="4540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5884">
                  <a:extLst>
                    <a:ext uri="{9D8B030D-6E8A-4147-A177-3AD203B41FA5}">
                      <a16:colId xmlns:a16="http://schemas.microsoft.com/office/drawing/2014/main" val="2137449461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val="911504947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val="4096257673"/>
                    </a:ext>
                  </a:extLst>
                </a:gridCol>
                <a:gridCol w="2585884">
                  <a:extLst>
                    <a:ext uri="{9D8B030D-6E8A-4147-A177-3AD203B41FA5}">
                      <a16:colId xmlns:a16="http://schemas.microsoft.com/office/drawing/2014/main" val="3653067363"/>
                    </a:ext>
                  </a:extLst>
                </a:gridCol>
              </a:tblGrid>
              <a:tr h="143379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8566737"/>
                  </a:ext>
                </a:extLst>
              </a:tr>
              <a:tr h="7306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Service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ECS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Lambda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6716707"/>
                  </a:ext>
                </a:extLst>
              </a:tr>
              <a:tr h="7306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Unit of Scale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2161487"/>
                  </a:ext>
                </a:extLst>
              </a:tr>
              <a:tr h="7306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Level of abstraction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Hardware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Runtime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1068764"/>
                  </a:ext>
                </a:extLst>
              </a:tr>
              <a:tr h="8539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configure servers, storage, network, </a:t>
                      </a:r>
                      <a:r>
                        <a:rPr lang="en-US" dirty="0" err="1"/>
                        <a:t>os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run servers, configure applications and control scaling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run my code when it’s needed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77511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A793A5D6-FA43-2943-9E35-55D35B148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036" y="1460043"/>
            <a:ext cx="676192" cy="8145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5332D5-36E3-434F-8D2E-D0902184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080" y="1460043"/>
            <a:ext cx="802497" cy="750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48CF3-3143-CE46-A55A-9B96C000A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1084" y="1400034"/>
            <a:ext cx="700694" cy="8441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1A2096-C9A0-2A4F-B088-D188D6825661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1A2096-C9A0-2A4F-B088-D188D6825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7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4C58-1D63-CA44-9D51-530E26C9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Lambda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4D038A-799B-7440-82C5-023395581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AWS Lambda &amp; Serverless?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AECC3-92CE-EA46-9A3A-5EC5D9710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0C29D1-16DB-754B-8895-1FBA78C94258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70C29D1-16DB-754B-8895-1FBA78C94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749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488-79C0-2B45-ADFC-1E9D8907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AWS Lambda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6FBD-E851-964A-B4D4-E059E226D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093787"/>
            <a:ext cx="5013223" cy="508317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AWS Lambda is a compute service that lets you run code without provisioning or managing servers.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With AWS Lambda, you can run code for virtually any type of application or backend service - all with zero administration.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Pay only for compute time, no charge for idle time.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A83DDBA-66BC-4A4C-A40F-61558151A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276" y="1093787"/>
            <a:ext cx="2564518" cy="32056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8B5EE-6756-1340-81B4-B6F902A810F7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F8B5EE-6756-1340-81B4-B6F902A81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88964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488-79C0-2B45-ADFC-1E9D8907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Supported Runtimes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5BC48-2E5B-4240-8C63-52192C4B3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60" y="1792171"/>
            <a:ext cx="460184" cy="729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36D403-B9C5-B74F-9D27-973BD6C8C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193" y="1850597"/>
            <a:ext cx="416274" cy="5788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7F827D-625F-F843-9DD1-45357C435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58" y="1661621"/>
            <a:ext cx="990600" cy="990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BE592F-D40A-3946-BF92-5822FA30D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229" y="1850597"/>
            <a:ext cx="612648" cy="6126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EF45FD-74B6-364E-89C8-098491168AC0}"/>
              </a:ext>
            </a:extLst>
          </p:cNvPr>
          <p:cNvSpPr txBox="1"/>
          <p:nvPr/>
        </p:nvSpPr>
        <p:spPr>
          <a:xfrm>
            <a:off x="347472" y="3040757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Node.js 8.10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Node.js 6.10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FBBF06-59A4-0440-A174-ECBA78271EEA}"/>
              </a:ext>
            </a:extLst>
          </p:cNvPr>
          <p:cNvSpPr txBox="1"/>
          <p:nvPr/>
        </p:nvSpPr>
        <p:spPr>
          <a:xfrm>
            <a:off x="7990517" y="3040757"/>
            <a:ext cx="1576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Python 3.6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Python 3.7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Python 2.7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49E662-1C79-6F49-9F32-D8167F226765}"/>
              </a:ext>
            </a:extLst>
          </p:cNvPr>
          <p:cNvSpPr txBox="1"/>
          <p:nvPr/>
        </p:nvSpPr>
        <p:spPr>
          <a:xfrm>
            <a:off x="2303312" y="304075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Java 8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99FEB72-60EA-7A4C-8822-4962FFD48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494" y="1661621"/>
            <a:ext cx="693398" cy="10400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CB98121-5163-2E4C-993D-46B86A6840A1}"/>
              </a:ext>
            </a:extLst>
          </p:cNvPr>
          <p:cNvSpPr txBox="1"/>
          <p:nvPr/>
        </p:nvSpPr>
        <p:spPr>
          <a:xfrm>
            <a:off x="3805504" y="3040757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.Net</a:t>
            </a:r>
            <a:r>
              <a:rPr lang="en-US" dirty="0"/>
              <a:t> Core 2.1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.Net</a:t>
            </a:r>
            <a:r>
              <a:rPr lang="en-US" dirty="0"/>
              <a:t> Core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.Net</a:t>
            </a:r>
            <a:r>
              <a:rPr lang="en-US" dirty="0"/>
              <a:t> Core 1.0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182289-49F3-B547-8757-CD13FB2098E7}"/>
              </a:ext>
            </a:extLst>
          </p:cNvPr>
          <p:cNvSpPr txBox="1"/>
          <p:nvPr/>
        </p:nvSpPr>
        <p:spPr>
          <a:xfrm>
            <a:off x="6125890" y="3023857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 1.x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91F6D2F-BE4C-8E42-A993-6E017A4031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800" y="1827601"/>
            <a:ext cx="624840" cy="62484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689885-F040-BB4A-BB49-D0DDB5B7BA2B}"/>
              </a:ext>
            </a:extLst>
          </p:cNvPr>
          <p:cNvSpPr txBox="1"/>
          <p:nvPr/>
        </p:nvSpPr>
        <p:spPr>
          <a:xfrm>
            <a:off x="10205952" y="304075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Ruby 2.5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532B4-8D22-954D-8898-56A002509AAC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532B4-8D22-954D-8898-56A002509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99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488-79C0-2B45-ADFC-1E9D8907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CF2DE53-AB69-6842-A741-887924E5E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8015" y="1900079"/>
            <a:ext cx="762000" cy="10922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DDA98B3A-7BCD-374A-9437-786D13880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8015" y="3109940"/>
            <a:ext cx="762000" cy="9525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D009591-6A65-5841-87E1-8466BDB27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6893" y="3085195"/>
            <a:ext cx="762000" cy="9525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F6B5B96-E012-6543-8486-954BDD66E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6493" y="1900079"/>
            <a:ext cx="684033" cy="98044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F212715-C149-C246-8797-95ABC769CA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76493" y="3104825"/>
            <a:ext cx="684033" cy="855041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0ACA57C-9817-1545-9C64-35811F12D5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80543" y="4177520"/>
            <a:ext cx="679983" cy="849979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CB6E3830-54D5-6D48-8D87-44321BD90D90}"/>
              </a:ext>
            </a:extLst>
          </p:cNvPr>
          <p:cNvCxnSpPr>
            <a:stCxn id="12" idx="3"/>
            <a:endCxn id="17" idx="1"/>
          </p:cNvCxnSpPr>
          <p:nvPr/>
        </p:nvCxnSpPr>
        <p:spPr>
          <a:xfrm>
            <a:off x="3180015" y="2446179"/>
            <a:ext cx="2296878" cy="1115266"/>
          </a:xfrm>
          <a:prstGeom prst="bentConnector3">
            <a:avLst/>
          </a:prstGeom>
          <a:ln w="12700">
            <a:solidFill>
              <a:srgbClr val="545B64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9FDD0DEA-2D69-314C-A07E-E0823536C10A}"/>
              </a:ext>
            </a:extLst>
          </p:cNvPr>
          <p:cNvCxnSpPr>
            <a:cxnSpLocks/>
            <a:stCxn id="52" idx="3"/>
            <a:endCxn id="17" idx="1"/>
          </p:cNvCxnSpPr>
          <p:nvPr/>
        </p:nvCxnSpPr>
        <p:spPr>
          <a:xfrm flipV="1">
            <a:off x="3183515" y="3561445"/>
            <a:ext cx="2293378" cy="1211702"/>
          </a:xfrm>
          <a:prstGeom prst="bentConnector3">
            <a:avLst/>
          </a:prstGeom>
          <a:ln w="12700">
            <a:solidFill>
              <a:srgbClr val="545B64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C7B13A-3FF2-204F-8046-409230ABCCEE}"/>
              </a:ext>
            </a:extLst>
          </p:cNvPr>
          <p:cNvCxnSpPr>
            <a:stCxn id="14" idx="3"/>
            <a:endCxn id="17" idx="1"/>
          </p:cNvCxnSpPr>
          <p:nvPr/>
        </p:nvCxnSpPr>
        <p:spPr>
          <a:xfrm flipV="1">
            <a:off x="3180015" y="3561445"/>
            <a:ext cx="2296878" cy="24745"/>
          </a:xfrm>
          <a:prstGeom prst="straightConnector1">
            <a:avLst/>
          </a:prstGeom>
          <a:ln w="12700">
            <a:solidFill>
              <a:srgbClr val="545B64"/>
            </a:solidFill>
            <a:headEnd type="non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3745FA82-2772-0746-A3C1-B96246E36650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6238893" y="2390303"/>
            <a:ext cx="2537600" cy="1171142"/>
          </a:xfrm>
          <a:prstGeom prst="bentConnector3">
            <a:avLst/>
          </a:prstGeom>
          <a:ln w="12700">
            <a:solidFill>
              <a:srgbClr val="545B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EBBF5F5C-29F4-584C-9010-628A5D8A524C}"/>
              </a:ext>
            </a:extLst>
          </p:cNvPr>
          <p:cNvCxnSpPr>
            <a:stCxn id="17" idx="3"/>
            <a:endCxn id="21" idx="1"/>
          </p:cNvCxnSpPr>
          <p:nvPr/>
        </p:nvCxnSpPr>
        <p:spPr>
          <a:xfrm>
            <a:off x="6238893" y="3561445"/>
            <a:ext cx="2541650" cy="1041065"/>
          </a:xfrm>
          <a:prstGeom prst="bentConnector3">
            <a:avLst/>
          </a:prstGeom>
          <a:ln w="12700">
            <a:solidFill>
              <a:srgbClr val="545B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199F4F4D-1DDA-4F4B-8872-95D394DF9562}"/>
              </a:ext>
            </a:extLst>
          </p:cNvPr>
          <p:cNvCxnSpPr>
            <a:stCxn id="17" idx="3"/>
            <a:endCxn id="20" idx="1"/>
          </p:cNvCxnSpPr>
          <p:nvPr/>
        </p:nvCxnSpPr>
        <p:spPr>
          <a:xfrm flipV="1">
            <a:off x="6238893" y="3532346"/>
            <a:ext cx="2537600" cy="29099"/>
          </a:xfrm>
          <a:prstGeom prst="bentConnector3">
            <a:avLst/>
          </a:prstGeom>
          <a:ln w="12700">
            <a:solidFill>
              <a:srgbClr val="545B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7385567-E382-3A49-BFE3-8B6CF64D6A10}"/>
              </a:ext>
            </a:extLst>
          </p:cNvPr>
          <p:cNvSpPr txBox="1"/>
          <p:nvPr/>
        </p:nvSpPr>
        <p:spPr>
          <a:xfrm>
            <a:off x="2139696" y="1365905"/>
            <a:ext cx="131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Event Source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EE564C-338F-E04E-B97B-DD9CABF6025F}"/>
              </a:ext>
            </a:extLst>
          </p:cNvPr>
          <p:cNvSpPr txBox="1"/>
          <p:nvPr/>
        </p:nvSpPr>
        <p:spPr>
          <a:xfrm>
            <a:off x="4985802" y="1363494"/>
            <a:ext cx="1744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Function (Logic)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C92F79-AED6-8344-B8E9-845E2A168917}"/>
              </a:ext>
            </a:extLst>
          </p:cNvPr>
          <p:cNvSpPr txBox="1"/>
          <p:nvPr/>
        </p:nvSpPr>
        <p:spPr>
          <a:xfrm>
            <a:off x="8165424" y="1368003"/>
            <a:ext cx="1902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Services (States)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C7ACB0-4F32-BD42-9822-567B92A465DA}"/>
              </a:ext>
            </a:extLst>
          </p:cNvPr>
          <p:cNvCxnSpPr/>
          <p:nvPr/>
        </p:nvCxnSpPr>
        <p:spPr>
          <a:xfrm>
            <a:off x="4846320" y="1234440"/>
            <a:ext cx="0" cy="4462272"/>
          </a:xfrm>
          <a:prstGeom prst="line">
            <a:avLst/>
          </a:prstGeom>
          <a:ln w="12700">
            <a:solidFill>
              <a:srgbClr val="545B64"/>
            </a:solidFill>
            <a:prstDash val="dash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359719D-569B-CD4E-A2BE-C4A9FA1D9D2B}"/>
              </a:ext>
            </a:extLst>
          </p:cNvPr>
          <p:cNvCxnSpPr/>
          <p:nvPr/>
        </p:nvCxnSpPr>
        <p:spPr>
          <a:xfrm>
            <a:off x="6891528" y="1234440"/>
            <a:ext cx="0" cy="4462272"/>
          </a:xfrm>
          <a:prstGeom prst="line">
            <a:avLst/>
          </a:prstGeom>
          <a:ln w="12700">
            <a:solidFill>
              <a:srgbClr val="545B64"/>
            </a:solidFill>
            <a:prstDash val="dash"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>
            <a:extLst>
              <a:ext uri="{FF2B5EF4-FFF2-40B4-BE49-F238E27FC236}">
                <a16:creationId xmlns:a16="http://schemas.microsoft.com/office/drawing/2014/main" id="{CFA36B18-FF98-E849-B0AF-BDBF2D0A17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18710" y="4295144"/>
            <a:ext cx="764805" cy="9560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792895-2B5D-7245-80B1-27D58B74EF3F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792895-2B5D-7245-80B1-27D58B74E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1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50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9D488-79C0-2B45-ADFC-1E9D89072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Sources that can trigger Lambda function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BB51B7-4AC5-A14C-B7AA-86172153B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E0192-C642-4D4F-AE82-A0D0DC02E2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2F3D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32F3D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9B02301-9D97-9E4D-8C38-A8C34CBC2183}"/>
              </a:ext>
            </a:extLst>
          </p:cNvPr>
          <p:cNvSpPr/>
          <p:nvPr/>
        </p:nvSpPr>
        <p:spPr>
          <a:xfrm>
            <a:off x="1345490" y="1866894"/>
            <a:ext cx="4890718" cy="1214634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ACF069-4020-EA4C-A4F2-B50032E04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53" y="2194429"/>
            <a:ext cx="472743" cy="533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945ED9-4670-2346-9868-A76BFDAC6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941" y="2156257"/>
            <a:ext cx="486167" cy="5484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CD265C8-66FA-1043-A4AB-5528215E2ED8}"/>
              </a:ext>
            </a:extLst>
          </p:cNvPr>
          <p:cNvSpPr/>
          <p:nvPr/>
        </p:nvSpPr>
        <p:spPr>
          <a:xfrm>
            <a:off x="1513066" y="2728385"/>
            <a:ext cx="6671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Dynamo DB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D2741D-45C9-324F-8FA0-E691465E3E8A}"/>
              </a:ext>
            </a:extLst>
          </p:cNvPr>
          <p:cNvSpPr/>
          <p:nvPr/>
        </p:nvSpPr>
        <p:spPr>
          <a:xfrm>
            <a:off x="2644363" y="2728385"/>
            <a:ext cx="538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Aurora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856176-4E71-1244-B842-C4A84EB6756C}"/>
              </a:ext>
            </a:extLst>
          </p:cNvPr>
          <p:cNvSpPr/>
          <p:nvPr/>
        </p:nvSpPr>
        <p:spPr>
          <a:xfrm>
            <a:off x="2678030" y="1837067"/>
            <a:ext cx="2115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Stores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C98C746-0316-1D4B-997A-A7D4C16E6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53" y="2127562"/>
            <a:ext cx="499005" cy="60174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99E8CFE-A6BD-7C4E-A570-C80785B5A9BC}"/>
              </a:ext>
            </a:extLst>
          </p:cNvPr>
          <p:cNvSpPr/>
          <p:nvPr/>
        </p:nvSpPr>
        <p:spPr>
          <a:xfrm>
            <a:off x="4652156" y="2697034"/>
            <a:ext cx="538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Cognito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BBB4AAF-6508-1344-8668-5C6FB9EDD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221" y="2159809"/>
            <a:ext cx="465163" cy="54490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54DE27-06AE-1B42-8253-F439510F9358}"/>
              </a:ext>
            </a:extLst>
          </p:cNvPr>
          <p:cNvSpPr/>
          <p:nvPr/>
        </p:nvSpPr>
        <p:spPr>
          <a:xfrm>
            <a:off x="5466412" y="2704714"/>
            <a:ext cx="538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Kinesis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427A71D-5FC8-894A-9AF7-8E66766B0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546" y="2133526"/>
            <a:ext cx="469262" cy="56725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7BD6F4D-2CFF-4C46-A33E-B2585BD941FD}"/>
              </a:ext>
            </a:extLst>
          </p:cNvPr>
          <p:cNvSpPr/>
          <p:nvPr/>
        </p:nvSpPr>
        <p:spPr>
          <a:xfrm>
            <a:off x="3527592" y="2700782"/>
            <a:ext cx="8467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Content Delivery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A6B52F94-688E-614A-A998-0E069C04F1EE}"/>
              </a:ext>
            </a:extLst>
          </p:cNvPr>
          <p:cNvSpPr/>
          <p:nvPr/>
        </p:nvSpPr>
        <p:spPr>
          <a:xfrm>
            <a:off x="1345490" y="3726625"/>
            <a:ext cx="3220064" cy="1238507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A3FE20B-F233-FA40-8932-1A4E76258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3599" y="4100373"/>
            <a:ext cx="443344" cy="53462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733E96-BDD5-A14A-ACD3-74E2ADAC0053}"/>
              </a:ext>
            </a:extLst>
          </p:cNvPr>
          <p:cNvSpPr/>
          <p:nvPr/>
        </p:nvSpPr>
        <p:spPr>
          <a:xfrm>
            <a:off x="1601838" y="4630390"/>
            <a:ext cx="821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CloudFormation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1F4F4B-648D-F542-AC74-12657531CD8D}"/>
              </a:ext>
            </a:extLst>
          </p:cNvPr>
          <p:cNvSpPr/>
          <p:nvPr/>
        </p:nvSpPr>
        <p:spPr>
          <a:xfrm>
            <a:off x="1924011" y="3743676"/>
            <a:ext cx="2115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Repositories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6E3A8A9-DB4D-3946-A494-501DA59D5B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7232" y="4100373"/>
            <a:ext cx="443028" cy="5342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5BC5611-AAF5-B94E-B78C-3DFACF6DD7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3063" y="4093033"/>
            <a:ext cx="492308" cy="55218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CEA3535-A20E-1640-A275-A1EEB1440CBD}"/>
              </a:ext>
            </a:extLst>
          </p:cNvPr>
          <p:cNvSpPr/>
          <p:nvPr/>
        </p:nvSpPr>
        <p:spPr>
          <a:xfrm>
            <a:off x="2726870" y="4611643"/>
            <a:ext cx="590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CloudTrail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5F2827-2353-EA48-B50B-C8B2B72AFF25}"/>
              </a:ext>
            </a:extLst>
          </p:cNvPr>
          <p:cNvSpPr/>
          <p:nvPr/>
        </p:nvSpPr>
        <p:spPr>
          <a:xfrm>
            <a:off x="3599703" y="4628214"/>
            <a:ext cx="671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CloudWatch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D88BF5-8542-334F-8B81-EE4E0C76BA8F}"/>
              </a:ext>
            </a:extLst>
          </p:cNvPr>
          <p:cNvSpPr/>
          <p:nvPr/>
        </p:nvSpPr>
        <p:spPr>
          <a:xfrm>
            <a:off x="5546041" y="3721357"/>
            <a:ext cx="3366328" cy="1214634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E855874-1280-8941-A01E-29D6CD1CDC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6295" y="4014451"/>
            <a:ext cx="586576" cy="586576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365C608-4E6D-D840-8664-F744F23AFE0D}"/>
              </a:ext>
            </a:extLst>
          </p:cNvPr>
          <p:cNvSpPr/>
          <p:nvPr/>
        </p:nvSpPr>
        <p:spPr>
          <a:xfrm>
            <a:off x="7881330" y="4549764"/>
            <a:ext cx="538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SNS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C3924D-808B-0D42-BDD6-318ABD29BCF9}"/>
              </a:ext>
            </a:extLst>
          </p:cNvPr>
          <p:cNvSpPr/>
          <p:nvPr/>
        </p:nvSpPr>
        <p:spPr>
          <a:xfrm>
            <a:off x="6068595" y="3772896"/>
            <a:ext cx="2115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Event / Message Services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0C24B51-A9DC-B344-A202-5882962D33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9862" y="4048905"/>
            <a:ext cx="470140" cy="5641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5F2B12C-1D90-D240-ACAD-906579A34F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3361" y="4024134"/>
            <a:ext cx="483573" cy="56416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846A5D6-E02B-874C-AF53-EE99839D20F5}"/>
              </a:ext>
            </a:extLst>
          </p:cNvPr>
          <p:cNvSpPr/>
          <p:nvPr/>
        </p:nvSpPr>
        <p:spPr>
          <a:xfrm>
            <a:off x="5999498" y="4580804"/>
            <a:ext cx="538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SQS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062EE29-D18F-2F48-9D4E-A24D137654DD}"/>
              </a:ext>
            </a:extLst>
          </p:cNvPr>
          <p:cNvSpPr/>
          <p:nvPr/>
        </p:nvSpPr>
        <p:spPr>
          <a:xfrm>
            <a:off x="6935682" y="4570354"/>
            <a:ext cx="538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SES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8717DB34-1062-304F-AB0A-FF8464462834}"/>
              </a:ext>
            </a:extLst>
          </p:cNvPr>
          <p:cNvSpPr/>
          <p:nvPr/>
        </p:nvSpPr>
        <p:spPr>
          <a:xfrm>
            <a:off x="7229205" y="1858436"/>
            <a:ext cx="3366328" cy="1223091"/>
          </a:xfrm>
          <a:prstGeom prst="round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5AE799-A78E-6844-B1A9-FF802569FD33}"/>
              </a:ext>
            </a:extLst>
          </p:cNvPr>
          <p:cNvSpPr/>
          <p:nvPr/>
        </p:nvSpPr>
        <p:spPr>
          <a:xfrm>
            <a:off x="7751759" y="1909976"/>
            <a:ext cx="21159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Endpoints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029DF-018C-F546-97B2-565007DEDC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92856" y="3890633"/>
            <a:ext cx="540011" cy="65913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B06EF6C-102D-5E44-9ECC-476C9EF6D1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0118" y="2118019"/>
            <a:ext cx="572053" cy="68646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B90FB71-47EA-5D4F-AEC0-C48ACA44F3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6837" y="2137963"/>
            <a:ext cx="560832" cy="67629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9FEEDA00-5AB6-A048-9A83-BDB4C7F20D31}"/>
              </a:ext>
            </a:extLst>
          </p:cNvPr>
          <p:cNvSpPr/>
          <p:nvPr/>
        </p:nvSpPr>
        <p:spPr>
          <a:xfrm>
            <a:off x="7711721" y="2775646"/>
            <a:ext cx="708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API Gateway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8C79F1-FA42-554D-BF69-13AD52A7CF36}"/>
              </a:ext>
            </a:extLst>
          </p:cNvPr>
          <p:cNvSpPr/>
          <p:nvPr/>
        </p:nvSpPr>
        <p:spPr>
          <a:xfrm>
            <a:off x="9317788" y="2775646"/>
            <a:ext cx="5389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IoT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BB19D7A-8336-DB4E-98AB-FB4F62170B84}"/>
              </a:ext>
            </a:extLst>
          </p:cNvPr>
          <p:cNvSpPr/>
          <p:nvPr/>
        </p:nvSpPr>
        <p:spPr>
          <a:xfrm>
            <a:off x="9784173" y="4547864"/>
            <a:ext cx="7825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/>
              <a:t>Amazon </a:t>
            </a:r>
          </a:p>
          <a:p>
            <a:pPr algn="ctr"/>
            <a:r>
              <a:rPr lang="en-US" sz="700" dirty="0"/>
              <a:t>Step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5A7FF0D-B5FF-8740-958B-3A6174705E8C}"/>
                  </a:ext>
                </a:extLst>
              </p:cNvPr>
              <p:cNvSpPr txBox="1"/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00" b="0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©</m:t>
                    </m:r>
                  </m:oMath>
                </a14:m>
                <a:r>
                  <a:rPr lang="en-US" sz="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Phurunbit Tech Ltd. 2019</a:t>
                </a: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5A7FF0D-B5FF-8740-958B-3A6174705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8" y="6404689"/>
                <a:ext cx="1609736" cy="230832"/>
              </a:xfrm>
              <a:prstGeom prst="rect">
                <a:avLst/>
              </a:prstGeom>
              <a:blipFill>
                <a:blip r:embed="rId1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19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WS Colors">
      <a:dk1>
        <a:srgbClr val="232F3D"/>
      </a:dk1>
      <a:lt1>
        <a:srgbClr val="FAFAFA"/>
      </a:lt1>
      <a:dk2>
        <a:srgbClr val="535B63"/>
      </a:dk2>
      <a:lt2>
        <a:srgbClr val="E5ECEF"/>
      </a:lt2>
      <a:accent1>
        <a:srgbClr val="FF9900"/>
      </a:accent1>
      <a:accent2>
        <a:srgbClr val="F0623D"/>
      </a:accent2>
      <a:accent3>
        <a:srgbClr val="007CBC"/>
      </a:accent3>
      <a:accent4>
        <a:srgbClr val="00A0C8"/>
      </a:accent4>
      <a:accent5>
        <a:srgbClr val="1D8900"/>
      </a:accent5>
      <a:accent6>
        <a:srgbClr val="69AE35"/>
      </a:accent6>
      <a:hlink>
        <a:srgbClr val="007CBC"/>
      </a:hlink>
      <a:folHlink>
        <a:srgbClr val="007CB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2"/>
          </a:solidFill>
        </a:ln>
      </a:spPr>
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2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545B64"/>
          </a:solidFill>
          <a:headEnd type="none" w="med" len="sm"/>
          <a:tailEnd type="none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457</Words>
  <Application>Microsoft Macintosh PowerPoint</Application>
  <PresentationFormat>Widescreen</PresentationFormat>
  <Paragraphs>190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Amazon Ember</vt:lpstr>
      <vt:lpstr>Arial</vt:lpstr>
      <vt:lpstr>Cambria Math</vt:lpstr>
      <vt:lpstr>1_Office Theme</vt:lpstr>
      <vt:lpstr>Office Theme</vt:lpstr>
      <vt:lpstr>AWS Lambda</vt:lpstr>
      <vt:lpstr>What is AWS?</vt:lpstr>
      <vt:lpstr>AWS Services</vt:lpstr>
      <vt:lpstr>AWS compute offerings</vt:lpstr>
      <vt:lpstr>AWS Lambda</vt:lpstr>
      <vt:lpstr>AWS Lambda</vt:lpstr>
      <vt:lpstr>Supported Runtimes</vt:lpstr>
      <vt:lpstr>How it works?</vt:lpstr>
      <vt:lpstr>Event Sources that can trigger Lambda function</vt:lpstr>
      <vt:lpstr>Limitations of Lambda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Lambda</dc:title>
  <dc:creator>Microsoft Office User</dc:creator>
  <cp:lastModifiedBy>Microsoft Office User</cp:lastModifiedBy>
  <cp:revision>42</cp:revision>
  <dcterms:created xsi:type="dcterms:W3CDTF">2019-01-03T21:44:47Z</dcterms:created>
  <dcterms:modified xsi:type="dcterms:W3CDTF">2019-01-05T20:57:34Z</dcterms:modified>
</cp:coreProperties>
</file>