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7" r:id="rId11"/>
    <p:sldId id="266" r:id="rId12"/>
    <p:sldId id="270" r:id="rId13"/>
    <p:sldId id="271" r:id="rId14"/>
    <p:sldId id="272" r:id="rId15"/>
    <p:sldId id="269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537E20-C4FE-4320-B6CD-9F06246173C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5"/>
            <p14:sldId id="264"/>
            <p14:sldId id="267"/>
            <p14:sldId id="266"/>
            <p14:sldId id="270"/>
            <p14:sldId id="271"/>
            <p14:sldId id="272"/>
            <p14:sldId id="269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613481-37B4-47E7-B9F1-9731AC7A4FEA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128137-C5F6-4922-AF26-E3148EEEFD80}">
      <dgm:prSet phldrT="[Text]"/>
      <dgm:spPr/>
      <dgm:t>
        <a:bodyPr/>
        <a:lstStyle/>
        <a:p>
          <a:r>
            <a:rPr lang="en-US" b="1" dirty="0" smtClean="0"/>
            <a:t>AMP Projects</a:t>
          </a:r>
          <a:endParaRPr lang="en-US" dirty="0"/>
        </a:p>
      </dgm:t>
    </dgm:pt>
    <dgm:pt modelId="{92BC9E45-CA21-405C-9FE0-930B49E39DD8}" type="parTrans" cxnId="{E3D027A0-D151-47E3-86A2-5F31D2447F2E}">
      <dgm:prSet/>
      <dgm:spPr/>
      <dgm:t>
        <a:bodyPr/>
        <a:lstStyle/>
        <a:p>
          <a:endParaRPr lang="en-US"/>
        </a:p>
      </dgm:t>
    </dgm:pt>
    <dgm:pt modelId="{C9EB2E66-376A-4C6C-9BA1-C39B0B08C0F7}" type="sibTrans" cxnId="{E3D027A0-D151-47E3-86A2-5F31D2447F2E}">
      <dgm:prSet/>
      <dgm:spPr/>
      <dgm:t>
        <a:bodyPr/>
        <a:lstStyle/>
        <a:p>
          <a:endParaRPr lang="en-US"/>
        </a:p>
      </dgm:t>
    </dgm:pt>
    <dgm:pt modelId="{E968BE85-B95F-49EE-BD82-43F052AE1E68}">
      <dgm:prSet phldrT="[Text]"/>
      <dgm:spPr/>
      <dgm:t>
        <a:bodyPr/>
        <a:lstStyle/>
        <a:p>
          <a:r>
            <a:rPr lang="en-US" dirty="0" smtClean="0"/>
            <a:t>AMP Websites</a:t>
          </a:r>
          <a:endParaRPr lang="en-US" dirty="0"/>
        </a:p>
      </dgm:t>
    </dgm:pt>
    <dgm:pt modelId="{C2969761-C09D-4AB8-9ABE-DE2A4D9EB8D8}" type="parTrans" cxnId="{1EB3769C-3642-4360-92ED-EB2C3B680BD2}">
      <dgm:prSet/>
      <dgm:spPr/>
      <dgm:t>
        <a:bodyPr/>
        <a:lstStyle/>
        <a:p>
          <a:endParaRPr lang="en-US"/>
        </a:p>
      </dgm:t>
    </dgm:pt>
    <dgm:pt modelId="{6EC3650A-FE0C-437A-967F-5ED750B68772}" type="sibTrans" cxnId="{1EB3769C-3642-4360-92ED-EB2C3B680BD2}">
      <dgm:prSet/>
      <dgm:spPr/>
      <dgm:t>
        <a:bodyPr/>
        <a:lstStyle/>
        <a:p>
          <a:endParaRPr lang="en-US"/>
        </a:p>
      </dgm:t>
    </dgm:pt>
    <dgm:pt modelId="{87BF136D-F35F-4425-87E3-1AC721A3A3A2}">
      <dgm:prSet phldrT="[Text]"/>
      <dgm:spPr/>
      <dgm:t>
        <a:bodyPr/>
        <a:lstStyle/>
        <a:p>
          <a:r>
            <a:rPr lang="en-US" dirty="0" smtClean="0"/>
            <a:t>AMP Stories</a:t>
          </a:r>
          <a:endParaRPr lang="en-US" dirty="0"/>
        </a:p>
      </dgm:t>
    </dgm:pt>
    <dgm:pt modelId="{641DA006-70FD-429B-836E-E95904E60E0C}" type="parTrans" cxnId="{637B9DF9-DDCB-44BE-90B6-464D1E303288}">
      <dgm:prSet/>
      <dgm:spPr/>
      <dgm:t>
        <a:bodyPr/>
        <a:lstStyle/>
        <a:p>
          <a:endParaRPr lang="en-US"/>
        </a:p>
      </dgm:t>
    </dgm:pt>
    <dgm:pt modelId="{2C5C0D1F-42C5-4C0E-871F-286A48BA3160}" type="sibTrans" cxnId="{637B9DF9-DDCB-44BE-90B6-464D1E303288}">
      <dgm:prSet/>
      <dgm:spPr/>
      <dgm:t>
        <a:bodyPr/>
        <a:lstStyle/>
        <a:p>
          <a:endParaRPr lang="en-US"/>
        </a:p>
      </dgm:t>
    </dgm:pt>
    <dgm:pt modelId="{84B5533A-7C26-40B7-9F0B-556DC071730C}">
      <dgm:prSet phldrT="[Text]"/>
      <dgm:spPr/>
      <dgm:t>
        <a:bodyPr/>
        <a:lstStyle/>
        <a:p>
          <a:r>
            <a:rPr lang="en-US" dirty="0" smtClean="0"/>
            <a:t>AMP Emails</a:t>
          </a:r>
          <a:endParaRPr lang="en-US" dirty="0"/>
        </a:p>
      </dgm:t>
    </dgm:pt>
    <dgm:pt modelId="{0269162E-3FAF-4C4E-BC82-DFDC721ED73F}" type="parTrans" cxnId="{AB157ACA-1C68-490C-BDA0-036D1608362D}">
      <dgm:prSet/>
      <dgm:spPr/>
      <dgm:t>
        <a:bodyPr/>
        <a:lstStyle/>
        <a:p>
          <a:endParaRPr lang="en-US"/>
        </a:p>
      </dgm:t>
    </dgm:pt>
    <dgm:pt modelId="{387B86AE-CAF9-4FD6-822C-6DF0117A181D}" type="sibTrans" cxnId="{AB157ACA-1C68-490C-BDA0-036D1608362D}">
      <dgm:prSet/>
      <dgm:spPr/>
      <dgm:t>
        <a:bodyPr/>
        <a:lstStyle/>
        <a:p>
          <a:endParaRPr lang="en-US"/>
        </a:p>
      </dgm:t>
    </dgm:pt>
    <dgm:pt modelId="{D51A20A3-1573-4736-95B9-75172BEBBD90}">
      <dgm:prSet phldrT="[Text]"/>
      <dgm:spPr/>
      <dgm:t>
        <a:bodyPr/>
        <a:lstStyle/>
        <a:p>
          <a:r>
            <a:rPr lang="en-US" dirty="0" smtClean="0"/>
            <a:t>AMP Ads</a:t>
          </a:r>
          <a:endParaRPr lang="en-US" dirty="0"/>
        </a:p>
      </dgm:t>
    </dgm:pt>
    <dgm:pt modelId="{B1B0E4C3-BD13-4F4B-AD02-7C5D24582B5F}" type="parTrans" cxnId="{60CCBB64-080B-4E96-83E5-F716438EAEC5}">
      <dgm:prSet/>
      <dgm:spPr/>
      <dgm:t>
        <a:bodyPr/>
        <a:lstStyle/>
        <a:p>
          <a:endParaRPr lang="en-US"/>
        </a:p>
      </dgm:t>
    </dgm:pt>
    <dgm:pt modelId="{ED680B3F-78D5-41B9-9ACC-067EDD886A36}" type="sibTrans" cxnId="{60CCBB64-080B-4E96-83E5-F716438EAEC5}">
      <dgm:prSet/>
      <dgm:spPr/>
      <dgm:t>
        <a:bodyPr/>
        <a:lstStyle/>
        <a:p>
          <a:endParaRPr lang="en-US"/>
        </a:p>
      </dgm:t>
    </dgm:pt>
    <dgm:pt modelId="{E3DEA463-BFC7-41A3-AAD9-69A7E05A4829}" type="pres">
      <dgm:prSet presAssocID="{1E613481-37B4-47E7-B9F1-9731AC7A4F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AEDFC7-3A42-428C-87F2-A1E544708D7E}" type="pres">
      <dgm:prSet presAssocID="{0D128137-C5F6-4922-AF26-E3148EEEFD80}" presName="hierRoot1" presStyleCnt="0">
        <dgm:presLayoutVars>
          <dgm:hierBranch val="init"/>
        </dgm:presLayoutVars>
      </dgm:prSet>
      <dgm:spPr/>
    </dgm:pt>
    <dgm:pt modelId="{B4E7B300-5093-4AB6-971C-C329020639F5}" type="pres">
      <dgm:prSet presAssocID="{0D128137-C5F6-4922-AF26-E3148EEEFD80}" presName="rootComposite1" presStyleCnt="0"/>
      <dgm:spPr/>
    </dgm:pt>
    <dgm:pt modelId="{1278BD71-9FBD-4D0C-A3E0-57543CA694B5}" type="pres">
      <dgm:prSet presAssocID="{0D128137-C5F6-4922-AF26-E3148EEEFD80}" presName="rootText1" presStyleLbl="node0" presStyleIdx="0" presStyleCnt="1" custScaleX="205228" custLinFactNeighborX="4001" custLinFactNeighborY="59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911CCC-F727-4A06-89E3-4E5A9FD1F743}" type="pres">
      <dgm:prSet presAssocID="{0D128137-C5F6-4922-AF26-E3148EEEFD8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44C2253-264B-4FC5-96E7-90D3441FC19D}" type="pres">
      <dgm:prSet presAssocID="{0D128137-C5F6-4922-AF26-E3148EEEFD80}" presName="hierChild2" presStyleCnt="0"/>
      <dgm:spPr/>
    </dgm:pt>
    <dgm:pt modelId="{DE8C95D8-2644-4425-8088-8E27DA520322}" type="pres">
      <dgm:prSet presAssocID="{C2969761-C09D-4AB8-9ABE-DE2A4D9EB8D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EAABBC32-E298-481A-9E56-EFD6FC3191F5}" type="pres">
      <dgm:prSet presAssocID="{E968BE85-B95F-49EE-BD82-43F052AE1E68}" presName="hierRoot2" presStyleCnt="0">
        <dgm:presLayoutVars>
          <dgm:hierBranch val="init"/>
        </dgm:presLayoutVars>
      </dgm:prSet>
      <dgm:spPr/>
    </dgm:pt>
    <dgm:pt modelId="{9F69258D-B586-495F-925A-5F915C83D579}" type="pres">
      <dgm:prSet presAssocID="{E968BE85-B95F-49EE-BD82-43F052AE1E68}" presName="rootComposite" presStyleCnt="0"/>
      <dgm:spPr/>
    </dgm:pt>
    <dgm:pt modelId="{9F340D00-9316-477D-B47A-3E685697A3C8}" type="pres">
      <dgm:prSet presAssocID="{E968BE85-B95F-49EE-BD82-43F052AE1E68}" presName="rootText" presStyleLbl="node2" presStyleIdx="0" presStyleCnt="4" custLinFactNeighborX="-240" custLinFactNeighborY="90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F894A3-0C86-4C7D-A8D3-80B871C71B0D}" type="pres">
      <dgm:prSet presAssocID="{E968BE85-B95F-49EE-BD82-43F052AE1E68}" presName="rootConnector" presStyleLbl="node2" presStyleIdx="0" presStyleCnt="4"/>
      <dgm:spPr/>
      <dgm:t>
        <a:bodyPr/>
        <a:lstStyle/>
        <a:p>
          <a:endParaRPr lang="en-US"/>
        </a:p>
      </dgm:t>
    </dgm:pt>
    <dgm:pt modelId="{DD16549F-2949-4802-B24C-F94E602BD2B3}" type="pres">
      <dgm:prSet presAssocID="{E968BE85-B95F-49EE-BD82-43F052AE1E68}" presName="hierChild4" presStyleCnt="0"/>
      <dgm:spPr/>
    </dgm:pt>
    <dgm:pt modelId="{D3F213E8-79CF-46A6-8222-FD66CB9536A2}" type="pres">
      <dgm:prSet presAssocID="{E968BE85-B95F-49EE-BD82-43F052AE1E68}" presName="hierChild5" presStyleCnt="0"/>
      <dgm:spPr/>
    </dgm:pt>
    <dgm:pt modelId="{C2AD4380-D4B5-4CFC-BC6E-687A1F40CCC3}" type="pres">
      <dgm:prSet presAssocID="{641DA006-70FD-429B-836E-E95904E60E0C}" presName="Name37" presStyleLbl="parChTrans1D2" presStyleIdx="1" presStyleCnt="4"/>
      <dgm:spPr/>
      <dgm:t>
        <a:bodyPr/>
        <a:lstStyle/>
        <a:p>
          <a:endParaRPr lang="en-US"/>
        </a:p>
      </dgm:t>
    </dgm:pt>
    <dgm:pt modelId="{6C55D320-0F07-4337-B371-F9578FCB07AC}" type="pres">
      <dgm:prSet presAssocID="{87BF136D-F35F-4425-87E3-1AC721A3A3A2}" presName="hierRoot2" presStyleCnt="0">
        <dgm:presLayoutVars>
          <dgm:hierBranch val="init"/>
        </dgm:presLayoutVars>
      </dgm:prSet>
      <dgm:spPr/>
    </dgm:pt>
    <dgm:pt modelId="{46FB7CC4-5263-4803-9C43-4DBB6B7D77B6}" type="pres">
      <dgm:prSet presAssocID="{87BF136D-F35F-4425-87E3-1AC721A3A3A2}" presName="rootComposite" presStyleCnt="0"/>
      <dgm:spPr/>
    </dgm:pt>
    <dgm:pt modelId="{C4723348-42AE-4917-AE5B-688ED1FDD0B4}" type="pres">
      <dgm:prSet presAssocID="{87BF136D-F35F-4425-87E3-1AC721A3A3A2}" presName="rootText" presStyleLbl="node2" presStyleIdx="1" presStyleCnt="4" custLinFactNeighborX="2026" custLinFactNeighborY="90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4677E7-B8C4-4FDC-A2D5-B1484B3166E2}" type="pres">
      <dgm:prSet presAssocID="{87BF136D-F35F-4425-87E3-1AC721A3A3A2}" presName="rootConnector" presStyleLbl="node2" presStyleIdx="1" presStyleCnt="4"/>
      <dgm:spPr/>
      <dgm:t>
        <a:bodyPr/>
        <a:lstStyle/>
        <a:p>
          <a:endParaRPr lang="en-US"/>
        </a:p>
      </dgm:t>
    </dgm:pt>
    <dgm:pt modelId="{8C50E0A7-BB4A-4BC9-9EFC-248D54DA5863}" type="pres">
      <dgm:prSet presAssocID="{87BF136D-F35F-4425-87E3-1AC721A3A3A2}" presName="hierChild4" presStyleCnt="0"/>
      <dgm:spPr/>
    </dgm:pt>
    <dgm:pt modelId="{8B72C730-CD24-4568-8836-006CF8F8E93E}" type="pres">
      <dgm:prSet presAssocID="{87BF136D-F35F-4425-87E3-1AC721A3A3A2}" presName="hierChild5" presStyleCnt="0"/>
      <dgm:spPr/>
    </dgm:pt>
    <dgm:pt modelId="{853D5D1D-3CF0-4994-9A4A-70EC60196114}" type="pres">
      <dgm:prSet presAssocID="{0269162E-3FAF-4C4E-BC82-DFDC721ED73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BCA858E5-8813-4091-97F7-20284D745C46}" type="pres">
      <dgm:prSet presAssocID="{84B5533A-7C26-40B7-9F0B-556DC071730C}" presName="hierRoot2" presStyleCnt="0">
        <dgm:presLayoutVars>
          <dgm:hierBranch val="init"/>
        </dgm:presLayoutVars>
      </dgm:prSet>
      <dgm:spPr/>
    </dgm:pt>
    <dgm:pt modelId="{77969918-2CB3-4D4C-9222-F86B15FB8D87}" type="pres">
      <dgm:prSet presAssocID="{84B5533A-7C26-40B7-9F0B-556DC071730C}" presName="rootComposite" presStyleCnt="0"/>
      <dgm:spPr/>
    </dgm:pt>
    <dgm:pt modelId="{0AA06664-4AFF-4F65-9366-5DB8101AF565}" type="pres">
      <dgm:prSet presAssocID="{84B5533A-7C26-40B7-9F0B-556DC071730C}" presName="rootText" presStyleLbl="node2" presStyleIdx="2" presStyleCnt="4" custLinFactNeighborX="-639" custLinFactNeighborY="90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82F0AA-D6D9-4091-BDB9-D044830E8573}" type="pres">
      <dgm:prSet presAssocID="{84B5533A-7C26-40B7-9F0B-556DC071730C}" presName="rootConnector" presStyleLbl="node2" presStyleIdx="2" presStyleCnt="4"/>
      <dgm:spPr/>
      <dgm:t>
        <a:bodyPr/>
        <a:lstStyle/>
        <a:p>
          <a:endParaRPr lang="en-US"/>
        </a:p>
      </dgm:t>
    </dgm:pt>
    <dgm:pt modelId="{7A887C1B-E966-4D5B-AAB6-6C2930999F29}" type="pres">
      <dgm:prSet presAssocID="{84B5533A-7C26-40B7-9F0B-556DC071730C}" presName="hierChild4" presStyleCnt="0"/>
      <dgm:spPr/>
    </dgm:pt>
    <dgm:pt modelId="{671C643C-FAF3-45F2-AAEE-17E657D93E9A}" type="pres">
      <dgm:prSet presAssocID="{84B5533A-7C26-40B7-9F0B-556DC071730C}" presName="hierChild5" presStyleCnt="0"/>
      <dgm:spPr/>
    </dgm:pt>
    <dgm:pt modelId="{120D844C-2630-4839-8860-2DB681BEC004}" type="pres">
      <dgm:prSet presAssocID="{B1B0E4C3-BD13-4F4B-AD02-7C5D24582B5F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84BE21F-3AB0-4BC9-8106-467A4D08D9F4}" type="pres">
      <dgm:prSet presAssocID="{D51A20A3-1573-4736-95B9-75172BEBBD90}" presName="hierRoot2" presStyleCnt="0">
        <dgm:presLayoutVars>
          <dgm:hierBranch val="init"/>
        </dgm:presLayoutVars>
      </dgm:prSet>
      <dgm:spPr/>
    </dgm:pt>
    <dgm:pt modelId="{763E06B2-4476-4C3A-A3F4-C136D015AFA0}" type="pres">
      <dgm:prSet presAssocID="{D51A20A3-1573-4736-95B9-75172BEBBD90}" presName="rootComposite" presStyleCnt="0"/>
      <dgm:spPr/>
    </dgm:pt>
    <dgm:pt modelId="{854F1D53-EE59-4580-AE68-8531303827E4}" type="pres">
      <dgm:prSet presAssocID="{D51A20A3-1573-4736-95B9-75172BEBBD90}" presName="rootText" presStyleLbl="node2" presStyleIdx="3" presStyleCnt="4" custLinFactNeighborX="1627" custLinFactNeighborY="90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E11B0F-4ADE-4CA5-993E-35738CDA7F79}" type="pres">
      <dgm:prSet presAssocID="{D51A20A3-1573-4736-95B9-75172BEBBD90}" presName="rootConnector" presStyleLbl="node2" presStyleIdx="3" presStyleCnt="4"/>
      <dgm:spPr/>
      <dgm:t>
        <a:bodyPr/>
        <a:lstStyle/>
        <a:p>
          <a:endParaRPr lang="en-US"/>
        </a:p>
      </dgm:t>
    </dgm:pt>
    <dgm:pt modelId="{D3B57BC7-EE79-4C32-AFA1-9497E5B63F10}" type="pres">
      <dgm:prSet presAssocID="{D51A20A3-1573-4736-95B9-75172BEBBD90}" presName="hierChild4" presStyleCnt="0"/>
      <dgm:spPr/>
    </dgm:pt>
    <dgm:pt modelId="{95F4AC77-8A82-4DCE-986A-AE2C4765E6B2}" type="pres">
      <dgm:prSet presAssocID="{D51A20A3-1573-4736-95B9-75172BEBBD90}" presName="hierChild5" presStyleCnt="0"/>
      <dgm:spPr/>
    </dgm:pt>
    <dgm:pt modelId="{5D600759-A704-4C0D-964D-12EFE8271F7D}" type="pres">
      <dgm:prSet presAssocID="{0D128137-C5F6-4922-AF26-E3148EEEFD80}" presName="hierChild3" presStyleCnt="0"/>
      <dgm:spPr/>
    </dgm:pt>
  </dgm:ptLst>
  <dgm:cxnLst>
    <dgm:cxn modelId="{E3D027A0-D151-47E3-86A2-5F31D2447F2E}" srcId="{1E613481-37B4-47E7-B9F1-9731AC7A4FEA}" destId="{0D128137-C5F6-4922-AF26-E3148EEEFD80}" srcOrd="0" destOrd="0" parTransId="{92BC9E45-CA21-405C-9FE0-930B49E39DD8}" sibTransId="{C9EB2E66-376A-4C6C-9BA1-C39B0B08C0F7}"/>
    <dgm:cxn modelId="{12D8E99E-3690-43DD-BC0B-86E5076CC551}" type="presOf" srcId="{C2969761-C09D-4AB8-9ABE-DE2A4D9EB8D8}" destId="{DE8C95D8-2644-4425-8088-8E27DA520322}" srcOrd="0" destOrd="0" presId="urn:microsoft.com/office/officeart/2005/8/layout/orgChart1"/>
    <dgm:cxn modelId="{CFEDBBC8-4E6F-4052-A76B-9CB44FAA2267}" type="presOf" srcId="{D51A20A3-1573-4736-95B9-75172BEBBD90}" destId="{854F1D53-EE59-4580-AE68-8531303827E4}" srcOrd="0" destOrd="0" presId="urn:microsoft.com/office/officeart/2005/8/layout/orgChart1"/>
    <dgm:cxn modelId="{A77609EC-789C-4338-AD5D-528BFF1EF33A}" type="presOf" srcId="{84B5533A-7C26-40B7-9F0B-556DC071730C}" destId="{FD82F0AA-D6D9-4091-BDB9-D044830E8573}" srcOrd="1" destOrd="0" presId="urn:microsoft.com/office/officeart/2005/8/layout/orgChart1"/>
    <dgm:cxn modelId="{117B1211-12F5-4134-921A-146C1718E761}" type="presOf" srcId="{B1B0E4C3-BD13-4F4B-AD02-7C5D24582B5F}" destId="{120D844C-2630-4839-8860-2DB681BEC004}" srcOrd="0" destOrd="0" presId="urn:microsoft.com/office/officeart/2005/8/layout/orgChart1"/>
    <dgm:cxn modelId="{D32F20F9-4CEC-4606-938D-B5EF419B74DA}" type="presOf" srcId="{0D128137-C5F6-4922-AF26-E3148EEEFD80}" destId="{1278BD71-9FBD-4D0C-A3E0-57543CA694B5}" srcOrd="0" destOrd="0" presId="urn:microsoft.com/office/officeart/2005/8/layout/orgChart1"/>
    <dgm:cxn modelId="{AB157ACA-1C68-490C-BDA0-036D1608362D}" srcId="{0D128137-C5F6-4922-AF26-E3148EEEFD80}" destId="{84B5533A-7C26-40B7-9F0B-556DC071730C}" srcOrd="2" destOrd="0" parTransId="{0269162E-3FAF-4C4E-BC82-DFDC721ED73F}" sibTransId="{387B86AE-CAF9-4FD6-822C-6DF0117A181D}"/>
    <dgm:cxn modelId="{87227F78-9440-48AD-BA38-B71FDCC7919F}" type="presOf" srcId="{87BF136D-F35F-4425-87E3-1AC721A3A3A2}" destId="{F54677E7-B8C4-4FDC-A2D5-B1484B3166E2}" srcOrd="1" destOrd="0" presId="urn:microsoft.com/office/officeart/2005/8/layout/orgChart1"/>
    <dgm:cxn modelId="{76B2D3BC-12F1-4DFA-A5F9-F83B2DD3C944}" type="presOf" srcId="{0269162E-3FAF-4C4E-BC82-DFDC721ED73F}" destId="{853D5D1D-3CF0-4994-9A4A-70EC60196114}" srcOrd="0" destOrd="0" presId="urn:microsoft.com/office/officeart/2005/8/layout/orgChart1"/>
    <dgm:cxn modelId="{9435BA30-BED2-4B25-95D9-17CAE196DD11}" type="presOf" srcId="{E968BE85-B95F-49EE-BD82-43F052AE1E68}" destId="{9F340D00-9316-477D-B47A-3E685697A3C8}" srcOrd="0" destOrd="0" presId="urn:microsoft.com/office/officeart/2005/8/layout/orgChart1"/>
    <dgm:cxn modelId="{09D2E606-F618-46B7-B70F-6A6215D112CA}" type="presOf" srcId="{0D128137-C5F6-4922-AF26-E3148EEEFD80}" destId="{8D911CCC-F727-4A06-89E3-4E5A9FD1F743}" srcOrd="1" destOrd="0" presId="urn:microsoft.com/office/officeart/2005/8/layout/orgChart1"/>
    <dgm:cxn modelId="{637B9DF9-DDCB-44BE-90B6-464D1E303288}" srcId="{0D128137-C5F6-4922-AF26-E3148EEEFD80}" destId="{87BF136D-F35F-4425-87E3-1AC721A3A3A2}" srcOrd="1" destOrd="0" parTransId="{641DA006-70FD-429B-836E-E95904E60E0C}" sibTransId="{2C5C0D1F-42C5-4C0E-871F-286A48BA3160}"/>
    <dgm:cxn modelId="{3AE3D341-2737-4F45-AA82-DC741D6BACF7}" type="presOf" srcId="{1E613481-37B4-47E7-B9F1-9731AC7A4FEA}" destId="{E3DEA463-BFC7-41A3-AAD9-69A7E05A4829}" srcOrd="0" destOrd="0" presId="urn:microsoft.com/office/officeart/2005/8/layout/orgChart1"/>
    <dgm:cxn modelId="{60CCBB64-080B-4E96-83E5-F716438EAEC5}" srcId="{0D128137-C5F6-4922-AF26-E3148EEEFD80}" destId="{D51A20A3-1573-4736-95B9-75172BEBBD90}" srcOrd="3" destOrd="0" parTransId="{B1B0E4C3-BD13-4F4B-AD02-7C5D24582B5F}" sibTransId="{ED680B3F-78D5-41B9-9ACC-067EDD886A36}"/>
    <dgm:cxn modelId="{1EB3769C-3642-4360-92ED-EB2C3B680BD2}" srcId="{0D128137-C5F6-4922-AF26-E3148EEEFD80}" destId="{E968BE85-B95F-49EE-BD82-43F052AE1E68}" srcOrd="0" destOrd="0" parTransId="{C2969761-C09D-4AB8-9ABE-DE2A4D9EB8D8}" sibTransId="{6EC3650A-FE0C-437A-967F-5ED750B68772}"/>
    <dgm:cxn modelId="{EC676073-7375-4A46-9DF7-6C5EB984E969}" type="presOf" srcId="{641DA006-70FD-429B-836E-E95904E60E0C}" destId="{C2AD4380-D4B5-4CFC-BC6E-687A1F40CCC3}" srcOrd="0" destOrd="0" presId="urn:microsoft.com/office/officeart/2005/8/layout/orgChart1"/>
    <dgm:cxn modelId="{A778846A-1B60-474B-B45A-A8EFC5028F2D}" type="presOf" srcId="{E968BE85-B95F-49EE-BD82-43F052AE1E68}" destId="{CCF894A3-0C86-4C7D-A8D3-80B871C71B0D}" srcOrd="1" destOrd="0" presId="urn:microsoft.com/office/officeart/2005/8/layout/orgChart1"/>
    <dgm:cxn modelId="{781371BD-81C5-4972-935F-50B75EAA1864}" type="presOf" srcId="{87BF136D-F35F-4425-87E3-1AC721A3A3A2}" destId="{C4723348-42AE-4917-AE5B-688ED1FDD0B4}" srcOrd="0" destOrd="0" presId="urn:microsoft.com/office/officeart/2005/8/layout/orgChart1"/>
    <dgm:cxn modelId="{C29F2C4D-299A-4CEF-85FB-D5467C3E4DB6}" type="presOf" srcId="{D51A20A3-1573-4736-95B9-75172BEBBD90}" destId="{E4E11B0F-4ADE-4CA5-993E-35738CDA7F79}" srcOrd="1" destOrd="0" presId="urn:microsoft.com/office/officeart/2005/8/layout/orgChart1"/>
    <dgm:cxn modelId="{585C18BB-1555-441B-BE13-C633FFD4C6BA}" type="presOf" srcId="{84B5533A-7C26-40B7-9F0B-556DC071730C}" destId="{0AA06664-4AFF-4F65-9366-5DB8101AF565}" srcOrd="0" destOrd="0" presId="urn:microsoft.com/office/officeart/2005/8/layout/orgChart1"/>
    <dgm:cxn modelId="{5E6BF464-5657-4865-9CC6-613A5AFF4B60}" type="presParOf" srcId="{E3DEA463-BFC7-41A3-AAD9-69A7E05A4829}" destId="{08AEDFC7-3A42-428C-87F2-A1E544708D7E}" srcOrd="0" destOrd="0" presId="urn:microsoft.com/office/officeart/2005/8/layout/orgChart1"/>
    <dgm:cxn modelId="{970866FB-6019-4EC3-9A43-3BBCCA0D17D7}" type="presParOf" srcId="{08AEDFC7-3A42-428C-87F2-A1E544708D7E}" destId="{B4E7B300-5093-4AB6-971C-C329020639F5}" srcOrd="0" destOrd="0" presId="urn:microsoft.com/office/officeart/2005/8/layout/orgChart1"/>
    <dgm:cxn modelId="{5DEB4CAA-8425-4A01-8548-ECED0343F056}" type="presParOf" srcId="{B4E7B300-5093-4AB6-971C-C329020639F5}" destId="{1278BD71-9FBD-4D0C-A3E0-57543CA694B5}" srcOrd="0" destOrd="0" presId="urn:microsoft.com/office/officeart/2005/8/layout/orgChart1"/>
    <dgm:cxn modelId="{292AE9B3-2848-4BF5-B069-43DE61B92AB0}" type="presParOf" srcId="{B4E7B300-5093-4AB6-971C-C329020639F5}" destId="{8D911CCC-F727-4A06-89E3-4E5A9FD1F743}" srcOrd="1" destOrd="0" presId="urn:microsoft.com/office/officeart/2005/8/layout/orgChart1"/>
    <dgm:cxn modelId="{22AB9795-345C-4FEB-90C0-5F25AEAD6064}" type="presParOf" srcId="{08AEDFC7-3A42-428C-87F2-A1E544708D7E}" destId="{944C2253-264B-4FC5-96E7-90D3441FC19D}" srcOrd="1" destOrd="0" presId="urn:microsoft.com/office/officeart/2005/8/layout/orgChart1"/>
    <dgm:cxn modelId="{C131CAD6-2E64-46D1-B01C-287039886055}" type="presParOf" srcId="{944C2253-264B-4FC5-96E7-90D3441FC19D}" destId="{DE8C95D8-2644-4425-8088-8E27DA520322}" srcOrd="0" destOrd="0" presId="urn:microsoft.com/office/officeart/2005/8/layout/orgChart1"/>
    <dgm:cxn modelId="{5FEB985B-3A84-480D-B812-A55859E7FB17}" type="presParOf" srcId="{944C2253-264B-4FC5-96E7-90D3441FC19D}" destId="{EAABBC32-E298-481A-9E56-EFD6FC3191F5}" srcOrd="1" destOrd="0" presId="urn:microsoft.com/office/officeart/2005/8/layout/orgChart1"/>
    <dgm:cxn modelId="{758EF1EE-E939-42BA-B330-8F3EDCDE796E}" type="presParOf" srcId="{EAABBC32-E298-481A-9E56-EFD6FC3191F5}" destId="{9F69258D-B586-495F-925A-5F915C83D579}" srcOrd="0" destOrd="0" presId="urn:microsoft.com/office/officeart/2005/8/layout/orgChart1"/>
    <dgm:cxn modelId="{D8A26909-1BE8-4AAE-813D-95AA3D167EA2}" type="presParOf" srcId="{9F69258D-B586-495F-925A-5F915C83D579}" destId="{9F340D00-9316-477D-B47A-3E685697A3C8}" srcOrd="0" destOrd="0" presId="urn:microsoft.com/office/officeart/2005/8/layout/orgChart1"/>
    <dgm:cxn modelId="{63644DC4-9952-4BAA-B499-57918AA1DD8F}" type="presParOf" srcId="{9F69258D-B586-495F-925A-5F915C83D579}" destId="{CCF894A3-0C86-4C7D-A8D3-80B871C71B0D}" srcOrd="1" destOrd="0" presId="urn:microsoft.com/office/officeart/2005/8/layout/orgChart1"/>
    <dgm:cxn modelId="{2B2320D3-1E58-4F4D-9369-148054E221FD}" type="presParOf" srcId="{EAABBC32-E298-481A-9E56-EFD6FC3191F5}" destId="{DD16549F-2949-4802-B24C-F94E602BD2B3}" srcOrd="1" destOrd="0" presId="urn:microsoft.com/office/officeart/2005/8/layout/orgChart1"/>
    <dgm:cxn modelId="{77E97002-26E2-4E0D-8030-9B8DD84A1213}" type="presParOf" srcId="{EAABBC32-E298-481A-9E56-EFD6FC3191F5}" destId="{D3F213E8-79CF-46A6-8222-FD66CB9536A2}" srcOrd="2" destOrd="0" presId="urn:microsoft.com/office/officeart/2005/8/layout/orgChart1"/>
    <dgm:cxn modelId="{B35DFB6F-A0B1-443B-9425-182014ACB57C}" type="presParOf" srcId="{944C2253-264B-4FC5-96E7-90D3441FC19D}" destId="{C2AD4380-D4B5-4CFC-BC6E-687A1F40CCC3}" srcOrd="2" destOrd="0" presId="urn:microsoft.com/office/officeart/2005/8/layout/orgChart1"/>
    <dgm:cxn modelId="{037AEA8D-8278-42F4-99DE-09A7B1C29E09}" type="presParOf" srcId="{944C2253-264B-4FC5-96E7-90D3441FC19D}" destId="{6C55D320-0F07-4337-B371-F9578FCB07AC}" srcOrd="3" destOrd="0" presId="urn:microsoft.com/office/officeart/2005/8/layout/orgChart1"/>
    <dgm:cxn modelId="{D34D694E-0A8F-4B52-BC3C-7502B7BC4333}" type="presParOf" srcId="{6C55D320-0F07-4337-B371-F9578FCB07AC}" destId="{46FB7CC4-5263-4803-9C43-4DBB6B7D77B6}" srcOrd="0" destOrd="0" presId="urn:microsoft.com/office/officeart/2005/8/layout/orgChart1"/>
    <dgm:cxn modelId="{98A53160-4BD9-4F37-B654-199EA564F1B7}" type="presParOf" srcId="{46FB7CC4-5263-4803-9C43-4DBB6B7D77B6}" destId="{C4723348-42AE-4917-AE5B-688ED1FDD0B4}" srcOrd="0" destOrd="0" presId="urn:microsoft.com/office/officeart/2005/8/layout/orgChart1"/>
    <dgm:cxn modelId="{A2436A39-0462-4829-A021-85DD7D927177}" type="presParOf" srcId="{46FB7CC4-5263-4803-9C43-4DBB6B7D77B6}" destId="{F54677E7-B8C4-4FDC-A2D5-B1484B3166E2}" srcOrd="1" destOrd="0" presId="urn:microsoft.com/office/officeart/2005/8/layout/orgChart1"/>
    <dgm:cxn modelId="{106BD4BA-8A78-4A66-A315-CF80EC97708C}" type="presParOf" srcId="{6C55D320-0F07-4337-B371-F9578FCB07AC}" destId="{8C50E0A7-BB4A-4BC9-9EFC-248D54DA5863}" srcOrd="1" destOrd="0" presId="urn:microsoft.com/office/officeart/2005/8/layout/orgChart1"/>
    <dgm:cxn modelId="{CDEBE381-6AC6-4190-8DA5-F75375B1F7FE}" type="presParOf" srcId="{6C55D320-0F07-4337-B371-F9578FCB07AC}" destId="{8B72C730-CD24-4568-8836-006CF8F8E93E}" srcOrd="2" destOrd="0" presId="urn:microsoft.com/office/officeart/2005/8/layout/orgChart1"/>
    <dgm:cxn modelId="{9552C073-403F-4265-B335-F010BC3E17EB}" type="presParOf" srcId="{944C2253-264B-4FC5-96E7-90D3441FC19D}" destId="{853D5D1D-3CF0-4994-9A4A-70EC60196114}" srcOrd="4" destOrd="0" presId="urn:microsoft.com/office/officeart/2005/8/layout/orgChart1"/>
    <dgm:cxn modelId="{2F9047AA-EBD0-451E-98DC-7DAB3421C1C7}" type="presParOf" srcId="{944C2253-264B-4FC5-96E7-90D3441FC19D}" destId="{BCA858E5-8813-4091-97F7-20284D745C46}" srcOrd="5" destOrd="0" presId="urn:microsoft.com/office/officeart/2005/8/layout/orgChart1"/>
    <dgm:cxn modelId="{9A686530-8ED2-41A7-A0BE-C99C25E0A8EB}" type="presParOf" srcId="{BCA858E5-8813-4091-97F7-20284D745C46}" destId="{77969918-2CB3-4D4C-9222-F86B15FB8D87}" srcOrd="0" destOrd="0" presId="urn:microsoft.com/office/officeart/2005/8/layout/orgChart1"/>
    <dgm:cxn modelId="{04BA8B16-ADDC-4449-9229-52DB3B8011F5}" type="presParOf" srcId="{77969918-2CB3-4D4C-9222-F86B15FB8D87}" destId="{0AA06664-4AFF-4F65-9366-5DB8101AF565}" srcOrd="0" destOrd="0" presId="urn:microsoft.com/office/officeart/2005/8/layout/orgChart1"/>
    <dgm:cxn modelId="{B9FEC541-E412-4142-BF6D-D90FE6A3BAC0}" type="presParOf" srcId="{77969918-2CB3-4D4C-9222-F86B15FB8D87}" destId="{FD82F0AA-D6D9-4091-BDB9-D044830E8573}" srcOrd="1" destOrd="0" presId="urn:microsoft.com/office/officeart/2005/8/layout/orgChart1"/>
    <dgm:cxn modelId="{FF91F14F-1A93-4776-BCC7-F7ACB6CDCF46}" type="presParOf" srcId="{BCA858E5-8813-4091-97F7-20284D745C46}" destId="{7A887C1B-E966-4D5B-AAB6-6C2930999F29}" srcOrd="1" destOrd="0" presId="urn:microsoft.com/office/officeart/2005/8/layout/orgChart1"/>
    <dgm:cxn modelId="{F87318BE-38CF-474A-8C8D-91FF1EE0EA14}" type="presParOf" srcId="{BCA858E5-8813-4091-97F7-20284D745C46}" destId="{671C643C-FAF3-45F2-AAEE-17E657D93E9A}" srcOrd="2" destOrd="0" presId="urn:microsoft.com/office/officeart/2005/8/layout/orgChart1"/>
    <dgm:cxn modelId="{C7B69BF5-AE66-4C82-8C2F-0B8955CEC0FB}" type="presParOf" srcId="{944C2253-264B-4FC5-96E7-90D3441FC19D}" destId="{120D844C-2630-4839-8860-2DB681BEC004}" srcOrd="6" destOrd="0" presId="urn:microsoft.com/office/officeart/2005/8/layout/orgChart1"/>
    <dgm:cxn modelId="{3A2472A9-95CA-424A-B44A-7110E64FC253}" type="presParOf" srcId="{944C2253-264B-4FC5-96E7-90D3441FC19D}" destId="{D84BE21F-3AB0-4BC9-8106-467A4D08D9F4}" srcOrd="7" destOrd="0" presId="urn:microsoft.com/office/officeart/2005/8/layout/orgChart1"/>
    <dgm:cxn modelId="{9515FAF7-C3D9-4482-977E-E2A1A92698EB}" type="presParOf" srcId="{D84BE21F-3AB0-4BC9-8106-467A4D08D9F4}" destId="{763E06B2-4476-4C3A-A3F4-C136D015AFA0}" srcOrd="0" destOrd="0" presId="urn:microsoft.com/office/officeart/2005/8/layout/orgChart1"/>
    <dgm:cxn modelId="{209A6CFC-1857-4E82-A23D-39D5E7BEE32A}" type="presParOf" srcId="{763E06B2-4476-4C3A-A3F4-C136D015AFA0}" destId="{854F1D53-EE59-4580-AE68-8531303827E4}" srcOrd="0" destOrd="0" presId="urn:microsoft.com/office/officeart/2005/8/layout/orgChart1"/>
    <dgm:cxn modelId="{4DFC9FBB-D4CB-4385-80DE-D13F7AEBAA14}" type="presParOf" srcId="{763E06B2-4476-4C3A-A3F4-C136D015AFA0}" destId="{E4E11B0F-4ADE-4CA5-993E-35738CDA7F79}" srcOrd="1" destOrd="0" presId="urn:microsoft.com/office/officeart/2005/8/layout/orgChart1"/>
    <dgm:cxn modelId="{5E116D7B-7C73-4B64-B83F-24A80829F5E1}" type="presParOf" srcId="{D84BE21F-3AB0-4BC9-8106-467A4D08D9F4}" destId="{D3B57BC7-EE79-4C32-AFA1-9497E5B63F10}" srcOrd="1" destOrd="0" presId="urn:microsoft.com/office/officeart/2005/8/layout/orgChart1"/>
    <dgm:cxn modelId="{476DA6FD-116A-4906-84BB-3F059560D386}" type="presParOf" srcId="{D84BE21F-3AB0-4BC9-8106-467A4D08D9F4}" destId="{95F4AC77-8A82-4DCE-986A-AE2C4765E6B2}" srcOrd="2" destOrd="0" presId="urn:microsoft.com/office/officeart/2005/8/layout/orgChart1"/>
    <dgm:cxn modelId="{E33DE6AE-9925-4B59-85F9-627AB58E91B3}" type="presParOf" srcId="{08AEDFC7-3A42-428C-87F2-A1E544708D7E}" destId="{5D600759-A704-4C0D-964D-12EFE8271F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D844C-2630-4839-8860-2DB681BEC004}">
      <dsp:nvSpPr>
        <dsp:cNvPr id="0" name=""/>
        <dsp:cNvSpPr/>
      </dsp:nvSpPr>
      <dsp:spPr>
        <a:xfrm>
          <a:off x="3643233" y="1915721"/>
          <a:ext cx="2746846" cy="979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7607"/>
              </a:lnTo>
              <a:lnTo>
                <a:pt x="2746846" y="817607"/>
              </a:lnTo>
              <a:lnTo>
                <a:pt x="2746846" y="9798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D5D1D-3CF0-4994-9A4A-70EC60196114}">
      <dsp:nvSpPr>
        <dsp:cNvPr id="0" name=""/>
        <dsp:cNvSpPr/>
      </dsp:nvSpPr>
      <dsp:spPr>
        <a:xfrm>
          <a:off x="3643233" y="1915721"/>
          <a:ext cx="863283" cy="979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7607"/>
              </a:lnTo>
              <a:lnTo>
                <a:pt x="863283" y="817607"/>
              </a:lnTo>
              <a:lnTo>
                <a:pt x="863283" y="9798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D4380-D4B5-4CFC-BC6E-687A1F40CCC3}">
      <dsp:nvSpPr>
        <dsp:cNvPr id="0" name=""/>
        <dsp:cNvSpPr/>
      </dsp:nvSpPr>
      <dsp:spPr>
        <a:xfrm>
          <a:off x="2677719" y="1915721"/>
          <a:ext cx="965513" cy="979878"/>
        </a:xfrm>
        <a:custGeom>
          <a:avLst/>
          <a:gdLst/>
          <a:ahLst/>
          <a:cxnLst/>
          <a:rect l="0" t="0" r="0" b="0"/>
          <a:pathLst>
            <a:path>
              <a:moveTo>
                <a:pt x="965513" y="0"/>
              </a:moveTo>
              <a:lnTo>
                <a:pt x="965513" y="817607"/>
              </a:lnTo>
              <a:lnTo>
                <a:pt x="0" y="817607"/>
              </a:lnTo>
              <a:lnTo>
                <a:pt x="0" y="9798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C95D8-2644-4425-8088-8E27DA520322}">
      <dsp:nvSpPr>
        <dsp:cNvPr id="0" name=""/>
        <dsp:cNvSpPr/>
      </dsp:nvSpPr>
      <dsp:spPr>
        <a:xfrm>
          <a:off x="772720" y="1915721"/>
          <a:ext cx="2870512" cy="979878"/>
        </a:xfrm>
        <a:custGeom>
          <a:avLst/>
          <a:gdLst/>
          <a:ahLst/>
          <a:cxnLst/>
          <a:rect l="0" t="0" r="0" b="0"/>
          <a:pathLst>
            <a:path>
              <a:moveTo>
                <a:pt x="2870512" y="0"/>
              </a:moveTo>
              <a:lnTo>
                <a:pt x="2870512" y="817607"/>
              </a:lnTo>
              <a:lnTo>
                <a:pt x="0" y="817607"/>
              </a:lnTo>
              <a:lnTo>
                <a:pt x="0" y="9798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8BD71-9FBD-4D0C-A3E0-57543CA694B5}">
      <dsp:nvSpPr>
        <dsp:cNvPr id="0" name=""/>
        <dsp:cNvSpPr/>
      </dsp:nvSpPr>
      <dsp:spPr>
        <a:xfrm>
          <a:off x="2057394" y="1143000"/>
          <a:ext cx="3171676" cy="77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AMP Projects</a:t>
          </a:r>
          <a:endParaRPr lang="en-US" sz="2600" kern="1200" dirty="0"/>
        </a:p>
      </dsp:txBody>
      <dsp:txXfrm>
        <a:off x="2057394" y="1143000"/>
        <a:ext cx="3171676" cy="772720"/>
      </dsp:txXfrm>
    </dsp:sp>
    <dsp:sp modelId="{9F340D00-9316-477D-B47A-3E685697A3C8}">
      <dsp:nvSpPr>
        <dsp:cNvPr id="0" name=""/>
        <dsp:cNvSpPr/>
      </dsp:nvSpPr>
      <dsp:spPr>
        <a:xfrm>
          <a:off x="0" y="2895599"/>
          <a:ext cx="1545440" cy="77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AMP Websites</a:t>
          </a:r>
          <a:endParaRPr lang="en-US" sz="2600" kern="1200" dirty="0"/>
        </a:p>
      </dsp:txBody>
      <dsp:txXfrm>
        <a:off x="0" y="2895599"/>
        <a:ext cx="1545440" cy="772720"/>
      </dsp:txXfrm>
    </dsp:sp>
    <dsp:sp modelId="{C4723348-42AE-4917-AE5B-688ED1FDD0B4}">
      <dsp:nvSpPr>
        <dsp:cNvPr id="0" name=""/>
        <dsp:cNvSpPr/>
      </dsp:nvSpPr>
      <dsp:spPr>
        <a:xfrm>
          <a:off x="1904998" y="2895599"/>
          <a:ext cx="1545440" cy="77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AMP Stories</a:t>
          </a:r>
          <a:endParaRPr lang="en-US" sz="2600" kern="1200" dirty="0"/>
        </a:p>
      </dsp:txBody>
      <dsp:txXfrm>
        <a:off x="1904998" y="2895599"/>
        <a:ext cx="1545440" cy="772720"/>
      </dsp:txXfrm>
    </dsp:sp>
    <dsp:sp modelId="{0AA06664-4AFF-4F65-9366-5DB8101AF565}">
      <dsp:nvSpPr>
        <dsp:cNvPr id="0" name=""/>
        <dsp:cNvSpPr/>
      </dsp:nvSpPr>
      <dsp:spPr>
        <a:xfrm>
          <a:off x="3733795" y="2895599"/>
          <a:ext cx="1545440" cy="77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AMP Emails</a:t>
          </a:r>
          <a:endParaRPr lang="en-US" sz="2600" kern="1200" dirty="0"/>
        </a:p>
      </dsp:txBody>
      <dsp:txXfrm>
        <a:off x="3733795" y="2895599"/>
        <a:ext cx="1545440" cy="772720"/>
      </dsp:txXfrm>
    </dsp:sp>
    <dsp:sp modelId="{854F1D53-EE59-4580-AE68-8531303827E4}">
      <dsp:nvSpPr>
        <dsp:cNvPr id="0" name=""/>
        <dsp:cNvSpPr/>
      </dsp:nvSpPr>
      <dsp:spPr>
        <a:xfrm>
          <a:off x="5617359" y="2895599"/>
          <a:ext cx="1545440" cy="7727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AMP Ads</a:t>
          </a:r>
          <a:endParaRPr lang="en-US" sz="2600" kern="1200" dirty="0"/>
        </a:p>
      </dsp:txBody>
      <dsp:txXfrm>
        <a:off x="5617359" y="2895599"/>
        <a:ext cx="1545440" cy="77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4FB2-B543-4804-B623-E80CE1FAB87B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E839-96BD-4B5F-8021-7DBA2243E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9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2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1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7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0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9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9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2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AD9FB-676D-4480-8224-8FFA4358B669}" type="datetimeFigureOut">
              <a:rPr lang="en-US" smtClean="0"/>
              <a:t>4/20/2019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7A21-9C17-4E94-99D9-77102EF2D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9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4000" t="9000" r="6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667000"/>
            <a:ext cx="6172200" cy="609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( Lecture )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5944871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2019.04.21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88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381000"/>
            <a:ext cx="3537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AMP Story Example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66" y="1066800"/>
            <a:ext cx="8139858" cy="532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6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3675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4. AMP Components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132774"/>
            <a:ext cx="8077200" cy="5355312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amp-3d-gltf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amp-access-</a:t>
            </a:r>
            <a:r>
              <a:rPr lang="en-US" b="1" dirty="0" err="1" smtClean="0">
                <a:solidFill>
                  <a:srgbClr val="0070C0"/>
                </a:solidFill>
              </a:rPr>
              <a:t>laterpay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amp-access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amp-accordion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amp-ad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addthis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amp-analytics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anim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amp-app-banner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amp-audio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amp-bind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bodymovin</a:t>
            </a:r>
            <a:r>
              <a:rPr lang="en-US" b="1" dirty="0" smtClean="0">
                <a:solidFill>
                  <a:srgbClr val="0070C0"/>
                </a:solidFill>
              </a:rPr>
              <a:t>-animation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brid</a:t>
            </a:r>
            <a:r>
              <a:rPr lang="en-US" b="1" dirty="0" smtClean="0">
                <a:solidFill>
                  <a:srgbClr val="0070C0"/>
                </a:solidFill>
              </a:rPr>
              <a:t>-player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brightcove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amp-call-tracking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amp-carousel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dailymotion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amp-date-countdown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amp-date-display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amp-date-picker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amp-dynamic-</a:t>
            </a:r>
            <a:r>
              <a:rPr lang="en-US" b="1" dirty="0" err="1" smtClean="0">
                <a:solidFill>
                  <a:srgbClr val="0070C0"/>
                </a:solidFill>
              </a:rPr>
              <a:t>css</a:t>
            </a:r>
            <a:r>
              <a:rPr lang="en-US" b="1" dirty="0" smtClean="0">
                <a:solidFill>
                  <a:srgbClr val="0070C0"/>
                </a:solidFill>
              </a:rPr>
              <a:t>-classes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amp-experiment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facebook</a:t>
            </a:r>
            <a:r>
              <a:rPr lang="en-US" b="1" dirty="0" smtClean="0">
                <a:solidFill>
                  <a:srgbClr val="0070C0"/>
                </a:solidFill>
              </a:rPr>
              <a:t>-comments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facebook</a:t>
            </a:r>
            <a:r>
              <a:rPr lang="en-US" b="1" dirty="0" smtClean="0">
                <a:solidFill>
                  <a:srgbClr val="0070C0"/>
                </a:solidFill>
              </a:rPr>
              <a:t>-like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facebook</a:t>
            </a:r>
            <a:r>
              <a:rPr lang="en-US" b="1" dirty="0" smtClean="0">
                <a:solidFill>
                  <a:srgbClr val="0070C0"/>
                </a:solidFill>
              </a:rPr>
              <a:t>-page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facebook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amp-fit-text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amp-font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amp-form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fx</a:t>
            </a:r>
            <a:r>
              <a:rPr lang="en-US" b="1" dirty="0" smtClean="0">
                <a:solidFill>
                  <a:srgbClr val="0070C0"/>
                </a:solidFill>
              </a:rPr>
              <a:t>-collection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fx</a:t>
            </a:r>
            <a:r>
              <a:rPr lang="en-US" b="1" dirty="0" smtClean="0">
                <a:solidFill>
                  <a:srgbClr val="0070C0"/>
                </a:solidFill>
              </a:rPr>
              <a:t>-flying-carpet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amp-geo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gfycat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amp-gist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google</a:t>
            </a:r>
            <a:r>
              <a:rPr lang="en-US" b="1" dirty="0" smtClean="0">
                <a:solidFill>
                  <a:srgbClr val="0070C0"/>
                </a:solidFill>
              </a:rPr>
              <a:t>-document-embed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google</a:t>
            </a:r>
            <a:r>
              <a:rPr lang="en-US" b="1" dirty="0" smtClean="0">
                <a:solidFill>
                  <a:srgbClr val="0070C0"/>
                </a:solidFill>
              </a:rPr>
              <a:t>-</a:t>
            </a:r>
            <a:r>
              <a:rPr lang="en-US" b="1" dirty="0" err="1" smtClean="0">
                <a:solidFill>
                  <a:srgbClr val="0070C0"/>
                </a:solidFill>
              </a:rPr>
              <a:t>vrview</a:t>
            </a:r>
            <a:r>
              <a:rPr lang="en-US" b="1" dirty="0" smtClean="0">
                <a:solidFill>
                  <a:srgbClr val="0070C0"/>
                </a:solidFill>
              </a:rPr>
              <a:t>-image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hulu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iframe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ima</a:t>
            </a:r>
            <a:r>
              <a:rPr lang="en-US" b="1" dirty="0" smtClean="0">
                <a:solidFill>
                  <a:srgbClr val="0070C0"/>
                </a:solidFill>
              </a:rPr>
              <a:t>-video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amp-image-</a:t>
            </a:r>
            <a:r>
              <a:rPr lang="en-US" b="1" dirty="0" err="1" smtClean="0">
                <a:solidFill>
                  <a:srgbClr val="0070C0"/>
                </a:solidFill>
              </a:rPr>
              <a:t>lightbox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amp-image-slider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img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inputmask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instagram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amp-install-</a:t>
            </a:r>
            <a:r>
              <a:rPr lang="en-US" b="1" dirty="0" err="1" smtClean="0">
                <a:solidFill>
                  <a:srgbClr val="0070C0"/>
                </a:solidFill>
              </a:rPr>
              <a:t>serviceworker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jwplayer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kaltura</a:t>
            </a:r>
            <a:r>
              <a:rPr lang="en-US" b="1" dirty="0" smtClean="0">
                <a:solidFill>
                  <a:srgbClr val="0070C0"/>
                </a:solidFill>
              </a:rPr>
              <a:t>-player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amp-</a:t>
            </a:r>
            <a:r>
              <a:rPr lang="en-US" b="1" dirty="0" err="1" smtClean="0">
                <a:solidFill>
                  <a:srgbClr val="0070C0"/>
                </a:solidFill>
              </a:rPr>
              <a:t>lightbox</a:t>
            </a:r>
            <a:r>
              <a:rPr lang="en-US" b="1" dirty="0" smtClean="0">
                <a:solidFill>
                  <a:srgbClr val="0070C0"/>
                </a:solidFill>
              </a:rPr>
              <a:t>-gallery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… … …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480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AMP Component Examples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667" y="4419600"/>
            <a:ext cx="8309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Supported Layouts: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================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fill, fixed, fixed-height, flex-item, </a:t>
            </a:r>
            <a:r>
              <a:rPr lang="en-US" sz="2400" b="1" dirty="0" smtClean="0">
                <a:solidFill>
                  <a:srgbClr val="0070C0"/>
                </a:solidFill>
              </a:rPr>
              <a:t>intrinsic, responsive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67" y="2133600"/>
            <a:ext cx="5414333" cy="1976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1666" y="1295400"/>
            <a:ext cx="863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-   &lt;amp-</a:t>
            </a:r>
            <a:r>
              <a:rPr lang="en-US" sz="2800" b="1" dirty="0" err="1" smtClean="0">
                <a:solidFill>
                  <a:srgbClr val="0070C0"/>
                </a:solidFill>
              </a:rPr>
              <a:t>img</a:t>
            </a:r>
            <a:r>
              <a:rPr lang="en-US" sz="2800" b="1" dirty="0" smtClean="0">
                <a:solidFill>
                  <a:srgbClr val="0070C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037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4181" y="4410974"/>
            <a:ext cx="8639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Poster: The image for the frame to be displayed before video playback has started.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By default, the first frame is displayed.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Other Attributes: control, loop, </a:t>
            </a:r>
            <a:r>
              <a:rPr lang="en-US" sz="2400" b="1" dirty="0" err="1" smtClean="0">
                <a:solidFill>
                  <a:srgbClr val="0070C0"/>
                </a:solidFill>
              </a:rPr>
              <a:t>crossorigin</a:t>
            </a:r>
            <a:r>
              <a:rPr lang="en-US" sz="2400" b="1" dirty="0" smtClean="0">
                <a:solidFill>
                  <a:srgbClr val="0070C0"/>
                </a:solidFill>
              </a:rPr>
              <a:t>, muted, artist, album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1667" y="685800"/>
            <a:ext cx="863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-   &lt;amp-video&gt;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55911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3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1667" y="685800"/>
            <a:ext cx="863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-   &lt;amp-story&gt;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6581775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2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5676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5. How to convert HTML to AMP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06" y="1524000"/>
            <a:ext cx="66294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5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76600" y="2286000"/>
            <a:ext cx="2394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Thank you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43200" y="609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Contents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1676399"/>
            <a:ext cx="444936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What is AMP ?</a:t>
            </a:r>
            <a:endParaRPr lang="en-US" sz="24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How AMP works ?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AMP Projects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AMP Components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</a:rPr>
              <a:t>How to convert HTML to AMP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5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2803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1. What is AMP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Accelerated Mobile Pages (AMP) </a:t>
            </a:r>
            <a:r>
              <a:rPr lang="en-US" sz="2400" b="1" dirty="0">
                <a:solidFill>
                  <a:srgbClr val="0070C0"/>
                </a:solidFill>
              </a:rPr>
              <a:t>is an open-source HTML </a:t>
            </a:r>
            <a:r>
              <a:rPr lang="en-US" sz="2400" b="1" dirty="0" smtClean="0">
                <a:solidFill>
                  <a:srgbClr val="0070C0"/>
                </a:solidFill>
              </a:rPr>
              <a:t>framework </a:t>
            </a:r>
            <a:r>
              <a:rPr lang="en-US" sz="2400" b="1" dirty="0">
                <a:solidFill>
                  <a:srgbClr val="0070C0"/>
                </a:solidFill>
              </a:rPr>
              <a:t>that provides </a:t>
            </a:r>
            <a:r>
              <a:rPr lang="en-US" sz="2400" b="1" dirty="0" smtClean="0">
                <a:solidFill>
                  <a:srgbClr val="0070C0"/>
                </a:solidFill>
              </a:rPr>
              <a:t>a </a:t>
            </a:r>
            <a:r>
              <a:rPr lang="en-US" sz="2400" b="1" dirty="0" smtClean="0">
                <a:solidFill>
                  <a:srgbClr val="0070C0"/>
                </a:solidFill>
              </a:rPr>
              <a:t>straightforward way to create web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pages </a:t>
            </a:r>
            <a:r>
              <a:rPr lang="en-US" sz="2400" b="1" dirty="0" smtClean="0">
                <a:solidFill>
                  <a:srgbClr val="0070C0"/>
                </a:solidFill>
              </a:rPr>
              <a:t>that are fast, smooth-loading and prioritize </a:t>
            </a:r>
            <a:r>
              <a:rPr lang="en-US" sz="2400" b="1" dirty="0" smtClean="0">
                <a:solidFill>
                  <a:srgbClr val="0070C0"/>
                </a:solidFill>
              </a:rPr>
              <a:t>the </a:t>
            </a:r>
            <a:r>
              <a:rPr lang="en-US" sz="2400" b="1" dirty="0" smtClean="0">
                <a:solidFill>
                  <a:srgbClr val="0070C0"/>
                </a:solidFill>
              </a:rPr>
              <a:t>user-experience.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AMP Project was announced by Google on October 7, 2015 following discussions with </a:t>
            </a:r>
            <a:r>
              <a:rPr lang="en-US" sz="2400" b="1" dirty="0" smtClean="0">
                <a:solidFill>
                  <a:srgbClr val="0070C0"/>
                </a:solidFill>
              </a:rPr>
              <a:t>its </a:t>
            </a:r>
            <a:r>
              <a:rPr lang="en-US" sz="2400" b="1" dirty="0" smtClean="0">
                <a:solidFill>
                  <a:srgbClr val="0070C0"/>
                </a:solidFill>
              </a:rPr>
              <a:t>partners in the European Digital News Initiative, and other news publishers </a:t>
            </a:r>
            <a:r>
              <a:rPr lang="en-US" sz="2400" b="1" dirty="0" smtClean="0">
                <a:solidFill>
                  <a:srgbClr val="0070C0"/>
                </a:solidFill>
              </a:rPr>
              <a:t>and technology </a:t>
            </a:r>
            <a:r>
              <a:rPr lang="en-US" sz="2400" b="1" dirty="0" smtClean="0">
                <a:solidFill>
                  <a:srgbClr val="0070C0"/>
                </a:solidFill>
              </a:rPr>
              <a:t>companies around the world, about improving the performance of </a:t>
            </a:r>
            <a:r>
              <a:rPr lang="en-US" sz="2400" b="1" dirty="0" smtClean="0">
                <a:solidFill>
                  <a:srgbClr val="0070C0"/>
                </a:solidFill>
              </a:rPr>
              <a:t>the </a:t>
            </a:r>
            <a:r>
              <a:rPr lang="en-US" sz="2400" b="1" dirty="0" smtClean="0">
                <a:solidFill>
                  <a:srgbClr val="0070C0"/>
                </a:solidFill>
              </a:rPr>
              <a:t>mobile web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2321" y="381000"/>
            <a:ext cx="3674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 2. How does it work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83057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AMP consists of </a:t>
            </a:r>
            <a:r>
              <a:rPr lang="en-US" sz="2400" b="1" dirty="0" smtClean="0">
                <a:solidFill>
                  <a:srgbClr val="FF0000"/>
                </a:solidFill>
              </a:rPr>
              <a:t>AMP HTML</a:t>
            </a:r>
            <a:r>
              <a:rPr lang="en-US" sz="2400" b="1" dirty="0" smtClean="0">
                <a:solidFill>
                  <a:srgbClr val="0070C0"/>
                </a:solidFill>
              </a:rPr>
              <a:t>, the </a:t>
            </a:r>
            <a:r>
              <a:rPr lang="en-US" sz="2400" b="1" dirty="0" smtClean="0">
                <a:solidFill>
                  <a:srgbClr val="FF0000"/>
                </a:solidFill>
              </a:rPr>
              <a:t>AMP JS </a:t>
            </a:r>
            <a:r>
              <a:rPr lang="en-US" sz="2400" b="1" dirty="0" smtClean="0">
                <a:solidFill>
                  <a:srgbClr val="0070C0"/>
                </a:solidFill>
              </a:rPr>
              <a:t>library, and the Google </a:t>
            </a:r>
            <a:r>
              <a:rPr lang="en-US" sz="2400" b="1" dirty="0" smtClean="0">
                <a:solidFill>
                  <a:srgbClr val="FF0000"/>
                </a:solidFill>
              </a:rPr>
              <a:t>AMP Cache</a:t>
            </a:r>
            <a:r>
              <a:rPr lang="en-US" sz="2400" b="1" dirty="0" smtClean="0">
                <a:solidFill>
                  <a:srgbClr val="0070C0"/>
                </a:solidFill>
              </a:rPr>
              <a:t>.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It actually </a:t>
            </a:r>
            <a:r>
              <a:rPr lang="en-US" sz="2400" b="1" dirty="0">
                <a:solidFill>
                  <a:srgbClr val="0070C0"/>
                </a:solidFill>
              </a:rPr>
              <a:t>consists of normal HTML with a few restrictions and added specialized tags </a:t>
            </a:r>
            <a:r>
              <a:rPr lang="en-US" sz="2400" b="1" dirty="0" smtClean="0">
                <a:solidFill>
                  <a:srgbClr val="0070C0"/>
                </a:solidFill>
              </a:rPr>
              <a:t>and </a:t>
            </a:r>
            <a:r>
              <a:rPr lang="en-US" sz="2400" b="1" dirty="0">
                <a:solidFill>
                  <a:srgbClr val="0070C0"/>
                </a:solidFill>
              </a:rPr>
              <a:t>does not require a lot of additional work.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AMP </a:t>
            </a:r>
            <a:r>
              <a:rPr lang="en-US" sz="2400" b="1" dirty="0">
                <a:solidFill>
                  <a:srgbClr val="0070C0"/>
                </a:solidFill>
              </a:rPr>
              <a:t>JS works to make sure that the most important content is loaded quickly </a:t>
            </a:r>
            <a:r>
              <a:rPr lang="en-US" sz="2400" b="1" dirty="0" smtClean="0">
                <a:solidFill>
                  <a:srgbClr val="0070C0"/>
                </a:solidFill>
              </a:rPr>
              <a:t>and </a:t>
            </a:r>
            <a:r>
              <a:rPr lang="en-US" sz="2400" b="1" dirty="0">
                <a:solidFill>
                  <a:srgbClr val="0070C0"/>
                </a:solidFill>
              </a:rPr>
              <a:t>clearly, </a:t>
            </a:r>
            <a:r>
              <a:rPr lang="en-US" sz="2400" b="1" dirty="0" smtClean="0">
                <a:solidFill>
                  <a:srgbClr val="0070C0"/>
                </a:solidFill>
              </a:rPr>
              <a:t>while </a:t>
            </a:r>
            <a:r>
              <a:rPr lang="en-US" sz="2400" b="1" dirty="0">
                <a:solidFill>
                  <a:srgbClr val="0070C0"/>
                </a:solidFill>
              </a:rPr>
              <a:t>third party content such as ads are not at the forefront </a:t>
            </a:r>
            <a:r>
              <a:rPr lang="en-US" sz="2400" b="1" dirty="0" smtClean="0">
                <a:solidFill>
                  <a:srgbClr val="0070C0"/>
                </a:solidFill>
              </a:rPr>
              <a:t>so </a:t>
            </a:r>
            <a:r>
              <a:rPr lang="en-US" sz="2400" b="1" dirty="0">
                <a:solidFill>
                  <a:srgbClr val="0070C0"/>
                </a:solidFill>
              </a:rPr>
              <a:t>that users will see </a:t>
            </a:r>
            <a:r>
              <a:rPr lang="en-US" sz="2400" b="1" dirty="0" smtClean="0">
                <a:solidFill>
                  <a:srgbClr val="0070C0"/>
                </a:solidFill>
              </a:rPr>
              <a:t>their </a:t>
            </a:r>
            <a:r>
              <a:rPr lang="en-US" sz="2400" b="1" dirty="0">
                <a:solidFill>
                  <a:srgbClr val="0070C0"/>
                </a:solidFill>
              </a:rPr>
              <a:t>preferred content as soon as possible.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AMP </a:t>
            </a:r>
            <a:r>
              <a:rPr lang="en-US" sz="2400" b="1" dirty="0">
                <a:solidFill>
                  <a:srgbClr val="0070C0"/>
                </a:solidFill>
              </a:rPr>
              <a:t>has discovered that content </a:t>
            </a:r>
            <a:r>
              <a:rPr lang="en-US" sz="2400" b="1" dirty="0" smtClean="0">
                <a:solidFill>
                  <a:srgbClr val="0070C0"/>
                </a:solidFill>
              </a:rPr>
              <a:t>that </a:t>
            </a:r>
            <a:r>
              <a:rPr lang="en-US" sz="2400" b="1" dirty="0">
                <a:solidFill>
                  <a:srgbClr val="0070C0"/>
                </a:solidFill>
              </a:rPr>
              <a:t>loads quickly leads to faster reading, and </a:t>
            </a:r>
            <a:r>
              <a:rPr lang="en-US" sz="2400" b="1" dirty="0" smtClean="0">
                <a:solidFill>
                  <a:srgbClr val="0070C0"/>
                </a:solidFill>
              </a:rPr>
              <a:t>in </a:t>
            </a:r>
            <a:r>
              <a:rPr lang="en-US" sz="2400" b="1" dirty="0">
                <a:solidFill>
                  <a:srgbClr val="0070C0"/>
                </a:solidFill>
              </a:rPr>
              <a:t>turn that </a:t>
            </a:r>
            <a:r>
              <a:rPr lang="en-US" sz="2400" b="1" dirty="0" smtClean="0">
                <a:solidFill>
                  <a:srgbClr val="0070C0"/>
                </a:solidFill>
              </a:rPr>
              <a:t>results </a:t>
            </a:r>
            <a:r>
              <a:rPr lang="en-US" sz="2400" b="1" dirty="0">
                <a:solidFill>
                  <a:srgbClr val="0070C0"/>
                </a:solidFill>
              </a:rPr>
              <a:t>in more consumption.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1433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AMP JS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1" y="1219200"/>
            <a:ext cx="8001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The AMP JS library implements all of AMP's best performance practices, manages resource loading and gives you the </a:t>
            </a:r>
            <a:r>
              <a:rPr lang="en-US" sz="2400" b="1" dirty="0" smtClean="0">
                <a:solidFill>
                  <a:srgbClr val="0070C0"/>
                </a:solidFill>
              </a:rPr>
              <a:t>custom </a:t>
            </a:r>
            <a:r>
              <a:rPr lang="en-US" sz="2400" b="1" dirty="0" smtClean="0">
                <a:solidFill>
                  <a:srgbClr val="0070C0"/>
                </a:solidFill>
              </a:rPr>
              <a:t>tags, all to ensure a fast rendering of your page.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Among the biggest optimizations is the fact that it makes everything that comes from </a:t>
            </a:r>
            <a:r>
              <a:rPr lang="en-US" sz="2400" b="1" dirty="0" smtClean="0">
                <a:solidFill>
                  <a:srgbClr val="FF0000"/>
                </a:solidFill>
              </a:rPr>
              <a:t>external resources asynchronous</a:t>
            </a:r>
            <a:r>
              <a:rPr lang="en-US" sz="2400" b="1" dirty="0" smtClean="0">
                <a:solidFill>
                  <a:srgbClr val="0070C0"/>
                </a:solidFill>
              </a:rPr>
              <a:t>, so nothing in the page can block anything from rendering.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Other performance techniques include the </a:t>
            </a:r>
            <a:r>
              <a:rPr lang="en-US" sz="2400" b="1" dirty="0" smtClean="0">
                <a:solidFill>
                  <a:srgbClr val="FF0000"/>
                </a:solidFill>
              </a:rPr>
              <a:t>sandboxing of all </a:t>
            </a:r>
            <a:r>
              <a:rPr lang="en-US" sz="2400" b="1" dirty="0" err="1" smtClean="0">
                <a:solidFill>
                  <a:srgbClr val="FF0000"/>
                </a:solidFill>
              </a:rPr>
              <a:t>iframes</a:t>
            </a:r>
            <a:r>
              <a:rPr lang="en-US" sz="2400" b="1" dirty="0" smtClean="0">
                <a:solidFill>
                  <a:srgbClr val="0070C0"/>
                </a:solidFill>
              </a:rPr>
              <a:t>, the </a:t>
            </a:r>
            <a:r>
              <a:rPr lang="en-US" sz="2400" b="1" dirty="0" smtClean="0">
                <a:solidFill>
                  <a:srgbClr val="FF0000"/>
                </a:solidFill>
              </a:rPr>
              <a:t>pre-calculation of the layout</a:t>
            </a:r>
            <a:r>
              <a:rPr lang="en-US" sz="2400" b="1" dirty="0" smtClean="0">
                <a:solidFill>
                  <a:srgbClr val="0070C0"/>
                </a:solidFill>
              </a:rPr>
              <a:t> of every element on page before resources are loaded and the </a:t>
            </a:r>
            <a:r>
              <a:rPr lang="en-US" sz="2400" b="1" dirty="0" smtClean="0">
                <a:solidFill>
                  <a:srgbClr val="FF0000"/>
                </a:solidFill>
              </a:rPr>
              <a:t>disabling of slow CSS selectors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2121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AMP Cache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1" y="17526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The Google AMP Cache is a </a:t>
            </a:r>
            <a:r>
              <a:rPr lang="en-US" sz="2400" b="1" dirty="0" smtClean="0">
                <a:solidFill>
                  <a:srgbClr val="FF0000"/>
                </a:solidFill>
              </a:rPr>
              <a:t>proxy-based content </a:t>
            </a:r>
            <a:r>
              <a:rPr lang="en-US" sz="2400" b="1" dirty="0" smtClean="0">
                <a:solidFill>
                  <a:srgbClr val="0070C0"/>
                </a:solidFill>
              </a:rPr>
              <a:t>delivery network for delivering </a:t>
            </a:r>
            <a:r>
              <a:rPr lang="en-US" sz="2400" b="1" dirty="0" smtClean="0">
                <a:solidFill>
                  <a:srgbClr val="0070C0"/>
                </a:solidFill>
              </a:rPr>
              <a:t>all </a:t>
            </a:r>
            <a:r>
              <a:rPr lang="en-US" sz="2400" b="1" dirty="0" smtClean="0">
                <a:solidFill>
                  <a:srgbClr val="0070C0"/>
                </a:solidFill>
              </a:rPr>
              <a:t>valid AMP documents.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It fetches AMP HTML pages, caches them, and improves page performance automatically. 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When </a:t>
            </a:r>
            <a:r>
              <a:rPr lang="en-US" sz="2400" b="1" dirty="0" smtClean="0">
                <a:solidFill>
                  <a:srgbClr val="0070C0"/>
                </a:solidFill>
              </a:rPr>
              <a:t>using the Google AMP Cache, the document, all JS files and all images load from the same origin that is using HTTP 2.0 for maximum efficiency.</a:t>
            </a:r>
          </a:p>
        </p:txBody>
      </p:sp>
    </p:spTree>
    <p:extLst>
      <p:ext uri="{BB962C8B-B14F-4D97-AF65-F5344CB8AC3E}">
        <p14:creationId xmlns:p14="http://schemas.microsoft.com/office/powerpoint/2010/main" val="9062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2353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Key Features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447800"/>
            <a:ext cx="86398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Allow only asynchronous scripts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Size all resources statically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All CSS must be inline and size-bound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Minimize style recalculations</a:t>
            </a:r>
          </a:p>
          <a:p>
            <a:pPr marL="285750" indent="-285750">
              <a:buFontTx/>
              <a:buChar char="-"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Only run GPU-accelerated animations</a:t>
            </a:r>
          </a:p>
          <a:p>
            <a:pPr marL="285750" indent="-285750">
              <a:buFontTx/>
              <a:buChar char="-"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Prioritize resource loading</a:t>
            </a:r>
          </a:p>
          <a:p>
            <a:pPr marL="285750" indent="-285750">
              <a:buFontTx/>
              <a:buChar char="-"/>
            </a:pPr>
            <a:endParaRPr lang="en-US" sz="2400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400" b="1" dirty="0" smtClean="0">
                <a:solidFill>
                  <a:srgbClr val="0070C0"/>
                </a:solidFill>
              </a:rPr>
              <a:t>Load pages in an </a:t>
            </a:r>
            <a:r>
              <a:rPr lang="en-US" sz="2400" b="1" dirty="0" smtClean="0">
                <a:solidFill>
                  <a:srgbClr val="0070C0"/>
                </a:solidFill>
              </a:rPr>
              <a:t>instant</a:t>
            </a:r>
            <a:endParaRPr lang="en-US" sz="2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52082781"/>
              </p:ext>
            </p:extLst>
          </p:nvPr>
        </p:nvGraphicFramePr>
        <p:xfrm>
          <a:off x="838200" y="1143000"/>
          <a:ext cx="716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547999"/>
            <a:ext cx="2882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3. AMP Projects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3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547999"/>
            <a:ext cx="406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AMP </a:t>
            </a:r>
            <a:r>
              <a:rPr lang="en-US" sz="3200" b="1" dirty="0" err="1" smtClean="0">
                <a:solidFill>
                  <a:srgbClr val="0070C0"/>
                </a:solidFill>
              </a:rPr>
              <a:t>WebSite</a:t>
            </a:r>
            <a:r>
              <a:rPr lang="en-US" sz="3200" b="1" dirty="0" smtClean="0">
                <a:solidFill>
                  <a:srgbClr val="0070C0"/>
                </a:solidFill>
              </a:rPr>
              <a:t> Example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371600"/>
            <a:ext cx="7953375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87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546</Words>
  <Application>Microsoft Office PowerPoint</Application>
  <PresentationFormat>On-screen Show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Technology</dc:title>
  <dc:creator>Windows User</dc:creator>
  <cp:lastModifiedBy>Windows User</cp:lastModifiedBy>
  <cp:revision>24</cp:revision>
  <dcterms:created xsi:type="dcterms:W3CDTF">2019-04-20T09:19:04Z</dcterms:created>
  <dcterms:modified xsi:type="dcterms:W3CDTF">2019-04-20T18:47:14Z</dcterms:modified>
</cp:coreProperties>
</file>