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embeddedFontLst>
    <p:embeddedFont>
      <p:font typeface="Nunito"/>
      <p:regular r:id="rId27"/>
      <p:bold r:id="rId28"/>
      <p:italic r:id="rId29"/>
      <p:boldItalic r:id="rId30"/>
    </p:embeddedFont>
    <p:embeddedFont>
      <p:font typeface="Maven Pro"/>
      <p:regular r:id="rId31"/>
      <p:bold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Nunito-bold.fntdata"/><Relationship Id="rId27" Type="http://schemas.openxmlformats.org/officeDocument/2006/relationships/font" Target="fonts/Nunito-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Nunito-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avenPro-regular.fntdata"/><Relationship Id="rId30" Type="http://schemas.openxmlformats.org/officeDocument/2006/relationships/font" Target="fonts/Nunito-boldItalic.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MavenPro-bold.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Google Shape;274;gc6f90357f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c6f90357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2" name="Shape 332"/>
        <p:cNvGrpSpPr/>
        <p:nvPr/>
      </p:nvGrpSpPr>
      <p:grpSpPr>
        <a:xfrm>
          <a:off x="0" y="0"/>
          <a:ext cx="0" cy="0"/>
          <a:chOff x="0" y="0"/>
          <a:chExt cx="0" cy="0"/>
        </a:xfrm>
      </p:grpSpPr>
      <p:sp>
        <p:nvSpPr>
          <p:cNvPr id="333" name="Google Shape;333;g5c21d2d8ce_0_66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5c21d2d8ce_0_6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9" name="Shape 339"/>
        <p:cNvGrpSpPr/>
        <p:nvPr/>
      </p:nvGrpSpPr>
      <p:grpSpPr>
        <a:xfrm>
          <a:off x="0" y="0"/>
          <a:ext cx="0" cy="0"/>
          <a:chOff x="0" y="0"/>
          <a:chExt cx="0" cy="0"/>
        </a:xfrm>
      </p:grpSpPr>
      <p:sp>
        <p:nvSpPr>
          <p:cNvPr id="340" name="Google Shape;340;g5c21d2d8ce_0_65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5c21d2d8ce_0_6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3" name="Shape 353"/>
        <p:cNvGrpSpPr/>
        <p:nvPr/>
      </p:nvGrpSpPr>
      <p:grpSpPr>
        <a:xfrm>
          <a:off x="0" y="0"/>
          <a:ext cx="0" cy="0"/>
          <a:chOff x="0" y="0"/>
          <a:chExt cx="0" cy="0"/>
        </a:xfrm>
      </p:grpSpPr>
      <p:sp>
        <p:nvSpPr>
          <p:cNvPr id="354" name="Google Shape;354;g5c21d2d8ce_2_3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5c21d2d8ce_2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0" name="Shape 360"/>
        <p:cNvGrpSpPr/>
        <p:nvPr/>
      </p:nvGrpSpPr>
      <p:grpSpPr>
        <a:xfrm>
          <a:off x="0" y="0"/>
          <a:ext cx="0" cy="0"/>
          <a:chOff x="0" y="0"/>
          <a:chExt cx="0" cy="0"/>
        </a:xfrm>
      </p:grpSpPr>
      <p:sp>
        <p:nvSpPr>
          <p:cNvPr id="361" name="Google Shape;361;g5c21d2d8ce_0_67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5c21d2d8ce_0_6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5" name="Shape 365"/>
        <p:cNvGrpSpPr/>
        <p:nvPr/>
      </p:nvGrpSpPr>
      <p:grpSpPr>
        <a:xfrm>
          <a:off x="0" y="0"/>
          <a:ext cx="0" cy="0"/>
          <a:chOff x="0" y="0"/>
          <a:chExt cx="0" cy="0"/>
        </a:xfrm>
      </p:grpSpPr>
      <p:sp>
        <p:nvSpPr>
          <p:cNvPr id="366" name="Google Shape;366;g5c21d2d8ce_2_4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5c21d2d8ce_2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0" name="Shape 370"/>
        <p:cNvGrpSpPr/>
        <p:nvPr/>
      </p:nvGrpSpPr>
      <p:grpSpPr>
        <a:xfrm>
          <a:off x="0" y="0"/>
          <a:ext cx="0" cy="0"/>
          <a:chOff x="0" y="0"/>
          <a:chExt cx="0" cy="0"/>
        </a:xfrm>
      </p:grpSpPr>
      <p:sp>
        <p:nvSpPr>
          <p:cNvPr id="371" name="Google Shape;371;g5c21d2d8ce_2_3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5c21d2d8ce_2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7" name="Shape 377"/>
        <p:cNvGrpSpPr/>
        <p:nvPr/>
      </p:nvGrpSpPr>
      <p:grpSpPr>
        <a:xfrm>
          <a:off x="0" y="0"/>
          <a:ext cx="0" cy="0"/>
          <a:chOff x="0" y="0"/>
          <a:chExt cx="0" cy="0"/>
        </a:xfrm>
      </p:grpSpPr>
      <p:sp>
        <p:nvSpPr>
          <p:cNvPr id="378" name="Google Shape;378;g5c21d2d8ce_0_69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5c21d2d8ce_0_6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3" name="Shape 383"/>
        <p:cNvGrpSpPr/>
        <p:nvPr/>
      </p:nvGrpSpPr>
      <p:grpSpPr>
        <a:xfrm>
          <a:off x="0" y="0"/>
          <a:ext cx="0" cy="0"/>
          <a:chOff x="0" y="0"/>
          <a:chExt cx="0" cy="0"/>
        </a:xfrm>
      </p:grpSpPr>
      <p:sp>
        <p:nvSpPr>
          <p:cNvPr id="384" name="Google Shape;384;g5c21d2d8ce_2_4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5c21d2d8ce_2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8" name="Shape 388"/>
        <p:cNvGrpSpPr/>
        <p:nvPr/>
      </p:nvGrpSpPr>
      <p:grpSpPr>
        <a:xfrm>
          <a:off x="0" y="0"/>
          <a:ext cx="0" cy="0"/>
          <a:chOff x="0" y="0"/>
          <a:chExt cx="0" cy="0"/>
        </a:xfrm>
      </p:grpSpPr>
      <p:sp>
        <p:nvSpPr>
          <p:cNvPr id="389" name="Google Shape;389;g5c21d2d8ce_0_69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5c21d2d8ce_0_6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3" name="Shape 393"/>
        <p:cNvGrpSpPr/>
        <p:nvPr/>
      </p:nvGrpSpPr>
      <p:grpSpPr>
        <a:xfrm>
          <a:off x="0" y="0"/>
          <a:ext cx="0" cy="0"/>
          <a:chOff x="0" y="0"/>
          <a:chExt cx="0" cy="0"/>
        </a:xfrm>
      </p:grpSpPr>
      <p:sp>
        <p:nvSpPr>
          <p:cNvPr id="394" name="Google Shape;394;g5c21d2d8ce_0_70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5c21d2d8ce_0_7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Google Shape;280;gc6f90357f_0_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c6f90357f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2" name="Shape 402"/>
        <p:cNvGrpSpPr/>
        <p:nvPr/>
      </p:nvGrpSpPr>
      <p:grpSpPr>
        <a:xfrm>
          <a:off x="0" y="0"/>
          <a:ext cx="0" cy="0"/>
          <a:chOff x="0" y="0"/>
          <a:chExt cx="0" cy="0"/>
        </a:xfrm>
      </p:grpSpPr>
      <p:sp>
        <p:nvSpPr>
          <p:cNvPr id="403" name="Google Shape;403;gc6f90357f_0_2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c6f90357f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8" name="Shape 408"/>
        <p:cNvGrpSpPr/>
        <p:nvPr/>
      </p:nvGrpSpPr>
      <p:grpSpPr>
        <a:xfrm>
          <a:off x="0" y="0"/>
          <a:ext cx="0" cy="0"/>
          <a:chOff x="0" y="0"/>
          <a:chExt cx="0" cy="0"/>
        </a:xfrm>
      </p:grpSpPr>
      <p:sp>
        <p:nvSpPr>
          <p:cNvPr id="409" name="Google Shape;409;gc6f90357f_0_3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c6f90357f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5" name="Shape 285"/>
        <p:cNvGrpSpPr/>
        <p:nvPr/>
      </p:nvGrpSpPr>
      <p:grpSpPr>
        <a:xfrm>
          <a:off x="0" y="0"/>
          <a:ext cx="0" cy="0"/>
          <a:chOff x="0" y="0"/>
          <a:chExt cx="0" cy="0"/>
        </a:xfrm>
      </p:grpSpPr>
      <p:sp>
        <p:nvSpPr>
          <p:cNvPr id="286" name="Google Shape;286;gc6f90357f_0_4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c6f90357f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2" name="Shape 292"/>
        <p:cNvGrpSpPr/>
        <p:nvPr/>
      </p:nvGrpSpPr>
      <p:grpSpPr>
        <a:xfrm>
          <a:off x="0" y="0"/>
          <a:ext cx="0" cy="0"/>
          <a:chOff x="0" y="0"/>
          <a:chExt cx="0" cy="0"/>
        </a:xfrm>
      </p:grpSpPr>
      <p:sp>
        <p:nvSpPr>
          <p:cNvPr id="293" name="Google Shape;293;g5c21d2d8ce_0_64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5c21d2d8ce_0_6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9" name="Shape 299"/>
        <p:cNvGrpSpPr/>
        <p:nvPr/>
      </p:nvGrpSpPr>
      <p:grpSpPr>
        <a:xfrm>
          <a:off x="0" y="0"/>
          <a:ext cx="0" cy="0"/>
          <a:chOff x="0" y="0"/>
          <a:chExt cx="0" cy="0"/>
        </a:xfrm>
      </p:grpSpPr>
      <p:sp>
        <p:nvSpPr>
          <p:cNvPr id="300" name="Google Shape;300;g5c21d2d8ce_0_64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5c21d2d8ce_0_6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5" name="Shape 305"/>
        <p:cNvGrpSpPr/>
        <p:nvPr/>
      </p:nvGrpSpPr>
      <p:grpSpPr>
        <a:xfrm>
          <a:off x="0" y="0"/>
          <a:ext cx="0" cy="0"/>
          <a:chOff x="0" y="0"/>
          <a:chExt cx="0" cy="0"/>
        </a:xfrm>
      </p:grpSpPr>
      <p:sp>
        <p:nvSpPr>
          <p:cNvPr id="306" name="Google Shape;306;g5c21d2d8ce_2_1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5c21d2d8ce_2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2" name="Shape 312"/>
        <p:cNvGrpSpPr/>
        <p:nvPr/>
      </p:nvGrpSpPr>
      <p:grpSpPr>
        <a:xfrm>
          <a:off x="0" y="0"/>
          <a:ext cx="0" cy="0"/>
          <a:chOff x="0" y="0"/>
          <a:chExt cx="0" cy="0"/>
        </a:xfrm>
      </p:grpSpPr>
      <p:sp>
        <p:nvSpPr>
          <p:cNvPr id="313" name="Google Shape;313;g5c21d2d8ce_0_64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5c21d2d8ce_0_6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9" name="Shape 319"/>
        <p:cNvGrpSpPr/>
        <p:nvPr/>
      </p:nvGrpSpPr>
      <p:grpSpPr>
        <a:xfrm>
          <a:off x="0" y="0"/>
          <a:ext cx="0" cy="0"/>
          <a:chOff x="0" y="0"/>
          <a:chExt cx="0" cy="0"/>
        </a:xfrm>
      </p:grpSpPr>
      <p:sp>
        <p:nvSpPr>
          <p:cNvPr id="320" name="Google Shape;320;g5c21d2d8ce_2_1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5c21d2d8ce_2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6" name="Shape 326"/>
        <p:cNvGrpSpPr/>
        <p:nvPr/>
      </p:nvGrpSpPr>
      <p:grpSpPr>
        <a:xfrm>
          <a:off x="0" y="0"/>
          <a:ext cx="0" cy="0"/>
          <a:chOff x="0" y="0"/>
          <a:chExt cx="0" cy="0"/>
        </a:xfrm>
      </p:grpSpPr>
      <p:sp>
        <p:nvSpPr>
          <p:cNvPr id="327" name="Google Shape;327;g5c21d2d8ce_0_65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5c21d2d8ce_0_6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2"/>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2"/>
          <p:cNvSpPr txBox="1"/>
          <p:nvPr>
            <p:ph type="ctrTitle"/>
          </p:nvPr>
        </p:nvSpPr>
        <p:spPr>
          <a:xfrm>
            <a:off x="824000" y="1613813"/>
            <a:ext cx="4255500" cy="18729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7" name="Google Shape;47;p2"/>
          <p:cNvSpPr txBox="1"/>
          <p:nvPr>
            <p:ph idx="1" type="subTitle"/>
          </p:nvPr>
        </p:nvSpPr>
        <p:spPr>
          <a:xfrm>
            <a:off x="824000" y="3596300"/>
            <a:ext cx="4255500" cy="695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48" name="Google Shape;48;p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1"/>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1"/>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1"/>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1"/>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1"/>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1"/>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1"/>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1"/>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1"/>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1"/>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1"/>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1"/>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1"/>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1"/>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1"/>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8" name="Google Shape;268;p1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p:nvPr>
            <p:ph idx="1" type="body"/>
          </p:nvPr>
        </p:nvSpPr>
        <p:spPr>
          <a:xfrm>
            <a:off x="1388625" y="2712300"/>
            <a:ext cx="6366900" cy="1111200"/>
          </a:xfrm>
          <a:prstGeom prst="rect">
            <a:avLst/>
          </a:prstGeom>
        </p:spPr>
        <p:txBody>
          <a:bodyPr anchorCtr="0" anchor="t" bIns="91425" lIns="91425" spcFirstLastPara="1" rIns="91425" wrap="square" tIns="91425">
            <a:no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1600"/>
              </a:spcBef>
              <a:spcAft>
                <a:spcPts val="0"/>
              </a:spcAft>
              <a:buClr>
                <a:schemeClr val="lt1"/>
              </a:buClr>
              <a:buSzPts val="1100"/>
              <a:buChar char="○"/>
              <a:defRPr>
                <a:solidFill>
                  <a:schemeClr val="lt1"/>
                </a:solidFill>
              </a:defRPr>
            </a:lvl2pPr>
            <a:lvl3pPr indent="-298450" lvl="2" marL="1371600" algn="ctr">
              <a:spcBef>
                <a:spcPts val="1600"/>
              </a:spcBef>
              <a:spcAft>
                <a:spcPts val="0"/>
              </a:spcAft>
              <a:buClr>
                <a:schemeClr val="lt1"/>
              </a:buClr>
              <a:buSzPts val="1100"/>
              <a:buChar char="■"/>
              <a:defRPr>
                <a:solidFill>
                  <a:schemeClr val="lt1"/>
                </a:solidFill>
              </a:defRPr>
            </a:lvl3pPr>
            <a:lvl4pPr indent="-298450" lvl="3" marL="1828800" algn="ctr">
              <a:spcBef>
                <a:spcPts val="1600"/>
              </a:spcBef>
              <a:spcAft>
                <a:spcPts val="0"/>
              </a:spcAft>
              <a:buClr>
                <a:schemeClr val="lt1"/>
              </a:buClr>
              <a:buSzPts val="1100"/>
              <a:buChar char="●"/>
              <a:defRPr>
                <a:solidFill>
                  <a:schemeClr val="lt1"/>
                </a:solidFill>
              </a:defRPr>
            </a:lvl4pPr>
            <a:lvl5pPr indent="-298450" lvl="4" marL="2286000" algn="ctr">
              <a:spcBef>
                <a:spcPts val="1600"/>
              </a:spcBef>
              <a:spcAft>
                <a:spcPts val="0"/>
              </a:spcAft>
              <a:buClr>
                <a:schemeClr val="lt1"/>
              </a:buClr>
              <a:buSzPts val="1100"/>
              <a:buChar char="○"/>
              <a:defRPr>
                <a:solidFill>
                  <a:schemeClr val="lt1"/>
                </a:solidFill>
              </a:defRPr>
            </a:lvl5pPr>
            <a:lvl6pPr indent="-298450" lvl="5" marL="2743200" algn="ctr">
              <a:spcBef>
                <a:spcPts val="1600"/>
              </a:spcBef>
              <a:spcAft>
                <a:spcPts val="0"/>
              </a:spcAft>
              <a:buClr>
                <a:schemeClr val="lt1"/>
              </a:buClr>
              <a:buSzPts val="1100"/>
              <a:buChar char="■"/>
              <a:defRPr>
                <a:solidFill>
                  <a:schemeClr val="lt1"/>
                </a:solidFill>
              </a:defRPr>
            </a:lvl6pPr>
            <a:lvl7pPr indent="-298450" lvl="6" marL="3200400" algn="ctr">
              <a:spcBef>
                <a:spcPts val="1600"/>
              </a:spcBef>
              <a:spcAft>
                <a:spcPts val="0"/>
              </a:spcAft>
              <a:buClr>
                <a:schemeClr val="lt1"/>
              </a:buClr>
              <a:buSzPts val="1100"/>
              <a:buChar char="●"/>
              <a:defRPr>
                <a:solidFill>
                  <a:schemeClr val="lt1"/>
                </a:solidFill>
              </a:defRPr>
            </a:lvl7pPr>
            <a:lvl8pPr indent="-298450" lvl="7" marL="3657600" algn="ctr">
              <a:spcBef>
                <a:spcPts val="1600"/>
              </a:spcBef>
              <a:spcAft>
                <a:spcPts val="0"/>
              </a:spcAft>
              <a:buClr>
                <a:schemeClr val="lt1"/>
              </a:buClr>
              <a:buSzPts val="1100"/>
              <a:buChar char="○"/>
              <a:defRPr>
                <a:solidFill>
                  <a:schemeClr val="lt1"/>
                </a:solidFill>
              </a:defRPr>
            </a:lvl8pPr>
            <a:lvl9pPr indent="-298450" lvl="8" marL="4114800" algn="ctr">
              <a:spcBef>
                <a:spcPts val="1600"/>
              </a:spcBef>
              <a:spcAft>
                <a:spcPts val="1600"/>
              </a:spcAft>
              <a:buClr>
                <a:schemeClr val="lt1"/>
              </a:buClr>
              <a:buSzPts val="1100"/>
              <a:buChar char="■"/>
              <a:defRPr>
                <a:solidFill>
                  <a:schemeClr val="lt1"/>
                </a:solidFill>
              </a:defRPr>
            </a:lvl9pPr>
          </a:lstStyle>
          <a:p/>
        </p:txBody>
      </p:sp>
      <p:sp>
        <p:nvSpPr>
          <p:cNvPr id="270" name="Google Shape;270;p11"/>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71" name="Shape 271"/>
        <p:cNvGrpSpPr/>
        <p:nvPr/>
      </p:nvGrpSpPr>
      <p:grpSpPr>
        <a:xfrm>
          <a:off x="0" y="0"/>
          <a:ext cx="0" cy="0"/>
          <a:chOff x="0" y="0"/>
          <a:chExt cx="0" cy="0"/>
        </a:xfrm>
      </p:grpSpPr>
      <p:sp>
        <p:nvSpPr>
          <p:cNvPr id="272" name="Google Shape;272;p1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2" name="Google Shape;82;p3"/>
          <p:cNvSpPr txBox="1"/>
          <p:nvPr>
            <p:ph type="title"/>
          </p:nvPr>
        </p:nvSpPr>
        <p:spPr>
          <a:xfrm>
            <a:off x="824000" y="1613825"/>
            <a:ext cx="5857800" cy="18729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3" name="Google Shape;83;p3"/>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84"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4"/>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9" name="Google Shape;89;p4"/>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0" name="Google Shape;90;p4"/>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9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5"/>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6" name="Google Shape;96;p5"/>
          <p:cNvSpPr txBox="1"/>
          <p:nvPr>
            <p:ph idx="1" type="body"/>
          </p:nvPr>
        </p:nvSpPr>
        <p:spPr>
          <a:xfrm>
            <a:off x="1303800" y="1990050"/>
            <a:ext cx="3430500" cy="2541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7" name="Google Shape;97;p5"/>
          <p:cNvSpPr txBox="1"/>
          <p:nvPr>
            <p:ph idx="2" type="body"/>
          </p:nvPr>
        </p:nvSpPr>
        <p:spPr>
          <a:xfrm>
            <a:off x="4903650" y="1990050"/>
            <a:ext cx="3430500" cy="2541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8" name="Google Shape;98;p5"/>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99"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6"/>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4" name="Google Shape;104;p6"/>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105"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7"/>
          <p:cNvSpPr txBox="1"/>
          <p:nvPr>
            <p:ph type="title"/>
          </p:nvPr>
        </p:nvSpPr>
        <p:spPr>
          <a:xfrm>
            <a:off x="1303800" y="598575"/>
            <a:ext cx="3312000" cy="15900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0" name="Google Shape;110;p7"/>
          <p:cNvSpPr txBox="1"/>
          <p:nvPr>
            <p:ph idx="1" type="body"/>
          </p:nvPr>
        </p:nvSpPr>
        <p:spPr>
          <a:xfrm>
            <a:off x="1303800" y="2309675"/>
            <a:ext cx="3312000" cy="22218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11" name="Google Shape;111;p7"/>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8"/>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5" name="Google Shape;125;p8"/>
          <p:cNvSpPr txBox="1"/>
          <p:nvPr>
            <p:ph type="title"/>
          </p:nvPr>
        </p:nvSpPr>
        <p:spPr>
          <a:xfrm>
            <a:off x="824000" y="763600"/>
            <a:ext cx="5857800" cy="35733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6" name="Google Shape;126;p8"/>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127"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9"/>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2" name="Google Shape;132;p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3" name="Google Shape;133;p9"/>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34" name="Google Shape;134;p9"/>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35"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10"/>
          <p:cNvSpPr txBox="1"/>
          <p:nvPr>
            <p:ph idx="1" type="body"/>
          </p:nvPr>
        </p:nvSpPr>
        <p:spPr>
          <a:xfrm>
            <a:off x="1303800" y="4138975"/>
            <a:ext cx="5843100" cy="534900"/>
          </a:xfrm>
          <a:prstGeom prst="rect">
            <a:avLst/>
          </a:prstGeom>
        </p:spPr>
        <p:txBody>
          <a:bodyPr anchorCtr="0" anchor="t"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140" name="Google Shape;140;p10"/>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1600"/>
              </a:spcBef>
              <a:spcAft>
                <a:spcPts val="160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16.png"/><Relationship Id="rId4" Type="http://schemas.openxmlformats.org/officeDocument/2006/relationships/image" Target="../media/image7.png"/><Relationship Id="rId5"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19.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19.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 Id="rId3" Type="http://schemas.openxmlformats.org/officeDocument/2006/relationships/image" Target="../media/image23.png"/><Relationship Id="rId4" Type="http://schemas.openxmlformats.org/officeDocument/2006/relationships/image" Target="../media/image11.png"/><Relationship Id="rId5"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17.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17.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19.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19.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6" name="Shape 276"/>
        <p:cNvGrpSpPr/>
        <p:nvPr/>
      </p:nvGrpSpPr>
      <p:grpSpPr>
        <a:xfrm>
          <a:off x="0" y="0"/>
          <a:ext cx="0" cy="0"/>
          <a:chOff x="0" y="0"/>
          <a:chExt cx="0" cy="0"/>
        </a:xfrm>
      </p:grpSpPr>
      <p:sp>
        <p:nvSpPr>
          <p:cNvPr id="277" name="Google Shape;277;p13"/>
          <p:cNvSpPr txBox="1"/>
          <p:nvPr>
            <p:ph type="ctrTitle"/>
          </p:nvPr>
        </p:nvSpPr>
        <p:spPr>
          <a:xfrm>
            <a:off x="824000" y="1613813"/>
            <a:ext cx="4255500" cy="1872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Email Marketing Automation with Sendgrid</a:t>
            </a:r>
            <a:endParaRPr/>
          </a:p>
        </p:txBody>
      </p:sp>
      <p:sp>
        <p:nvSpPr>
          <p:cNvPr id="278" name="Google Shape;278;p13"/>
          <p:cNvSpPr txBox="1"/>
          <p:nvPr>
            <p:ph idx="1" type="subTitle"/>
          </p:nvPr>
        </p:nvSpPr>
        <p:spPr>
          <a:xfrm>
            <a:off x="390525" y="4306630"/>
            <a:ext cx="8222100" cy="432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2019-06-23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5" name="Shape 335"/>
        <p:cNvGrpSpPr/>
        <p:nvPr/>
      </p:nvGrpSpPr>
      <p:grpSpPr>
        <a:xfrm>
          <a:off x="0" y="0"/>
          <a:ext cx="0" cy="0"/>
          <a:chOff x="0" y="0"/>
          <a:chExt cx="0" cy="0"/>
        </a:xfrm>
      </p:grpSpPr>
      <p:pic>
        <p:nvPicPr>
          <p:cNvPr id="336" name="Google Shape;336;p22"/>
          <p:cNvPicPr preferRelativeResize="0"/>
          <p:nvPr/>
        </p:nvPicPr>
        <p:blipFill>
          <a:blip r:embed="rId3">
            <a:alphaModFix/>
          </a:blip>
          <a:stretch>
            <a:fillRect/>
          </a:stretch>
        </p:blipFill>
        <p:spPr>
          <a:xfrm>
            <a:off x="0" y="-124550"/>
            <a:ext cx="9144001" cy="5268050"/>
          </a:xfrm>
          <a:prstGeom prst="rect">
            <a:avLst/>
          </a:prstGeom>
          <a:noFill/>
          <a:ln>
            <a:noFill/>
          </a:ln>
        </p:spPr>
      </p:pic>
      <p:pic>
        <p:nvPicPr>
          <p:cNvPr id="337" name="Google Shape;337;p22"/>
          <p:cNvPicPr preferRelativeResize="0"/>
          <p:nvPr/>
        </p:nvPicPr>
        <p:blipFill>
          <a:blip r:embed="rId4">
            <a:alphaModFix/>
          </a:blip>
          <a:stretch>
            <a:fillRect/>
          </a:stretch>
        </p:blipFill>
        <p:spPr>
          <a:xfrm>
            <a:off x="973075" y="2028650"/>
            <a:ext cx="6298025" cy="3114850"/>
          </a:xfrm>
          <a:prstGeom prst="rect">
            <a:avLst/>
          </a:prstGeom>
          <a:noFill/>
          <a:ln>
            <a:noFill/>
          </a:ln>
          <a:effectLst>
            <a:outerShdw blurRad="342900" rotWithShape="0" algn="bl" dir="5400000" dist="19050">
              <a:srgbClr val="000000">
                <a:alpha val="50000"/>
              </a:srgbClr>
            </a:outerShdw>
          </a:effectLst>
        </p:spPr>
      </p:pic>
      <p:cxnSp>
        <p:nvCxnSpPr>
          <p:cNvPr id="338" name="Google Shape;338;p22"/>
          <p:cNvCxnSpPr/>
          <p:nvPr/>
        </p:nvCxnSpPr>
        <p:spPr>
          <a:xfrm>
            <a:off x="591000" y="1637250"/>
            <a:ext cx="1357800" cy="934500"/>
          </a:xfrm>
          <a:prstGeom prst="straightConnector1">
            <a:avLst/>
          </a:prstGeom>
          <a:noFill/>
          <a:ln cap="flat" cmpd="sng" w="38100">
            <a:solidFill>
              <a:schemeClr val="dk2"/>
            </a:solidFill>
            <a:prstDash val="solid"/>
            <a:round/>
            <a:headEnd len="med" w="med" type="none"/>
            <a:tailEnd len="med" w="med" type="triangl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2" name="Shape 342"/>
        <p:cNvGrpSpPr/>
        <p:nvPr/>
      </p:nvGrpSpPr>
      <p:grpSpPr>
        <a:xfrm>
          <a:off x="0" y="0"/>
          <a:ext cx="0" cy="0"/>
          <a:chOff x="0" y="0"/>
          <a:chExt cx="0" cy="0"/>
        </a:xfrm>
      </p:grpSpPr>
      <p:pic>
        <p:nvPicPr>
          <p:cNvPr id="343" name="Google Shape;343;p23"/>
          <p:cNvPicPr preferRelativeResize="0"/>
          <p:nvPr/>
        </p:nvPicPr>
        <p:blipFill rotWithShape="1">
          <a:blip r:embed="rId3">
            <a:alphaModFix/>
          </a:blip>
          <a:srcRect b="8568" l="0" r="0" t="8568"/>
          <a:stretch/>
        </p:blipFill>
        <p:spPr>
          <a:xfrm>
            <a:off x="0" y="463225"/>
            <a:ext cx="9144001" cy="3618025"/>
          </a:xfrm>
          <a:prstGeom prst="rect">
            <a:avLst/>
          </a:prstGeom>
          <a:noFill/>
          <a:ln>
            <a:noFill/>
          </a:ln>
        </p:spPr>
      </p:pic>
      <p:pic>
        <p:nvPicPr>
          <p:cNvPr id="344" name="Google Shape;344;p23"/>
          <p:cNvPicPr preferRelativeResize="0"/>
          <p:nvPr/>
        </p:nvPicPr>
        <p:blipFill>
          <a:blip r:embed="rId4">
            <a:alphaModFix/>
          </a:blip>
          <a:stretch>
            <a:fillRect/>
          </a:stretch>
        </p:blipFill>
        <p:spPr>
          <a:xfrm rot="276370">
            <a:off x="5865627" y="40378"/>
            <a:ext cx="2411294" cy="5104067"/>
          </a:xfrm>
          <a:prstGeom prst="rect">
            <a:avLst/>
          </a:prstGeom>
          <a:noFill/>
          <a:ln>
            <a:noFill/>
          </a:ln>
          <a:effectLst>
            <a:outerShdw blurRad="57150" rotWithShape="0" algn="bl" dir="5400000" dist="19050">
              <a:srgbClr val="000000">
                <a:alpha val="50000"/>
              </a:srgbClr>
            </a:outerShdw>
          </a:effectLst>
        </p:spPr>
      </p:pic>
      <p:pic>
        <p:nvPicPr>
          <p:cNvPr id="345" name="Google Shape;345;p23"/>
          <p:cNvPicPr preferRelativeResize="0"/>
          <p:nvPr/>
        </p:nvPicPr>
        <p:blipFill>
          <a:blip r:embed="rId5">
            <a:alphaModFix/>
          </a:blip>
          <a:stretch>
            <a:fillRect/>
          </a:stretch>
        </p:blipFill>
        <p:spPr>
          <a:xfrm rot="-323783">
            <a:off x="335476" y="1039723"/>
            <a:ext cx="2522248" cy="4198854"/>
          </a:xfrm>
          <a:prstGeom prst="rect">
            <a:avLst/>
          </a:prstGeom>
          <a:noFill/>
          <a:ln>
            <a:noFill/>
          </a:ln>
          <a:effectLst>
            <a:outerShdw blurRad="57150" rotWithShape="0" algn="bl" dir="5400000" dist="19050">
              <a:srgbClr val="000000">
                <a:alpha val="50000"/>
              </a:srgbClr>
            </a:outerShdw>
          </a:effectLst>
        </p:spPr>
      </p:pic>
      <p:sp>
        <p:nvSpPr>
          <p:cNvPr id="346" name="Google Shape;346;p23"/>
          <p:cNvSpPr/>
          <p:nvPr/>
        </p:nvSpPr>
        <p:spPr>
          <a:xfrm>
            <a:off x="2963100" y="742775"/>
            <a:ext cx="902400" cy="1860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23"/>
          <p:cNvSpPr/>
          <p:nvPr/>
        </p:nvSpPr>
        <p:spPr>
          <a:xfrm>
            <a:off x="3961450" y="1682563"/>
            <a:ext cx="2164425" cy="250250"/>
          </a:xfrm>
          <a:custGeom>
            <a:rect b="b" l="l" r="r" t="t"/>
            <a:pathLst>
              <a:path extrusionOk="0" h="10010" w="86577">
                <a:moveTo>
                  <a:pt x="0" y="3940"/>
                </a:moveTo>
                <a:cubicBezTo>
                  <a:pt x="4366" y="3301"/>
                  <a:pt x="16560" y="320"/>
                  <a:pt x="26197" y="107"/>
                </a:cubicBezTo>
                <a:cubicBezTo>
                  <a:pt x="35835" y="-106"/>
                  <a:pt x="47762" y="1012"/>
                  <a:pt x="57825" y="2662"/>
                </a:cubicBezTo>
                <a:cubicBezTo>
                  <a:pt x="67888" y="4313"/>
                  <a:pt x="81785" y="8785"/>
                  <a:pt x="86577" y="10010"/>
                </a:cubicBezTo>
              </a:path>
            </a:pathLst>
          </a:custGeom>
          <a:noFill/>
          <a:ln cap="flat" cmpd="sng" w="9525">
            <a:solidFill>
              <a:schemeClr val="dk2"/>
            </a:solidFill>
            <a:prstDash val="solid"/>
            <a:round/>
            <a:headEnd len="med" w="med" type="none"/>
            <a:tailEnd len="med" w="med" type="none"/>
          </a:ln>
        </p:spPr>
      </p:sp>
      <p:sp>
        <p:nvSpPr>
          <p:cNvPr id="348" name="Google Shape;348;p23"/>
          <p:cNvSpPr/>
          <p:nvPr/>
        </p:nvSpPr>
        <p:spPr>
          <a:xfrm>
            <a:off x="2939150" y="2515850"/>
            <a:ext cx="902400" cy="16851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23"/>
          <p:cNvSpPr/>
          <p:nvPr/>
        </p:nvSpPr>
        <p:spPr>
          <a:xfrm>
            <a:off x="2483900" y="3098176"/>
            <a:ext cx="511157" cy="135900"/>
          </a:xfrm>
          <a:custGeom>
            <a:rect b="b" l="l" r="r" t="t"/>
            <a:pathLst>
              <a:path extrusionOk="0" h="1944" w="11182">
                <a:moveTo>
                  <a:pt x="11182" y="1625"/>
                </a:moveTo>
                <a:cubicBezTo>
                  <a:pt x="10224" y="1359"/>
                  <a:pt x="7295" y="-26"/>
                  <a:pt x="5431" y="27"/>
                </a:cubicBezTo>
                <a:cubicBezTo>
                  <a:pt x="3567" y="80"/>
                  <a:pt x="905" y="1625"/>
                  <a:pt x="0" y="1944"/>
                </a:cubicBezTo>
              </a:path>
            </a:pathLst>
          </a:custGeom>
          <a:noFill/>
          <a:ln cap="flat" cmpd="sng" w="9525">
            <a:solidFill>
              <a:schemeClr val="dk2"/>
            </a:solidFill>
            <a:prstDash val="solid"/>
            <a:round/>
            <a:headEnd len="med" w="med" type="none"/>
            <a:tailEnd len="med" w="med" type="none"/>
          </a:ln>
        </p:spPr>
      </p:sp>
      <p:cxnSp>
        <p:nvCxnSpPr>
          <p:cNvPr id="350" name="Google Shape;350;p23"/>
          <p:cNvCxnSpPr/>
          <p:nvPr/>
        </p:nvCxnSpPr>
        <p:spPr>
          <a:xfrm>
            <a:off x="6125875" y="1932825"/>
            <a:ext cx="119700" cy="55800"/>
          </a:xfrm>
          <a:prstGeom prst="straightConnector1">
            <a:avLst/>
          </a:prstGeom>
          <a:noFill/>
          <a:ln cap="flat" cmpd="sng" w="9525">
            <a:solidFill>
              <a:schemeClr val="dk2"/>
            </a:solidFill>
            <a:prstDash val="solid"/>
            <a:round/>
            <a:headEnd len="med" w="med" type="none"/>
            <a:tailEnd len="med" w="med" type="triangle"/>
          </a:ln>
        </p:spPr>
      </p:cxnSp>
      <p:cxnSp>
        <p:nvCxnSpPr>
          <p:cNvPr id="351" name="Google Shape;351;p23"/>
          <p:cNvCxnSpPr/>
          <p:nvPr/>
        </p:nvCxnSpPr>
        <p:spPr>
          <a:xfrm flipH="1">
            <a:off x="2244200" y="3234075"/>
            <a:ext cx="239700" cy="200400"/>
          </a:xfrm>
          <a:prstGeom prst="straightConnector1">
            <a:avLst/>
          </a:prstGeom>
          <a:noFill/>
          <a:ln cap="flat" cmpd="sng" w="9525">
            <a:solidFill>
              <a:schemeClr val="dk2"/>
            </a:solidFill>
            <a:prstDash val="solid"/>
            <a:round/>
            <a:headEnd len="med" w="med" type="none"/>
            <a:tailEnd len="med" w="med" type="triangle"/>
          </a:ln>
        </p:spPr>
      </p:cxnSp>
      <p:cxnSp>
        <p:nvCxnSpPr>
          <p:cNvPr id="352" name="Google Shape;352;p23"/>
          <p:cNvCxnSpPr/>
          <p:nvPr/>
        </p:nvCxnSpPr>
        <p:spPr>
          <a:xfrm rot="10800000">
            <a:off x="391325" y="710900"/>
            <a:ext cx="806700" cy="375300"/>
          </a:xfrm>
          <a:prstGeom prst="straightConnector1">
            <a:avLst/>
          </a:prstGeom>
          <a:noFill/>
          <a:ln cap="flat" cmpd="sng" w="38100">
            <a:solidFill>
              <a:schemeClr val="dk2"/>
            </a:solidFill>
            <a:prstDash val="solid"/>
            <a:round/>
            <a:headEnd len="med" w="med" type="none"/>
            <a:tailEnd len="med" w="med" type="triangl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6" name="Shape 356"/>
        <p:cNvGrpSpPr/>
        <p:nvPr/>
      </p:nvGrpSpPr>
      <p:grpSpPr>
        <a:xfrm>
          <a:off x="0" y="0"/>
          <a:ext cx="0" cy="0"/>
          <a:chOff x="0" y="0"/>
          <a:chExt cx="0" cy="0"/>
        </a:xfrm>
      </p:grpSpPr>
      <p:pic>
        <p:nvPicPr>
          <p:cNvPr id="357" name="Google Shape;357;p24"/>
          <p:cNvPicPr preferRelativeResize="0"/>
          <p:nvPr/>
        </p:nvPicPr>
        <p:blipFill rotWithShape="1">
          <a:blip r:embed="rId3">
            <a:alphaModFix/>
          </a:blip>
          <a:srcRect b="0" l="0" r="14835" t="13412"/>
          <a:stretch/>
        </p:blipFill>
        <p:spPr>
          <a:xfrm>
            <a:off x="0" y="0"/>
            <a:ext cx="9144001" cy="4128150"/>
          </a:xfrm>
          <a:prstGeom prst="rect">
            <a:avLst/>
          </a:prstGeom>
          <a:noFill/>
          <a:ln>
            <a:noFill/>
          </a:ln>
        </p:spPr>
      </p:pic>
      <p:pic>
        <p:nvPicPr>
          <p:cNvPr id="358" name="Google Shape;358;p24"/>
          <p:cNvPicPr preferRelativeResize="0"/>
          <p:nvPr/>
        </p:nvPicPr>
        <p:blipFill>
          <a:blip r:embed="rId4">
            <a:alphaModFix/>
          </a:blip>
          <a:stretch>
            <a:fillRect/>
          </a:stretch>
        </p:blipFill>
        <p:spPr>
          <a:xfrm>
            <a:off x="2658717" y="0"/>
            <a:ext cx="3826557" cy="5143500"/>
          </a:xfrm>
          <a:prstGeom prst="rect">
            <a:avLst/>
          </a:prstGeom>
          <a:noFill/>
          <a:ln>
            <a:noFill/>
          </a:ln>
          <a:effectLst>
            <a:outerShdw blurRad="414338" rotWithShape="0" algn="bl" dir="5400000" dist="28575">
              <a:srgbClr val="000000">
                <a:alpha val="50000"/>
              </a:srgbClr>
            </a:outerShdw>
          </a:effectLst>
        </p:spPr>
      </p:pic>
      <p:cxnSp>
        <p:nvCxnSpPr>
          <p:cNvPr id="359" name="Google Shape;359;p24"/>
          <p:cNvCxnSpPr/>
          <p:nvPr/>
        </p:nvCxnSpPr>
        <p:spPr>
          <a:xfrm rot="10800000">
            <a:off x="4959725" y="527100"/>
            <a:ext cx="2587800" cy="806700"/>
          </a:xfrm>
          <a:prstGeom prst="straightConnector1">
            <a:avLst/>
          </a:prstGeom>
          <a:noFill/>
          <a:ln cap="flat" cmpd="sng" w="38100">
            <a:solidFill>
              <a:schemeClr val="dk2"/>
            </a:solidFill>
            <a:prstDash val="solid"/>
            <a:round/>
            <a:headEnd len="med" w="med" type="none"/>
            <a:tailEnd len="med" w="med" type="triangl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3" name="Shape 363"/>
        <p:cNvGrpSpPr/>
        <p:nvPr/>
      </p:nvGrpSpPr>
      <p:grpSpPr>
        <a:xfrm>
          <a:off x="0" y="0"/>
          <a:ext cx="0" cy="0"/>
          <a:chOff x="0" y="0"/>
          <a:chExt cx="0" cy="0"/>
        </a:xfrm>
      </p:grpSpPr>
      <p:pic>
        <p:nvPicPr>
          <p:cNvPr id="364" name="Google Shape;364;p25"/>
          <p:cNvPicPr preferRelativeResize="0"/>
          <p:nvPr/>
        </p:nvPicPr>
        <p:blipFill>
          <a:blip r:embed="rId3">
            <a:alphaModFix/>
          </a:blip>
          <a:stretch>
            <a:fillRect/>
          </a:stretch>
        </p:blipFill>
        <p:spPr>
          <a:xfrm>
            <a:off x="0" y="577700"/>
            <a:ext cx="9144000" cy="409474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8" name="Shape 368"/>
        <p:cNvGrpSpPr/>
        <p:nvPr/>
      </p:nvGrpSpPr>
      <p:grpSpPr>
        <a:xfrm>
          <a:off x="0" y="0"/>
          <a:ext cx="0" cy="0"/>
          <a:chOff x="0" y="0"/>
          <a:chExt cx="0" cy="0"/>
        </a:xfrm>
      </p:grpSpPr>
      <p:pic>
        <p:nvPicPr>
          <p:cNvPr id="369" name="Google Shape;369;p26"/>
          <p:cNvPicPr preferRelativeResize="0"/>
          <p:nvPr/>
        </p:nvPicPr>
        <p:blipFill>
          <a:blip r:embed="rId3">
            <a:alphaModFix/>
          </a:blip>
          <a:stretch>
            <a:fillRect/>
          </a:stretch>
        </p:blipFill>
        <p:spPr>
          <a:xfrm>
            <a:off x="0" y="861043"/>
            <a:ext cx="9144000" cy="383286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3" name="Shape 373"/>
        <p:cNvGrpSpPr/>
        <p:nvPr/>
      </p:nvGrpSpPr>
      <p:grpSpPr>
        <a:xfrm>
          <a:off x="0" y="0"/>
          <a:ext cx="0" cy="0"/>
          <a:chOff x="0" y="0"/>
          <a:chExt cx="0" cy="0"/>
        </a:xfrm>
      </p:grpSpPr>
      <p:pic>
        <p:nvPicPr>
          <p:cNvPr id="374" name="Google Shape;374;p27"/>
          <p:cNvPicPr preferRelativeResize="0"/>
          <p:nvPr/>
        </p:nvPicPr>
        <p:blipFill rotWithShape="1">
          <a:blip r:embed="rId3">
            <a:alphaModFix/>
          </a:blip>
          <a:srcRect b="0" l="0" r="14835" t="13412"/>
          <a:stretch/>
        </p:blipFill>
        <p:spPr>
          <a:xfrm>
            <a:off x="0" y="0"/>
            <a:ext cx="9144001" cy="4128150"/>
          </a:xfrm>
          <a:prstGeom prst="rect">
            <a:avLst/>
          </a:prstGeom>
          <a:noFill/>
          <a:ln>
            <a:noFill/>
          </a:ln>
        </p:spPr>
      </p:pic>
      <p:pic>
        <p:nvPicPr>
          <p:cNvPr id="375" name="Google Shape;375;p27"/>
          <p:cNvPicPr preferRelativeResize="0"/>
          <p:nvPr/>
        </p:nvPicPr>
        <p:blipFill>
          <a:blip r:embed="rId4">
            <a:alphaModFix/>
          </a:blip>
          <a:stretch>
            <a:fillRect/>
          </a:stretch>
        </p:blipFill>
        <p:spPr>
          <a:xfrm>
            <a:off x="2658717" y="0"/>
            <a:ext cx="3826557" cy="5143500"/>
          </a:xfrm>
          <a:prstGeom prst="rect">
            <a:avLst/>
          </a:prstGeom>
          <a:noFill/>
          <a:ln>
            <a:noFill/>
          </a:ln>
          <a:effectLst>
            <a:outerShdw blurRad="414338" rotWithShape="0" algn="bl" dir="5400000" dist="28575">
              <a:srgbClr val="000000">
                <a:alpha val="50000"/>
              </a:srgbClr>
            </a:outerShdw>
          </a:effectLst>
        </p:spPr>
      </p:pic>
      <p:cxnSp>
        <p:nvCxnSpPr>
          <p:cNvPr id="376" name="Google Shape;376;p27"/>
          <p:cNvCxnSpPr/>
          <p:nvPr/>
        </p:nvCxnSpPr>
        <p:spPr>
          <a:xfrm flipH="1">
            <a:off x="6045850" y="3777750"/>
            <a:ext cx="2699700" cy="1038300"/>
          </a:xfrm>
          <a:prstGeom prst="straightConnector1">
            <a:avLst/>
          </a:prstGeom>
          <a:noFill/>
          <a:ln cap="flat" cmpd="sng" w="38100">
            <a:solidFill>
              <a:schemeClr val="dk2"/>
            </a:solidFill>
            <a:prstDash val="solid"/>
            <a:round/>
            <a:headEnd len="med" w="med" type="none"/>
            <a:tailEnd len="med" w="med" type="triangl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0" name="Shape 380"/>
        <p:cNvGrpSpPr/>
        <p:nvPr/>
      </p:nvGrpSpPr>
      <p:grpSpPr>
        <a:xfrm>
          <a:off x="0" y="0"/>
          <a:ext cx="0" cy="0"/>
          <a:chOff x="0" y="0"/>
          <a:chExt cx="0" cy="0"/>
        </a:xfrm>
      </p:grpSpPr>
      <p:pic>
        <p:nvPicPr>
          <p:cNvPr id="381" name="Google Shape;381;p28"/>
          <p:cNvPicPr preferRelativeResize="0"/>
          <p:nvPr/>
        </p:nvPicPr>
        <p:blipFill rotWithShape="1">
          <a:blip r:embed="rId3">
            <a:alphaModFix/>
          </a:blip>
          <a:srcRect b="25093" l="20961" r="23200" t="10713"/>
          <a:stretch/>
        </p:blipFill>
        <p:spPr>
          <a:xfrm>
            <a:off x="1" y="0"/>
            <a:ext cx="7954071" cy="5143501"/>
          </a:xfrm>
          <a:prstGeom prst="rect">
            <a:avLst/>
          </a:prstGeom>
          <a:noFill/>
          <a:ln>
            <a:noFill/>
          </a:ln>
        </p:spPr>
      </p:pic>
      <p:cxnSp>
        <p:nvCxnSpPr>
          <p:cNvPr id="382" name="Google Shape;382;p28"/>
          <p:cNvCxnSpPr/>
          <p:nvPr/>
        </p:nvCxnSpPr>
        <p:spPr>
          <a:xfrm rot="10800000">
            <a:off x="7483675" y="3082925"/>
            <a:ext cx="1078200" cy="718800"/>
          </a:xfrm>
          <a:prstGeom prst="straightConnector1">
            <a:avLst/>
          </a:prstGeom>
          <a:noFill/>
          <a:ln cap="flat" cmpd="sng" w="38100">
            <a:solidFill>
              <a:schemeClr val="dk2"/>
            </a:solidFill>
            <a:prstDash val="solid"/>
            <a:round/>
            <a:headEnd len="med" w="med" type="none"/>
            <a:tailEnd len="med" w="med" type="triangl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6" name="Shape 386"/>
        <p:cNvGrpSpPr/>
        <p:nvPr/>
      </p:nvGrpSpPr>
      <p:grpSpPr>
        <a:xfrm>
          <a:off x="0" y="0"/>
          <a:ext cx="0" cy="0"/>
          <a:chOff x="0" y="0"/>
          <a:chExt cx="0" cy="0"/>
        </a:xfrm>
      </p:grpSpPr>
      <p:pic>
        <p:nvPicPr>
          <p:cNvPr id="387" name="Google Shape;387;p29"/>
          <p:cNvPicPr preferRelativeResize="0"/>
          <p:nvPr/>
        </p:nvPicPr>
        <p:blipFill>
          <a:blip r:embed="rId3">
            <a:alphaModFix/>
          </a:blip>
          <a:stretch>
            <a:fillRect/>
          </a:stretch>
        </p:blipFill>
        <p:spPr>
          <a:xfrm>
            <a:off x="2081850" y="0"/>
            <a:ext cx="4980297" cy="5143499"/>
          </a:xfrm>
          <a:prstGeom prst="rect">
            <a:avLst/>
          </a:prstGeom>
          <a:noFill/>
          <a:ln>
            <a:noFill/>
          </a:ln>
          <a:effectLst>
            <a:outerShdw blurRad="200025" rotWithShape="0" algn="bl" dir="5400000" dist="19050">
              <a:srgbClr val="000000">
                <a:alpha val="50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1" name="Shape 391"/>
        <p:cNvGrpSpPr/>
        <p:nvPr/>
      </p:nvGrpSpPr>
      <p:grpSpPr>
        <a:xfrm>
          <a:off x="0" y="0"/>
          <a:ext cx="0" cy="0"/>
          <a:chOff x="0" y="0"/>
          <a:chExt cx="0" cy="0"/>
        </a:xfrm>
      </p:grpSpPr>
      <p:pic>
        <p:nvPicPr>
          <p:cNvPr id="392" name="Google Shape;392;p30"/>
          <p:cNvPicPr preferRelativeResize="0"/>
          <p:nvPr/>
        </p:nvPicPr>
        <p:blipFill rotWithShape="1">
          <a:blip r:embed="rId3">
            <a:alphaModFix/>
          </a:blip>
          <a:srcRect b="0" l="22185" r="5361" t="31931"/>
          <a:stretch/>
        </p:blipFill>
        <p:spPr>
          <a:xfrm>
            <a:off x="0" y="0"/>
            <a:ext cx="9144001" cy="460595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6" name="Shape 396"/>
        <p:cNvGrpSpPr/>
        <p:nvPr/>
      </p:nvGrpSpPr>
      <p:grpSpPr>
        <a:xfrm>
          <a:off x="0" y="0"/>
          <a:ext cx="0" cy="0"/>
          <a:chOff x="0" y="0"/>
          <a:chExt cx="0" cy="0"/>
        </a:xfrm>
      </p:grpSpPr>
      <p:cxnSp>
        <p:nvCxnSpPr>
          <p:cNvPr id="397" name="Google Shape;397;p31"/>
          <p:cNvCxnSpPr/>
          <p:nvPr/>
        </p:nvCxnSpPr>
        <p:spPr>
          <a:xfrm>
            <a:off x="2957325" y="1701250"/>
            <a:ext cx="2615400" cy="0"/>
          </a:xfrm>
          <a:prstGeom prst="straightConnector1">
            <a:avLst/>
          </a:prstGeom>
          <a:noFill/>
          <a:ln cap="flat" cmpd="sng" w="9525">
            <a:solidFill>
              <a:schemeClr val="dk2"/>
            </a:solidFill>
            <a:prstDash val="solid"/>
            <a:round/>
            <a:headEnd len="med" w="med" type="none"/>
            <a:tailEnd len="med" w="med" type="none"/>
          </a:ln>
        </p:spPr>
      </p:cxnSp>
      <p:pic>
        <p:nvPicPr>
          <p:cNvPr id="398" name="Google Shape;398;p31"/>
          <p:cNvPicPr preferRelativeResize="0"/>
          <p:nvPr/>
        </p:nvPicPr>
        <p:blipFill>
          <a:blip r:embed="rId3">
            <a:alphaModFix/>
          </a:blip>
          <a:stretch>
            <a:fillRect/>
          </a:stretch>
        </p:blipFill>
        <p:spPr>
          <a:xfrm>
            <a:off x="0" y="0"/>
            <a:ext cx="9144001" cy="5143501"/>
          </a:xfrm>
          <a:prstGeom prst="rect">
            <a:avLst/>
          </a:prstGeom>
          <a:noFill/>
          <a:ln>
            <a:noFill/>
          </a:ln>
        </p:spPr>
      </p:pic>
      <p:cxnSp>
        <p:nvCxnSpPr>
          <p:cNvPr id="399" name="Google Shape;399;p31"/>
          <p:cNvCxnSpPr/>
          <p:nvPr/>
        </p:nvCxnSpPr>
        <p:spPr>
          <a:xfrm>
            <a:off x="2981175" y="1741000"/>
            <a:ext cx="2623500" cy="0"/>
          </a:xfrm>
          <a:prstGeom prst="straightConnector1">
            <a:avLst/>
          </a:prstGeom>
          <a:noFill/>
          <a:ln cap="flat" cmpd="sng" w="9525">
            <a:solidFill>
              <a:srgbClr val="FF0000"/>
            </a:solidFill>
            <a:prstDash val="solid"/>
            <a:round/>
            <a:headEnd len="med" w="med" type="none"/>
            <a:tailEnd len="med" w="med" type="none"/>
          </a:ln>
        </p:spPr>
      </p:cxnSp>
      <p:pic>
        <p:nvPicPr>
          <p:cNvPr id="400" name="Google Shape;400;p31"/>
          <p:cNvPicPr preferRelativeResize="0"/>
          <p:nvPr/>
        </p:nvPicPr>
        <p:blipFill>
          <a:blip r:embed="rId4">
            <a:alphaModFix/>
          </a:blip>
          <a:stretch>
            <a:fillRect/>
          </a:stretch>
        </p:blipFill>
        <p:spPr>
          <a:xfrm>
            <a:off x="2882750" y="477237"/>
            <a:ext cx="2721925" cy="4459324"/>
          </a:xfrm>
          <a:prstGeom prst="rect">
            <a:avLst/>
          </a:prstGeom>
          <a:noFill/>
          <a:ln>
            <a:noFill/>
          </a:ln>
          <a:effectLst>
            <a:outerShdw blurRad="57150" rotWithShape="0" algn="bl" dir="5400000" dist="19050">
              <a:srgbClr val="000000">
                <a:alpha val="50000"/>
              </a:srgbClr>
            </a:outerShdw>
          </a:effectLst>
        </p:spPr>
      </p:pic>
      <p:pic>
        <p:nvPicPr>
          <p:cNvPr id="401" name="Google Shape;401;p31"/>
          <p:cNvPicPr preferRelativeResize="0"/>
          <p:nvPr/>
        </p:nvPicPr>
        <p:blipFill>
          <a:blip r:embed="rId5">
            <a:alphaModFix/>
          </a:blip>
          <a:stretch>
            <a:fillRect/>
          </a:stretch>
        </p:blipFill>
        <p:spPr>
          <a:xfrm>
            <a:off x="5756550" y="477222"/>
            <a:ext cx="2721925" cy="3716104"/>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3"/>
        </a:solidFill>
      </p:bgPr>
    </p:bg>
    <p:spTree>
      <p:nvGrpSpPr>
        <p:cNvPr id="282" name="Shape 282"/>
        <p:cNvGrpSpPr/>
        <p:nvPr/>
      </p:nvGrpSpPr>
      <p:grpSpPr>
        <a:xfrm>
          <a:off x="0" y="0"/>
          <a:ext cx="0" cy="0"/>
          <a:chOff x="0" y="0"/>
          <a:chExt cx="0" cy="0"/>
        </a:xfrm>
      </p:grpSpPr>
      <p:sp>
        <p:nvSpPr>
          <p:cNvPr id="283" name="Google Shape;283;p14"/>
          <p:cNvSpPr txBox="1"/>
          <p:nvPr>
            <p:ph type="title"/>
          </p:nvPr>
        </p:nvSpPr>
        <p:spPr>
          <a:xfrm>
            <a:off x="460950" y="160350"/>
            <a:ext cx="8222100" cy="1012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What is Sendgrid Automation?</a:t>
            </a:r>
            <a:endParaRPr/>
          </a:p>
        </p:txBody>
      </p:sp>
      <p:sp>
        <p:nvSpPr>
          <p:cNvPr id="284" name="Google Shape;284;p14"/>
          <p:cNvSpPr txBox="1"/>
          <p:nvPr>
            <p:ph type="title"/>
          </p:nvPr>
        </p:nvSpPr>
        <p:spPr>
          <a:xfrm>
            <a:off x="490250" y="1317825"/>
            <a:ext cx="8191500" cy="3261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t>SendGrid Automation offers intuitive workflows that leverage automation triggers you already have in place, empowering you to set up automated, recurring emails or drip series in the time it takes to develop your usual 1-to-many emails.</a:t>
            </a:r>
            <a:endParaRPr sz="30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5" name="Shape 405"/>
        <p:cNvGrpSpPr/>
        <p:nvPr/>
      </p:nvGrpSpPr>
      <p:grpSpPr>
        <a:xfrm>
          <a:off x="0" y="0"/>
          <a:ext cx="0" cy="0"/>
          <a:chOff x="0" y="0"/>
          <a:chExt cx="0" cy="0"/>
        </a:xfrm>
      </p:grpSpPr>
      <p:sp>
        <p:nvSpPr>
          <p:cNvPr id="406" name="Google Shape;406;p32"/>
          <p:cNvSpPr txBox="1"/>
          <p:nvPr>
            <p:ph type="title"/>
          </p:nvPr>
        </p:nvSpPr>
        <p:spPr>
          <a:xfrm>
            <a:off x="1303800" y="217575"/>
            <a:ext cx="6427500" cy="93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800">
                <a:solidFill>
                  <a:srgbClr val="FFFFFF"/>
                </a:solidFill>
              </a:rPr>
              <a:t>Known API Issues</a:t>
            </a:r>
            <a:endParaRPr sz="4800">
              <a:solidFill>
                <a:srgbClr val="FFFFFF"/>
              </a:solidFill>
            </a:endParaRPr>
          </a:p>
        </p:txBody>
      </p:sp>
      <p:sp>
        <p:nvSpPr>
          <p:cNvPr id="407" name="Google Shape;407;p32"/>
          <p:cNvSpPr txBox="1"/>
          <p:nvPr/>
        </p:nvSpPr>
        <p:spPr>
          <a:xfrm>
            <a:off x="-50" y="1044875"/>
            <a:ext cx="9144000" cy="3767700"/>
          </a:xfrm>
          <a:prstGeom prst="rect">
            <a:avLst/>
          </a:prstGeom>
          <a:noFill/>
          <a:ln>
            <a:noFill/>
          </a:ln>
        </p:spPr>
        <p:txBody>
          <a:bodyPr anchorCtr="0" anchor="t" bIns="91425" lIns="91425" spcFirstLastPara="1" rIns="91425" wrap="square" tIns="91425">
            <a:noAutofit/>
          </a:bodyPr>
          <a:lstStyle/>
          <a:p>
            <a:pPr indent="-368300" lvl="0" marL="457200" rtl="0" algn="l">
              <a:lnSpc>
                <a:spcPct val="115000"/>
              </a:lnSpc>
              <a:spcBef>
                <a:spcPts val="0"/>
              </a:spcBef>
              <a:spcAft>
                <a:spcPts val="0"/>
              </a:spcAft>
              <a:buClr>
                <a:srgbClr val="333C4E"/>
              </a:buClr>
              <a:buSzPts val="2200"/>
              <a:buChar char="●"/>
            </a:pPr>
            <a:r>
              <a:rPr lang="en" sz="2200">
                <a:solidFill>
                  <a:srgbClr val="333C4E"/>
                </a:solidFill>
              </a:rPr>
              <a:t>This API is not currently supported in any of the SendGrid Libraries.</a:t>
            </a:r>
            <a:endParaRPr sz="2200">
              <a:solidFill>
                <a:srgbClr val="333C4E"/>
              </a:solidFill>
            </a:endParaRPr>
          </a:p>
          <a:p>
            <a:pPr indent="-368300" lvl="0" marL="457200" rtl="0" algn="l">
              <a:lnSpc>
                <a:spcPct val="115000"/>
              </a:lnSpc>
              <a:spcBef>
                <a:spcPts val="0"/>
              </a:spcBef>
              <a:spcAft>
                <a:spcPts val="0"/>
              </a:spcAft>
              <a:buClr>
                <a:srgbClr val="333C4E"/>
              </a:buClr>
              <a:buSzPts val="2200"/>
              <a:buChar char="●"/>
            </a:pPr>
            <a:r>
              <a:rPr lang="en" sz="2200">
                <a:solidFill>
                  <a:srgbClr val="333C4E"/>
                </a:solidFill>
              </a:rPr>
              <a:t>The URL to call the API is not the final URL and will be changed.</a:t>
            </a:r>
            <a:endParaRPr sz="2200">
              <a:solidFill>
                <a:srgbClr val="333C4E"/>
              </a:solidFill>
            </a:endParaRPr>
          </a:p>
          <a:p>
            <a:pPr indent="-368300" lvl="0" marL="457200" rtl="0" algn="l">
              <a:lnSpc>
                <a:spcPct val="115000"/>
              </a:lnSpc>
              <a:spcBef>
                <a:spcPts val="0"/>
              </a:spcBef>
              <a:spcAft>
                <a:spcPts val="0"/>
              </a:spcAft>
              <a:buClr>
                <a:srgbClr val="333C4E"/>
              </a:buClr>
              <a:buSzPts val="2200"/>
              <a:buChar char="●"/>
            </a:pPr>
            <a:r>
              <a:rPr lang="en" sz="2200">
                <a:solidFill>
                  <a:srgbClr val="333C4E"/>
                </a:solidFill>
              </a:rPr>
              <a:t>Error messages are not always informative - 404s often mean that there is an invalid value (email or ID).</a:t>
            </a:r>
            <a:endParaRPr sz="2200">
              <a:solidFill>
                <a:srgbClr val="333C4E"/>
              </a:solidFill>
            </a:endParaRPr>
          </a:p>
          <a:p>
            <a:pPr indent="-368300" lvl="0" marL="457200" rtl="0" algn="l">
              <a:lnSpc>
                <a:spcPct val="115000"/>
              </a:lnSpc>
              <a:spcBef>
                <a:spcPts val="0"/>
              </a:spcBef>
              <a:spcAft>
                <a:spcPts val="0"/>
              </a:spcAft>
              <a:buClr>
                <a:srgbClr val="333C4E"/>
              </a:buClr>
              <a:buSzPts val="2200"/>
              <a:buChar char="●"/>
            </a:pPr>
            <a:r>
              <a:rPr lang="en" sz="2200">
                <a:solidFill>
                  <a:srgbClr val="333C4E"/>
                </a:solidFill>
              </a:rPr>
              <a:t>The </a:t>
            </a:r>
            <a:r>
              <a:rPr lang="en" sz="2200">
                <a:solidFill>
                  <a:srgbClr val="00FF00"/>
                </a:solidFill>
              </a:rPr>
              <a:t>GET Count</a:t>
            </a:r>
            <a:r>
              <a:rPr lang="en" sz="2200">
                <a:solidFill>
                  <a:srgbClr val="333C4E"/>
                </a:solidFill>
              </a:rPr>
              <a:t> methods can be delayed in having the updated contact counts.</a:t>
            </a:r>
            <a:endParaRPr sz="2200">
              <a:solidFill>
                <a:srgbClr val="333C4E"/>
              </a:solidFill>
            </a:endParaRPr>
          </a:p>
          <a:p>
            <a:pPr indent="-368300" lvl="0" marL="457200" rtl="0" algn="l">
              <a:lnSpc>
                <a:spcPct val="115000"/>
              </a:lnSpc>
              <a:spcBef>
                <a:spcPts val="0"/>
              </a:spcBef>
              <a:spcAft>
                <a:spcPts val="0"/>
              </a:spcAft>
              <a:buClr>
                <a:srgbClr val="333C4E"/>
              </a:buClr>
              <a:buSzPts val="2200"/>
              <a:buChar char="●"/>
            </a:pPr>
            <a:r>
              <a:rPr lang="en" sz="2200">
                <a:solidFill>
                  <a:srgbClr val="333C4E"/>
                </a:solidFill>
              </a:rPr>
              <a:t>In </a:t>
            </a:r>
            <a:r>
              <a:rPr lang="en" sz="2200">
                <a:solidFill>
                  <a:srgbClr val="00FF00"/>
                </a:solidFill>
              </a:rPr>
              <a:t>PUT Add or Update a Contact</a:t>
            </a:r>
            <a:r>
              <a:rPr lang="en" sz="2200">
                <a:solidFill>
                  <a:srgbClr val="333C4E"/>
                </a:solidFill>
              </a:rPr>
              <a:t>, the email field is case sensitive. If you add an email with capital letters, and then you are using </a:t>
            </a:r>
            <a:r>
              <a:rPr lang="en" sz="2200">
                <a:solidFill>
                  <a:srgbClr val="00FF00"/>
                </a:solidFill>
              </a:rPr>
              <a:t>GET All Contacts</a:t>
            </a:r>
            <a:r>
              <a:rPr lang="en" sz="2200">
                <a:solidFill>
                  <a:srgbClr val="333C4E"/>
                </a:solidFill>
              </a:rPr>
              <a:t> and filtering by email, you have to use the same case.</a:t>
            </a:r>
            <a:endParaRPr sz="2200">
              <a:latin typeface="Nunito"/>
              <a:ea typeface="Nunito"/>
              <a:cs typeface="Nunito"/>
              <a:sym typeface="Nuni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1" name="Shape 411"/>
        <p:cNvGrpSpPr/>
        <p:nvPr/>
      </p:nvGrpSpPr>
      <p:grpSpPr>
        <a:xfrm>
          <a:off x="0" y="0"/>
          <a:ext cx="0" cy="0"/>
          <a:chOff x="0" y="0"/>
          <a:chExt cx="0" cy="0"/>
        </a:xfrm>
      </p:grpSpPr>
      <p:sp>
        <p:nvSpPr>
          <p:cNvPr id="412" name="Google Shape;412;p33"/>
          <p:cNvSpPr txBox="1"/>
          <p:nvPr>
            <p:ph type="title"/>
          </p:nvPr>
        </p:nvSpPr>
        <p:spPr>
          <a:xfrm>
            <a:off x="-100" y="0"/>
            <a:ext cx="9144000" cy="5143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800"/>
              <a:t>Thank you.</a:t>
            </a:r>
            <a:endParaRPr sz="4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8" name="Shape 288"/>
        <p:cNvGrpSpPr/>
        <p:nvPr/>
      </p:nvGrpSpPr>
      <p:grpSpPr>
        <a:xfrm>
          <a:off x="0" y="0"/>
          <a:ext cx="0" cy="0"/>
          <a:chOff x="0" y="0"/>
          <a:chExt cx="0" cy="0"/>
        </a:xfrm>
      </p:grpSpPr>
      <p:pic>
        <p:nvPicPr>
          <p:cNvPr id="289" name="Google Shape;289;p15"/>
          <p:cNvPicPr preferRelativeResize="0"/>
          <p:nvPr/>
        </p:nvPicPr>
        <p:blipFill>
          <a:blip r:embed="rId3">
            <a:alphaModFix/>
          </a:blip>
          <a:stretch>
            <a:fillRect/>
          </a:stretch>
        </p:blipFill>
        <p:spPr>
          <a:xfrm>
            <a:off x="-8150" y="0"/>
            <a:ext cx="3688401" cy="5143501"/>
          </a:xfrm>
          <a:prstGeom prst="rect">
            <a:avLst/>
          </a:prstGeom>
          <a:noFill/>
          <a:ln>
            <a:noFill/>
          </a:ln>
        </p:spPr>
      </p:pic>
      <p:cxnSp>
        <p:nvCxnSpPr>
          <p:cNvPr id="290" name="Google Shape;290;p15"/>
          <p:cNvCxnSpPr/>
          <p:nvPr/>
        </p:nvCxnSpPr>
        <p:spPr>
          <a:xfrm flipH="1">
            <a:off x="1126250" y="3937475"/>
            <a:ext cx="1094100" cy="559200"/>
          </a:xfrm>
          <a:prstGeom prst="straightConnector1">
            <a:avLst/>
          </a:prstGeom>
          <a:noFill/>
          <a:ln cap="flat" cmpd="sng" w="38100">
            <a:solidFill>
              <a:schemeClr val="dk2"/>
            </a:solidFill>
            <a:prstDash val="solid"/>
            <a:round/>
            <a:headEnd len="med" w="med" type="none"/>
            <a:tailEnd len="med" w="med" type="triangle"/>
          </a:ln>
        </p:spPr>
      </p:cxnSp>
      <p:sp>
        <p:nvSpPr>
          <p:cNvPr id="291" name="Google Shape;291;p15"/>
          <p:cNvSpPr txBox="1"/>
          <p:nvPr/>
        </p:nvSpPr>
        <p:spPr>
          <a:xfrm>
            <a:off x="4177100" y="499200"/>
            <a:ext cx="4568400" cy="414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chemeClr val="accent1"/>
                </a:solidFill>
                <a:highlight>
                  <a:srgbClr val="FFFFFF"/>
                </a:highlight>
              </a:rPr>
              <a:t>New Marketing Campaigns is currently in closed beta.</a:t>
            </a:r>
            <a:r>
              <a:rPr lang="en" sz="3600">
                <a:solidFill>
                  <a:schemeClr val="accent1"/>
                </a:solidFill>
                <a:highlight>
                  <a:srgbClr val="FFFFFF"/>
                </a:highlight>
              </a:rPr>
              <a:t> </a:t>
            </a:r>
            <a:endParaRPr sz="3600">
              <a:solidFill>
                <a:schemeClr val="accent1"/>
              </a:solidFill>
              <a:highlight>
                <a:srgbClr val="FFFFFF"/>
              </a:highlight>
            </a:endParaRPr>
          </a:p>
          <a:p>
            <a:pPr indent="0" lvl="0" marL="0" rtl="0" algn="l">
              <a:spcBef>
                <a:spcPts val="0"/>
              </a:spcBef>
              <a:spcAft>
                <a:spcPts val="0"/>
              </a:spcAft>
              <a:buNone/>
            </a:pPr>
            <a:r>
              <a:t/>
            </a:r>
            <a:endParaRPr sz="1800">
              <a:solidFill>
                <a:srgbClr val="333C4E"/>
              </a:solidFill>
              <a:highlight>
                <a:srgbClr val="FFFFFF"/>
              </a:highlight>
            </a:endParaRPr>
          </a:p>
          <a:p>
            <a:pPr indent="0" lvl="0" marL="0" rtl="0" algn="l">
              <a:spcBef>
                <a:spcPts val="0"/>
              </a:spcBef>
              <a:spcAft>
                <a:spcPts val="0"/>
              </a:spcAft>
              <a:buNone/>
            </a:pPr>
            <a:r>
              <a:rPr lang="en" sz="1800">
                <a:solidFill>
                  <a:srgbClr val="333C4E"/>
                </a:solidFill>
                <a:highlight>
                  <a:srgbClr val="FFFFFF"/>
                </a:highlight>
              </a:rPr>
              <a:t>During beta, only approved participants have access to the product. Functionality and performance may be imperfect, and we reserve the right to change functionality at any time without warning.</a:t>
            </a:r>
            <a:endParaRPr sz="1800">
              <a:latin typeface="Nunito"/>
              <a:ea typeface="Nunito"/>
              <a:cs typeface="Nunito"/>
              <a:sym typeface="Nuni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5" name="Shape 295"/>
        <p:cNvGrpSpPr/>
        <p:nvPr/>
      </p:nvGrpSpPr>
      <p:grpSpPr>
        <a:xfrm>
          <a:off x="0" y="0"/>
          <a:ext cx="0" cy="0"/>
          <a:chOff x="0" y="0"/>
          <a:chExt cx="0" cy="0"/>
        </a:xfrm>
      </p:grpSpPr>
      <p:pic>
        <p:nvPicPr>
          <p:cNvPr id="296" name="Google Shape;296;p16"/>
          <p:cNvPicPr preferRelativeResize="0"/>
          <p:nvPr/>
        </p:nvPicPr>
        <p:blipFill rotWithShape="1">
          <a:blip r:embed="rId3">
            <a:alphaModFix/>
          </a:blip>
          <a:srcRect b="0" l="18053" r="9298" t="14886"/>
          <a:stretch/>
        </p:blipFill>
        <p:spPr>
          <a:xfrm>
            <a:off x="0" y="0"/>
            <a:ext cx="9143998" cy="4292037"/>
          </a:xfrm>
          <a:prstGeom prst="rect">
            <a:avLst/>
          </a:prstGeom>
          <a:noFill/>
          <a:ln>
            <a:noFill/>
          </a:ln>
        </p:spPr>
      </p:pic>
      <p:pic>
        <p:nvPicPr>
          <p:cNvPr id="297" name="Google Shape;297;p16"/>
          <p:cNvPicPr preferRelativeResize="0"/>
          <p:nvPr/>
        </p:nvPicPr>
        <p:blipFill rotWithShape="1">
          <a:blip r:embed="rId4">
            <a:alphaModFix/>
          </a:blip>
          <a:srcRect b="9401" l="0" r="0" t="5361"/>
          <a:stretch/>
        </p:blipFill>
        <p:spPr>
          <a:xfrm>
            <a:off x="5588706" y="1622750"/>
            <a:ext cx="3403544" cy="3805100"/>
          </a:xfrm>
          <a:prstGeom prst="rect">
            <a:avLst/>
          </a:prstGeom>
          <a:noFill/>
          <a:ln>
            <a:noFill/>
          </a:ln>
          <a:effectLst>
            <a:outerShdw blurRad="428625" rotWithShape="0" algn="bl" dir="6300000" dist="19050">
              <a:srgbClr val="000000">
                <a:alpha val="50000"/>
              </a:srgbClr>
            </a:outerShdw>
          </a:effectLst>
        </p:spPr>
      </p:pic>
      <p:cxnSp>
        <p:nvCxnSpPr>
          <p:cNvPr id="298" name="Google Shape;298;p16"/>
          <p:cNvCxnSpPr/>
          <p:nvPr/>
        </p:nvCxnSpPr>
        <p:spPr>
          <a:xfrm flipH="1" rot="10800000">
            <a:off x="4460200" y="2268300"/>
            <a:ext cx="1402200" cy="567000"/>
          </a:xfrm>
          <a:prstGeom prst="straightConnector1">
            <a:avLst/>
          </a:prstGeom>
          <a:noFill/>
          <a:ln cap="flat" cmpd="sng" w="38100">
            <a:solidFill>
              <a:schemeClr val="dk2"/>
            </a:solidFill>
            <a:prstDash val="solid"/>
            <a:round/>
            <a:headEnd len="med" w="med" type="none"/>
            <a:tailEnd len="med" w="med" type="triangl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2" name="Shape 302"/>
        <p:cNvGrpSpPr/>
        <p:nvPr/>
      </p:nvGrpSpPr>
      <p:grpSpPr>
        <a:xfrm>
          <a:off x="0" y="0"/>
          <a:ext cx="0" cy="0"/>
          <a:chOff x="0" y="0"/>
          <a:chExt cx="0" cy="0"/>
        </a:xfrm>
      </p:grpSpPr>
      <p:pic>
        <p:nvPicPr>
          <p:cNvPr id="303" name="Google Shape;303;p17"/>
          <p:cNvPicPr preferRelativeResize="0"/>
          <p:nvPr/>
        </p:nvPicPr>
        <p:blipFill rotWithShape="1">
          <a:blip r:embed="rId3">
            <a:alphaModFix/>
          </a:blip>
          <a:srcRect b="0" l="0" r="4616" t="0"/>
          <a:stretch/>
        </p:blipFill>
        <p:spPr>
          <a:xfrm>
            <a:off x="-6960" y="0"/>
            <a:ext cx="9157911" cy="4559699"/>
          </a:xfrm>
          <a:prstGeom prst="rect">
            <a:avLst/>
          </a:prstGeom>
          <a:noFill/>
          <a:ln>
            <a:noFill/>
          </a:ln>
        </p:spPr>
      </p:pic>
      <p:pic>
        <p:nvPicPr>
          <p:cNvPr id="304" name="Google Shape;304;p17"/>
          <p:cNvPicPr preferRelativeResize="0"/>
          <p:nvPr/>
        </p:nvPicPr>
        <p:blipFill>
          <a:blip r:embed="rId4">
            <a:alphaModFix/>
          </a:blip>
          <a:stretch>
            <a:fillRect/>
          </a:stretch>
        </p:blipFill>
        <p:spPr>
          <a:xfrm>
            <a:off x="191700" y="1802325"/>
            <a:ext cx="8807225" cy="2406725"/>
          </a:xfrm>
          <a:prstGeom prst="rect">
            <a:avLst/>
          </a:prstGeom>
          <a:noFill/>
          <a:ln>
            <a:noFill/>
          </a:ln>
          <a:effectLst>
            <a:outerShdw blurRad="471488" rotWithShape="0" algn="bl" dir="5400000" dist="19050">
              <a:srgbClr val="000000">
                <a:alpha val="5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8" name="Shape 308"/>
        <p:cNvGrpSpPr/>
        <p:nvPr/>
      </p:nvGrpSpPr>
      <p:grpSpPr>
        <a:xfrm>
          <a:off x="0" y="0"/>
          <a:ext cx="0" cy="0"/>
          <a:chOff x="0" y="0"/>
          <a:chExt cx="0" cy="0"/>
        </a:xfrm>
      </p:grpSpPr>
      <p:pic>
        <p:nvPicPr>
          <p:cNvPr id="309" name="Google Shape;309;p18"/>
          <p:cNvPicPr preferRelativeResize="0"/>
          <p:nvPr/>
        </p:nvPicPr>
        <p:blipFill rotWithShape="1">
          <a:blip r:embed="rId3">
            <a:alphaModFix/>
          </a:blip>
          <a:srcRect b="0" l="0" r="4616" t="0"/>
          <a:stretch/>
        </p:blipFill>
        <p:spPr>
          <a:xfrm>
            <a:off x="-6960" y="0"/>
            <a:ext cx="9157911" cy="4559699"/>
          </a:xfrm>
          <a:prstGeom prst="rect">
            <a:avLst/>
          </a:prstGeom>
          <a:noFill/>
          <a:ln>
            <a:noFill/>
          </a:ln>
        </p:spPr>
      </p:pic>
      <p:pic>
        <p:nvPicPr>
          <p:cNvPr id="310" name="Google Shape;310;p18"/>
          <p:cNvPicPr preferRelativeResize="0"/>
          <p:nvPr/>
        </p:nvPicPr>
        <p:blipFill>
          <a:blip r:embed="rId4">
            <a:alphaModFix/>
          </a:blip>
          <a:stretch>
            <a:fillRect/>
          </a:stretch>
        </p:blipFill>
        <p:spPr>
          <a:xfrm>
            <a:off x="0" y="2078350"/>
            <a:ext cx="10119277" cy="3065150"/>
          </a:xfrm>
          <a:prstGeom prst="rect">
            <a:avLst/>
          </a:prstGeom>
          <a:noFill/>
          <a:ln>
            <a:noFill/>
          </a:ln>
          <a:effectLst>
            <a:outerShdw blurRad="385763" rotWithShape="0" algn="bl" dir="5400000" dist="19050">
              <a:srgbClr val="000000">
                <a:alpha val="50000"/>
              </a:srgbClr>
            </a:outerShdw>
          </a:effectLst>
        </p:spPr>
      </p:pic>
      <p:sp>
        <p:nvSpPr>
          <p:cNvPr id="311" name="Google Shape;311;p18"/>
          <p:cNvSpPr/>
          <p:nvPr/>
        </p:nvSpPr>
        <p:spPr>
          <a:xfrm>
            <a:off x="6932550" y="3135450"/>
            <a:ext cx="2020500" cy="2008200"/>
          </a:xfrm>
          <a:prstGeom prst="ellipse">
            <a:avLst/>
          </a:prstGeom>
          <a:noFill/>
          <a:ln cap="flat" cmpd="sng" w="38100">
            <a:solidFill>
              <a:srgbClr val="FF0000"/>
            </a:solidFill>
            <a:prstDash val="solid"/>
            <a:round/>
            <a:headEnd len="sm" w="sm" type="none"/>
            <a:tailEnd len="sm" w="sm" type="none"/>
          </a:ln>
          <a:effectLst>
            <a:outerShdw blurRad="385763"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5" name="Shape 315"/>
        <p:cNvGrpSpPr/>
        <p:nvPr/>
      </p:nvGrpSpPr>
      <p:grpSpPr>
        <a:xfrm>
          <a:off x="0" y="0"/>
          <a:ext cx="0" cy="0"/>
          <a:chOff x="0" y="0"/>
          <a:chExt cx="0" cy="0"/>
        </a:xfrm>
      </p:grpSpPr>
      <p:pic>
        <p:nvPicPr>
          <p:cNvPr id="316" name="Google Shape;316;p19"/>
          <p:cNvPicPr preferRelativeResize="0"/>
          <p:nvPr/>
        </p:nvPicPr>
        <p:blipFill rotWithShape="1">
          <a:blip r:embed="rId3">
            <a:alphaModFix/>
          </a:blip>
          <a:srcRect b="0" l="0" r="14835" t="13412"/>
          <a:stretch/>
        </p:blipFill>
        <p:spPr>
          <a:xfrm>
            <a:off x="0" y="0"/>
            <a:ext cx="9144001" cy="4128150"/>
          </a:xfrm>
          <a:prstGeom prst="rect">
            <a:avLst/>
          </a:prstGeom>
          <a:noFill/>
          <a:ln>
            <a:noFill/>
          </a:ln>
        </p:spPr>
      </p:pic>
      <p:pic>
        <p:nvPicPr>
          <p:cNvPr id="317" name="Google Shape;317;p19"/>
          <p:cNvPicPr preferRelativeResize="0"/>
          <p:nvPr/>
        </p:nvPicPr>
        <p:blipFill>
          <a:blip r:embed="rId4">
            <a:alphaModFix/>
          </a:blip>
          <a:stretch>
            <a:fillRect/>
          </a:stretch>
        </p:blipFill>
        <p:spPr>
          <a:xfrm>
            <a:off x="2658717" y="0"/>
            <a:ext cx="3826557" cy="5143500"/>
          </a:xfrm>
          <a:prstGeom prst="rect">
            <a:avLst/>
          </a:prstGeom>
          <a:noFill/>
          <a:ln>
            <a:noFill/>
          </a:ln>
          <a:effectLst>
            <a:outerShdw blurRad="414338" rotWithShape="0" algn="bl" dir="5400000" dist="28575">
              <a:srgbClr val="000000">
                <a:alpha val="50000"/>
              </a:srgbClr>
            </a:outerShdw>
          </a:effectLst>
        </p:spPr>
      </p:pic>
      <p:cxnSp>
        <p:nvCxnSpPr>
          <p:cNvPr id="318" name="Google Shape;318;p19"/>
          <p:cNvCxnSpPr/>
          <p:nvPr/>
        </p:nvCxnSpPr>
        <p:spPr>
          <a:xfrm rot="10800000">
            <a:off x="4480525" y="1725125"/>
            <a:ext cx="2587800" cy="806700"/>
          </a:xfrm>
          <a:prstGeom prst="straightConnector1">
            <a:avLst/>
          </a:prstGeom>
          <a:noFill/>
          <a:ln cap="flat" cmpd="sng" w="38100">
            <a:solidFill>
              <a:schemeClr val="dk2"/>
            </a:solidFill>
            <a:prstDash val="solid"/>
            <a:round/>
            <a:headEnd len="med" w="med" type="none"/>
            <a:tailEnd len="med" w="med" type="triangl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2" name="Shape 322"/>
        <p:cNvGrpSpPr/>
        <p:nvPr/>
      </p:nvGrpSpPr>
      <p:grpSpPr>
        <a:xfrm>
          <a:off x="0" y="0"/>
          <a:ext cx="0" cy="0"/>
          <a:chOff x="0" y="0"/>
          <a:chExt cx="0" cy="0"/>
        </a:xfrm>
      </p:grpSpPr>
      <p:pic>
        <p:nvPicPr>
          <p:cNvPr id="323" name="Google Shape;323;p20"/>
          <p:cNvPicPr preferRelativeResize="0"/>
          <p:nvPr/>
        </p:nvPicPr>
        <p:blipFill rotWithShape="1">
          <a:blip r:embed="rId3">
            <a:alphaModFix/>
          </a:blip>
          <a:srcRect b="0" l="20397" r="6599" t="7424"/>
          <a:stretch/>
        </p:blipFill>
        <p:spPr>
          <a:xfrm>
            <a:off x="0" y="-5247"/>
            <a:ext cx="9144001" cy="5148748"/>
          </a:xfrm>
          <a:prstGeom prst="rect">
            <a:avLst/>
          </a:prstGeom>
          <a:noFill/>
          <a:ln>
            <a:noFill/>
          </a:ln>
        </p:spPr>
      </p:pic>
      <p:pic>
        <p:nvPicPr>
          <p:cNvPr id="324" name="Google Shape;324;p20"/>
          <p:cNvPicPr preferRelativeResize="0"/>
          <p:nvPr/>
        </p:nvPicPr>
        <p:blipFill>
          <a:blip r:embed="rId4">
            <a:alphaModFix/>
          </a:blip>
          <a:stretch>
            <a:fillRect/>
          </a:stretch>
        </p:blipFill>
        <p:spPr>
          <a:xfrm>
            <a:off x="0" y="1874970"/>
            <a:ext cx="9144001" cy="4621011"/>
          </a:xfrm>
          <a:prstGeom prst="rect">
            <a:avLst/>
          </a:prstGeom>
          <a:noFill/>
          <a:ln>
            <a:noFill/>
          </a:ln>
        </p:spPr>
      </p:pic>
      <p:cxnSp>
        <p:nvCxnSpPr>
          <p:cNvPr id="325" name="Google Shape;325;p20"/>
          <p:cNvCxnSpPr/>
          <p:nvPr/>
        </p:nvCxnSpPr>
        <p:spPr>
          <a:xfrm flipH="1" rot="10800000">
            <a:off x="1905150" y="3296575"/>
            <a:ext cx="1102200" cy="639000"/>
          </a:xfrm>
          <a:prstGeom prst="straightConnector1">
            <a:avLst/>
          </a:prstGeom>
          <a:noFill/>
          <a:ln cap="flat" cmpd="sng" w="38100">
            <a:solidFill>
              <a:schemeClr val="dk2"/>
            </a:solidFill>
            <a:prstDash val="solid"/>
            <a:round/>
            <a:headEnd len="med" w="med" type="none"/>
            <a:tailEnd len="med" w="med" type="triangl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9" name="Shape 329"/>
        <p:cNvGrpSpPr/>
        <p:nvPr/>
      </p:nvGrpSpPr>
      <p:grpSpPr>
        <a:xfrm>
          <a:off x="0" y="0"/>
          <a:ext cx="0" cy="0"/>
          <a:chOff x="0" y="0"/>
          <a:chExt cx="0" cy="0"/>
        </a:xfrm>
      </p:grpSpPr>
      <p:pic>
        <p:nvPicPr>
          <p:cNvPr id="330" name="Google Shape;330;p21"/>
          <p:cNvPicPr preferRelativeResize="0"/>
          <p:nvPr/>
        </p:nvPicPr>
        <p:blipFill rotWithShape="1">
          <a:blip r:embed="rId3">
            <a:alphaModFix/>
          </a:blip>
          <a:srcRect b="0" l="19560" r="4445" t="6235"/>
          <a:stretch/>
        </p:blipFill>
        <p:spPr>
          <a:xfrm>
            <a:off x="0" y="0"/>
            <a:ext cx="8826122" cy="5143499"/>
          </a:xfrm>
          <a:prstGeom prst="rect">
            <a:avLst/>
          </a:prstGeom>
          <a:noFill/>
          <a:ln>
            <a:noFill/>
          </a:ln>
        </p:spPr>
      </p:pic>
      <p:cxnSp>
        <p:nvCxnSpPr>
          <p:cNvPr id="331" name="Google Shape;331;p21"/>
          <p:cNvCxnSpPr/>
          <p:nvPr/>
        </p:nvCxnSpPr>
        <p:spPr>
          <a:xfrm flipH="1">
            <a:off x="1533525" y="2747475"/>
            <a:ext cx="1030200" cy="599100"/>
          </a:xfrm>
          <a:prstGeom prst="straightConnector1">
            <a:avLst/>
          </a:prstGeom>
          <a:noFill/>
          <a:ln cap="flat" cmpd="sng" w="38100">
            <a:solidFill>
              <a:schemeClr val="dk2"/>
            </a:solidFill>
            <a:prstDash val="solid"/>
            <a:round/>
            <a:headEnd len="med" w="med" type="none"/>
            <a:tailEnd len="med" w="med" type="triangle"/>
          </a:ln>
        </p:spPr>
      </p:cxnSp>
    </p:spTree>
  </p:cSld>
  <p:clrMapOvr>
    <a:masterClrMapping/>
  </p:clrMapOvr>
</p:sld>
</file>

<file path=ppt/theme/theme1.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