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7" r:id="rId18"/>
  </p:sldIdLst>
  <p:sldSz cx="9144000" cy="5143500" type="screen16x9"/>
  <p:notesSz cx="6858000" cy="9144000"/>
  <p:embeddedFontLst>
    <p:embeddedFont>
      <p:font typeface="Scope One" charset="0"/>
      <p:regular r:id="rId20"/>
    </p:embeddedFont>
    <p:embeddedFont>
      <p:font typeface="Unica One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6673239-5F3B-4475-BE52-D5BB3C16C70B}">
  <a:tblStyle styleId="{B6673239-5F3B-4475-BE52-D5BB3C16C70B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93" d="100"/>
          <a:sy n="93" d="100"/>
        </p:scale>
        <p:origin x="-726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7161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g4ddab03cf4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8" name="Google Shape;3928;g4ddab03cf4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g4ddab03cf4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8" name="Google Shape;3928;g4ddab03cf4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TLE " type="secHead">
  <p:cSld name="BIG LAST TITTLE 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 flipH="1"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 flipH="1"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35" name="Google Shape;35;p3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flipH="1"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39" name="Google Shape;39;p3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Google Shape;4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 flipH="1">
            <a:off x="8632275" y="2593875"/>
            <a:ext cx="650" cy="62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26" y="0"/>
                </a:moveTo>
                <a:cubicBezTo>
                  <a:pt x="17" y="4"/>
                  <a:pt x="9" y="16"/>
                  <a:pt x="1" y="25"/>
                </a:cubicBezTo>
                <a:lnTo>
                  <a:pt x="26" y="0"/>
                </a:lnTo>
                <a:close/>
              </a:path>
            </a:pathLst>
          </a:custGeom>
          <a:solidFill>
            <a:srgbClr val="333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 flipH="1">
            <a:off x="13731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ctrTitle"/>
          </p:nvPr>
        </p:nvSpPr>
        <p:spPr>
          <a:xfrm>
            <a:off x="391150" y="1897688"/>
            <a:ext cx="8342700" cy="14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-33325" y="3248888"/>
            <a:ext cx="91917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"/>
          <p:cNvSpPr/>
          <p:nvPr/>
        </p:nvSpPr>
        <p:spPr>
          <a:xfrm flipH="1">
            <a:off x="-64162" y="2344923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5247279" y="11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179325"/>
      </p:ext>
    </p:extLst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961">
          <p15:clr>
            <a:srgbClr val="F9AD4C"/>
          </p15:clr>
        </p15:guide>
        <p15:guide id="2" orient="horz" pos="1492">
          <p15:clr>
            <a:srgbClr val="F9AD4C"/>
          </p15:clr>
        </p15:guide>
        <p15:guide id="3" orient="horz" pos="2219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itleOnly">
  <p:cSld name="QUO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6"/>
          <p:cNvGrpSpPr/>
          <p:nvPr/>
        </p:nvGrpSpPr>
        <p:grpSpPr>
          <a:xfrm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77" name="Google Shape;77;p6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-33384" y="24104"/>
            <a:ext cx="9191800" cy="5125321"/>
            <a:chOff x="5820575" y="792900"/>
            <a:chExt cx="1357625" cy="786925"/>
          </a:xfrm>
        </p:grpSpPr>
        <p:sp>
          <p:nvSpPr>
            <p:cNvPr id="81" name="Google Shape;81;p6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6"/>
          <p:cNvGrpSpPr/>
          <p:nvPr/>
        </p:nvGrpSpPr>
        <p:grpSpPr>
          <a:xfrm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86" name="Google Shape;86;p6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" name="Google Shape;9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ctrTitle"/>
          </p:nvPr>
        </p:nvSpPr>
        <p:spPr>
          <a:xfrm>
            <a:off x="3605225" y="3067050"/>
            <a:ext cx="33909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subTitle" idx="1"/>
          </p:nvPr>
        </p:nvSpPr>
        <p:spPr>
          <a:xfrm>
            <a:off x="1938550" y="2152650"/>
            <a:ext cx="5314800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525550" y="2593875"/>
            <a:ext cx="650" cy="62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26" y="0"/>
                </a:moveTo>
                <a:cubicBezTo>
                  <a:pt x="17" y="4"/>
                  <a:pt x="9" y="16"/>
                  <a:pt x="1" y="25"/>
                </a:cubicBezTo>
                <a:lnTo>
                  <a:pt x="26" y="0"/>
                </a:lnTo>
                <a:close/>
              </a:path>
            </a:pathLst>
          </a:custGeom>
          <a:solidFill>
            <a:srgbClr val="333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52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ica One"/>
              <a:buNone/>
              <a:defRPr sz="2800" b="1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8800" y="1476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●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○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■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●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○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■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●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○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cope One"/>
              <a:buChar char="■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p50"/>
          <p:cNvSpPr txBox="1">
            <a:spLocks noGrp="1"/>
          </p:cNvSpPr>
          <p:nvPr>
            <p:ph type="ctrTitle"/>
          </p:nvPr>
        </p:nvSpPr>
        <p:spPr>
          <a:xfrm>
            <a:off x="304800" y="1094505"/>
            <a:ext cx="8342700" cy="1849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 smtClean="0"/>
              <a:t>Envoyer</a:t>
            </a:r>
            <a:endParaRPr sz="8000" dirty="0"/>
          </a:p>
        </p:txBody>
      </p:sp>
      <p:grpSp>
        <p:nvGrpSpPr>
          <p:cNvPr id="3932" name="Google Shape;3932;p50"/>
          <p:cNvGrpSpPr/>
          <p:nvPr/>
        </p:nvGrpSpPr>
        <p:grpSpPr>
          <a:xfrm rot="-3173619">
            <a:off x="5433167" y="1000438"/>
            <a:ext cx="404019" cy="908554"/>
            <a:chOff x="619975" y="3437025"/>
            <a:chExt cx="232225" cy="522225"/>
          </a:xfrm>
        </p:grpSpPr>
        <p:sp>
          <p:nvSpPr>
            <p:cNvPr id="3933" name="Google Shape;3933;p50"/>
            <p:cNvSpPr/>
            <p:nvPr/>
          </p:nvSpPr>
          <p:spPr>
            <a:xfrm>
              <a:off x="640900" y="3833650"/>
              <a:ext cx="190375" cy="125600"/>
            </a:xfrm>
            <a:custGeom>
              <a:avLst/>
              <a:gdLst/>
              <a:ahLst/>
              <a:cxnLst/>
              <a:rect l="l" t="t" r="r" b="b"/>
              <a:pathLst>
                <a:path w="7615" h="5024" extrusionOk="0">
                  <a:moveTo>
                    <a:pt x="4342" y="1"/>
                  </a:moveTo>
                  <a:cubicBezTo>
                    <a:pt x="4342" y="1"/>
                    <a:pt x="7615" y="2182"/>
                    <a:pt x="3809" y="5024"/>
                  </a:cubicBezTo>
                  <a:cubicBezTo>
                    <a:pt x="0" y="2182"/>
                    <a:pt x="3276" y="1"/>
                    <a:pt x="3276" y="1"/>
                  </a:cubicBezTo>
                  <a:close/>
                </a:path>
              </a:pathLst>
            </a:custGeom>
            <a:solidFill>
              <a:srgbClr val="8B3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0"/>
            <p:cNvSpPr/>
            <p:nvPr/>
          </p:nvSpPr>
          <p:spPr>
            <a:xfrm>
              <a:off x="673475" y="3833650"/>
              <a:ext cx="125000" cy="82350"/>
            </a:xfrm>
            <a:custGeom>
              <a:avLst/>
              <a:gdLst/>
              <a:ahLst/>
              <a:cxnLst/>
              <a:rect l="l" t="t" r="r" b="b"/>
              <a:pathLst>
                <a:path w="5000" h="3294" extrusionOk="0">
                  <a:moveTo>
                    <a:pt x="2855" y="1"/>
                  </a:moveTo>
                  <a:cubicBezTo>
                    <a:pt x="2855" y="1"/>
                    <a:pt x="5000" y="1428"/>
                    <a:pt x="2506" y="3293"/>
                  </a:cubicBezTo>
                  <a:cubicBezTo>
                    <a:pt x="1" y="1428"/>
                    <a:pt x="2154" y="1"/>
                    <a:pt x="2154" y="1"/>
                  </a:cubicBezTo>
                  <a:close/>
                </a:path>
              </a:pathLst>
            </a:custGeom>
            <a:solidFill>
              <a:srgbClr val="8B3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0"/>
            <p:cNvSpPr/>
            <p:nvPr/>
          </p:nvSpPr>
          <p:spPr>
            <a:xfrm>
              <a:off x="699225" y="3833650"/>
              <a:ext cx="73625" cy="48525"/>
            </a:xfrm>
            <a:custGeom>
              <a:avLst/>
              <a:gdLst/>
              <a:ahLst/>
              <a:cxnLst/>
              <a:rect l="l" t="t" r="r" b="b"/>
              <a:pathLst>
                <a:path w="2945" h="1941" extrusionOk="0">
                  <a:moveTo>
                    <a:pt x="1681" y="1"/>
                  </a:moveTo>
                  <a:cubicBezTo>
                    <a:pt x="1681" y="1"/>
                    <a:pt x="2944" y="845"/>
                    <a:pt x="1476" y="1940"/>
                  </a:cubicBezTo>
                  <a:cubicBezTo>
                    <a:pt x="0" y="841"/>
                    <a:pt x="1271" y="1"/>
                    <a:pt x="1271" y="1"/>
                  </a:cubicBezTo>
                  <a:close/>
                </a:path>
              </a:pathLst>
            </a:custGeom>
            <a:solidFill>
              <a:srgbClr val="592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0"/>
            <p:cNvSpPr/>
            <p:nvPr/>
          </p:nvSpPr>
          <p:spPr>
            <a:xfrm>
              <a:off x="619975" y="3715975"/>
              <a:ext cx="83575" cy="139850"/>
            </a:xfrm>
            <a:custGeom>
              <a:avLst/>
              <a:gdLst/>
              <a:ahLst/>
              <a:cxnLst/>
              <a:rect l="l" t="t" r="r" b="b"/>
              <a:pathLst>
                <a:path w="3343" h="5594" extrusionOk="0">
                  <a:moveTo>
                    <a:pt x="1854" y="0"/>
                  </a:moveTo>
                  <a:lnTo>
                    <a:pt x="398" y="2461"/>
                  </a:lnTo>
                  <a:cubicBezTo>
                    <a:pt x="99" y="2969"/>
                    <a:pt x="1" y="3551"/>
                    <a:pt x="103" y="4125"/>
                  </a:cubicBezTo>
                  <a:lnTo>
                    <a:pt x="365" y="5593"/>
                  </a:lnTo>
                  <a:cubicBezTo>
                    <a:pt x="1145" y="5392"/>
                    <a:pt x="1682" y="4868"/>
                    <a:pt x="1801" y="4183"/>
                  </a:cubicBezTo>
                  <a:lnTo>
                    <a:pt x="1801" y="4179"/>
                  </a:lnTo>
                  <a:lnTo>
                    <a:pt x="3342" y="3457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7A4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0"/>
            <p:cNvSpPr/>
            <p:nvPr/>
          </p:nvSpPr>
          <p:spPr>
            <a:xfrm>
              <a:off x="619975" y="3715875"/>
              <a:ext cx="46475" cy="139750"/>
            </a:xfrm>
            <a:custGeom>
              <a:avLst/>
              <a:gdLst/>
              <a:ahLst/>
              <a:cxnLst/>
              <a:rect l="l" t="t" r="r" b="b"/>
              <a:pathLst>
                <a:path w="1859" h="5590" extrusionOk="0">
                  <a:moveTo>
                    <a:pt x="411" y="4207"/>
                  </a:moveTo>
                  <a:cubicBezTo>
                    <a:pt x="308" y="3633"/>
                    <a:pt x="411" y="2973"/>
                    <a:pt x="652" y="2428"/>
                  </a:cubicBezTo>
                  <a:cubicBezTo>
                    <a:pt x="1046" y="1546"/>
                    <a:pt x="1858" y="0"/>
                    <a:pt x="1858" y="0"/>
                  </a:cubicBezTo>
                  <a:lnTo>
                    <a:pt x="402" y="2460"/>
                  </a:lnTo>
                  <a:cubicBezTo>
                    <a:pt x="99" y="2969"/>
                    <a:pt x="1" y="3551"/>
                    <a:pt x="103" y="4125"/>
                  </a:cubicBezTo>
                  <a:lnTo>
                    <a:pt x="365" y="5589"/>
                  </a:lnTo>
                  <a:cubicBezTo>
                    <a:pt x="464" y="5565"/>
                    <a:pt x="558" y="5536"/>
                    <a:pt x="648" y="5499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0"/>
            <p:cNvSpPr/>
            <p:nvPr/>
          </p:nvSpPr>
          <p:spPr>
            <a:xfrm>
              <a:off x="768625" y="3715975"/>
              <a:ext cx="83575" cy="139850"/>
            </a:xfrm>
            <a:custGeom>
              <a:avLst/>
              <a:gdLst/>
              <a:ahLst/>
              <a:cxnLst/>
              <a:rect l="l" t="t" r="r" b="b"/>
              <a:pathLst>
                <a:path w="3343" h="5594" extrusionOk="0">
                  <a:moveTo>
                    <a:pt x="1489" y="0"/>
                  </a:moveTo>
                  <a:lnTo>
                    <a:pt x="0" y="3457"/>
                  </a:lnTo>
                  <a:lnTo>
                    <a:pt x="1542" y="4179"/>
                  </a:lnTo>
                  <a:lnTo>
                    <a:pt x="1542" y="4183"/>
                  </a:lnTo>
                  <a:cubicBezTo>
                    <a:pt x="1661" y="4868"/>
                    <a:pt x="2198" y="5392"/>
                    <a:pt x="2977" y="5593"/>
                  </a:cubicBezTo>
                  <a:lnTo>
                    <a:pt x="3240" y="4125"/>
                  </a:lnTo>
                  <a:cubicBezTo>
                    <a:pt x="3342" y="3551"/>
                    <a:pt x="3244" y="2969"/>
                    <a:pt x="2944" y="2461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7A4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0"/>
            <p:cNvSpPr/>
            <p:nvPr/>
          </p:nvSpPr>
          <p:spPr>
            <a:xfrm>
              <a:off x="805825" y="371587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444" y="4207"/>
                  </a:moveTo>
                  <a:cubicBezTo>
                    <a:pt x="1547" y="3633"/>
                    <a:pt x="1444" y="2973"/>
                    <a:pt x="1202" y="2428"/>
                  </a:cubicBezTo>
                  <a:cubicBezTo>
                    <a:pt x="809" y="1546"/>
                    <a:pt x="1" y="0"/>
                    <a:pt x="1" y="0"/>
                  </a:cubicBezTo>
                  <a:lnTo>
                    <a:pt x="1456" y="2460"/>
                  </a:lnTo>
                  <a:cubicBezTo>
                    <a:pt x="1756" y="2969"/>
                    <a:pt x="1854" y="3551"/>
                    <a:pt x="1752" y="4125"/>
                  </a:cubicBezTo>
                  <a:lnTo>
                    <a:pt x="1489" y="5589"/>
                  </a:lnTo>
                  <a:cubicBezTo>
                    <a:pt x="1395" y="5565"/>
                    <a:pt x="1297" y="5536"/>
                    <a:pt x="1210" y="5499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0"/>
            <p:cNvSpPr/>
            <p:nvPr/>
          </p:nvSpPr>
          <p:spPr>
            <a:xfrm>
              <a:off x="628175" y="3483475"/>
              <a:ext cx="215925" cy="320575"/>
            </a:xfrm>
            <a:custGeom>
              <a:avLst/>
              <a:gdLst/>
              <a:ahLst/>
              <a:cxnLst/>
              <a:rect l="l" t="t" r="r" b="b"/>
              <a:pathLst>
                <a:path w="8637" h="12823" extrusionOk="0">
                  <a:moveTo>
                    <a:pt x="8091" y="2969"/>
                  </a:moveTo>
                  <a:cubicBezTo>
                    <a:pt x="7890" y="1694"/>
                    <a:pt x="7382" y="726"/>
                    <a:pt x="6803" y="0"/>
                  </a:cubicBezTo>
                  <a:lnTo>
                    <a:pt x="1842" y="0"/>
                  </a:lnTo>
                  <a:cubicBezTo>
                    <a:pt x="1259" y="726"/>
                    <a:pt x="755" y="1694"/>
                    <a:pt x="554" y="2969"/>
                  </a:cubicBezTo>
                  <a:cubicBezTo>
                    <a:pt x="1" y="6467"/>
                    <a:pt x="1866" y="10776"/>
                    <a:pt x="2896" y="12823"/>
                  </a:cubicBezTo>
                  <a:lnTo>
                    <a:pt x="5749" y="12823"/>
                  </a:lnTo>
                  <a:cubicBezTo>
                    <a:pt x="6771" y="10776"/>
                    <a:pt x="8636" y="6467"/>
                    <a:pt x="8091" y="2969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0"/>
            <p:cNvSpPr/>
            <p:nvPr/>
          </p:nvSpPr>
          <p:spPr>
            <a:xfrm>
              <a:off x="700450" y="3804125"/>
              <a:ext cx="71375" cy="29650"/>
            </a:xfrm>
            <a:custGeom>
              <a:avLst/>
              <a:gdLst/>
              <a:ahLst/>
              <a:cxnLst/>
              <a:rect l="l" t="t" r="r" b="b"/>
              <a:pathLst>
                <a:path w="2855" h="1186" extrusionOk="0">
                  <a:moveTo>
                    <a:pt x="505" y="956"/>
                  </a:moveTo>
                  <a:cubicBezTo>
                    <a:pt x="579" y="1100"/>
                    <a:pt x="730" y="1186"/>
                    <a:pt x="894" y="1186"/>
                  </a:cubicBezTo>
                  <a:lnTo>
                    <a:pt x="1960" y="1186"/>
                  </a:lnTo>
                  <a:cubicBezTo>
                    <a:pt x="2124" y="1186"/>
                    <a:pt x="2272" y="1100"/>
                    <a:pt x="2350" y="956"/>
                  </a:cubicBezTo>
                  <a:cubicBezTo>
                    <a:pt x="2461" y="755"/>
                    <a:pt x="2641" y="427"/>
                    <a:pt x="2854" y="1"/>
                  </a:cubicBezTo>
                  <a:lnTo>
                    <a:pt x="0" y="1"/>
                  </a:lnTo>
                  <a:cubicBezTo>
                    <a:pt x="210" y="419"/>
                    <a:pt x="390" y="751"/>
                    <a:pt x="505" y="956"/>
                  </a:cubicBezTo>
                  <a:close/>
                </a:path>
              </a:pathLst>
            </a:custGeom>
            <a:solidFill>
              <a:srgbClr val="8B3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0"/>
            <p:cNvSpPr/>
            <p:nvPr/>
          </p:nvSpPr>
          <p:spPr>
            <a:xfrm>
              <a:off x="674100" y="3437025"/>
              <a:ext cx="124075" cy="46575"/>
            </a:xfrm>
            <a:custGeom>
              <a:avLst/>
              <a:gdLst/>
              <a:ahLst/>
              <a:cxnLst/>
              <a:rect l="l" t="t" r="r" b="b"/>
              <a:pathLst>
                <a:path w="4963" h="1863" extrusionOk="0">
                  <a:moveTo>
                    <a:pt x="2481" y="1"/>
                  </a:moveTo>
                  <a:cubicBezTo>
                    <a:pt x="2481" y="1"/>
                    <a:pt x="1108" y="481"/>
                    <a:pt x="1" y="1862"/>
                  </a:cubicBezTo>
                  <a:lnTo>
                    <a:pt x="4962" y="1862"/>
                  </a:lnTo>
                  <a:cubicBezTo>
                    <a:pt x="3855" y="481"/>
                    <a:pt x="2481" y="1"/>
                    <a:pt x="2481" y="1"/>
                  </a:cubicBezTo>
                  <a:close/>
                </a:path>
              </a:pathLst>
            </a:custGeom>
            <a:solidFill>
              <a:srgbClr val="8B3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0"/>
            <p:cNvSpPr/>
            <p:nvPr/>
          </p:nvSpPr>
          <p:spPr>
            <a:xfrm>
              <a:off x="628075" y="3437025"/>
              <a:ext cx="108075" cy="396650"/>
            </a:xfrm>
            <a:custGeom>
              <a:avLst/>
              <a:gdLst/>
              <a:ahLst/>
              <a:cxnLst/>
              <a:rect l="l" t="t" r="r" b="b"/>
              <a:pathLst>
                <a:path w="4323" h="15866" extrusionOk="0">
                  <a:moveTo>
                    <a:pt x="4322" y="1"/>
                  </a:moveTo>
                  <a:cubicBezTo>
                    <a:pt x="4322" y="1"/>
                    <a:pt x="2949" y="481"/>
                    <a:pt x="1842" y="1862"/>
                  </a:cubicBezTo>
                  <a:cubicBezTo>
                    <a:pt x="1259" y="2584"/>
                    <a:pt x="755" y="3552"/>
                    <a:pt x="554" y="4827"/>
                  </a:cubicBezTo>
                  <a:cubicBezTo>
                    <a:pt x="0" y="8325"/>
                    <a:pt x="1866" y="12634"/>
                    <a:pt x="2895" y="14681"/>
                  </a:cubicBezTo>
                  <a:cubicBezTo>
                    <a:pt x="3113" y="15107"/>
                    <a:pt x="3289" y="15435"/>
                    <a:pt x="3404" y="15632"/>
                  </a:cubicBezTo>
                  <a:cubicBezTo>
                    <a:pt x="3482" y="15775"/>
                    <a:pt x="3629" y="15866"/>
                    <a:pt x="3793" y="15866"/>
                  </a:cubicBezTo>
                  <a:cubicBezTo>
                    <a:pt x="54" y="6475"/>
                    <a:pt x="911" y="3470"/>
                    <a:pt x="4322" y="1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0"/>
            <p:cNvSpPr/>
            <p:nvPr/>
          </p:nvSpPr>
          <p:spPr>
            <a:xfrm>
              <a:off x="676450" y="3505200"/>
              <a:ext cx="119250" cy="119150"/>
            </a:xfrm>
            <a:custGeom>
              <a:avLst/>
              <a:gdLst/>
              <a:ahLst/>
              <a:cxnLst/>
              <a:rect l="l" t="t" r="r" b="b"/>
              <a:pathLst>
                <a:path w="4770" h="4766" extrusionOk="0">
                  <a:moveTo>
                    <a:pt x="2387" y="1"/>
                  </a:moveTo>
                  <a:cubicBezTo>
                    <a:pt x="1067" y="1"/>
                    <a:pt x="1" y="1067"/>
                    <a:pt x="1" y="2383"/>
                  </a:cubicBezTo>
                  <a:cubicBezTo>
                    <a:pt x="1" y="3699"/>
                    <a:pt x="1067" y="4765"/>
                    <a:pt x="2387" y="4765"/>
                  </a:cubicBezTo>
                  <a:cubicBezTo>
                    <a:pt x="3704" y="4765"/>
                    <a:pt x="4770" y="3699"/>
                    <a:pt x="4770" y="2383"/>
                  </a:cubicBezTo>
                  <a:cubicBezTo>
                    <a:pt x="4770" y="1067"/>
                    <a:pt x="3704" y="1"/>
                    <a:pt x="2387" y="1"/>
                  </a:cubicBezTo>
                  <a:close/>
                </a:path>
              </a:pathLst>
            </a:custGeom>
            <a:solidFill>
              <a:srgbClr val="452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0"/>
            <p:cNvSpPr/>
            <p:nvPr/>
          </p:nvSpPr>
          <p:spPr>
            <a:xfrm>
              <a:off x="677375" y="3503450"/>
              <a:ext cx="117400" cy="117400"/>
            </a:xfrm>
            <a:custGeom>
              <a:avLst/>
              <a:gdLst/>
              <a:ahLst/>
              <a:cxnLst/>
              <a:rect l="l" t="t" r="r" b="b"/>
              <a:pathLst>
                <a:path w="4696" h="4696" extrusionOk="0">
                  <a:moveTo>
                    <a:pt x="2350" y="1"/>
                  </a:moveTo>
                  <a:cubicBezTo>
                    <a:pt x="1051" y="1"/>
                    <a:pt x="1" y="1055"/>
                    <a:pt x="1" y="2350"/>
                  </a:cubicBezTo>
                  <a:cubicBezTo>
                    <a:pt x="1" y="3646"/>
                    <a:pt x="1051" y="4696"/>
                    <a:pt x="2350" y="4696"/>
                  </a:cubicBezTo>
                  <a:cubicBezTo>
                    <a:pt x="3646" y="4696"/>
                    <a:pt x="4696" y="3646"/>
                    <a:pt x="4696" y="2350"/>
                  </a:cubicBezTo>
                  <a:cubicBezTo>
                    <a:pt x="4696" y="1055"/>
                    <a:pt x="3646" y="1"/>
                    <a:pt x="2350" y="1"/>
                  </a:cubicBezTo>
                  <a:close/>
                </a:path>
              </a:pathLst>
            </a:custGeom>
            <a:solidFill>
              <a:srgbClr val="CED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0"/>
            <p:cNvSpPr/>
            <p:nvPr/>
          </p:nvSpPr>
          <p:spPr>
            <a:xfrm>
              <a:off x="689275" y="3515450"/>
              <a:ext cx="93625" cy="93525"/>
            </a:xfrm>
            <a:custGeom>
              <a:avLst/>
              <a:gdLst/>
              <a:ahLst/>
              <a:cxnLst/>
              <a:rect l="l" t="t" r="r" b="b"/>
              <a:pathLst>
                <a:path w="3745" h="3741" extrusionOk="0">
                  <a:moveTo>
                    <a:pt x="3744" y="1870"/>
                  </a:moveTo>
                  <a:cubicBezTo>
                    <a:pt x="3744" y="2904"/>
                    <a:pt x="2904" y="3740"/>
                    <a:pt x="1874" y="3740"/>
                  </a:cubicBezTo>
                  <a:cubicBezTo>
                    <a:pt x="841" y="3740"/>
                    <a:pt x="0" y="2904"/>
                    <a:pt x="0" y="1870"/>
                  </a:cubicBezTo>
                  <a:cubicBezTo>
                    <a:pt x="0" y="837"/>
                    <a:pt x="841" y="1"/>
                    <a:pt x="1874" y="1"/>
                  </a:cubicBezTo>
                  <a:cubicBezTo>
                    <a:pt x="2904" y="1"/>
                    <a:pt x="3744" y="837"/>
                    <a:pt x="3744" y="1870"/>
                  </a:cubicBezTo>
                  <a:close/>
                </a:path>
              </a:pathLst>
            </a:custGeom>
            <a:solidFill>
              <a:srgbClr val="3E1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0"/>
            <p:cNvSpPr/>
            <p:nvPr/>
          </p:nvSpPr>
          <p:spPr>
            <a:xfrm>
              <a:off x="697675" y="3523750"/>
              <a:ext cx="76925" cy="76925"/>
            </a:xfrm>
            <a:custGeom>
              <a:avLst/>
              <a:gdLst/>
              <a:ahLst/>
              <a:cxnLst/>
              <a:rect l="l" t="t" r="r" b="b"/>
              <a:pathLst>
                <a:path w="3077" h="3077" extrusionOk="0">
                  <a:moveTo>
                    <a:pt x="1538" y="1"/>
                  </a:moveTo>
                  <a:cubicBezTo>
                    <a:pt x="685" y="1"/>
                    <a:pt x="1" y="690"/>
                    <a:pt x="1" y="1538"/>
                  </a:cubicBezTo>
                  <a:cubicBezTo>
                    <a:pt x="1" y="2387"/>
                    <a:pt x="685" y="3076"/>
                    <a:pt x="1538" y="3076"/>
                  </a:cubicBezTo>
                  <a:cubicBezTo>
                    <a:pt x="2387" y="3076"/>
                    <a:pt x="3076" y="2387"/>
                    <a:pt x="3076" y="1538"/>
                  </a:cubicBezTo>
                  <a:cubicBezTo>
                    <a:pt x="3076" y="690"/>
                    <a:pt x="2387" y="1"/>
                    <a:pt x="1538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0"/>
            <p:cNvSpPr/>
            <p:nvPr/>
          </p:nvSpPr>
          <p:spPr>
            <a:xfrm>
              <a:off x="706600" y="3532850"/>
              <a:ext cx="29550" cy="29375"/>
            </a:xfrm>
            <a:custGeom>
              <a:avLst/>
              <a:gdLst/>
              <a:ahLst/>
              <a:cxnLst/>
              <a:rect l="l" t="t" r="r" b="b"/>
              <a:pathLst>
                <a:path w="1182" h="1175" extrusionOk="0">
                  <a:moveTo>
                    <a:pt x="1129" y="0"/>
                  </a:moveTo>
                  <a:cubicBezTo>
                    <a:pt x="992" y="0"/>
                    <a:pt x="858" y="29"/>
                    <a:pt x="730" y="84"/>
                  </a:cubicBezTo>
                  <a:cubicBezTo>
                    <a:pt x="587" y="137"/>
                    <a:pt x="452" y="227"/>
                    <a:pt x="341" y="334"/>
                  </a:cubicBezTo>
                  <a:cubicBezTo>
                    <a:pt x="230" y="445"/>
                    <a:pt x="144" y="580"/>
                    <a:pt x="87" y="723"/>
                  </a:cubicBezTo>
                  <a:cubicBezTo>
                    <a:pt x="25" y="867"/>
                    <a:pt x="0" y="1019"/>
                    <a:pt x="5" y="1174"/>
                  </a:cubicBezTo>
                  <a:lnTo>
                    <a:pt x="33" y="1174"/>
                  </a:lnTo>
                  <a:cubicBezTo>
                    <a:pt x="128" y="1027"/>
                    <a:pt x="205" y="908"/>
                    <a:pt x="287" y="805"/>
                  </a:cubicBezTo>
                  <a:cubicBezTo>
                    <a:pt x="370" y="703"/>
                    <a:pt x="452" y="617"/>
                    <a:pt x="534" y="531"/>
                  </a:cubicBezTo>
                  <a:cubicBezTo>
                    <a:pt x="620" y="441"/>
                    <a:pt x="710" y="363"/>
                    <a:pt x="812" y="281"/>
                  </a:cubicBezTo>
                  <a:cubicBezTo>
                    <a:pt x="915" y="207"/>
                    <a:pt x="1030" y="125"/>
                    <a:pt x="1181" y="26"/>
                  </a:cubicBezTo>
                  <a:lnTo>
                    <a:pt x="1181" y="2"/>
                  </a:lnTo>
                  <a:cubicBezTo>
                    <a:pt x="1164" y="1"/>
                    <a:pt x="1147" y="0"/>
                    <a:pt x="1129" y="0"/>
                  </a:cubicBezTo>
                  <a:close/>
                </a:path>
              </a:pathLst>
            </a:custGeom>
            <a:solidFill>
              <a:srgbClr val="CED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0"/>
            <p:cNvSpPr/>
            <p:nvPr/>
          </p:nvSpPr>
          <p:spPr>
            <a:xfrm>
              <a:off x="716950" y="3543125"/>
              <a:ext cx="55900" cy="55800"/>
            </a:xfrm>
            <a:custGeom>
              <a:avLst/>
              <a:gdLst/>
              <a:ahLst/>
              <a:cxnLst/>
              <a:rect l="l" t="t" r="r" b="b"/>
              <a:pathLst>
                <a:path w="2236" h="2232" extrusionOk="0">
                  <a:moveTo>
                    <a:pt x="2030" y="1"/>
                  </a:moveTo>
                  <a:lnTo>
                    <a:pt x="1" y="2031"/>
                  </a:lnTo>
                  <a:cubicBezTo>
                    <a:pt x="222" y="2158"/>
                    <a:pt x="472" y="2231"/>
                    <a:pt x="747" y="2231"/>
                  </a:cubicBezTo>
                  <a:cubicBezTo>
                    <a:pt x="1567" y="2231"/>
                    <a:pt x="2235" y="1563"/>
                    <a:pt x="2235" y="739"/>
                  </a:cubicBezTo>
                  <a:cubicBezTo>
                    <a:pt x="2231" y="472"/>
                    <a:pt x="2162" y="222"/>
                    <a:pt x="2030" y="1"/>
                  </a:cubicBezTo>
                  <a:close/>
                </a:path>
              </a:pathLst>
            </a:custGeom>
            <a:solidFill>
              <a:srgbClr val="CED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0"/>
            <p:cNvSpPr/>
            <p:nvPr/>
          </p:nvSpPr>
          <p:spPr>
            <a:xfrm>
              <a:off x="724950" y="37373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0"/>
                  </a:moveTo>
                  <a:lnTo>
                    <a:pt x="894" y="0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0"/>
            <p:cNvSpPr/>
            <p:nvPr/>
          </p:nvSpPr>
          <p:spPr>
            <a:xfrm>
              <a:off x="724950" y="37454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0"/>
                  </a:moveTo>
                  <a:lnTo>
                    <a:pt x="894" y="0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0"/>
            <p:cNvSpPr/>
            <p:nvPr/>
          </p:nvSpPr>
          <p:spPr>
            <a:xfrm>
              <a:off x="724950" y="37538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0"/>
                  </a:moveTo>
                  <a:lnTo>
                    <a:pt x="894" y="0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0"/>
            <p:cNvSpPr/>
            <p:nvPr/>
          </p:nvSpPr>
          <p:spPr>
            <a:xfrm>
              <a:off x="724950" y="37621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1"/>
                  </a:moveTo>
                  <a:lnTo>
                    <a:pt x="894" y="1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0"/>
            <p:cNvSpPr/>
            <p:nvPr/>
          </p:nvSpPr>
          <p:spPr>
            <a:xfrm>
              <a:off x="724950" y="37704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1"/>
                  </a:moveTo>
                  <a:lnTo>
                    <a:pt x="894" y="1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0"/>
            <p:cNvSpPr/>
            <p:nvPr/>
          </p:nvSpPr>
          <p:spPr>
            <a:xfrm>
              <a:off x="720025" y="3642275"/>
              <a:ext cx="32125" cy="32100"/>
            </a:xfrm>
            <a:custGeom>
              <a:avLst/>
              <a:gdLst/>
              <a:ahLst/>
              <a:cxnLst/>
              <a:rect l="l" t="t" r="r" b="b"/>
              <a:pathLst>
                <a:path w="1285" h="1284" extrusionOk="0">
                  <a:moveTo>
                    <a:pt x="1" y="640"/>
                  </a:moveTo>
                  <a:cubicBezTo>
                    <a:pt x="1" y="287"/>
                    <a:pt x="288" y="0"/>
                    <a:pt x="644" y="0"/>
                  </a:cubicBezTo>
                  <a:cubicBezTo>
                    <a:pt x="997" y="0"/>
                    <a:pt x="1284" y="287"/>
                    <a:pt x="1284" y="640"/>
                  </a:cubicBezTo>
                  <a:cubicBezTo>
                    <a:pt x="1284" y="996"/>
                    <a:pt x="997" y="1283"/>
                    <a:pt x="644" y="1283"/>
                  </a:cubicBezTo>
                  <a:cubicBezTo>
                    <a:pt x="288" y="1283"/>
                    <a:pt x="1" y="996"/>
                    <a:pt x="1" y="640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0"/>
            <p:cNvSpPr/>
            <p:nvPr/>
          </p:nvSpPr>
          <p:spPr>
            <a:xfrm>
              <a:off x="723300" y="3645450"/>
              <a:ext cx="25650" cy="2565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1026" y="513"/>
                  </a:moveTo>
                  <a:cubicBezTo>
                    <a:pt x="1026" y="796"/>
                    <a:pt x="792" y="1025"/>
                    <a:pt x="513" y="1025"/>
                  </a:cubicBezTo>
                  <a:cubicBezTo>
                    <a:pt x="230" y="1025"/>
                    <a:pt x="1" y="796"/>
                    <a:pt x="1" y="513"/>
                  </a:cubicBezTo>
                  <a:cubicBezTo>
                    <a:pt x="1" y="234"/>
                    <a:pt x="230" y="0"/>
                    <a:pt x="513" y="0"/>
                  </a:cubicBezTo>
                  <a:cubicBezTo>
                    <a:pt x="792" y="0"/>
                    <a:pt x="1026" y="234"/>
                    <a:pt x="1026" y="513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0"/>
            <p:cNvSpPr/>
            <p:nvPr/>
          </p:nvSpPr>
          <p:spPr>
            <a:xfrm>
              <a:off x="728125" y="3684600"/>
              <a:ext cx="15925" cy="15925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636" y="316"/>
                  </a:moveTo>
                  <a:cubicBezTo>
                    <a:pt x="636" y="493"/>
                    <a:pt x="493" y="636"/>
                    <a:pt x="320" y="636"/>
                  </a:cubicBezTo>
                  <a:cubicBezTo>
                    <a:pt x="144" y="636"/>
                    <a:pt x="1" y="493"/>
                    <a:pt x="1" y="316"/>
                  </a:cubicBezTo>
                  <a:cubicBezTo>
                    <a:pt x="1" y="140"/>
                    <a:pt x="144" y="1"/>
                    <a:pt x="320" y="1"/>
                  </a:cubicBezTo>
                  <a:cubicBezTo>
                    <a:pt x="493" y="1"/>
                    <a:pt x="636" y="140"/>
                    <a:pt x="636" y="316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50"/>
            <p:cNvSpPr/>
            <p:nvPr/>
          </p:nvSpPr>
          <p:spPr>
            <a:xfrm>
              <a:off x="729675" y="3686150"/>
              <a:ext cx="12825" cy="12825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513" y="254"/>
                  </a:moveTo>
                  <a:cubicBezTo>
                    <a:pt x="513" y="398"/>
                    <a:pt x="402" y="513"/>
                    <a:pt x="258" y="513"/>
                  </a:cubicBezTo>
                  <a:cubicBezTo>
                    <a:pt x="115" y="513"/>
                    <a:pt x="0" y="398"/>
                    <a:pt x="0" y="254"/>
                  </a:cubicBezTo>
                  <a:cubicBezTo>
                    <a:pt x="0" y="111"/>
                    <a:pt x="115" y="0"/>
                    <a:pt x="258" y="0"/>
                  </a:cubicBezTo>
                  <a:cubicBezTo>
                    <a:pt x="402" y="0"/>
                    <a:pt x="513" y="115"/>
                    <a:pt x="513" y="254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930;p50"/>
          <p:cNvSpPr txBox="1">
            <a:spLocks/>
          </p:cNvSpPr>
          <p:nvPr/>
        </p:nvSpPr>
        <p:spPr>
          <a:xfrm>
            <a:off x="3733800" y="3983966"/>
            <a:ext cx="5867400" cy="85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Unica One"/>
              <a:buNone/>
              <a:defRPr sz="4800" b="1" i="0" u="none" strike="noStrike" cap="none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/>
              <a:t>2019-07-28 RIC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78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28588"/>
            <a:ext cx="85629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8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8991599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0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9550"/>
            <a:ext cx="8153399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3363"/>
            <a:ext cx="89916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1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8610600" cy="447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66" y="133350"/>
            <a:ext cx="6531634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9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114550"/>
            <a:ext cx="3429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2800350"/>
            <a:ext cx="3429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3562350"/>
            <a:ext cx="3429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4248150"/>
            <a:ext cx="3429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p50"/>
          <p:cNvSpPr txBox="1">
            <a:spLocks noGrp="1"/>
          </p:cNvSpPr>
          <p:nvPr>
            <p:ph type="ctrTitle"/>
          </p:nvPr>
        </p:nvSpPr>
        <p:spPr>
          <a:xfrm>
            <a:off x="391150" y="1408512"/>
            <a:ext cx="8342700" cy="1849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/>
              <a:t>Thanks!</a:t>
            </a:r>
            <a:endParaRPr sz="8000" dirty="0"/>
          </a:p>
        </p:txBody>
      </p:sp>
      <p:grpSp>
        <p:nvGrpSpPr>
          <p:cNvPr id="3932" name="Google Shape;3932;p50"/>
          <p:cNvGrpSpPr/>
          <p:nvPr/>
        </p:nvGrpSpPr>
        <p:grpSpPr>
          <a:xfrm rot="-3173619">
            <a:off x="5433167" y="1000438"/>
            <a:ext cx="404019" cy="908554"/>
            <a:chOff x="619975" y="3437025"/>
            <a:chExt cx="232225" cy="522225"/>
          </a:xfrm>
        </p:grpSpPr>
        <p:sp>
          <p:nvSpPr>
            <p:cNvPr id="3933" name="Google Shape;3933;p50"/>
            <p:cNvSpPr/>
            <p:nvPr/>
          </p:nvSpPr>
          <p:spPr>
            <a:xfrm>
              <a:off x="640900" y="3833650"/>
              <a:ext cx="190375" cy="125600"/>
            </a:xfrm>
            <a:custGeom>
              <a:avLst/>
              <a:gdLst/>
              <a:ahLst/>
              <a:cxnLst/>
              <a:rect l="l" t="t" r="r" b="b"/>
              <a:pathLst>
                <a:path w="7615" h="5024" extrusionOk="0">
                  <a:moveTo>
                    <a:pt x="4342" y="1"/>
                  </a:moveTo>
                  <a:cubicBezTo>
                    <a:pt x="4342" y="1"/>
                    <a:pt x="7615" y="2182"/>
                    <a:pt x="3809" y="5024"/>
                  </a:cubicBezTo>
                  <a:cubicBezTo>
                    <a:pt x="0" y="2182"/>
                    <a:pt x="3276" y="1"/>
                    <a:pt x="3276" y="1"/>
                  </a:cubicBezTo>
                  <a:close/>
                </a:path>
              </a:pathLst>
            </a:custGeom>
            <a:solidFill>
              <a:srgbClr val="8B3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0"/>
            <p:cNvSpPr/>
            <p:nvPr/>
          </p:nvSpPr>
          <p:spPr>
            <a:xfrm>
              <a:off x="673475" y="3833650"/>
              <a:ext cx="125000" cy="82350"/>
            </a:xfrm>
            <a:custGeom>
              <a:avLst/>
              <a:gdLst/>
              <a:ahLst/>
              <a:cxnLst/>
              <a:rect l="l" t="t" r="r" b="b"/>
              <a:pathLst>
                <a:path w="5000" h="3294" extrusionOk="0">
                  <a:moveTo>
                    <a:pt x="2855" y="1"/>
                  </a:moveTo>
                  <a:cubicBezTo>
                    <a:pt x="2855" y="1"/>
                    <a:pt x="5000" y="1428"/>
                    <a:pt x="2506" y="3293"/>
                  </a:cubicBezTo>
                  <a:cubicBezTo>
                    <a:pt x="1" y="1428"/>
                    <a:pt x="2154" y="1"/>
                    <a:pt x="2154" y="1"/>
                  </a:cubicBezTo>
                  <a:close/>
                </a:path>
              </a:pathLst>
            </a:custGeom>
            <a:solidFill>
              <a:srgbClr val="8B3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0"/>
            <p:cNvSpPr/>
            <p:nvPr/>
          </p:nvSpPr>
          <p:spPr>
            <a:xfrm>
              <a:off x="699225" y="3833650"/>
              <a:ext cx="73625" cy="48525"/>
            </a:xfrm>
            <a:custGeom>
              <a:avLst/>
              <a:gdLst/>
              <a:ahLst/>
              <a:cxnLst/>
              <a:rect l="l" t="t" r="r" b="b"/>
              <a:pathLst>
                <a:path w="2945" h="1941" extrusionOk="0">
                  <a:moveTo>
                    <a:pt x="1681" y="1"/>
                  </a:moveTo>
                  <a:cubicBezTo>
                    <a:pt x="1681" y="1"/>
                    <a:pt x="2944" y="845"/>
                    <a:pt x="1476" y="1940"/>
                  </a:cubicBezTo>
                  <a:cubicBezTo>
                    <a:pt x="0" y="841"/>
                    <a:pt x="1271" y="1"/>
                    <a:pt x="1271" y="1"/>
                  </a:cubicBezTo>
                  <a:close/>
                </a:path>
              </a:pathLst>
            </a:custGeom>
            <a:solidFill>
              <a:srgbClr val="592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0"/>
            <p:cNvSpPr/>
            <p:nvPr/>
          </p:nvSpPr>
          <p:spPr>
            <a:xfrm>
              <a:off x="619975" y="3715975"/>
              <a:ext cx="83575" cy="139850"/>
            </a:xfrm>
            <a:custGeom>
              <a:avLst/>
              <a:gdLst/>
              <a:ahLst/>
              <a:cxnLst/>
              <a:rect l="l" t="t" r="r" b="b"/>
              <a:pathLst>
                <a:path w="3343" h="5594" extrusionOk="0">
                  <a:moveTo>
                    <a:pt x="1854" y="0"/>
                  </a:moveTo>
                  <a:lnTo>
                    <a:pt x="398" y="2461"/>
                  </a:lnTo>
                  <a:cubicBezTo>
                    <a:pt x="99" y="2969"/>
                    <a:pt x="1" y="3551"/>
                    <a:pt x="103" y="4125"/>
                  </a:cubicBezTo>
                  <a:lnTo>
                    <a:pt x="365" y="5593"/>
                  </a:lnTo>
                  <a:cubicBezTo>
                    <a:pt x="1145" y="5392"/>
                    <a:pt x="1682" y="4868"/>
                    <a:pt x="1801" y="4183"/>
                  </a:cubicBezTo>
                  <a:lnTo>
                    <a:pt x="1801" y="4179"/>
                  </a:lnTo>
                  <a:lnTo>
                    <a:pt x="3342" y="3457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7A4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0"/>
            <p:cNvSpPr/>
            <p:nvPr/>
          </p:nvSpPr>
          <p:spPr>
            <a:xfrm>
              <a:off x="619975" y="3715875"/>
              <a:ext cx="46475" cy="139750"/>
            </a:xfrm>
            <a:custGeom>
              <a:avLst/>
              <a:gdLst/>
              <a:ahLst/>
              <a:cxnLst/>
              <a:rect l="l" t="t" r="r" b="b"/>
              <a:pathLst>
                <a:path w="1859" h="5590" extrusionOk="0">
                  <a:moveTo>
                    <a:pt x="411" y="4207"/>
                  </a:moveTo>
                  <a:cubicBezTo>
                    <a:pt x="308" y="3633"/>
                    <a:pt x="411" y="2973"/>
                    <a:pt x="652" y="2428"/>
                  </a:cubicBezTo>
                  <a:cubicBezTo>
                    <a:pt x="1046" y="1546"/>
                    <a:pt x="1858" y="0"/>
                    <a:pt x="1858" y="0"/>
                  </a:cubicBezTo>
                  <a:lnTo>
                    <a:pt x="402" y="2460"/>
                  </a:lnTo>
                  <a:cubicBezTo>
                    <a:pt x="99" y="2969"/>
                    <a:pt x="1" y="3551"/>
                    <a:pt x="103" y="4125"/>
                  </a:cubicBezTo>
                  <a:lnTo>
                    <a:pt x="365" y="5589"/>
                  </a:lnTo>
                  <a:cubicBezTo>
                    <a:pt x="464" y="5565"/>
                    <a:pt x="558" y="5536"/>
                    <a:pt x="648" y="5499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0"/>
            <p:cNvSpPr/>
            <p:nvPr/>
          </p:nvSpPr>
          <p:spPr>
            <a:xfrm>
              <a:off x="768625" y="3715975"/>
              <a:ext cx="83575" cy="139850"/>
            </a:xfrm>
            <a:custGeom>
              <a:avLst/>
              <a:gdLst/>
              <a:ahLst/>
              <a:cxnLst/>
              <a:rect l="l" t="t" r="r" b="b"/>
              <a:pathLst>
                <a:path w="3343" h="5594" extrusionOk="0">
                  <a:moveTo>
                    <a:pt x="1489" y="0"/>
                  </a:moveTo>
                  <a:lnTo>
                    <a:pt x="0" y="3457"/>
                  </a:lnTo>
                  <a:lnTo>
                    <a:pt x="1542" y="4179"/>
                  </a:lnTo>
                  <a:lnTo>
                    <a:pt x="1542" y="4183"/>
                  </a:lnTo>
                  <a:cubicBezTo>
                    <a:pt x="1661" y="4868"/>
                    <a:pt x="2198" y="5392"/>
                    <a:pt x="2977" y="5593"/>
                  </a:cubicBezTo>
                  <a:lnTo>
                    <a:pt x="3240" y="4125"/>
                  </a:lnTo>
                  <a:cubicBezTo>
                    <a:pt x="3342" y="3551"/>
                    <a:pt x="3244" y="2969"/>
                    <a:pt x="2944" y="2461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7A4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0"/>
            <p:cNvSpPr/>
            <p:nvPr/>
          </p:nvSpPr>
          <p:spPr>
            <a:xfrm>
              <a:off x="805825" y="371587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444" y="4207"/>
                  </a:moveTo>
                  <a:cubicBezTo>
                    <a:pt x="1547" y="3633"/>
                    <a:pt x="1444" y="2973"/>
                    <a:pt x="1202" y="2428"/>
                  </a:cubicBezTo>
                  <a:cubicBezTo>
                    <a:pt x="809" y="1546"/>
                    <a:pt x="1" y="0"/>
                    <a:pt x="1" y="0"/>
                  </a:cubicBezTo>
                  <a:lnTo>
                    <a:pt x="1456" y="2460"/>
                  </a:lnTo>
                  <a:cubicBezTo>
                    <a:pt x="1756" y="2969"/>
                    <a:pt x="1854" y="3551"/>
                    <a:pt x="1752" y="4125"/>
                  </a:cubicBezTo>
                  <a:lnTo>
                    <a:pt x="1489" y="5589"/>
                  </a:lnTo>
                  <a:cubicBezTo>
                    <a:pt x="1395" y="5565"/>
                    <a:pt x="1297" y="5536"/>
                    <a:pt x="1210" y="5499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0"/>
            <p:cNvSpPr/>
            <p:nvPr/>
          </p:nvSpPr>
          <p:spPr>
            <a:xfrm>
              <a:off x="628175" y="3483475"/>
              <a:ext cx="215925" cy="320575"/>
            </a:xfrm>
            <a:custGeom>
              <a:avLst/>
              <a:gdLst/>
              <a:ahLst/>
              <a:cxnLst/>
              <a:rect l="l" t="t" r="r" b="b"/>
              <a:pathLst>
                <a:path w="8637" h="12823" extrusionOk="0">
                  <a:moveTo>
                    <a:pt x="8091" y="2969"/>
                  </a:moveTo>
                  <a:cubicBezTo>
                    <a:pt x="7890" y="1694"/>
                    <a:pt x="7382" y="726"/>
                    <a:pt x="6803" y="0"/>
                  </a:cubicBezTo>
                  <a:lnTo>
                    <a:pt x="1842" y="0"/>
                  </a:lnTo>
                  <a:cubicBezTo>
                    <a:pt x="1259" y="726"/>
                    <a:pt x="755" y="1694"/>
                    <a:pt x="554" y="2969"/>
                  </a:cubicBezTo>
                  <a:cubicBezTo>
                    <a:pt x="1" y="6467"/>
                    <a:pt x="1866" y="10776"/>
                    <a:pt x="2896" y="12823"/>
                  </a:cubicBezTo>
                  <a:lnTo>
                    <a:pt x="5749" y="12823"/>
                  </a:lnTo>
                  <a:cubicBezTo>
                    <a:pt x="6771" y="10776"/>
                    <a:pt x="8636" y="6467"/>
                    <a:pt x="8091" y="2969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0"/>
            <p:cNvSpPr/>
            <p:nvPr/>
          </p:nvSpPr>
          <p:spPr>
            <a:xfrm>
              <a:off x="700450" y="3804125"/>
              <a:ext cx="71375" cy="29650"/>
            </a:xfrm>
            <a:custGeom>
              <a:avLst/>
              <a:gdLst/>
              <a:ahLst/>
              <a:cxnLst/>
              <a:rect l="l" t="t" r="r" b="b"/>
              <a:pathLst>
                <a:path w="2855" h="1186" extrusionOk="0">
                  <a:moveTo>
                    <a:pt x="505" y="956"/>
                  </a:moveTo>
                  <a:cubicBezTo>
                    <a:pt x="579" y="1100"/>
                    <a:pt x="730" y="1186"/>
                    <a:pt x="894" y="1186"/>
                  </a:cubicBezTo>
                  <a:lnTo>
                    <a:pt x="1960" y="1186"/>
                  </a:lnTo>
                  <a:cubicBezTo>
                    <a:pt x="2124" y="1186"/>
                    <a:pt x="2272" y="1100"/>
                    <a:pt x="2350" y="956"/>
                  </a:cubicBezTo>
                  <a:cubicBezTo>
                    <a:pt x="2461" y="755"/>
                    <a:pt x="2641" y="427"/>
                    <a:pt x="2854" y="1"/>
                  </a:cubicBezTo>
                  <a:lnTo>
                    <a:pt x="0" y="1"/>
                  </a:lnTo>
                  <a:cubicBezTo>
                    <a:pt x="210" y="419"/>
                    <a:pt x="390" y="751"/>
                    <a:pt x="505" y="956"/>
                  </a:cubicBezTo>
                  <a:close/>
                </a:path>
              </a:pathLst>
            </a:custGeom>
            <a:solidFill>
              <a:srgbClr val="8B3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0"/>
            <p:cNvSpPr/>
            <p:nvPr/>
          </p:nvSpPr>
          <p:spPr>
            <a:xfrm>
              <a:off x="674100" y="3437025"/>
              <a:ext cx="124075" cy="46575"/>
            </a:xfrm>
            <a:custGeom>
              <a:avLst/>
              <a:gdLst/>
              <a:ahLst/>
              <a:cxnLst/>
              <a:rect l="l" t="t" r="r" b="b"/>
              <a:pathLst>
                <a:path w="4963" h="1863" extrusionOk="0">
                  <a:moveTo>
                    <a:pt x="2481" y="1"/>
                  </a:moveTo>
                  <a:cubicBezTo>
                    <a:pt x="2481" y="1"/>
                    <a:pt x="1108" y="481"/>
                    <a:pt x="1" y="1862"/>
                  </a:cubicBezTo>
                  <a:lnTo>
                    <a:pt x="4962" y="1862"/>
                  </a:lnTo>
                  <a:cubicBezTo>
                    <a:pt x="3855" y="481"/>
                    <a:pt x="2481" y="1"/>
                    <a:pt x="2481" y="1"/>
                  </a:cubicBezTo>
                  <a:close/>
                </a:path>
              </a:pathLst>
            </a:custGeom>
            <a:solidFill>
              <a:srgbClr val="8B3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0"/>
            <p:cNvSpPr/>
            <p:nvPr/>
          </p:nvSpPr>
          <p:spPr>
            <a:xfrm>
              <a:off x="628075" y="3437025"/>
              <a:ext cx="108075" cy="396650"/>
            </a:xfrm>
            <a:custGeom>
              <a:avLst/>
              <a:gdLst/>
              <a:ahLst/>
              <a:cxnLst/>
              <a:rect l="l" t="t" r="r" b="b"/>
              <a:pathLst>
                <a:path w="4323" h="15866" extrusionOk="0">
                  <a:moveTo>
                    <a:pt x="4322" y="1"/>
                  </a:moveTo>
                  <a:cubicBezTo>
                    <a:pt x="4322" y="1"/>
                    <a:pt x="2949" y="481"/>
                    <a:pt x="1842" y="1862"/>
                  </a:cubicBezTo>
                  <a:cubicBezTo>
                    <a:pt x="1259" y="2584"/>
                    <a:pt x="755" y="3552"/>
                    <a:pt x="554" y="4827"/>
                  </a:cubicBezTo>
                  <a:cubicBezTo>
                    <a:pt x="0" y="8325"/>
                    <a:pt x="1866" y="12634"/>
                    <a:pt x="2895" y="14681"/>
                  </a:cubicBezTo>
                  <a:cubicBezTo>
                    <a:pt x="3113" y="15107"/>
                    <a:pt x="3289" y="15435"/>
                    <a:pt x="3404" y="15632"/>
                  </a:cubicBezTo>
                  <a:cubicBezTo>
                    <a:pt x="3482" y="15775"/>
                    <a:pt x="3629" y="15866"/>
                    <a:pt x="3793" y="15866"/>
                  </a:cubicBezTo>
                  <a:cubicBezTo>
                    <a:pt x="54" y="6475"/>
                    <a:pt x="911" y="3470"/>
                    <a:pt x="4322" y="1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0"/>
            <p:cNvSpPr/>
            <p:nvPr/>
          </p:nvSpPr>
          <p:spPr>
            <a:xfrm>
              <a:off x="676450" y="3505200"/>
              <a:ext cx="119250" cy="119150"/>
            </a:xfrm>
            <a:custGeom>
              <a:avLst/>
              <a:gdLst/>
              <a:ahLst/>
              <a:cxnLst/>
              <a:rect l="l" t="t" r="r" b="b"/>
              <a:pathLst>
                <a:path w="4770" h="4766" extrusionOk="0">
                  <a:moveTo>
                    <a:pt x="2387" y="1"/>
                  </a:moveTo>
                  <a:cubicBezTo>
                    <a:pt x="1067" y="1"/>
                    <a:pt x="1" y="1067"/>
                    <a:pt x="1" y="2383"/>
                  </a:cubicBezTo>
                  <a:cubicBezTo>
                    <a:pt x="1" y="3699"/>
                    <a:pt x="1067" y="4765"/>
                    <a:pt x="2387" y="4765"/>
                  </a:cubicBezTo>
                  <a:cubicBezTo>
                    <a:pt x="3704" y="4765"/>
                    <a:pt x="4770" y="3699"/>
                    <a:pt x="4770" y="2383"/>
                  </a:cubicBezTo>
                  <a:cubicBezTo>
                    <a:pt x="4770" y="1067"/>
                    <a:pt x="3704" y="1"/>
                    <a:pt x="2387" y="1"/>
                  </a:cubicBezTo>
                  <a:close/>
                </a:path>
              </a:pathLst>
            </a:custGeom>
            <a:solidFill>
              <a:srgbClr val="452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0"/>
            <p:cNvSpPr/>
            <p:nvPr/>
          </p:nvSpPr>
          <p:spPr>
            <a:xfrm>
              <a:off x="677375" y="3503450"/>
              <a:ext cx="117400" cy="117400"/>
            </a:xfrm>
            <a:custGeom>
              <a:avLst/>
              <a:gdLst/>
              <a:ahLst/>
              <a:cxnLst/>
              <a:rect l="l" t="t" r="r" b="b"/>
              <a:pathLst>
                <a:path w="4696" h="4696" extrusionOk="0">
                  <a:moveTo>
                    <a:pt x="2350" y="1"/>
                  </a:moveTo>
                  <a:cubicBezTo>
                    <a:pt x="1051" y="1"/>
                    <a:pt x="1" y="1055"/>
                    <a:pt x="1" y="2350"/>
                  </a:cubicBezTo>
                  <a:cubicBezTo>
                    <a:pt x="1" y="3646"/>
                    <a:pt x="1051" y="4696"/>
                    <a:pt x="2350" y="4696"/>
                  </a:cubicBezTo>
                  <a:cubicBezTo>
                    <a:pt x="3646" y="4696"/>
                    <a:pt x="4696" y="3646"/>
                    <a:pt x="4696" y="2350"/>
                  </a:cubicBezTo>
                  <a:cubicBezTo>
                    <a:pt x="4696" y="1055"/>
                    <a:pt x="3646" y="1"/>
                    <a:pt x="2350" y="1"/>
                  </a:cubicBezTo>
                  <a:close/>
                </a:path>
              </a:pathLst>
            </a:custGeom>
            <a:solidFill>
              <a:srgbClr val="CED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0"/>
            <p:cNvSpPr/>
            <p:nvPr/>
          </p:nvSpPr>
          <p:spPr>
            <a:xfrm>
              <a:off x="689275" y="3515450"/>
              <a:ext cx="93625" cy="93525"/>
            </a:xfrm>
            <a:custGeom>
              <a:avLst/>
              <a:gdLst/>
              <a:ahLst/>
              <a:cxnLst/>
              <a:rect l="l" t="t" r="r" b="b"/>
              <a:pathLst>
                <a:path w="3745" h="3741" extrusionOk="0">
                  <a:moveTo>
                    <a:pt x="3744" y="1870"/>
                  </a:moveTo>
                  <a:cubicBezTo>
                    <a:pt x="3744" y="2904"/>
                    <a:pt x="2904" y="3740"/>
                    <a:pt x="1874" y="3740"/>
                  </a:cubicBezTo>
                  <a:cubicBezTo>
                    <a:pt x="841" y="3740"/>
                    <a:pt x="0" y="2904"/>
                    <a:pt x="0" y="1870"/>
                  </a:cubicBezTo>
                  <a:cubicBezTo>
                    <a:pt x="0" y="837"/>
                    <a:pt x="841" y="1"/>
                    <a:pt x="1874" y="1"/>
                  </a:cubicBezTo>
                  <a:cubicBezTo>
                    <a:pt x="2904" y="1"/>
                    <a:pt x="3744" y="837"/>
                    <a:pt x="3744" y="1870"/>
                  </a:cubicBezTo>
                  <a:close/>
                </a:path>
              </a:pathLst>
            </a:custGeom>
            <a:solidFill>
              <a:srgbClr val="3E1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0"/>
            <p:cNvSpPr/>
            <p:nvPr/>
          </p:nvSpPr>
          <p:spPr>
            <a:xfrm>
              <a:off x="697675" y="3523750"/>
              <a:ext cx="76925" cy="76925"/>
            </a:xfrm>
            <a:custGeom>
              <a:avLst/>
              <a:gdLst/>
              <a:ahLst/>
              <a:cxnLst/>
              <a:rect l="l" t="t" r="r" b="b"/>
              <a:pathLst>
                <a:path w="3077" h="3077" extrusionOk="0">
                  <a:moveTo>
                    <a:pt x="1538" y="1"/>
                  </a:moveTo>
                  <a:cubicBezTo>
                    <a:pt x="685" y="1"/>
                    <a:pt x="1" y="690"/>
                    <a:pt x="1" y="1538"/>
                  </a:cubicBezTo>
                  <a:cubicBezTo>
                    <a:pt x="1" y="2387"/>
                    <a:pt x="685" y="3076"/>
                    <a:pt x="1538" y="3076"/>
                  </a:cubicBezTo>
                  <a:cubicBezTo>
                    <a:pt x="2387" y="3076"/>
                    <a:pt x="3076" y="2387"/>
                    <a:pt x="3076" y="1538"/>
                  </a:cubicBezTo>
                  <a:cubicBezTo>
                    <a:pt x="3076" y="690"/>
                    <a:pt x="2387" y="1"/>
                    <a:pt x="1538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0"/>
            <p:cNvSpPr/>
            <p:nvPr/>
          </p:nvSpPr>
          <p:spPr>
            <a:xfrm>
              <a:off x="706600" y="3532850"/>
              <a:ext cx="29550" cy="29375"/>
            </a:xfrm>
            <a:custGeom>
              <a:avLst/>
              <a:gdLst/>
              <a:ahLst/>
              <a:cxnLst/>
              <a:rect l="l" t="t" r="r" b="b"/>
              <a:pathLst>
                <a:path w="1182" h="1175" extrusionOk="0">
                  <a:moveTo>
                    <a:pt x="1129" y="0"/>
                  </a:moveTo>
                  <a:cubicBezTo>
                    <a:pt x="992" y="0"/>
                    <a:pt x="858" y="29"/>
                    <a:pt x="730" y="84"/>
                  </a:cubicBezTo>
                  <a:cubicBezTo>
                    <a:pt x="587" y="137"/>
                    <a:pt x="452" y="227"/>
                    <a:pt x="341" y="334"/>
                  </a:cubicBezTo>
                  <a:cubicBezTo>
                    <a:pt x="230" y="445"/>
                    <a:pt x="144" y="580"/>
                    <a:pt x="87" y="723"/>
                  </a:cubicBezTo>
                  <a:cubicBezTo>
                    <a:pt x="25" y="867"/>
                    <a:pt x="0" y="1019"/>
                    <a:pt x="5" y="1174"/>
                  </a:cubicBezTo>
                  <a:lnTo>
                    <a:pt x="33" y="1174"/>
                  </a:lnTo>
                  <a:cubicBezTo>
                    <a:pt x="128" y="1027"/>
                    <a:pt x="205" y="908"/>
                    <a:pt x="287" y="805"/>
                  </a:cubicBezTo>
                  <a:cubicBezTo>
                    <a:pt x="370" y="703"/>
                    <a:pt x="452" y="617"/>
                    <a:pt x="534" y="531"/>
                  </a:cubicBezTo>
                  <a:cubicBezTo>
                    <a:pt x="620" y="441"/>
                    <a:pt x="710" y="363"/>
                    <a:pt x="812" y="281"/>
                  </a:cubicBezTo>
                  <a:cubicBezTo>
                    <a:pt x="915" y="207"/>
                    <a:pt x="1030" y="125"/>
                    <a:pt x="1181" y="26"/>
                  </a:cubicBezTo>
                  <a:lnTo>
                    <a:pt x="1181" y="2"/>
                  </a:lnTo>
                  <a:cubicBezTo>
                    <a:pt x="1164" y="1"/>
                    <a:pt x="1147" y="0"/>
                    <a:pt x="1129" y="0"/>
                  </a:cubicBezTo>
                  <a:close/>
                </a:path>
              </a:pathLst>
            </a:custGeom>
            <a:solidFill>
              <a:srgbClr val="CED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0"/>
            <p:cNvSpPr/>
            <p:nvPr/>
          </p:nvSpPr>
          <p:spPr>
            <a:xfrm>
              <a:off x="716950" y="3543125"/>
              <a:ext cx="55900" cy="55800"/>
            </a:xfrm>
            <a:custGeom>
              <a:avLst/>
              <a:gdLst/>
              <a:ahLst/>
              <a:cxnLst/>
              <a:rect l="l" t="t" r="r" b="b"/>
              <a:pathLst>
                <a:path w="2236" h="2232" extrusionOk="0">
                  <a:moveTo>
                    <a:pt x="2030" y="1"/>
                  </a:moveTo>
                  <a:lnTo>
                    <a:pt x="1" y="2031"/>
                  </a:lnTo>
                  <a:cubicBezTo>
                    <a:pt x="222" y="2158"/>
                    <a:pt x="472" y="2231"/>
                    <a:pt x="747" y="2231"/>
                  </a:cubicBezTo>
                  <a:cubicBezTo>
                    <a:pt x="1567" y="2231"/>
                    <a:pt x="2235" y="1563"/>
                    <a:pt x="2235" y="739"/>
                  </a:cubicBezTo>
                  <a:cubicBezTo>
                    <a:pt x="2231" y="472"/>
                    <a:pt x="2162" y="222"/>
                    <a:pt x="2030" y="1"/>
                  </a:cubicBezTo>
                  <a:close/>
                </a:path>
              </a:pathLst>
            </a:custGeom>
            <a:solidFill>
              <a:srgbClr val="CED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0"/>
            <p:cNvSpPr/>
            <p:nvPr/>
          </p:nvSpPr>
          <p:spPr>
            <a:xfrm>
              <a:off x="724950" y="37373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0"/>
                  </a:moveTo>
                  <a:lnTo>
                    <a:pt x="894" y="0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0"/>
            <p:cNvSpPr/>
            <p:nvPr/>
          </p:nvSpPr>
          <p:spPr>
            <a:xfrm>
              <a:off x="724950" y="37454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0"/>
                  </a:moveTo>
                  <a:lnTo>
                    <a:pt x="894" y="0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0"/>
            <p:cNvSpPr/>
            <p:nvPr/>
          </p:nvSpPr>
          <p:spPr>
            <a:xfrm>
              <a:off x="724950" y="37538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0"/>
                  </a:moveTo>
                  <a:lnTo>
                    <a:pt x="894" y="0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0"/>
            <p:cNvSpPr/>
            <p:nvPr/>
          </p:nvSpPr>
          <p:spPr>
            <a:xfrm>
              <a:off x="724950" y="37621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1"/>
                  </a:moveTo>
                  <a:lnTo>
                    <a:pt x="894" y="1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0"/>
            <p:cNvSpPr/>
            <p:nvPr/>
          </p:nvSpPr>
          <p:spPr>
            <a:xfrm>
              <a:off x="724950" y="3770400"/>
              <a:ext cx="22375" cy="25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1"/>
                  </a:moveTo>
                  <a:lnTo>
                    <a:pt x="894" y="1"/>
                  </a:lnTo>
                </a:path>
              </a:pathLst>
            </a:custGeom>
            <a:noFill/>
            <a:ln w="1325" cap="rnd" cmpd="sng">
              <a:solidFill>
                <a:srgbClr val="3B3B3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0"/>
            <p:cNvSpPr/>
            <p:nvPr/>
          </p:nvSpPr>
          <p:spPr>
            <a:xfrm>
              <a:off x="720025" y="3642275"/>
              <a:ext cx="32125" cy="32100"/>
            </a:xfrm>
            <a:custGeom>
              <a:avLst/>
              <a:gdLst/>
              <a:ahLst/>
              <a:cxnLst/>
              <a:rect l="l" t="t" r="r" b="b"/>
              <a:pathLst>
                <a:path w="1285" h="1284" extrusionOk="0">
                  <a:moveTo>
                    <a:pt x="1" y="640"/>
                  </a:moveTo>
                  <a:cubicBezTo>
                    <a:pt x="1" y="287"/>
                    <a:pt x="288" y="0"/>
                    <a:pt x="644" y="0"/>
                  </a:cubicBezTo>
                  <a:cubicBezTo>
                    <a:pt x="997" y="0"/>
                    <a:pt x="1284" y="287"/>
                    <a:pt x="1284" y="640"/>
                  </a:cubicBezTo>
                  <a:cubicBezTo>
                    <a:pt x="1284" y="996"/>
                    <a:pt x="997" y="1283"/>
                    <a:pt x="644" y="1283"/>
                  </a:cubicBezTo>
                  <a:cubicBezTo>
                    <a:pt x="288" y="1283"/>
                    <a:pt x="1" y="996"/>
                    <a:pt x="1" y="640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0"/>
            <p:cNvSpPr/>
            <p:nvPr/>
          </p:nvSpPr>
          <p:spPr>
            <a:xfrm>
              <a:off x="723300" y="3645450"/>
              <a:ext cx="25650" cy="2565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1026" y="513"/>
                  </a:moveTo>
                  <a:cubicBezTo>
                    <a:pt x="1026" y="796"/>
                    <a:pt x="792" y="1025"/>
                    <a:pt x="513" y="1025"/>
                  </a:cubicBezTo>
                  <a:cubicBezTo>
                    <a:pt x="230" y="1025"/>
                    <a:pt x="1" y="796"/>
                    <a:pt x="1" y="513"/>
                  </a:cubicBezTo>
                  <a:cubicBezTo>
                    <a:pt x="1" y="234"/>
                    <a:pt x="230" y="0"/>
                    <a:pt x="513" y="0"/>
                  </a:cubicBezTo>
                  <a:cubicBezTo>
                    <a:pt x="792" y="0"/>
                    <a:pt x="1026" y="234"/>
                    <a:pt x="1026" y="513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0"/>
            <p:cNvSpPr/>
            <p:nvPr/>
          </p:nvSpPr>
          <p:spPr>
            <a:xfrm>
              <a:off x="728125" y="3684600"/>
              <a:ext cx="15925" cy="15925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636" y="316"/>
                  </a:moveTo>
                  <a:cubicBezTo>
                    <a:pt x="636" y="493"/>
                    <a:pt x="493" y="636"/>
                    <a:pt x="320" y="636"/>
                  </a:cubicBezTo>
                  <a:cubicBezTo>
                    <a:pt x="144" y="636"/>
                    <a:pt x="1" y="493"/>
                    <a:pt x="1" y="316"/>
                  </a:cubicBezTo>
                  <a:cubicBezTo>
                    <a:pt x="1" y="140"/>
                    <a:pt x="144" y="1"/>
                    <a:pt x="320" y="1"/>
                  </a:cubicBezTo>
                  <a:cubicBezTo>
                    <a:pt x="493" y="1"/>
                    <a:pt x="636" y="140"/>
                    <a:pt x="636" y="316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50"/>
            <p:cNvSpPr/>
            <p:nvPr/>
          </p:nvSpPr>
          <p:spPr>
            <a:xfrm>
              <a:off x="729675" y="3686150"/>
              <a:ext cx="12825" cy="12825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513" y="254"/>
                  </a:moveTo>
                  <a:cubicBezTo>
                    <a:pt x="513" y="398"/>
                    <a:pt x="402" y="513"/>
                    <a:pt x="258" y="513"/>
                  </a:cubicBezTo>
                  <a:cubicBezTo>
                    <a:pt x="115" y="513"/>
                    <a:pt x="0" y="398"/>
                    <a:pt x="0" y="254"/>
                  </a:cubicBezTo>
                  <a:cubicBezTo>
                    <a:pt x="0" y="111"/>
                    <a:pt x="115" y="0"/>
                    <a:pt x="258" y="0"/>
                  </a:cubicBezTo>
                  <a:cubicBezTo>
                    <a:pt x="402" y="0"/>
                    <a:pt x="513" y="115"/>
                    <a:pt x="513" y="254"/>
                  </a:cubicBezTo>
                  <a:close/>
                </a:path>
              </a:pathLst>
            </a:custGeom>
            <a:solidFill>
              <a:srgbClr val="B4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28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-1905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Heroic</a:t>
            </a:r>
            <a:r>
              <a:rPr lang="en-US" sz="6000" dirty="0">
                <a:solidFill>
                  <a:schemeClr val="bg1"/>
                </a:solidFill>
              </a:rPr>
              <a:t> Features</a:t>
            </a:r>
          </a:p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Google Shape;3983;p53"/>
          <p:cNvSpPr/>
          <p:nvPr/>
        </p:nvSpPr>
        <p:spPr>
          <a:xfrm>
            <a:off x="838200" y="1276350"/>
            <a:ext cx="7724401" cy="850865"/>
          </a:xfrm>
          <a:prstGeom prst="roundRect">
            <a:avLst>
              <a:gd name="adj" fmla="val 16667"/>
            </a:avLst>
          </a:prstGeom>
          <a:solidFill>
            <a:srgbClr val="0F0F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</a:rPr>
              <a:t>GitHub</a:t>
            </a:r>
            <a:r>
              <a:rPr lang="en-US" sz="3200" dirty="0">
                <a:solidFill>
                  <a:schemeClr val="bg1"/>
                </a:solidFill>
              </a:rPr>
              <a:t> / </a:t>
            </a:r>
            <a:r>
              <a:rPr lang="en-US" sz="3200" dirty="0" err="1">
                <a:solidFill>
                  <a:schemeClr val="bg1"/>
                </a:solidFill>
              </a:rPr>
              <a:t>Bitbucket</a:t>
            </a:r>
            <a:r>
              <a:rPr lang="en-US" sz="3200" dirty="0">
                <a:solidFill>
                  <a:schemeClr val="bg1"/>
                </a:solidFill>
              </a:rPr>
              <a:t> Integration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9" name="Google Shape;3983;p53"/>
          <p:cNvSpPr/>
          <p:nvPr/>
        </p:nvSpPr>
        <p:spPr>
          <a:xfrm>
            <a:off x="809999" y="2266950"/>
            <a:ext cx="7724401" cy="850865"/>
          </a:xfrm>
          <a:prstGeom prst="roundRect">
            <a:avLst>
              <a:gd name="adj" fmla="val 16667"/>
            </a:avLst>
          </a:prstGeom>
          <a:solidFill>
            <a:srgbClr val="0F0F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</a:rPr>
              <a:t>GitLab</a:t>
            </a:r>
            <a:r>
              <a:rPr lang="en-US" sz="3200" dirty="0">
                <a:solidFill>
                  <a:schemeClr val="bg1"/>
                </a:solidFill>
              </a:rPr>
              <a:t> Self-Hosted Integration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0" name="Google Shape;3983;p53"/>
          <p:cNvSpPr/>
          <p:nvPr/>
        </p:nvSpPr>
        <p:spPr>
          <a:xfrm>
            <a:off x="838200" y="3257550"/>
            <a:ext cx="7724401" cy="850865"/>
          </a:xfrm>
          <a:prstGeom prst="roundRect">
            <a:avLst>
              <a:gd name="adj" fmla="val 16667"/>
            </a:avLst>
          </a:prstGeom>
          <a:solidFill>
            <a:srgbClr val="0F0F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</a:rPr>
              <a:t>Seamless Deployment Rollbacks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1" name="Google Shape;3983;p53"/>
          <p:cNvSpPr/>
          <p:nvPr/>
        </p:nvSpPr>
        <p:spPr>
          <a:xfrm>
            <a:off x="838200" y="4248150"/>
            <a:ext cx="7724401" cy="850865"/>
          </a:xfrm>
          <a:prstGeom prst="roundRect">
            <a:avLst>
              <a:gd name="adj" fmla="val 16667"/>
            </a:avLst>
          </a:prstGeom>
          <a:solidFill>
            <a:srgbClr val="0F0F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</a:rPr>
              <a:t>Deploy To Multiple Servers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-1905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Heroic</a:t>
            </a:r>
            <a:r>
              <a:rPr lang="en-US" sz="6000" dirty="0">
                <a:solidFill>
                  <a:schemeClr val="bg1"/>
                </a:solidFill>
              </a:rPr>
              <a:t> Features</a:t>
            </a:r>
          </a:p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Google Shape;3983;p53"/>
          <p:cNvSpPr/>
          <p:nvPr/>
        </p:nvSpPr>
        <p:spPr>
          <a:xfrm>
            <a:off x="838200" y="1276350"/>
            <a:ext cx="7724401" cy="850865"/>
          </a:xfrm>
          <a:prstGeom prst="roundRect">
            <a:avLst>
              <a:gd name="adj" fmla="val 16667"/>
            </a:avLst>
          </a:prstGeom>
          <a:solidFill>
            <a:srgbClr val="0F0F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</a:rPr>
              <a:t>Application Health Checks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9" name="Google Shape;3983;p53"/>
          <p:cNvSpPr/>
          <p:nvPr/>
        </p:nvSpPr>
        <p:spPr>
          <a:xfrm>
            <a:off x="809999" y="2266950"/>
            <a:ext cx="7724401" cy="850865"/>
          </a:xfrm>
          <a:prstGeom prst="roundRect">
            <a:avLst>
              <a:gd name="adj" fmla="val 16667"/>
            </a:avLst>
          </a:prstGeom>
          <a:solidFill>
            <a:srgbClr val="0F0F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</a:rPr>
              <a:t>Integrated Chat Notifications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0" name="Google Shape;3983;p53"/>
          <p:cNvSpPr/>
          <p:nvPr/>
        </p:nvSpPr>
        <p:spPr>
          <a:xfrm>
            <a:off x="838200" y="3257550"/>
            <a:ext cx="7724401" cy="850865"/>
          </a:xfrm>
          <a:prstGeom prst="roundRect">
            <a:avLst>
              <a:gd name="adj" fmla="val 16667"/>
            </a:avLst>
          </a:prstGeom>
          <a:solidFill>
            <a:srgbClr val="0F0F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</a:rPr>
              <a:t>Deploy Any PHP Project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1" name="Google Shape;3983;p53"/>
          <p:cNvSpPr/>
          <p:nvPr/>
        </p:nvSpPr>
        <p:spPr>
          <a:xfrm>
            <a:off x="838200" y="4248150"/>
            <a:ext cx="7724401" cy="850865"/>
          </a:xfrm>
          <a:prstGeom prst="roundRect">
            <a:avLst>
              <a:gd name="adj" fmla="val 16667"/>
            </a:avLst>
          </a:prstGeom>
          <a:solidFill>
            <a:srgbClr val="0F0F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</a:rPr>
              <a:t>Unlimited Team Members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8" y="1151375"/>
            <a:ext cx="7028731" cy="187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8" y="2732787"/>
            <a:ext cx="7028731" cy="167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oogle Shape;3839;p46"/>
          <p:cNvGrpSpPr/>
          <p:nvPr/>
        </p:nvGrpSpPr>
        <p:grpSpPr>
          <a:xfrm>
            <a:off x="706858" y="1123950"/>
            <a:ext cx="7584570" cy="4061793"/>
            <a:chOff x="3422350" y="731675"/>
            <a:chExt cx="4831537" cy="3674898"/>
          </a:xfrm>
        </p:grpSpPr>
        <p:sp>
          <p:nvSpPr>
            <p:cNvPr id="9" name="Google Shape;3840;p46"/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41;p46"/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11" name="Google Shape;3842;p46"/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12" name="Google Shape;3843;p46"/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44;p46"/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rgbClr val="A0A0A0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45;p46"/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6;p46"/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47;p46"/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48;p46"/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49;p46"/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50;p46"/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51;p46"/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52;p46"/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53;p46"/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54;p46"/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55;p46"/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56;p46"/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57;p46"/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58;p46"/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31" name="Google Shape;3859;p46"/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60;p46"/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61;p46"/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2;p46"/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0011" y="-20847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Integrations</a:t>
            </a:r>
            <a:endParaRPr lang="en-US" sz="6000" dirty="0">
              <a:solidFill>
                <a:schemeClr val="bg1"/>
              </a:solidFill>
            </a:endParaRPr>
          </a:p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266"/>
            <a:ext cx="9448799" cy="53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750"/>
            <a:ext cx="8839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7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8613"/>
            <a:ext cx="84963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97907"/>
            <a:ext cx="7929562" cy="494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axy Gradien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</Words>
  <Application>Microsoft Office PowerPoint</Application>
  <PresentationFormat>On-screen Show (16:9)</PresentationFormat>
  <Paragraphs>14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Scope One</vt:lpstr>
      <vt:lpstr>Unica One</vt:lpstr>
      <vt:lpstr>Galaxy Gradient</vt:lpstr>
      <vt:lpstr>Envoyer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Envoyer</dc:title>
  <cp:lastModifiedBy>Star</cp:lastModifiedBy>
  <cp:revision>7</cp:revision>
  <dcterms:modified xsi:type="dcterms:W3CDTF">2019-07-28T08:58:40Z</dcterms:modified>
</cp:coreProperties>
</file>