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4" r:id="rId6"/>
    <p:sldId id="260" r:id="rId7"/>
    <p:sldId id="261" r:id="rId8"/>
    <p:sldId id="262" r:id="rId9"/>
    <p:sldId id="263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100000"/>
                    </a14:imgEffect>
                    <a14:imgEffect>
                      <a14:colorTemperature colorTemp="1500"/>
                    </a14:imgEffect>
                    <a14:imgEffect>
                      <a14:saturation sat="0"/>
                    </a14:imgEffect>
                    <a14:imgEffect>
                      <a14:brightnessContrast bright="-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C9DE94-C202-46B9-85B6-77DBF9959F16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EE2AE9-4D8B-4240-8C56-97E54D6C297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500" y="1371600"/>
            <a:ext cx="8229600" cy="1295400"/>
          </a:xfrm>
        </p:spPr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aradock</a:t>
            </a:r>
            <a:endParaRPr lang="en-US" dirty="0"/>
          </a:p>
        </p:txBody>
      </p:sp>
      <p:pic>
        <p:nvPicPr>
          <p:cNvPr id="1028" name="Picture 4" descr="C:\Users\Administrator\Download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7000" y="51170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2019-11-24 (RIC)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667000"/>
            <a:ext cx="8229600" cy="12954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1028" name="Picture 4" descr="C:\Users\Administrator\Download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8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ownload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700" y="691466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itchFamily="34" charset="0"/>
                <a:cs typeface="Arial" pitchFamily="34" charset="0"/>
              </a:rPr>
              <a:t>What is covered in the lecture?</a:t>
            </a:r>
            <a:endParaRPr lang="en-US" sz="36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800" y="2209800"/>
            <a:ext cx="716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latin typeface="Arial Black" pitchFamily="34" charset="0"/>
              </a:rPr>
              <a:t>What is </a:t>
            </a:r>
            <a:r>
              <a:rPr lang="en-US" sz="3200" dirty="0" err="1" smtClean="0">
                <a:latin typeface="Arial Black" pitchFamily="34" charset="0"/>
              </a:rPr>
              <a:t>Laradock</a:t>
            </a:r>
            <a:r>
              <a:rPr lang="en-US" sz="3200" dirty="0" smtClean="0">
                <a:latin typeface="Arial Black" pitchFamily="34" charset="0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latin typeface="Arial Black" pitchFamily="34" charset="0"/>
              </a:rPr>
              <a:t>Features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latin typeface="Arial Black" pitchFamily="34" charset="0"/>
              </a:rPr>
              <a:t>Quick Overview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err="1" smtClean="0">
                <a:latin typeface="Arial Black" pitchFamily="34" charset="0"/>
              </a:rPr>
              <a:t>Xdebug</a:t>
            </a:r>
            <a:endParaRPr lang="en-US" sz="3200" dirty="0" smtClean="0">
              <a:latin typeface="Arial Black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latin typeface="Arial Black" pitchFamily="34" charset="0"/>
              </a:rPr>
              <a:t>commands</a:t>
            </a:r>
            <a:endParaRPr lang="en-US" sz="3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8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ownload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700" y="11062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itchFamily="34" charset="0"/>
                <a:cs typeface="Arial" pitchFamily="34" charset="0"/>
              </a:rPr>
              <a:t>What is </a:t>
            </a:r>
            <a:r>
              <a:rPr lang="en-US" sz="3600" dirty="0" err="1" smtClean="0">
                <a:latin typeface="Arial Black" pitchFamily="34" charset="0"/>
                <a:cs typeface="Arial" pitchFamily="34" charset="0"/>
              </a:rPr>
              <a:t>Laradock</a:t>
            </a:r>
            <a:r>
              <a:rPr lang="en-US" sz="3600" dirty="0" smtClean="0">
                <a:latin typeface="Arial Black" pitchFamily="34" charset="0"/>
                <a:cs typeface="Arial" pitchFamily="34" charset="0"/>
              </a:rPr>
              <a:t>?</a:t>
            </a:r>
            <a:endParaRPr lang="en-US" sz="36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" y="30480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Laradock</a:t>
            </a:r>
            <a:r>
              <a:rPr lang="en-US" sz="3600" b="1" dirty="0"/>
              <a:t> is a full PHP development environment based on </a:t>
            </a:r>
            <a:r>
              <a:rPr lang="en-US" sz="3600" b="1" dirty="0" err="1"/>
              <a:t>Docker</a:t>
            </a:r>
            <a:r>
              <a:rPr lang="en-US" sz="3600" b="1" dirty="0"/>
              <a:t>.</a:t>
            </a:r>
            <a:endParaRPr lang="en-US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5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ownload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9400" y="3683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 Black" pitchFamily="34" charset="0"/>
                <a:cs typeface="Arial" pitchFamily="34" charset="0"/>
              </a:rPr>
              <a:t>Fetures</a:t>
            </a:r>
            <a:endParaRPr lang="en-US" sz="36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291272"/>
            <a:ext cx="873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Easy switch between PHP versions: 7.3, 7.2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Choose your favorite database engine: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MySql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Postgres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MariaDB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Each Software runs on its own container: PHP-FPM, NGINX, Apache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Easy to customize any container, with simple edit to the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Dockerfile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All Images extends from an official base Image. (Trusted base Images)</a:t>
            </a:r>
          </a:p>
        </p:txBody>
      </p:sp>
    </p:spTree>
    <p:extLst>
      <p:ext uri="{BB962C8B-B14F-4D97-AF65-F5344CB8AC3E}">
        <p14:creationId xmlns:p14="http://schemas.microsoft.com/office/powerpoint/2010/main" val="23672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ownload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9400" y="3683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rial Black" pitchFamily="34" charset="0"/>
                <a:cs typeface="Arial" pitchFamily="34" charset="0"/>
              </a:rPr>
              <a:t>Fetures</a:t>
            </a:r>
            <a:endParaRPr lang="en-US" sz="36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291272"/>
            <a:ext cx="873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Pre-configured NGINX to host any code at your root directory.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Can use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Laradock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per project, or single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Laradock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for all projects.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Easy to install/remove software’s in Containers using environment variables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Clean and well structured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Dockerfiles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Dockerfile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Everything is visible and editable.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Fast Images Builds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ownload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9400" y="3683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Quick Overview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291272"/>
            <a:ext cx="873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Clone </a:t>
            </a:r>
            <a:r>
              <a:rPr lang="en-US" sz="2800" dirty="0" err="1"/>
              <a:t>Laradock</a:t>
            </a:r>
            <a:r>
              <a:rPr lang="en-US" sz="2800" dirty="0"/>
              <a:t> inside </a:t>
            </a:r>
            <a:r>
              <a:rPr lang="en-US" sz="2800" dirty="0" err="1" smtClean="0"/>
              <a:t>Laravel</a:t>
            </a:r>
            <a:r>
              <a:rPr lang="en-US" sz="2800" dirty="0" smtClean="0"/>
              <a:t> </a:t>
            </a:r>
            <a:r>
              <a:rPr lang="en-US" sz="2800" dirty="0"/>
              <a:t>PHP project: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38200" y="1905000"/>
            <a:ext cx="76708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git</a:t>
            </a:r>
            <a:r>
              <a:rPr lang="en-US" sz="2400" dirty="0" smtClean="0">
                <a:solidFill>
                  <a:schemeClr val="bg1"/>
                </a:solidFill>
              </a:rPr>
              <a:t> clone https://github.com/Laradock/laradock.git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400" y="3048000"/>
            <a:ext cx="873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Clone </a:t>
            </a:r>
            <a:r>
              <a:rPr lang="en-US" sz="2800" dirty="0" err="1"/>
              <a:t>Laradock</a:t>
            </a:r>
            <a:r>
              <a:rPr lang="en-US" sz="2800" dirty="0"/>
              <a:t> inside </a:t>
            </a:r>
            <a:r>
              <a:rPr lang="en-US" sz="2800" dirty="0" err="1" smtClean="0"/>
              <a:t>Laravel</a:t>
            </a:r>
            <a:r>
              <a:rPr lang="en-US" sz="2800" dirty="0" smtClean="0"/>
              <a:t> </a:t>
            </a:r>
            <a:r>
              <a:rPr lang="en-US" sz="2800" dirty="0"/>
              <a:t>PHP project: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8200" y="3810000"/>
            <a:ext cx="76708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cp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env.example</a:t>
            </a:r>
            <a:r>
              <a:rPr lang="en-US" sz="2400" dirty="0" smtClean="0">
                <a:solidFill>
                  <a:schemeClr val="bg1"/>
                </a:solidFill>
              </a:rPr>
              <a:t> .</a:t>
            </a:r>
            <a:r>
              <a:rPr lang="en-US" sz="2400" dirty="0" err="1" smtClean="0">
                <a:solidFill>
                  <a:schemeClr val="bg1"/>
                </a:solidFill>
              </a:rPr>
              <a:t>env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400" y="4876800"/>
            <a:ext cx="873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</a:t>
            </a:r>
            <a:r>
              <a:rPr lang="en-US" sz="2800" dirty="0"/>
              <a:t>Run </a:t>
            </a:r>
            <a:r>
              <a:rPr lang="en-US" sz="2800" dirty="0" smtClean="0"/>
              <a:t>containers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8200" y="5486400"/>
            <a:ext cx="7670800" cy="990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docker</a:t>
            </a:r>
            <a:r>
              <a:rPr lang="en-US" sz="2400" dirty="0" smtClean="0">
                <a:solidFill>
                  <a:schemeClr val="bg1"/>
                </a:solidFill>
              </a:rPr>
              <a:t>-compose up -d </a:t>
            </a:r>
            <a:r>
              <a:rPr lang="en-US" sz="2400" dirty="0" err="1" smtClean="0">
                <a:solidFill>
                  <a:schemeClr val="bg1"/>
                </a:solidFill>
              </a:rPr>
              <a:t>nginx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mysql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phpmyadmin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redis</a:t>
            </a:r>
            <a:r>
              <a:rPr lang="en-US" sz="2400" dirty="0" smtClean="0">
                <a:solidFill>
                  <a:schemeClr val="bg1"/>
                </a:solidFill>
              </a:rPr>
              <a:t> workspace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ownload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9400" y="3683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Quick Overview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873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  <a:r>
              <a:rPr lang="en-US" sz="2800" dirty="0" smtClean="0"/>
              <a:t>. Edit .</a:t>
            </a:r>
            <a:r>
              <a:rPr lang="en-US" sz="2800" dirty="0" err="1" smtClean="0"/>
              <a:t>env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25500" y="1676400"/>
            <a:ext cx="7670800" cy="15900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		DB_HOST=</a:t>
            </a:r>
            <a:r>
              <a:rPr lang="en-US" sz="2400" dirty="0" err="1" smtClean="0">
                <a:solidFill>
                  <a:schemeClr val="bg1"/>
                </a:solidFill>
              </a:rPr>
              <a:t>mysql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		REDIS_HOST=</a:t>
            </a:r>
            <a:r>
              <a:rPr lang="en-US" sz="2400" dirty="0" err="1" smtClean="0">
                <a:solidFill>
                  <a:schemeClr val="bg1"/>
                </a:solidFill>
              </a:rPr>
              <a:t>redis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		QUEUE_HOST=</a:t>
            </a:r>
            <a:r>
              <a:rPr lang="en-US" sz="2400" dirty="0" err="1" smtClean="0">
                <a:solidFill>
                  <a:schemeClr val="bg1"/>
                </a:solidFill>
              </a:rPr>
              <a:t>beanstalkd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400" y="3352800"/>
            <a:ext cx="873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  <a:r>
              <a:rPr lang="en-US" sz="2800" dirty="0" smtClean="0"/>
              <a:t>. Go to workspace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8200" y="3962400"/>
            <a:ext cx="7670800" cy="76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Docker</a:t>
            </a:r>
            <a:r>
              <a:rPr lang="en-US" sz="2400" dirty="0" smtClean="0">
                <a:solidFill>
                  <a:schemeClr val="bg1"/>
                </a:solidFill>
              </a:rPr>
              <a:t>-composer exec workspace bash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400" y="4876800"/>
            <a:ext cx="873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  <a:r>
              <a:rPr lang="en-US" sz="2800" dirty="0" smtClean="0"/>
              <a:t>. Install dependences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8200" y="5562600"/>
            <a:ext cx="76708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Composer install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0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ownload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9400" y="3683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Xdebug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873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Edit </a:t>
            </a:r>
            <a:r>
              <a:rPr lang="en-US" sz="2800" dirty="0" err="1" smtClean="0"/>
              <a:t>laradock</a:t>
            </a:r>
            <a:r>
              <a:rPr lang="en-US" sz="2800" dirty="0" smtClean="0"/>
              <a:t>/.</a:t>
            </a:r>
            <a:r>
              <a:rPr lang="en-US" sz="2800" dirty="0" err="1" smtClean="0"/>
              <a:t>env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12800" y="1666220"/>
            <a:ext cx="7670800" cy="159002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WORKSPACE_INSTALL_XDEBUG=TRUE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WORKSPACE_INSTALL_WORKSPACE_SSH=TRUE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PHP_FPM_INSTALL_XDEBUG=TRUE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400" y="3352800"/>
            <a:ext cx="873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Build </a:t>
            </a:r>
            <a:r>
              <a:rPr lang="en-US" sz="2800" dirty="0" err="1" smtClean="0"/>
              <a:t>php</a:t>
            </a:r>
            <a:r>
              <a:rPr lang="en-US" sz="2800" dirty="0" smtClean="0"/>
              <a:t> and </a:t>
            </a:r>
            <a:r>
              <a:rPr lang="en-US" sz="2800" dirty="0" err="1" smtClean="0"/>
              <a:t>nginx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8200" y="3962400"/>
            <a:ext cx="7670800" cy="762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Docker</a:t>
            </a:r>
            <a:r>
              <a:rPr lang="en-US" sz="2400" dirty="0" smtClean="0">
                <a:solidFill>
                  <a:schemeClr val="bg1"/>
                </a:solidFill>
              </a:rPr>
              <a:t>-composer build </a:t>
            </a:r>
            <a:r>
              <a:rPr lang="en-US" sz="2400" dirty="0" err="1" smtClean="0">
                <a:solidFill>
                  <a:schemeClr val="bg1"/>
                </a:solidFill>
              </a:rPr>
              <a:t>php</a:t>
            </a:r>
            <a:r>
              <a:rPr lang="en-US" sz="2400" dirty="0" smtClean="0">
                <a:solidFill>
                  <a:schemeClr val="bg1"/>
                </a:solidFill>
              </a:rPr>
              <a:t>-fpm </a:t>
            </a:r>
            <a:r>
              <a:rPr lang="en-US" sz="2400" dirty="0" err="1" smtClean="0">
                <a:solidFill>
                  <a:schemeClr val="bg1"/>
                </a:solidFill>
              </a:rPr>
              <a:t>nginx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400" y="4876800"/>
            <a:ext cx="873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Run </a:t>
            </a:r>
            <a:r>
              <a:rPr lang="en-US" sz="2800" dirty="0" err="1" smtClean="0"/>
              <a:t>nginx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8200" y="5562600"/>
            <a:ext cx="76708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Docker</a:t>
            </a:r>
            <a:r>
              <a:rPr lang="en-US" sz="2400" dirty="0" smtClean="0">
                <a:solidFill>
                  <a:schemeClr val="bg1"/>
                </a:solidFill>
              </a:rPr>
              <a:t>-composer up –d </a:t>
            </a:r>
            <a:r>
              <a:rPr lang="en-US" sz="2400" dirty="0" err="1" smtClean="0">
                <a:solidFill>
                  <a:schemeClr val="bg1"/>
                </a:solidFill>
              </a:rPr>
              <a:t>nginx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5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ownload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9400" y="368301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Some commands</a:t>
            </a:r>
            <a:endParaRPr lang="en-US" sz="3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57200" y="1295400"/>
            <a:ext cx="8305800" cy="5181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2400" dirty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Docker</a:t>
            </a:r>
            <a:r>
              <a:rPr lang="en-US" sz="2400" dirty="0" smtClean="0">
                <a:solidFill>
                  <a:schemeClr val="bg1"/>
                </a:solidFill>
              </a:rPr>
              <a:t>-composer up –d {container names}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Docker</a:t>
            </a:r>
            <a:r>
              <a:rPr lang="en-US" sz="2400" dirty="0" smtClean="0">
                <a:solidFill>
                  <a:schemeClr val="bg1"/>
                </a:solidFill>
              </a:rPr>
              <a:t>-composer stop {container names}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Docker</a:t>
            </a:r>
            <a:r>
              <a:rPr lang="en-US" sz="2400" dirty="0" smtClean="0">
                <a:solidFill>
                  <a:schemeClr val="bg1"/>
                </a:solidFill>
              </a:rPr>
              <a:t>-composer build {container names}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Docker</a:t>
            </a:r>
            <a:r>
              <a:rPr lang="en-US" sz="2400" dirty="0" smtClean="0">
                <a:solidFill>
                  <a:schemeClr val="bg1"/>
                </a:solidFill>
              </a:rPr>
              <a:t>-composer build –no-</a:t>
            </a:r>
            <a:r>
              <a:rPr lang="en-US" sz="2400" dirty="0" err="1" smtClean="0">
                <a:solidFill>
                  <a:schemeClr val="bg1"/>
                </a:solidFill>
              </a:rPr>
              <a:t>cahce</a:t>
            </a:r>
            <a:r>
              <a:rPr lang="en-US" sz="2400" dirty="0" smtClean="0">
                <a:solidFill>
                  <a:schemeClr val="bg1"/>
                </a:solidFill>
              </a:rPr>
              <a:t> {container names}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Docker</a:t>
            </a:r>
            <a:r>
              <a:rPr lang="en-US" sz="2400" dirty="0" smtClean="0">
                <a:solidFill>
                  <a:schemeClr val="bg1"/>
                </a:solidFill>
              </a:rPr>
              <a:t>-composer exec workspace bash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</TotalTime>
  <Words>277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Laradock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Laradock</dc:title>
  <dc:creator>Star</dc:creator>
  <cp:lastModifiedBy>Star</cp:lastModifiedBy>
  <cp:revision>9</cp:revision>
  <dcterms:created xsi:type="dcterms:W3CDTF">2019-11-23T20:38:29Z</dcterms:created>
  <dcterms:modified xsi:type="dcterms:W3CDTF">2019-11-23T22:04:07Z</dcterms:modified>
</cp:coreProperties>
</file>