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2FC6D4-2578-4642-92C4-DC7F419BCFA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E6C478-639B-4A5D-AFB2-4EBC109DFD4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0"/>
            <a:ext cx="8092440" cy="7620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(A </a:t>
            </a:r>
            <a:r>
              <a:rPr lang="en-US" sz="2000" b="1" dirty="0"/>
              <a:t>tool for managing JavaScript projects with multiple packages</a:t>
            </a:r>
            <a:r>
              <a:rPr lang="en-US" sz="2000" b="1" dirty="0" smtClean="0"/>
              <a:t>.)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5867400" cy="388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9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Contents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135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started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it works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92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About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135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Splitting </a:t>
            </a:r>
            <a:r>
              <a:rPr lang="en-US" dirty="0"/>
              <a:t>up large codebases into separate independently versioned packages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Structure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dirty="0"/>
              <a:t>my-</a:t>
            </a:r>
            <a:r>
              <a:rPr lang="en-US" dirty="0" err="1"/>
              <a:t>lerna</a:t>
            </a:r>
            <a:r>
              <a:rPr lang="en-US" dirty="0"/>
              <a:t>-repo/ </a:t>
            </a:r>
            <a:endParaRPr lang="en-US" dirty="0" smtClean="0"/>
          </a:p>
          <a:p>
            <a:pPr marL="640080" lvl="2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package.json</a:t>
            </a:r>
            <a:r>
              <a:rPr lang="en-US" dirty="0" smtClean="0"/>
              <a:t> </a:t>
            </a:r>
          </a:p>
          <a:p>
            <a:pPr marL="640080" lvl="2" indent="0">
              <a:buNone/>
            </a:pPr>
            <a:r>
              <a:rPr lang="en-US" dirty="0"/>
              <a:t> </a:t>
            </a:r>
            <a:r>
              <a:rPr lang="en-US" dirty="0" smtClean="0"/>
              <a:t>  packages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 smtClean="0"/>
              <a:t>    package-1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package.json</a:t>
            </a:r>
            <a:r>
              <a:rPr lang="en-US" dirty="0" smtClean="0"/>
              <a:t> </a:t>
            </a:r>
          </a:p>
          <a:p>
            <a:pPr marL="9144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package-2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package.json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44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7213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Commands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sv-SE" b="1" dirty="0" smtClean="0">
                <a:solidFill>
                  <a:srgbClr val="0070C0"/>
                </a:solidFill>
              </a:rPr>
              <a:t>lerna bootstrap, </a:t>
            </a:r>
            <a:r>
              <a:rPr lang="sv-SE" b="1" dirty="0">
                <a:solidFill>
                  <a:srgbClr val="0070C0"/>
                </a:solidFill>
              </a:rPr>
              <a:t> lerna publish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Structure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r>
              <a:rPr lang="en-US" dirty="0"/>
              <a:t>my-</a:t>
            </a:r>
            <a:r>
              <a:rPr lang="en-US" dirty="0" err="1"/>
              <a:t>lerna</a:t>
            </a:r>
            <a:r>
              <a:rPr lang="en-US" dirty="0"/>
              <a:t>-repo/ </a:t>
            </a:r>
            <a:endParaRPr lang="en-US" dirty="0" smtClean="0"/>
          </a:p>
          <a:p>
            <a:pPr marL="640080" lvl="2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package.json</a:t>
            </a:r>
            <a:r>
              <a:rPr lang="en-US" dirty="0" smtClean="0"/>
              <a:t> </a:t>
            </a:r>
          </a:p>
          <a:p>
            <a:pPr marL="640080" lvl="2" indent="0">
              <a:buNone/>
            </a:pPr>
            <a:r>
              <a:rPr lang="en-US" dirty="0"/>
              <a:t> </a:t>
            </a:r>
            <a:r>
              <a:rPr lang="en-US" dirty="0" smtClean="0"/>
              <a:t>  packages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 smtClean="0"/>
              <a:t>    package-1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package.json</a:t>
            </a:r>
            <a:r>
              <a:rPr lang="en-US" dirty="0" smtClean="0"/>
              <a:t> </a:t>
            </a:r>
          </a:p>
          <a:p>
            <a:pPr marL="9144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package-2</a:t>
            </a:r>
            <a:r>
              <a:rPr lang="en-US" dirty="0"/>
              <a:t>/ </a:t>
            </a:r>
            <a:endParaRPr lang="en-US" dirty="0" smtClean="0"/>
          </a:p>
          <a:p>
            <a:pPr marL="914400" lvl="3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package.json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07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Getting started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124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b="1" dirty="0" smtClean="0">
                <a:solidFill>
                  <a:srgbClr val="0070C0"/>
                </a:solidFill>
              </a:rPr>
              <a:t>$ </a:t>
            </a:r>
            <a:r>
              <a:rPr lang="sv-SE" b="1" dirty="0">
                <a:solidFill>
                  <a:srgbClr val="0070C0"/>
                </a:solidFill>
              </a:rPr>
              <a:t>mkdir lerna-repo </a:t>
            </a:r>
            <a:endParaRPr lang="sv-S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0070C0"/>
                </a:solidFill>
              </a:rPr>
              <a:t> </a:t>
            </a:r>
            <a:r>
              <a:rPr lang="sv-SE" b="1" dirty="0" smtClean="0">
                <a:solidFill>
                  <a:srgbClr val="0070C0"/>
                </a:solidFill>
              </a:rPr>
              <a:t>  $ cd learna-repo </a:t>
            </a:r>
          </a:p>
          <a:p>
            <a:pPr marL="0" indent="0">
              <a:buNone/>
            </a:pPr>
            <a:r>
              <a:rPr lang="sv-SE" b="1" dirty="0">
                <a:solidFill>
                  <a:srgbClr val="0070C0"/>
                </a:solidFill>
              </a:rPr>
              <a:t> </a:t>
            </a:r>
            <a:r>
              <a:rPr lang="sv-SE" b="1" dirty="0" smtClean="0">
                <a:solidFill>
                  <a:srgbClr val="0070C0"/>
                </a:solidFill>
              </a:rPr>
              <a:t>  $ </a:t>
            </a:r>
            <a:r>
              <a:rPr lang="sv-SE" b="1" dirty="0">
                <a:solidFill>
                  <a:srgbClr val="0070C0"/>
                </a:solidFill>
              </a:rPr>
              <a:t>npx lerna </a:t>
            </a:r>
            <a:r>
              <a:rPr lang="sv-SE" b="1" dirty="0" smtClean="0">
                <a:solidFill>
                  <a:srgbClr val="0070C0"/>
                </a:solidFill>
              </a:rPr>
              <a:t>init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$</a:t>
            </a:r>
            <a:r>
              <a:rPr lang="en-US" b="1" dirty="0" err="1" smtClean="0">
                <a:solidFill>
                  <a:srgbClr val="0070C0"/>
                </a:solidFill>
              </a:rPr>
              <a:t>npm</a:t>
            </a:r>
            <a:r>
              <a:rPr lang="en-US" b="1" dirty="0" smtClean="0">
                <a:solidFill>
                  <a:srgbClr val="0070C0"/>
                </a:solidFill>
              </a:rPr>
              <a:t> install </a:t>
            </a:r>
            <a:r>
              <a:rPr lang="en-US" b="1" dirty="0" err="1" smtClean="0">
                <a:solidFill>
                  <a:srgbClr val="0070C0"/>
                </a:solidFill>
              </a:rPr>
              <a:t>lerna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–g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$learn </a:t>
            </a:r>
            <a:r>
              <a:rPr lang="en-US" b="1" dirty="0" err="1" smtClean="0">
                <a:solidFill>
                  <a:srgbClr val="0070C0"/>
                </a:solidFill>
              </a:rPr>
              <a:t>init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325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How it works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Modes</a:t>
            </a:r>
            <a:r>
              <a:rPr lang="en-US" sz="1800" dirty="0"/>
              <a:t>: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Fixed </a:t>
            </a:r>
            <a:r>
              <a:rPr lang="en-US" sz="1800" dirty="0"/>
              <a:t>or Independent.</a:t>
            </a:r>
          </a:p>
          <a:p>
            <a:endParaRPr lang="en-US" sz="1800" dirty="0" smtClean="0"/>
          </a:p>
          <a:p>
            <a:r>
              <a:rPr lang="en-US" sz="1800" dirty="0"/>
              <a:t>Fixed/Locked mode (default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</a:t>
            </a:r>
            <a:r>
              <a:rPr lang="en-US" sz="1800" dirty="0"/>
              <a:t>Fixed mode </a:t>
            </a:r>
            <a:r>
              <a:rPr lang="en-US" sz="1800" dirty="0" err="1"/>
              <a:t>Lerna</a:t>
            </a:r>
            <a:r>
              <a:rPr lang="en-US" sz="1800" dirty="0"/>
              <a:t> projects operate on a single version line. 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Independent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Independent </a:t>
            </a:r>
            <a:r>
              <a:rPr lang="en-US" sz="1800" dirty="0"/>
              <a:t>mode </a:t>
            </a:r>
            <a:r>
              <a:rPr lang="en-US" sz="1800" dirty="0" err="1"/>
              <a:t>Lerna</a:t>
            </a:r>
            <a:r>
              <a:rPr lang="en-US" sz="1800" dirty="0"/>
              <a:t> projects allows maintainers to increment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package </a:t>
            </a:r>
            <a:r>
              <a:rPr lang="en-US" sz="1800" dirty="0"/>
              <a:t>versions independently of each other.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sv-SE" sz="1800" dirty="0" smtClean="0"/>
          </a:p>
        </p:txBody>
      </p:sp>
    </p:spTree>
    <p:extLst>
      <p:ext uri="{BB962C8B-B14F-4D97-AF65-F5344CB8AC3E}">
        <p14:creationId xmlns:p14="http://schemas.microsoft.com/office/powerpoint/2010/main" val="242493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Commands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553200" cy="4648200"/>
          </a:xfrm>
        </p:spPr>
        <p:txBody>
          <a:bodyPr>
            <a:noAutofit/>
          </a:bodyPr>
          <a:lstStyle/>
          <a:p>
            <a:r>
              <a:rPr lang="sv-SE" sz="1800" b="1" dirty="0">
                <a:solidFill>
                  <a:srgbClr val="0070C0"/>
                </a:solidFill>
              </a:rPr>
              <a:t>lerna publish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version</a:t>
            </a:r>
          </a:p>
          <a:p>
            <a:r>
              <a:rPr lang="sv-SE" sz="1800" b="1" dirty="0">
                <a:solidFill>
                  <a:srgbClr val="0070C0"/>
                </a:solidFill>
              </a:rPr>
              <a:t>lerna bootstrap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list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changed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diff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exec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run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init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add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clean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import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link</a:t>
            </a:r>
          </a:p>
          <a:p>
            <a:r>
              <a:rPr lang="sv-SE" sz="1800" dirty="0">
                <a:solidFill>
                  <a:srgbClr val="0070C0"/>
                </a:solidFill>
              </a:rPr>
              <a:t>lerna create</a:t>
            </a:r>
            <a:endParaRPr lang="sv-SE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1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0800"/>
            <a:ext cx="7467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Thank you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70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139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Contents</vt:lpstr>
      <vt:lpstr>About</vt:lpstr>
      <vt:lpstr>PowerPoint Presentation</vt:lpstr>
      <vt:lpstr>Getting started</vt:lpstr>
      <vt:lpstr>How it works</vt:lpstr>
      <vt:lpstr>Commands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2019-08-03T14:07:18Z</dcterms:created>
  <dcterms:modified xsi:type="dcterms:W3CDTF">2019-08-03T23:17:47Z</dcterms:modified>
</cp:coreProperties>
</file>