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C6D4-2578-4642-92C4-DC7F419BCFA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C478-639B-4A5D-AFB2-4EBC109DFD4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C6D4-2578-4642-92C4-DC7F419BCFA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C478-639B-4A5D-AFB2-4EBC109DFD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C6D4-2578-4642-92C4-DC7F419BCFA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C478-639B-4A5D-AFB2-4EBC109DFD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C6D4-2578-4642-92C4-DC7F419BCFA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C478-639B-4A5D-AFB2-4EBC109DFD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C6D4-2578-4642-92C4-DC7F419BCFA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C478-639B-4A5D-AFB2-4EBC109DFD4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C6D4-2578-4642-92C4-DC7F419BCFA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C478-639B-4A5D-AFB2-4EBC109DFD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C6D4-2578-4642-92C4-DC7F419BCFA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C478-639B-4A5D-AFB2-4EBC109DFD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C6D4-2578-4642-92C4-DC7F419BCFA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C478-639B-4A5D-AFB2-4EBC109DFD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C6D4-2578-4642-92C4-DC7F419BCFA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C478-639B-4A5D-AFB2-4EBC109DFD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C6D4-2578-4642-92C4-DC7F419BCFA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C478-639B-4A5D-AFB2-4EBC109DFD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C6D4-2578-4642-92C4-DC7F419BCFA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AE6C478-639B-4A5D-AFB2-4EBC109DFD4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2FC6D4-2578-4642-92C4-DC7F419BCFAE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E6C478-639B-4A5D-AFB2-4EBC109DFD4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34000"/>
            <a:ext cx="8092440" cy="762000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/>
              <a:t>(A </a:t>
            </a:r>
            <a:r>
              <a:rPr lang="en-US" sz="2000" b="1" dirty="0"/>
              <a:t>tool for managing JavaScript projects with multiple packages</a:t>
            </a:r>
            <a:r>
              <a:rPr lang="en-US" sz="2000" b="1" dirty="0" smtClean="0"/>
              <a:t>.)</a:t>
            </a:r>
            <a:endParaRPr lang="en-US" sz="2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914400"/>
            <a:ext cx="5867400" cy="388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395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467600" cy="88423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Black" pitchFamily="34" charset="0"/>
              </a:rPr>
              <a:t>Contents</a:t>
            </a:r>
            <a:endParaRPr lang="en-US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467600" cy="4721352"/>
          </a:xfrm>
        </p:spPr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Getting started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it works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Commands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792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467600" cy="88423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Black" pitchFamily="34" charset="0"/>
              </a:rPr>
              <a:t>About</a:t>
            </a:r>
            <a:endParaRPr lang="en-US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135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dirty="0" smtClean="0"/>
              <a:t>Splitting </a:t>
            </a:r>
            <a:r>
              <a:rPr lang="en-US" dirty="0"/>
              <a:t>up large codebases into separate independently versioned packages</a:t>
            </a:r>
            <a:r>
              <a:rPr lang="en-US" dirty="0" smtClean="0"/>
              <a:t>.</a:t>
            </a:r>
          </a:p>
          <a:p>
            <a:pPr marL="365760" lvl="1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File Structure</a:t>
            </a:r>
          </a:p>
          <a:p>
            <a:pPr marL="0" indent="0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lvl="1" indent="0">
              <a:buNone/>
            </a:pPr>
            <a:r>
              <a:rPr lang="en-US" dirty="0"/>
              <a:t>my-</a:t>
            </a:r>
            <a:r>
              <a:rPr lang="en-US" dirty="0" err="1"/>
              <a:t>lerna</a:t>
            </a:r>
            <a:r>
              <a:rPr lang="en-US" dirty="0"/>
              <a:t>-repo/ </a:t>
            </a:r>
            <a:endParaRPr lang="en-US" dirty="0" smtClean="0"/>
          </a:p>
          <a:p>
            <a:pPr marL="640080" lvl="2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package.json</a:t>
            </a:r>
            <a:r>
              <a:rPr lang="en-US" dirty="0" smtClean="0"/>
              <a:t> </a:t>
            </a:r>
          </a:p>
          <a:p>
            <a:pPr marL="640080" lvl="2" indent="0">
              <a:buNone/>
            </a:pPr>
            <a:r>
              <a:rPr lang="en-US" dirty="0"/>
              <a:t> </a:t>
            </a:r>
            <a:r>
              <a:rPr lang="en-US" dirty="0" smtClean="0"/>
              <a:t>  packages</a:t>
            </a:r>
            <a:r>
              <a:rPr lang="en-US" dirty="0"/>
              <a:t>/ </a:t>
            </a:r>
            <a:endParaRPr lang="en-US" dirty="0" smtClean="0"/>
          </a:p>
          <a:p>
            <a:pPr marL="914400" lvl="3" indent="0">
              <a:buNone/>
            </a:pPr>
            <a:r>
              <a:rPr lang="en-US" dirty="0" smtClean="0"/>
              <a:t>    package-1</a:t>
            </a:r>
            <a:r>
              <a:rPr lang="en-US" dirty="0"/>
              <a:t>/ </a:t>
            </a:r>
            <a:endParaRPr lang="en-US" dirty="0" smtClean="0"/>
          </a:p>
          <a:p>
            <a:pPr marL="914400" lvl="3" indent="0"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dirty="0" err="1" smtClean="0"/>
              <a:t>package.json</a:t>
            </a:r>
            <a:r>
              <a:rPr lang="en-US" dirty="0" smtClean="0"/>
              <a:t> </a:t>
            </a:r>
          </a:p>
          <a:p>
            <a:pPr marL="914400" lvl="3" indent="0">
              <a:buNone/>
            </a:pPr>
            <a:r>
              <a:rPr lang="en-US" dirty="0"/>
              <a:t> </a:t>
            </a:r>
            <a:r>
              <a:rPr lang="en-US" dirty="0" smtClean="0"/>
              <a:t>   package-2</a:t>
            </a:r>
            <a:r>
              <a:rPr lang="en-US" dirty="0"/>
              <a:t>/ </a:t>
            </a:r>
            <a:endParaRPr lang="en-US" dirty="0" smtClean="0"/>
          </a:p>
          <a:p>
            <a:pPr marL="914400" lvl="3" indent="0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package.json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0443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72135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Primary Commands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sv-SE" b="1" dirty="0" smtClean="0">
                <a:solidFill>
                  <a:srgbClr val="0070C0"/>
                </a:solidFill>
              </a:rPr>
              <a:t>lerna bootstrap, </a:t>
            </a:r>
            <a:r>
              <a:rPr lang="sv-SE" b="1" dirty="0">
                <a:solidFill>
                  <a:srgbClr val="0070C0"/>
                </a:solidFill>
              </a:rPr>
              <a:t> lerna publish</a:t>
            </a: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File Structure</a:t>
            </a:r>
          </a:p>
          <a:p>
            <a:pPr marL="0" indent="0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lvl="1" indent="0">
              <a:buNone/>
            </a:pPr>
            <a:r>
              <a:rPr lang="en-US" dirty="0"/>
              <a:t>my-</a:t>
            </a:r>
            <a:r>
              <a:rPr lang="en-US" dirty="0" err="1"/>
              <a:t>lerna</a:t>
            </a:r>
            <a:r>
              <a:rPr lang="en-US" dirty="0"/>
              <a:t>-repo/ </a:t>
            </a:r>
            <a:endParaRPr lang="en-US" dirty="0" smtClean="0"/>
          </a:p>
          <a:p>
            <a:pPr marL="640080" lvl="2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package.json</a:t>
            </a:r>
            <a:r>
              <a:rPr lang="en-US" dirty="0" smtClean="0"/>
              <a:t> </a:t>
            </a:r>
          </a:p>
          <a:p>
            <a:pPr marL="640080" lvl="2" indent="0">
              <a:buNone/>
            </a:pPr>
            <a:r>
              <a:rPr lang="en-US" dirty="0"/>
              <a:t> </a:t>
            </a:r>
            <a:r>
              <a:rPr lang="en-US" dirty="0" smtClean="0"/>
              <a:t>  packages</a:t>
            </a:r>
            <a:r>
              <a:rPr lang="en-US" dirty="0"/>
              <a:t>/ </a:t>
            </a:r>
            <a:endParaRPr lang="en-US" dirty="0" smtClean="0"/>
          </a:p>
          <a:p>
            <a:pPr marL="914400" lvl="3" indent="0">
              <a:buNone/>
            </a:pPr>
            <a:r>
              <a:rPr lang="en-US" dirty="0" smtClean="0"/>
              <a:t>    package-1</a:t>
            </a:r>
            <a:r>
              <a:rPr lang="en-US" dirty="0"/>
              <a:t>/ </a:t>
            </a:r>
            <a:endParaRPr lang="en-US" dirty="0" smtClean="0"/>
          </a:p>
          <a:p>
            <a:pPr marL="914400" lvl="3" indent="0"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dirty="0" err="1" smtClean="0"/>
              <a:t>package.json</a:t>
            </a:r>
            <a:r>
              <a:rPr lang="en-US" dirty="0" smtClean="0"/>
              <a:t> </a:t>
            </a:r>
          </a:p>
          <a:p>
            <a:pPr marL="914400" lvl="3" indent="0">
              <a:buNone/>
            </a:pPr>
            <a:r>
              <a:rPr lang="en-US" dirty="0"/>
              <a:t> </a:t>
            </a:r>
            <a:r>
              <a:rPr lang="en-US" dirty="0" smtClean="0"/>
              <a:t>   package-2</a:t>
            </a:r>
            <a:r>
              <a:rPr lang="en-US" dirty="0"/>
              <a:t>/ </a:t>
            </a:r>
            <a:endParaRPr lang="en-US" dirty="0" smtClean="0"/>
          </a:p>
          <a:p>
            <a:pPr marL="914400" lvl="3" indent="0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package.json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7074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7467600" cy="88423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Black" pitchFamily="34" charset="0"/>
              </a:rPr>
              <a:t>Getting started</a:t>
            </a:r>
            <a:endParaRPr lang="en-US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3124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v-SE" dirty="0" smtClean="0"/>
          </a:p>
          <a:p>
            <a:r>
              <a:rPr lang="sv-SE" b="1" dirty="0" smtClean="0">
                <a:solidFill>
                  <a:srgbClr val="0070C0"/>
                </a:solidFill>
              </a:rPr>
              <a:t>$ </a:t>
            </a:r>
            <a:r>
              <a:rPr lang="sv-SE" b="1" dirty="0">
                <a:solidFill>
                  <a:srgbClr val="0070C0"/>
                </a:solidFill>
              </a:rPr>
              <a:t>mkdir lerna-repo </a:t>
            </a:r>
            <a:endParaRPr lang="sv-SE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sv-SE" b="1" dirty="0">
                <a:solidFill>
                  <a:srgbClr val="0070C0"/>
                </a:solidFill>
              </a:rPr>
              <a:t> </a:t>
            </a:r>
            <a:r>
              <a:rPr lang="sv-SE" b="1" dirty="0" smtClean="0">
                <a:solidFill>
                  <a:srgbClr val="0070C0"/>
                </a:solidFill>
              </a:rPr>
              <a:t>  $ cd learna-repo </a:t>
            </a:r>
          </a:p>
          <a:p>
            <a:pPr marL="0" indent="0">
              <a:buNone/>
            </a:pPr>
            <a:r>
              <a:rPr lang="sv-SE" b="1" dirty="0">
                <a:solidFill>
                  <a:srgbClr val="0070C0"/>
                </a:solidFill>
              </a:rPr>
              <a:t> </a:t>
            </a:r>
            <a:r>
              <a:rPr lang="sv-SE" b="1" dirty="0" smtClean="0">
                <a:solidFill>
                  <a:srgbClr val="0070C0"/>
                </a:solidFill>
              </a:rPr>
              <a:t>  $ </a:t>
            </a:r>
            <a:r>
              <a:rPr lang="sv-SE" b="1" dirty="0">
                <a:solidFill>
                  <a:srgbClr val="0070C0"/>
                </a:solidFill>
              </a:rPr>
              <a:t>npx lerna </a:t>
            </a:r>
            <a:r>
              <a:rPr lang="sv-SE" b="1" dirty="0" smtClean="0">
                <a:solidFill>
                  <a:srgbClr val="0070C0"/>
                </a:solidFill>
              </a:rPr>
              <a:t>init</a:t>
            </a:r>
          </a:p>
          <a:p>
            <a:pPr marL="0" indent="0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lvl="1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$</a:t>
            </a:r>
            <a:r>
              <a:rPr lang="en-US" b="1" dirty="0" err="1" smtClean="0">
                <a:solidFill>
                  <a:srgbClr val="0070C0"/>
                </a:solidFill>
              </a:rPr>
              <a:t>npm</a:t>
            </a:r>
            <a:r>
              <a:rPr lang="en-US" b="1" dirty="0" smtClean="0">
                <a:solidFill>
                  <a:srgbClr val="0070C0"/>
                </a:solidFill>
              </a:rPr>
              <a:t> install </a:t>
            </a:r>
            <a:r>
              <a:rPr lang="en-US" b="1" dirty="0" err="1" smtClean="0">
                <a:solidFill>
                  <a:srgbClr val="0070C0"/>
                </a:solidFill>
              </a:rPr>
              <a:t>lerna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–g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  $learn </a:t>
            </a:r>
            <a:r>
              <a:rPr lang="en-US" b="1" dirty="0" err="1" smtClean="0">
                <a:solidFill>
                  <a:srgbClr val="0070C0"/>
                </a:solidFill>
              </a:rPr>
              <a:t>init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3252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467600" cy="88423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Black" pitchFamily="34" charset="0"/>
              </a:rPr>
              <a:t>How it works</a:t>
            </a:r>
            <a:endParaRPr lang="en-US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>
            <a:noAutofit/>
          </a:bodyPr>
          <a:lstStyle/>
          <a:p>
            <a:r>
              <a:rPr lang="en-US" sz="1800" dirty="0" smtClean="0"/>
              <a:t>Modes</a:t>
            </a:r>
            <a:r>
              <a:rPr lang="en-US" sz="1800" dirty="0"/>
              <a:t>: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   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Fixed </a:t>
            </a:r>
            <a:r>
              <a:rPr lang="en-US" sz="1800" dirty="0"/>
              <a:t>or Independent.</a:t>
            </a:r>
          </a:p>
          <a:p>
            <a:endParaRPr lang="en-US" sz="1800" dirty="0" smtClean="0"/>
          </a:p>
          <a:p>
            <a:r>
              <a:rPr lang="en-US" sz="1800" dirty="0"/>
              <a:t>Fixed/Locked mode (default</a:t>
            </a:r>
            <a:r>
              <a:rPr lang="en-US" sz="1800" dirty="0" smtClean="0"/>
              <a:t>)</a:t>
            </a:r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     </a:t>
            </a:r>
            <a:r>
              <a:rPr lang="en-US" sz="1800" dirty="0"/>
              <a:t>Fixed mode </a:t>
            </a:r>
            <a:r>
              <a:rPr lang="en-US" sz="1800" dirty="0" err="1"/>
              <a:t>Lerna</a:t>
            </a:r>
            <a:r>
              <a:rPr lang="en-US" sz="1800" dirty="0"/>
              <a:t> projects operate on a single version line. 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Independent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     Independent </a:t>
            </a:r>
            <a:r>
              <a:rPr lang="en-US" sz="1800" dirty="0"/>
              <a:t>mode </a:t>
            </a:r>
            <a:r>
              <a:rPr lang="en-US" sz="1800" dirty="0" err="1"/>
              <a:t>Lerna</a:t>
            </a:r>
            <a:r>
              <a:rPr lang="en-US" sz="1800" dirty="0"/>
              <a:t> projects allows maintainers to increment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package </a:t>
            </a:r>
            <a:r>
              <a:rPr lang="en-US" sz="1800" dirty="0"/>
              <a:t>versions independently of each other.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/>
            </a:r>
            <a:br>
              <a:rPr lang="en-US" sz="1800" dirty="0"/>
            </a:br>
            <a:endParaRPr lang="sv-SE" sz="1800" dirty="0" smtClean="0"/>
          </a:p>
        </p:txBody>
      </p:sp>
    </p:spTree>
    <p:extLst>
      <p:ext uri="{BB962C8B-B14F-4D97-AF65-F5344CB8AC3E}">
        <p14:creationId xmlns:p14="http://schemas.microsoft.com/office/powerpoint/2010/main" val="2424933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467600" cy="88423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Black" pitchFamily="34" charset="0"/>
              </a:rPr>
              <a:t>Commands</a:t>
            </a:r>
            <a:endParaRPr lang="en-US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6553200" cy="4648200"/>
          </a:xfrm>
        </p:spPr>
        <p:txBody>
          <a:bodyPr>
            <a:noAutofit/>
          </a:bodyPr>
          <a:lstStyle/>
          <a:p>
            <a:r>
              <a:rPr lang="sv-SE" sz="1800" b="1" dirty="0">
                <a:solidFill>
                  <a:srgbClr val="0070C0"/>
                </a:solidFill>
              </a:rPr>
              <a:t>lerna publish</a:t>
            </a:r>
          </a:p>
          <a:p>
            <a:r>
              <a:rPr lang="sv-SE" sz="1800" dirty="0">
                <a:solidFill>
                  <a:srgbClr val="0070C0"/>
                </a:solidFill>
              </a:rPr>
              <a:t>lerna version</a:t>
            </a:r>
          </a:p>
          <a:p>
            <a:r>
              <a:rPr lang="sv-SE" sz="1800" b="1" dirty="0">
                <a:solidFill>
                  <a:srgbClr val="0070C0"/>
                </a:solidFill>
              </a:rPr>
              <a:t>lerna bootstrap</a:t>
            </a:r>
          </a:p>
          <a:p>
            <a:r>
              <a:rPr lang="sv-SE" sz="1800" dirty="0">
                <a:solidFill>
                  <a:srgbClr val="0070C0"/>
                </a:solidFill>
              </a:rPr>
              <a:t>lerna list</a:t>
            </a:r>
          </a:p>
          <a:p>
            <a:r>
              <a:rPr lang="sv-SE" sz="1800" dirty="0">
                <a:solidFill>
                  <a:srgbClr val="0070C0"/>
                </a:solidFill>
              </a:rPr>
              <a:t>lerna changed</a:t>
            </a:r>
          </a:p>
          <a:p>
            <a:r>
              <a:rPr lang="sv-SE" sz="1800" dirty="0">
                <a:solidFill>
                  <a:srgbClr val="0070C0"/>
                </a:solidFill>
              </a:rPr>
              <a:t>lerna diff</a:t>
            </a:r>
          </a:p>
          <a:p>
            <a:r>
              <a:rPr lang="sv-SE" sz="1800" dirty="0">
                <a:solidFill>
                  <a:srgbClr val="0070C0"/>
                </a:solidFill>
              </a:rPr>
              <a:t>lerna exec</a:t>
            </a:r>
          </a:p>
          <a:p>
            <a:r>
              <a:rPr lang="sv-SE" sz="1800" dirty="0">
                <a:solidFill>
                  <a:srgbClr val="0070C0"/>
                </a:solidFill>
              </a:rPr>
              <a:t>lerna run</a:t>
            </a:r>
          </a:p>
          <a:p>
            <a:r>
              <a:rPr lang="sv-SE" sz="1800" dirty="0">
                <a:solidFill>
                  <a:srgbClr val="0070C0"/>
                </a:solidFill>
              </a:rPr>
              <a:t>lerna init</a:t>
            </a:r>
          </a:p>
          <a:p>
            <a:r>
              <a:rPr lang="sv-SE" sz="1800" dirty="0">
                <a:solidFill>
                  <a:srgbClr val="0070C0"/>
                </a:solidFill>
              </a:rPr>
              <a:t>lerna add</a:t>
            </a:r>
          </a:p>
          <a:p>
            <a:r>
              <a:rPr lang="sv-SE" sz="1800" dirty="0">
                <a:solidFill>
                  <a:srgbClr val="0070C0"/>
                </a:solidFill>
              </a:rPr>
              <a:t>lerna clean</a:t>
            </a:r>
          </a:p>
          <a:p>
            <a:r>
              <a:rPr lang="sv-SE" sz="1800" dirty="0">
                <a:solidFill>
                  <a:srgbClr val="0070C0"/>
                </a:solidFill>
              </a:rPr>
              <a:t>lerna import</a:t>
            </a:r>
          </a:p>
          <a:p>
            <a:r>
              <a:rPr lang="sv-SE" sz="1800" dirty="0">
                <a:solidFill>
                  <a:srgbClr val="0070C0"/>
                </a:solidFill>
              </a:rPr>
              <a:t>lerna link</a:t>
            </a:r>
          </a:p>
          <a:p>
            <a:r>
              <a:rPr lang="sv-SE" sz="1800" dirty="0">
                <a:solidFill>
                  <a:srgbClr val="0070C0"/>
                </a:solidFill>
              </a:rPr>
              <a:t>lerna create</a:t>
            </a:r>
            <a:endParaRPr lang="sv-SE" sz="18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010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90800"/>
            <a:ext cx="7467600" cy="88423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 Black" pitchFamily="34" charset="0"/>
              </a:rPr>
              <a:t>Thank you</a:t>
            </a:r>
            <a:endParaRPr lang="en-US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970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391</TotalTime>
  <Words>139</Words>
  <Application>Microsoft Office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PowerPoint Presentation</vt:lpstr>
      <vt:lpstr>Contents</vt:lpstr>
      <vt:lpstr>About</vt:lpstr>
      <vt:lpstr>PowerPoint Presentation</vt:lpstr>
      <vt:lpstr>Getting started</vt:lpstr>
      <vt:lpstr>How it works</vt:lpstr>
      <vt:lpstr>Commands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13</cp:revision>
  <dcterms:created xsi:type="dcterms:W3CDTF">2019-08-03T14:07:18Z</dcterms:created>
  <dcterms:modified xsi:type="dcterms:W3CDTF">2019-08-03T23:17:47Z</dcterms:modified>
</cp:coreProperties>
</file>