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Barlow Semi Condensed Light"/>
      <p:regular r:id="rId25"/>
      <p:bold r:id="rId26"/>
      <p:italic r:id="rId27"/>
      <p:boldItalic r:id="rId28"/>
    </p:embeddedFont>
    <p:embeddedFont>
      <p:font typeface="Fira Sans Extra Condensed Medium"/>
      <p:regular r:id="rId29"/>
      <p:bold r:id="rId30"/>
      <p:italic r:id="rId31"/>
      <p:boldItalic r:id="rId32"/>
    </p:embeddedFont>
    <p:embeddedFont>
      <p:font typeface="Saira Extra Condensed"/>
      <p:regular r:id="rId33"/>
      <p:bold r:id="rId34"/>
    </p:embeddedFont>
    <p:embeddedFont>
      <p:font typeface="Squada One"/>
      <p:regular r:id="rId35"/>
    </p:embeddedFont>
    <p:embeddedFont>
      <p:font typeface="Barlow Semi Condensed"/>
      <p:regular r:id="rId36"/>
      <p:bold r:id="rId37"/>
      <p:italic r:id="rId38"/>
      <p:boldItalic r:id="rId39"/>
    </p:embeddedFont>
    <p:embeddedFont>
      <p:font typeface="Roboto Slab Regular"/>
      <p:regular r:id="rId40"/>
      <p:bold r:id="rId41"/>
    </p:embeddedFont>
    <p:embeddedFont>
      <p:font typeface="Saira ExtraCondensed SemiBold"/>
      <p:regular r:id="rId42"/>
      <p:bold r:id="rId43"/>
    </p:embeddedFont>
    <p:embeddedFont>
      <p:font typeface="Saira ExtraCondensed Medium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Regular-regular.fntdata"/><Relationship Id="rId20" Type="http://schemas.openxmlformats.org/officeDocument/2006/relationships/slide" Target="slides/slide15.xml"/><Relationship Id="rId42" Type="http://schemas.openxmlformats.org/officeDocument/2006/relationships/font" Target="fonts/SairaExtraCondensedSemiBold-regular.fntdata"/><Relationship Id="rId41" Type="http://schemas.openxmlformats.org/officeDocument/2006/relationships/font" Target="fonts/RobotoSlabRegular-bold.fntdata"/><Relationship Id="rId22" Type="http://schemas.openxmlformats.org/officeDocument/2006/relationships/slide" Target="slides/slide17.xml"/><Relationship Id="rId44" Type="http://schemas.openxmlformats.org/officeDocument/2006/relationships/font" Target="fonts/SairaExtraCondensedMedium-regular.fntdata"/><Relationship Id="rId21" Type="http://schemas.openxmlformats.org/officeDocument/2006/relationships/slide" Target="slides/slide16.xml"/><Relationship Id="rId43" Type="http://schemas.openxmlformats.org/officeDocument/2006/relationships/font" Target="fonts/SairaExtraCondensedSemiBold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SairaExtraCondense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SemiCondensedLight-bold.fntdata"/><Relationship Id="rId25" Type="http://schemas.openxmlformats.org/officeDocument/2006/relationships/font" Target="fonts/BarlowSemiCondensedLight-regular.fntdata"/><Relationship Id="rId28" Type="http://schemas.openxmlformats.org/officeDocument/2006/relationships/font" Target="fonts/BarlowSemiCondensedLight-boldItalic.fntdata"/><Relationship Id="rId27" Type="http://schemas.openxmlformats.org/officeDocument/2006/relationships/font" Target="fonts/BarlowSemiCondensed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Medium-italic.fntdata"/><Relationship Id="rId30" Type="http://schemas.openxmlformats.org/officeDocument/2006/relationships/font" Target="fonts/FiraSansExtraCondensedMedium-bold.fntdata"/><Relationship Id="rId11" Type="http://schemas.openxmlformats.org/officeDocument/2006/relationships/slide" Target="slides/slide6.xml"/><Relationship Id="rId33" Type="http://schemas.openxmlformats.org/officeDocument/2006/relationships/font" Target="fonts/SairaExtraCondensed-regular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SquadaOne-regular.fntdata"/><Relationship Id="rId12" Type="http://schemas.openxmlformats.org/officeDocument/2006/relationships/slide" Target="slides/slide7.xml"/><Relationship Id="rId34" Type="http://schemas.openxmlformats.org/officeDocument/2006/relationships/font" Target="fonts/SairaExtraCondensed-bold.fntdata"/><Relationship Id="rId15" Type="http://schemas.openxmlformats.org/officeDocument/2006/relationships/slide" Target="slides/slide10.xml"/><Relationship Id="rId37" Type="http://schemas.openxmlformats.org/officeDocument/2006/relationships/font" Target="fonts/BarlowSemiCondensed-bold.fntdata"/><Relationship Id="rId14" Type="http://schemas.openxmlformats.org/officeDocument/2006/relationships/slide" Target="slides/slide9.xml"/><Relationship Id="rId36" Type="http://schemas.openxmlformats.org/officeDocument/2006/relationships/font" Target="fonts/BarlowSemiCondensed-regular.fntdata"/><Relationship Id="rId17" Type="http://schemas.openxmlformats.org/officeDocument/2006/relationships/slide" Target="slides/slide12.xml"/><Relationship Id="rId39" Type="http://schemas.openxmlformats.org/officeDocument/2006/relationships/font" Target="fonts/BarlowSemiCondensed-boldItalic.fntdata"/><Relationship Id="rId16" Type="http://schemas.openxmlformats.org/officeDocument/2006/relationships/slide" Target="slides/slide11.xml"/><Relationship Id="rId38" Type="http://schemas.openxmlformats.org/officeDocument/2006/relationships/font" Target="fonts/BarlowSemiCondense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540b6adc3_2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540b6adc3_2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5320d76d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5320d76d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5d3347980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5d3347980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33420157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33420157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334201576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334201576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320d76d5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320d76d5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540b6adc3_2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540b6adc3_2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5320d76d5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5320d76d5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540b6adc3_2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540b6adc3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540b6adc3_2_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540b6adc3_2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1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1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4d0e54301_1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4d0e54301_1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342015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342015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540b6adc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540b6ad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540b6adc3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540b6adc3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540b6adc3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540b6adc3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5320d76d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5320d76d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OPENING" type="title">
  <p:cSld name="TITLE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 flipH="1">
            <a:off x="1144850" y="2646075"/>
            <a:ext cx="3394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 flipH="1">
            <a:off x="1144700" y="3316575"/>
            <a:ext cx="19344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16" name="Google Shape;16;p2"/>
          <p:cNvCxnSpPr/>
          <p:nvPr/>
        </p:nvCxnSpPr>
        <p:spPr>
          <a:xfrm>
            <a:off x="1257850" y="3246250"/>
            <a:ext cx="4641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">
  <p:cSld name="CUSTOM_6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0" y="560550"/>
            <a:ext cx="9144000" cy="4022400"/>
          </a:xfrm>
          <a:prstGeom prst="rect">
            <a:avLst/>
          </a:prstGeom>
          <a:gradFill>
            <a:gsLst>
              <a:gs pos="0">
                <a:srgbClr val="7337D4">
                  <a:alpha val="62352"/>
                </a:srgbClr>
              </a:gs>
              <a:gs pos="100000">
                <a:srgbClr val="10D6B6">
                  <a:alpha val="4627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>
            <p:ph type="ctrTitle"/>
          </p:nvPr>
        </p:nvSpPr>
        <p:spPr>
          <a:xfrm>
            <a:off x="477026" y="1862650"/>
            <a:ext cx="42093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78" name="Google Shape;78;p11"/>
          <p:cNvCxnSpPr/>
          <p:nvPr/>
        </p:nvCxnSpPr>
        <p:spPr>
          <a:xfrm>
            <a:off x="0" y="2730450"/>
            <a:ext cx="45765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1"/>
          <p:cNvSpPr txBox="1"/>
          <p:nvPr>
            <p:ph idx="1" type="subTitle"/>
          </p:nvPr>
        </p:nvSpPr>
        <p:spPr>
          <a:xfrm flipH="1">
            <a:off x="4576500" y="28066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2" type="subTitle"/>
          </p:nvPr>
        </p:nvSpPr>
        <p:spPr>
          <a:xfrm flipH="1">
            <a:off x="4576500" y="31480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3" type="subTitle"/>
          </p:nvPr>
        </p:nvSpPr>
        <p:spPr>
          <a:xfrm flipH="1">
            <a:off x="4576500" y="34894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4" type="subTitle"/>
          </p:nvPr>
        </p:nvSpPr>
        <p:spPr>
          <a:xfrm flipH="1">
            <a:off x="4576500" y="38308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UBTITLE 2">
  <p:cSld name="CUSTOM_6_1_2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560550"/>
            <a:ext cx="9144000" cy="4022400"/>
          </a:xfrm>
          <a:prstGeom prst="rect">
            <a:avLst/>
          </a:prstGeom>
          <a:gradFill>
            <a:gsLst>
              <a:gs pos="0">
                <a:srgbClr val="7337D4">
                  <a:alpha val="62352"/>
                </a:srgbClr>
              </a:gs>
              <a:gs pos="100000">
                <a:srgbClr val="10D6B6">
                  <a:alpha val="4627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 txBox="1"/>
          <p:nvPr>
            <p:ph type="ctrTitle"/>
          </p:nvPr>
        </p:nvSpPr>
        <p:spPr>
          <a:xfrm flipH="1">
            <a:off x="4457674" y="1862650"/>
            <a:ext cx="42093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86" name="Google Shape;86;p12"/>
          <p:cNvCxnSpPr/>
          <p:nvPr/>
        </p:nvCxnSpPr>
        <p:spPr>
          <a:xfrm rot="10800000">
            <a:off x="4567500" y="2730450"/>
            <a:ext cx="45765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2"/>
          <p:cNvSpPr txBox="1"/>
          <p:nvPr>
            <p:ph idx="1" type="subTitle"/>
          </p:nvPr>
        </p:nvSpPr>
        <p:spPr>
          <a:xfrm>
            <a:off x="2327475" y="2806650"/>
            <a:ext cx="2892000" cy="16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CUSTOM_6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2788350" y="3170250"/>
            <a:ext cx="3567300" cy="3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 flipH="1">
            <a:off x="2064750" y="1973250"/>
            <a:ext cx="5014500" cy="119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91" name="Google Shape;91;p13"/>
          <p:cNvCxnSpPr/>
          <p:nvPr/>
        </p:nvCxnSpPr>
        <p:spPr>
          <a:xfrm>
            <a:off x="-6925" y="981700"/>
            <a:ext cx="7016700" cy="2834400"/>
          </a:xfrm>
          <a:prstGeom prst="bentConnector3">
            <a:avLst>
              <a:gd fmla="val 12316" name="adj1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3"/>
          <p:cNvCxnSpPr/>
          <p:nvPr/>
        </p:nvCxnSpPr>
        <p:spPr>
          <a:xfrm rot="10800000">
            <a:off x="2204950" y="1597150"/>
            <a:ext cx="6962100" cy="2585400"/>
          </a:xfrm>
          <a:prstGeom prst="bentConnector3">
            <a:avLst>
              <a:gd fmla="val 11419" name="adj1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3"/>
          <p:cNvCxnSpPr>
            <a:endCxn id="89" idx="1"/>
          </p:cNvCxnSpPr>
          <p:nvPr/>
        </p:nvCxnSpPr>
        <p:spPr>
          <a:xfrm rot="-5400000">
            <a:off x="1162200" y="3586500"/>
            <a:ext cx="1888200" cy="1364100"/>
          </a:xfrm>
          <a:prstGeom prst="bent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3"/>
          <p:cNvCxnSpPr>
            <a:endCxn id="89" idx="3"/>
          </p:cNvCxnSpPr>
          <p:nvPr/>
        </p:nvCxnSpPr>
        <p:spPr>
          <a:xfrm flipH="1" rot="5400000">
            <a:off x="6084450" y="3595650"/>
            <a:ext cx="1881300" cy="1338900"/>
          </a:xfrm>
          <a:prstGeom prst="bentConnector2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BOXES">
  <p:cSld name="CUSTOM_6_1_1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97" name="Google Shape;97;p14"/>
          <p:cNvCxnSpPr>
            <a:stCxn id="96" idx="2"/>
          </p:cNvCxnSpPr>
          <p:nvPr/>
        </p:nvCxnSpPr>
        <p:spPr>
          <a:xfrm>
            <a:off x="4571950" y="986500"/>
            <a:ext cx="457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4"/>
          <p:cNvSpPr/>
          <p:nvPr/>
        </p:nvSpPr>
        <p:spPr>
          <a:xfrm>
            <a:off x="1780400" y="1322325"/>
            <a:ext cx="1988100" cy="2065200"/>
          </a:xfrm>
          <a:prstGeom prst="rect">
            <a:avLst/>
          </a:prstGeom>
          <a:solidFill>
            <a:srgbClr val="494ECE">
              <a:alpha val="51540"/>
            </a:srgbClr>
          </a:solidFill>
          <a:ln cap="flat" cmpd="sng" w="28575">
            <a:solidFill>
              <a:srgbClr val="7337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99" name="Google Shape;99;p14"/>
          <p:cNvSpPr txBox="1"/>
          <p:nvPr>
            <p:ph idx="2" type="ctrTitle"/>
          </p:nvPr>
        </p:nvSpPr>
        <p:spPr>
          <a:xfrm>
            <a:off x="2210934" y="2280150"/>
            <a:ext cx="1127100" cy="3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2084700" y="2452668"/>
            <a:ext cx="1379700" cy="9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1" name="Google Shape;101;p14"/>
          <p:cNvSpPr/>
          <p:nvPr/>
        </p:nvSpPr>
        <p:spPr>
          <a:xfrm>
            <a:off x="3577850" y="2456125"/>
            <a:ext cx="1988100" cy="2065200"/>
          </a:xfrm>
          <a:prstGeom prst="rect">
            <a:avLst/>
          </a:prstGeom>
          <a:solidFill>
            <a:srgbClr val="00FFFF">
              <a:alpha val="45380"/>
            </a:srgbClr>
          </a:solidFill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02" name="Google Shape;102;p14"/>
          <p:cNvSpPr txBox="1"/>
          <p:nvPr>
            <p:ph idx="3" type="ctrTitle"/>
          </p:nvPr>
        </p:nvSpPr>
        <p:spPr>
          <a:xfrm>
            <a:off x="4008384" y="3413950"/>
            <a:ext cx="1127100" cy="3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4" type="subTitle"/>
          </p:nvPr>
        </p:nvSpPr>
        <p:spPr>
          <a:xfrm>
            <a:off x="3882150" y="3586468"/>
            <a:ext cx="1379700" cy="9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" name="Google Shape;104;p14"/>
          <p:cNvSpPr/>
          <p:nvPr/>
        </p:nvSpPr>
        <p:spPr>
          <a:xfrm>
            <a:off x="5375500" y="1322325"/>
            <a:ext cx="1988100" cy="2065200"/>
          </a:xfrm>
          <a:prstGeom prst="rect">
            <a:avLst/>
          </a:prstGeom>
          <a:solidFill>
            <a:srgbClr val="10D6B6">
              <a:alpha val="70590"/>
            </a:srgbClr>
          </a:solidFill>
          <a:ln cap="flat" cmpd="sng" w="28575">
            <a:solidFill>
              <a:srgbClr val="11E4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05" name="Google Shape;105;p14"/>
          <p:cNvSpPr txBox="1"/>
          <p:nvPr>
            <p:ph idx="5" type="ctrTitle"/>
          </p:nvPr>
        </p:nvSpPr>
        <p:spPr>
          <a:xfrm>
            <a:off x="5806034" y="2280150"/>
            <a:ext cx="1127100" cy="3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6" type="subTitle"/>
          </p:nvPr>
        </p:nvSpPr>
        <p:spPr>
          <a:xfrm>
            <a:off x="5679800" y="2452668"/>
            <a:ext cx="1379700" cy="9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">
  <p:cSld name="CUSTOM_6_1_1_1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109" name="Google Shape;109;p15"/>
          <p:cNvCxnSpPr>
            <a:stCxn id="108" idx="2"/>
          </p:cNvCxnSpPr>
          <p:nvPr/>
        </p:nvCxnSpPr>
        <p:spPr>
          <a:xfrm>
            <a:off x="4571950" y="986500"/>
            <a:ext cx="457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5"/>
          <p:cNvSpPr/>
          <p:nvPr/>
        </p:nvSpPr>
        <p:spPr>
          <a:xfrm>
            <a:off x="815350" y="2853050"/>
            <a:ext cx="3594900" cy="1130100"/>
          </a:xfrm>
          <a:prstGeom prst="rect">
            <a:avLst/>
          </a:prstGeom>
          <a:solidFill>
            <a:srgbClr val="494ECE">
              <a:alpha val="51540"/>
            </a:srgbClr>
          </a:solidFill>
          <a:ln cap="flat" cmpd="sng" w="28575">
            <a:solidFill>
              <a:srgbClr val="7337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1878200" y="1616125"/>
            <a:ext cx="5387400" cy="1384200"/>
          </a:xfrm>
          <a:prstGeom prst="rect">
            <a:avLst/>
          </a:prstGeom>
          <a:solidFill>
            <a:srgbClr val="00FFFF">
              <a:alpha val="45380"/>
            </a:srgbClr>
          </a:solidFill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4218450" y="3465375"/>
            <a:ext cx="3594900" cy="898200"/>
          </a:xfrm>
          <a:prstGeom prst="rect">
            <a:avLst/>
          </a:prstGeom>
          <a:solidFill>
            <a:srgbClr val="10D6B6">
              <a:alpha val="70590"/>
            </a:srgbClr>
          </a:solidFill>
          <a:ln cap="flat" cmpd="sng" w="28575">
            <a:solidFill>
              <a:srgbClr val="11E4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</a:t>
            </a:r>
            <a:endParaRPr/>
          </a:p>
        </p:txBody>
      </p:sp>
      <p:sp>
        <p:nvSpPr>
          <p:cNvPr id="113" name="Google Shape;113;p15"/>
          <p:cNvSpPr txBox="1"/>
          <p:nvPr>
            <p:ph hasCustomPrompt="1" idx="2" type="title"/>
          </p:nvPr>
        </p:nvSpPr>
        <p:spPr>
          <a:xfrm>
            <a:off x="2637350" y="1882375"/>
            <a:ext cx="3869400" cy="85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Fira Sans Extra Condensed Medium"/>
              <a:buNone/>
              <a:defRPr sz="7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/>
          <p:nvPr>
            <p:ph hasCustomPrompt="1" idx="3" type="title"/>
          </p:nvPr>
        </p:nvSpPr>
        <p:spPr>
          <a:xfrm>
            <a:off x="967476" y="3129125"/>
            <a:ext cx="329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5"/>
          <p:cNvSpPr txBox="1"/>
          <p:nvPr>
            <p:ph hasCustomPrompt="1" idx="4" type="title"/>
          </p:nvPr>
        </p:nvSpPr>
        <p:spPr>
          <a:xfrm>
            <a:off x="4414951" y="3629950"/>
            <a:ext cx="3201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 type="titleOnly">
  <p:cSld name="TITLE_ONLY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165500" y="1838375"/>
            <a:ext cx="3343800" cy="26841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4641650" y="1838375"/>
            <a:ext cx="3343800" cy="26841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552731" y="3050500"/>
            <a:ext cx="2797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subTitle"/>
          </p:nvPr>
        </p:nvSpPr>
        <p:spPr>
          <a:xfrm>
            <a:off x="4794050" y="3050500"/>
            <a:ext cx="2797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1552731" y="2457900"/>
            <a:ext cx="2797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3" type="ctrTitle"/>
          </p:nvPr>
        </p:nvSpPr>
        <p:spPr>
          <a:xfrm>
            <a:off x="4794050" y="2457900"/>
            <a:ext cx="2797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aira ExtraCondensed Medium"/>
              <a:buNone/>
              <a:defRPr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4" type="ctrTitle"/>
          </p:nvPr>
        </p:nvSpPr>
        <p:spPr>
          <a:xfrm>
            <a:off x="1000125" y="134800"/>
            <a:ext cx="71439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25" name="Google Shape;25;p3"/>
          <p:cNvCxnSpPr>
            <a:stCxn id="24" idx="2"/>
          </p:cNvCxnSpPr>
          <p:nvPr/>
        </p:nvCxnSpPr>
        <p:spPr>
          <a:xfrm>
            <a:off x="4572075" y="986500"/>
            <a:ext cx="457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">
  <p:cSld name="CUSTOM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2825950" y="15759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3034050" y="2037397"/>
            <a:ext cx="19065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hasCustomPrompt="1" idx="2" type="title"/>
          </p:nvPr>
        </p:nvSpPr>
        <p:spPr>
          <a:xfrm>
            <a:off x="3110412" y="1059178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/>
          <p:nvPr>
            <p:ph idx="3" type="ctrTitle"/>
          </p:nvPr>
        </p:nvSpPr>
        <p:spPr>
          <a:xfrm>
            <a:off x="2826162" y="32550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4" type="subTitle"/>
          </p:nvPr>
        </p:nvSpPr>
        <p:spPr>
          <a:xfrm>
            <a:off x="2998950" y="37164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hasCustomPrompt="1" idx="5" type="title"/>
          </p:nvPr>
        </p:nvSpPr>
        <p:spPr>
          <a:xfrm>
            <a:off x="3110412" y="2738280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idx="6" type="ctrTitle"/>
          </p:nvPr>
        </p:nvSpPr>
        <p:spPr>
          <a:xfrm>
            <a:off x="4975625" y="15759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7" type="subTitle"/>
          </p:nvPr>
        </p:nvSpPr>
        <p:spPr>
          <a:xfrm>
            <a:off x="5183500" y="2037397"/>
            <a:ext cx="19065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hasCustomPrompt="1" idx="8" type="title"/>
          </p:nvPr>
        </p:nvSpPr>
        <p:spPr>
          <a:xfrm>
            <a:off x="5259862" y="1059178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4"/>
          <p:cNvSpPr txBox="1"/>
          <p:nvPr>
            <p:ph idx="9" type="ctrTitle"/>
          </p:nvPr>
        </p:nvSpPr>
        <p:spPr>
          <a:xfrm>
            <a:off x="4975587" y="32550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3" type="subTitle"/>
          </p:nvPr>
        </p:nvSpPr>
        <p:spPr>
          <a:xfrm>
            <a:off x="5148400" y="37164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hasCustomPrompt="1" idx="14" type="title"/>
          </p:nvPr>
        </p:nvSpPr>
        <p:spPr>
          <a:xfrm>
            <a:off x="5259862" y="2738280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/>
          <p:nvPr>
            <p:ph idx="15" type="ctrTitle"/>
          </p:nvPr>
        </p:nvSpPr>
        <p:spPr>
          <a:xfrm rot="-5400000">
            <a:off x="6378350" y="1583700"/>
            <a:ext cx="34875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40" name="Google Shape;40;p4"/>
          <p:cNvCxnSpPr/>
          <p:nvPr/>
        </p:nvCxnSpPr>
        <p:spPr>
          <a:xfrm>
            <a:off x="8541292" y="-14700"/>
            <a:ext cx="0" cy="36690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Google Shape;41;p4"/>
          <p:cNvSpPr txBox="1"/>
          <p:nvPr>
            <p:ph idx="16" type="ctrTitle"/>
          </p:nvPr>
        </p:nvSpPr>
        <p:spPr>
          <a:xfrm>
            <a:off x="606175" y="1575950"/>
            <a:ext cx="239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7" type="subTitle"/>
          </p:nvPr>
        </p:nvSpPr>
        <p:spPr>
          <a:xfrm>
            <a:off x="849375" y="2037397"/>
            <a:ext cx="19065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hasCustomPrompt="1" idx="18" type="title"/>
          </p:nvPr>
        </p:nvSpPr>
        <p:spPr>
          <a:xfrm>
            <a:off x="925737" y="1059178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4"/>
          <p:cNvSpPr txBox="1"/>
          <p:nvPr>
            <p:ph idx="19" type="ctrTitle"/>
          </p:nvPr>
        </p:nvSpPr>
        <p:spPr>
          <a:xfrm>
            <a:off x="641487" y="32550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20" type="subTitle"/>
          </p:nvPr>
        </p:nvSpPr>
        <p:spPr>
          <a:xfrm>
            <a:off x="814275" y="37164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Google Shape;46;p4"/>
          <p:cNvSpPr txBox="1"/>
          <p:nvPr>
            <p:ph hasCustomPrompt="1" idx="21" type="title"/>
          </p:nvPr>
        </p:nvSpPr>
        <p:spPr>
          <a:xfrm>
            <a:off x="925737" y="2738280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47" name="Google Shape;47;p4"/>
          <p:cNvCxnSpPr/>
          <p:nvPr/>
        </p:nvCxnSpPr>
        <p:spPr>
          <a:xfrm>
            <a:off x="1089475" y="1712986"/>
            <a:ext cx="5795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" name="Google Shape;48;p4"/>
          <p:cNvCxnSpPr/>
          <p:nvPr/>
        </p:nvCxnSpPr>
        <p:spPr>
          <a:xfrm>
            <a:off x="1089475" y="3390061"/>
            <a:ext cx="57954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1">
  <p:cSld name="CUSTOM_1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hasCustomPrompt="1" type="title"/>
          </p:nvPr>
        </p:nvSpPr>
        <p:spPr>
          <a:xfrm>
            <a:off x="374450" y="1858700"/>
            <a:ext cx="1444800" cy="161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5"/>
          <p:cNvSpPr txBox="1"/>
          <p:nvPr>
            <p:ph idx="2" type="ctrTitle"/>
          </p:nvPr>
        </p:nvSpPr>
        <p:spPr>
          <a:xfrm>
            <a:off x="1868249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" type="subTitle"/>
          </p:nvPr>
        </p:nvSpPr>
        <p:spPr>
          <a:xfrm>
            <a:off x="1868250" y="3180766"/>
            <a:ext cx="1906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53" name="Google Shape;53;p5"/>
          <p:cNvCxnSpPr/>
          <p:nvPr/>
        </p:nvCxnSpPr>
        <p:spPr>
          <a:xfrm>
            <a:off x="0" y="3079800"/>
            <a:ext cx="40203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811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3">
  <p:cSld name="CUSTOM_1_1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hasCustomPrompt="1" type="title"/>
          </p:nvPr>
        </p:nvSpPr>
        <p:spPr>
          <a:xfrm flipH="1">
            <a:off x="7324862" y="1858700"/>
            <a:ext cx="1444800" cy="161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6"/>
          <p:cNvSpPr txBox="1"/>
          <p:nvPr>
            <p:ph idx="2" type="ctrTitle"/>
          </p:nvPr>
        </p:nvSpPr>
        <p:spPr>
          <a:xfrm flipH="1">
            <a:off x="3981563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" type="subTitle"/>
          </p:nvPr>
        </p:nvSpPr>
        <p:spPr>
          <a:xfrm flipH="1">
            <a:off x="5369350" y="3180784"/>
            <a:ext cx="19065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58" name="Google Shape;58;p6"/>
          <p:cNvCxnSpPr/>
          <p:nvPr/>
        </p:nvCxnSpPr>
        <p:spPr>
          <a:xfrm rot="10800000">
            <a:off x="5123712" y="3079800"/>
            <a:ext cx="40203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81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4">
  <p:cSld name="CUSTOM_1_1_1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hasCustomPrompt="1" type="title"/>
          </p:nvPr>
        </p:nvSpPr>
        <p:spPr>
          <a:xfrm flipH="1">
            <a:off x="7477262" y="1858700"/>
            <a:ext cx="1444800" cy="161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7"/>
          <p:cNvSpPr txBox="1"/>
          <p:nvPr>
            <p:ph idx="2" type="ctrTitle"/>
          </p:nvPr>
        </p:nvSpPr>
        <p:spPr>
          <a:xfrm flipH="1">
            <a:off x="3829163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" type="subTitle"/>
          </p:nvPr>
        </p:nvSpPr>
        <p:spPr>
          <a:xfrm flipH="1">
            <a:off x="5216975" y="2952184"/>
            <a:ext cx="19065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63" name="Google Shape;63;p7"/>
          <p:cNvCxnSpPr/>
          <p:nvPr/>
        </p:nvCxnSpPr>
        <p:spPr>
          <a:xfrm>
            <a:off x="7324850" y="-7600"/>
            <a:ext cx="0" cy="5158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811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6">
  <p:cSld name="CUSTOM_1_1_1_1_1_1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hasCustomPrompt="1" type="title"/>
          </p:nvPr>
        </p:nvSpPr>
        <p:spPr>
          <a:xfrm>
            <a:off x="303938" y="1858700"/>
            <a:ext cx="1444800" cy="161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8"/>
          <p:cNvSpPr txBox="1"/>
          <p:nvPr>
            <p:ph idx="2" type="ctrTitle"/>
          </p:nvPr>
        </p:nvSpPr>
        <p:spPr>
          <a:xfrm>
            <a:off x="2102537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" type="subTitle"/>
          </p:nvPr>
        </p:nvSpPr>
        <p:spPr>
          <a:xfrm>
            <a:off x="2109125" y="2952184"/>
            <a:ext cx="19065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68" name="Google Shape;68;p8"/>
          <p:cNvCxnSpPr/>
          <p:nvPr/>
        </p:nvCxnSpPr>
        <p:spPr>
          <a:xfrm>
            <a:off x="1901150" y="-7600"/>
            <a:ext cx="0" cy="5158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811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2">
  <p:cSld name="CUSTOM_6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71" name="Google Shape;71;p9"/>
          <p:cNvCxnSpPr>
            <a:stCxn id="70" idx="2"/>
          </p:cNvCxnSpPr>
          <p:nvPr/>
        </p:nvCxnSpPr>
        <p:spPr>
          <a:xfrm>
            <a:off x="4571950" y="986500"/>
            <a:ext cx="457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3">
  <p:cSld name="CUSTOM_6_2"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74" name="Google Shape;74;p10"/>
          <p:cNvCxnSpPr/>
          <p:nvPr/>
        </p:nvCxnSpPr>
        <p:spPr>
          <a:xfrm>
            <a:off x="-32325" y="986500"/>
            <a:ext cx="4575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aira ExtraCondensed SemiBold"/>
              <a:buNone/>
              <a:defRPr sz="2800">
                <a:solidFill>
                  <a:srgbClr val="434343"/>
                </a:solidFill>
                <a:latin typeface="Saira ExtraCondensed SemiBold"/>
                <a:ea typeface="Saira ExtraCondensed SemiBold"/>
                <a:cs typeface="Saira ExtraCondensed SemiBold"/>
                <a:sym typeface="Saira Extra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●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○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■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●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○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■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●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Barlow Semi Condensed"/>
              <a:buChar char="○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Barlow Semi Condensed"/>
              <a:buChar char="■"/>
              <a:defRPr sz="12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gghead.io/lessons/gatsby-quick-start-with-gatsby-create-develop-and-build-gatsby-sites-from-the-command-line/embed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1" type="subTitle"/>
          </p:nvPr>
        </p:nvSpPr>
        <p:spPr>
          <a:xfrm flipH="1">
            <a:off x="1106375" y="3191300"/>
            <a:ext cx="38007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@Phurunbit Tech Inc, 2019</a:t>
            </a:r>
            <a:endParaRPr sz="1800"/>
          </a:p>
        </p:txBody>
      </p:sp>
      <p:sp>
        <p:nvSpPr>
          <p:cNvPr id="121" name="Google Shape;121;p16"/>
          <p:cNvSpPr txBox="1"/>
          <p:nvPr>
            <p:ph type="ctrTitle"/>
          </p:nvPr>
        </p:nvSpPr>
        <p:spPr>
          <a:xfrm flipH="1">
            <a:off x="1064000" y="2653900"/>
            <a:ext cx="30183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/>
              <a:t>GatsbyJS</a:t>
            </a:r>
            <a:endParaRPr sz="7200">
              <a:latin typeface="Saira ExtraCondensed SemiBold"/>
              <a:ea typeface="Saira ExtraCondensed SemiBold"/>
              <a:cs typeface="Saira ExtraCondensed SemiBold"/>
              <a:sym typeface="Saira ExtraCondensed SemiBold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775" y="335075"/>
            <a:ext cx="4300148" cy="423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ctrTitle"/>
          </p:nvPr>
        </p:nvSpPr>
        <p:spPr>
          <a:xfrm>
            <a:off x="3820300" y="18112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How Gatsby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 works</a:t>
            </a:r>
            <a:endParaRPr sz="4800"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6" y="14974"/>
            <a:ext cx="6172051" cy="51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idx="2" type="ctrTitle"/>
          </p:nvPr>
        </p:nvSpPr>
        <p:spPr>
          <a:xfrm flipH="1">
            <a:off x="2554675" y="2547525"/>
            <a:ext cx="5547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Gatsby Features</a:t>
            </a:r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0849" y="915225"/>
            <a:ext cx="3806551" cy="36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 txBox="1"/>
          <p:nvPr>
            <p:ph type="title"/>
          </p:nvPr>
        </p:nvSpPr>
        <p:spPr>
          <a:xfrm flipH="1">
            <a:off x="8239262" y="1858700"/>
            <a:ext cx="1444800" cy="16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234" name="Google Shape;234;p26"/>
          <p:cNvSpPr txBox="1"/>
          <p:nvPr>
            <p:ph idx="1" type="subTitle"/>
          </p:nvPr>
        </p:nvSpPr>
        <p:spPr>
          <a:xfrm flipH="1">
            <a:off x="5369325" y="3180775"/>
            <a:ext cx="34203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One page summary of how to install Gatsby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Features</a:t>
            </a:r>
            <a:endParaRPr sz="4800"/>
          </a:p>
        </p:txBody>
      </p:sp>
      <p:sp>
        <p:nvSpPr>
          <p:cNvPr id="240" name="Google Shape;240;p27"/>
          <p:cNvSpPr/>
          <p:nvPr/>
        </p:nvSpPr>
        <p:spPr>
          <a:xfrm>
            <a:off x="361775" y="1175099"/>
            <a:ext cx="7971000" cy="1434600"/>
          </a:xfrm>
          <a:prstGeom prst="rect">
            <a:avLst/>
          </a:prstGeom>
          <a:solidFill>
            <a:srgbClr val="7337D4">
              <a:alpha val="62310"/>
            </a:srgbClr>
          </a:solidFill>
          <a:ln cap="flat" cmpd="sng" w="19050">
            <a:solidFill>
              <a:srgbClr val="7337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336350" y="2994750"/>
            <a:ext cx="7996500" cy="1892700"/>
          </a:xfrm>
          <a:prstGeom prst="rect">
            <a:avLst/>
          </a:prstGeom>
          <a:solidFill>
            <a:srgbClr val="00FFFF">
              <a:alpha val="45380"/>
            </a:srgbClr>
          </a:solidFill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2" name="Google Shape;242;p27"/>
          <p:cNvCxnSpPr/>
          <p:nvPr/>
        </p:nvCxnSpPr>
        <p:spPr>
          <a:xfrm>
            <a:off x="567677" y="1686856"/>
            <a:ext cx="3602400" cy="16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27"/>
          <p:cNvSpPr txBox="1"/>
          <p:nvPr/>
        </p:nvSpPr>
        <p:spPr>
          <a:xfrm>
            <a:off x="34225" y="1305600"/>
            <a:ext cx="4148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Saira Extra Condensed"/>
                <a:ea typeface="Saira Extra Condensed"/>
                <a:cs typeface="Saira Extra Condensed"/>
                <a:sym typeface="Saira Extra Condensed"/>
              </a:rPr>
              <a:t>Modern web tech without the headache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567677" y="1831599"/>
            <a:ext cx="7563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20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Enjoy the power of the latest web technologies – React.js , Webpack , modern JavaScript and CSS and more — all set up and waiting for you to start building.</a:t>
            </a:r>
            <a:endParaRPr sz="20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cxnSp>
        <p:nvCxnSpPr>
          <p:cNvPr id="245" name="Google Shape;245;p27"/>
          <p:cNvCxnSpPr/>
          <p:nvPr/>
        </p:nvCxnSpPr>
        <p:spPr>
          <a:xfrm>
            <a:off x="643877" y="3439456"/>
            <a:ext cx="3602400" cy="16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27"/>
          <p:cNvSpPr txBox="1"/>
          <p:nvPr/>
        </p:nvSpPr>
        <p:spPr>
          <a:xfrm>
            <a:off x="656425" y="3058199"/>
            <a:ext cx="3602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Saira Extra Condensed"/>
                <a:ea typeface="Saira Extra Condensed"/>
                <a:cs typeface="Saira Extra Condensed"/>
                <a:sym typeface="Saira Extra Condensed"/>
              </a:rPr>
              <a:t>Bring your own data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43877" y="3584199"/>
            <a:ext cx="7563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20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Gatsby’s rich data plugin ecosystem lets you build sites with the data you want — from one or many sources: Pull data from headless CMSs, SaaS services, APIs, databases, your file system, and more directly into your pages using GraphQL .</a:t>
            </a:r>
            <a:endParaRPr sz="20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Features</a:t>
            </a:r>
            <a:endParaRPr sz="4800"/>
          </a:p>
        </p:txBody>
      </p:sp>
      <p:sp>
        <p:nvSpPr>
          <p:cNvPr id="253" name="Google Shape;253;p28"/>
          <p:cNvSpPr/>
          <p:nvPr/>
        </p:nvSpPr>
        <p:spPr>
          <a:xfrm>
            <a:off x="574725" y="1216350"/>
            <a:ext cx="7780800" cy="1632900"/>
          </a:xfrm>
          <a:prstGeom prst="rect">
            <a:avLst/>
          </a:prstGeom>
          <a:solidFill>
            <a:srgbClr val="E613D5">
              <a:alpha val="35380"/>
            </a:srgbClr>
          </a:solidFill>
          <a:ln cap="flat" cmpd="sng" w="19050">
            <a:solidFill>
              <a:srgbClr val="E613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574750" y="3311875"/>
            <a:ext cx="7780800" cy="1722000"/>
          </a:xfrm>
          <a:prstGeom prst="rect">
            <a:avLst/>
          </a:prstGeom>
          <a:solidFill>
            <a:srgbClr val="10D6B6">
              <a:alpha val="70590"/>
            </a:srgbClr>
          </a:solidFill>
          <a:ln cap="flat" cmpd="sng" w="9525">
            <a:solidFill>
              <a:srgbClr val="11E4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 txBox="1"/>
          <p:nvPr/>
        </p:nvSpPr>
        <p:spPr>
          <a:xfrm>
            <a:off x="2472677" y="3617638"/>
            <a:ext cx="17535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cxnSp>
        <p:nvCxnSpPr>
          <p:cNvPr id="256" name="Google Shape;256;p28"/>
          <p:cNvCxnSpPr/>
          <p:nvPr/>
        </p:nvCxnSpPr>
        <p:spPr>
          <a:xfrm>
            <a:off x="720077" y="1686856"/>
            <a:ext cx="3602400" cy="16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8"/>
          <p:cNvSpPr txBox="1"/>
          <p:nvPr/>
        </p:nvSpPr>
        <p:spPr>
          <a:xfrm>
            <a:off x="732625" y="1305600"/>
            <a:ext cx="3602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Saira Extra Condensed"/>
                <a:ea typeface="Saira Extra Condensed"/>
                <a:cs typeface="Saira Extra Condensed"/>
                <a:sym typeface="Saira Extra Condensed"/>
              </a:rPr>
              <a:t>Scale to the entire internet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720077" y="1755399"/>
            <a:ext cx="7563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24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Gatsby.js is Internet Scale. Forget complicated deploys with databases and servers and their expensive, time-consuming setup costs, maintenance, and scaling fears. 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cxnSp>
        <p:nvCxnSpPr>
          <p:cNvPr id="259" name="Google Shape;259;p28"/>
          <p:cNvCxnSpPr/>
          <p:nvPr/>
        </p:nvCxnSpPr>
        <p:spPr>
          <a:xfrm>
            <a:off x="643877" y="3744256"/>
            <a:ext cx="3602400" cy="16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28"/>
          <p:cNvSpPr txBox="1"/>
          <p:nvPr/>
        </p:nvSpPr>
        <p:spPr>
          <a:xfrm>
            <a:off x="656425" y="3363000"/>
            <a:ext cx="3602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Saira Extra Condensed"/>
                <a:ea typeface="Saira Extra Condensed"/>
                <a:cs typeface="Saira Extra Condensed"/>
                <a:sym typeface="Saira Extra Condensed"/>
              </a:rPr>
              <a:t>Future-proof your website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643877" y="3888999"/>
            <a:ext cx="7563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24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Do not build a website with last decade’s tech. The future of the web is mobile, JavaScript and APIs—the JAMstack. Every website is a web app and every web app is a website. 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Features</a:t>
            </a:r>
            <a:endParaRPr sz="4800"/>
          </a:p>
        </p:txBody>
      </p:sp>
      <p:sp>
        <p:nvSpPr>
          <p:cNvPr id="267" name="Google Shape;267;p29"/>
          <p:cNvSpPr/>
          <p:nvPr/>
        </p:nvSpPr>
        <p:spPr>
          <a:xfrm>
            <a:off x="361775" y="1175100"/>
            <a:ext cx="7971000" cy="1631700"/>
          </a:xfrm>
          <a:prstGeom prst="rect">
            <a:avLst/>
          </a:prstGeom>
          <a:solidFill>
            <a:srgbClr val="7337D4">
              <a:alpha val="62310"/>
            </a:srgbClr>
          </a:solidFill>
          <a:ln cap="flat" cmpd="sng" w="19050">
            <a:solidFill>
              <a:srgbClr val="7337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336350" y="3147150"/>
            <a:ext cx="7996500" cy="1631700"/>
          </a:xfrm>
          <a:prstGeom prst="rect">
            <a:avLst/>
          </a:prstGeom>
          <a:solidFill>
            <a:srgbClr val="00FFFF">
              <a:alpha val="45380"/>
            </a:srgbClr>
          </a:solidFill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29"/>
          <p:cNvCxnSpPr/>
          <p:nvPr/>
        </p:nvCxnSpPr>
        <p:spPr>
          <a:xfrm>
            <a:off x="567677" y="1686856"/>
            <a:ext cx="3602400" cy="16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9"/>
          <p:cNvSpPr txBox="1"/>
          <p:nvPr/>
        </p:nvSpPr>
        <p:spPr>
          <a:xfrm>
            <a:off x="567625" y="1305600"/>
            <a:ext cx="4148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Saira Extra Condensed"/>
                <a:ea typeface="Saira Extra Condensed"/>
                <a:cs typeface="Saira Extra Condensed"/>
                <a:sym typeface="Saira Extra Condensed"/>
              </a:rPr>
              <a:t>Static Progressive Web Apps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567677" y="1831599"/>
            <a:ext cx="7563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20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Gatsby.js is a static PWA (Progressive Web App) generator. You get code and data splitting out-of-the-box. Gatsby loads only the critical HTML, CSS, data, and JavaScript so your site loads as fast as possible.</a:t>
            </a:r>
            <a:endParaRPr sz="20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cxnSp>
        <p:nvCxnSpPr>
          <p:cNvPr id="272" name="Google Shape;272;p29"/>
          <p:cNvCxnSpPr/>
          <p:nvPr/>
        </p:nvCxnSpPr>
        <p:spPr>
          <a:xfrm>
            <a:off x="643877" y="3591856"/>
            <a:ext cx="3602400" cy="16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29"/>
          <p:cNvSpPr txBox="1"/>
          <p:nvPr/>
        </p:nvSpPr>
        <p:spPr>
          <a:xfrm>
            <a:off x="656425" y="3210599"/>
            <a:ext cx="3602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FF"/>
                </a:solidFill>
                <a:latin typeface="Saira Extra Condensed"/>
                <a:ea typeface="Saira Extra Condensed"/>
                <a:cs typeface="Saira Extra Condensed"/>
                <a:sym typeface="Saira Extra Condensed"/>
              </a:rPr>
              <a:t>Speed past the competition</a:t>
            </a:r>
            <a:endParaRPr sz="24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643877" y="3736599"/>
            <a:ext cx="7563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2000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Gatsby.js builds the fastest possible website. Instead of waiting to generate pages when requested, pre-build pages and lift them into a global cloud of servers — ready to be delivered instantly to your users wherever they are.</a:t>
            </a:r>
            <a:endParaRPr sz="2000">
              <a:solidFill>
                <a:srgbClr val="FFFFFF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2" type="ctrTitle"/>
          </p:nvPr>
        </p:nvSpPr>
        <p:spPr>
          <a:xfrm>
            <a:off x="-295475" y="2540050"/>
            <a:ext cx="4543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</a:rPr>
              <a:t>How To Use Gatsby</a:t>
            </a:r>
            <a:endParaRPr/>
          </a:p>
        </p:txBody>
      </p:sp>
      <p:pic>
        <p:nvPicPr>
          <p:cNvPr id="280" name="Google Shape;2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450" y="1035450"/>
            <a:ext cx="4346149" cy="3265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>
            <p:ph type="title"/>
          </p:nvPr>
        </p:nvSpPr>
        <p:spPr>
          <a:xfrm>
            <a:off x="-844750" y="1858700"/>
            <a:ext cx="1444800" cy="16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31"/>
          <p:cNvCxnSpPr/>
          <p:nvPr/>
        </p:nvCxnSpPr>
        <p:spPr>
          <a:xfrm rot="10800000">
            <a:off x="1090348" y="3243746"/>
            <a:ext cx="3305700" cy="0"/>
          </a:xfrm>
          <a:prstGeom prst="straightConnector1">
            <a:avLst/>
          </a:prstGeom>
          <a:noFill/>
          <a:ln cap="flat" cmpd="sng" w="19050">
            <a:solidFill>
              <a:srgbClr val="7337D4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87" name="Google Shape;287;p31"/>
          <p:cNvSpPr txBox="1"/>
          <p:nvPr>
            <p:ph type="ctrTitle"/>
          </p:nvPr>
        </p:nvSpPr>
        <p:spPr>
          <a:xfrm>
            <a:off x="619900" y="134800"/>
            <a:ext cx="79041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Use the Gatsby CLI</a:t>
            </a:r>
            <a:endParaRPr sz="4800"/>
          </a:p>
        </p:txBody>
      </p:sp>
      <p:cxnSp>
        <p:nvCxnSpPr>
          <p:cNvPr id="288" name="Google Shape;288;p31"/>
          <p:cNvCxnSpPr/>
          <p:nvPr/>
        </p:nvCxnSpPr>
        <p:spPr>
          <a:xfrm>
            <a:off x="4352634" y="1863175"/>
            <a:ext cx="0" cy="22866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31"/>
          <p:cNvSpPr/>
          <p:nvPr/>
        </p:nvSpPr>
        <p:spPr>
          <a:xfrm>
            <a:off x="159572" y="2167150"/>
            <a:ext cx="2043600" cy="424500"/>
          </a:xfrm>
          <a:prstGeom prst="rect">
            <a:avLst/>
          </a:prstGeom>
          <a:solidFill>
            <a:srgbClr val="E613D5">
              <a:alpha val="35380"/>
            </a:srgbClr>
          </a:solidFill>
          <a:ln cap="flat" cmpd="sng" w="19050">
            <a:solidFill>
              <a:srgbClr val="E613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0" name="Google Shape;290;p31"/>
          <p:cNvCxnSpPr/>
          <p:nvPr/>
        </p:nvCxnSpPr>
        <p:spPr>
          <a:xfrm rot="10800000">
            <a:off x="1090348" y="2592489"/>
            <a:ext cx="3305700" cy="0"/>
          </a:xfrm>
          <a:prstGeom prst="straightConnector1">
            <a:avLst/>
          </a:prstGeom>
          <a:noFill/>
          <a:ln cap="flat" cmpd="sng" w="19050">
            <a:solidFill>
              <a:srgbClr val="E613D5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91" name="Google Shape;291;p31"/>
          <p:cNvSpPr/>
          <p:nvPr/>
        </p:nvSpPr>
        <p:spPr>
          <a:xfrm flipH="1" rot="10800000">
            <a:off x="159502" y="3244575"/>
            <a:ext cx="2043900" cy="424500"/>
          </a:xfrm>
          <a:prstGeom prst="rect">
            <a:avLst/>
          </a:prstGeom>
          <a:solidFill>
            <a:srgbClr val="7337D4">
              <a:alpha val="80770"/>
            </a:srgbClr>
          </a:solidFill>
          <a:ln cap="flat" cmpd="sng" w="19050">
            <a:solidFill>
              <a:srgbClr val="7337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 flipH="1">
            <a:off x="7096507" y="2394113"/>
            <a:ext cx="1463400" cy="424500"/>
          </a:xfrm>
          <a:prstGeom prst="rect">
            <a:avLst/>
          </a:prstGeom>
          <a:solidFill>
            <a:srgbClr val="44C4BF"/>
          </a:solidFill>
          <a:ln cap="flat" cmpd="sng" w="19050">
            <a:solidFill>
              <a:srgbClr val="11E4C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3" name="Google Shape;293;p31"/>
          <p:cNvCxnSpPr/>
          <p:nvPr/>
        </p:nvCxnSpPr>
        <p:spPr>
          <a:xfrm>
            <a:off x="4296062" y="2819441"/>
            <a:ext cx="3305700" cy="0"/>
          </a:xfrm>
          <a:prstGeom prst="straightConnector1">
            <a:avLst/>
          </a:prstGeom>
          <a:noFill/>
          <a:ln cap="flat" cmpd="sng" w="19050">
            <a:solidFill>
              <a:srgbClr val="11E4C1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294" name="Google Shape;294;p31"/>
          <p:cNvSpPr txBox="1"/>
          <p:nvPr/>
        </p:nvSpPr>
        <p:spPr>
          <a:xfrm>
            <a:off x="204300" y="2186950"/>
            <a:ext cx="192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rPr>
              <a:t>Install the Gatsby CLI.</a:t>
            </a:r>
            <a:endParaRPr sz="1800">
              <a:solidFill>
                <a:srgbClr val="FFFFFF"/>
              </a:solidFill>
              <a:latin typeface="Saira ExtraCondensed Medium"/>
              <a:ea typeface="Saira ExtraCondensed Medium"/>
              <a:cs typeface="Saira ExtraCondensed Medium"/>
              <a:sym typeface="Saira ExtraCondensed Medium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6788226" y="2413925"/>
            <a:ext cx="208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rPr>
              <a:t>Create a new site.</a:t>
            </a:r>
            <a:endParaRPr sz="1800">
              <a:solidFill>
                <a:srgbClr val="FFFFFF"/>
              </a:solidFill>
              <a:latin typeface="Saira ExtraCondensed Medium"/>
              <a:ea typeface="Saira ExtraCondensed Medium"/>
              <a:cs typeface="Saira ExtraCondensed Medium"/>
              <a:sym typeface="Saira ExtraCondensed Medium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61200" y="3264375"/>
            <a:ext cx="2187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rPr>
              <a:t>Start development server.</a:t>
            </a:r>
            <a:endParaRPr sz="1800">
              <a:solidFill>
                <a:srgbClr val="FFFFFF"/>
              </a:solidFill>
              <a:latin typeface="Saira ExtraCondensed Medium"/>
              <a:ea typeface="Saira ExtraCondensed Medium"/>
              <a:cs typeface="Saira ExtraCondensed Medium"/>
              <a:sym typeface="Saira ExtraCondensed Medium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2080038" y="3188175"/>
            <a:ext cx="1732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gatsby develop</a:t>
            </a:r>
            <a:endParaRPr sz="120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5246825" y="3364850"/>
            <a:ext cx="177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gatsby serve</a:t>
            </a:r>
            <a:endParaRPr sz="120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2379138" y="2186950"/>
            <a:ext cx="16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npm install -g gatsby-cli</a:t>
            </a:r>
            <a:endParaRPr sz="120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942025" y="2440375"/>
            <a:ext cx="183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gatsby new gatsby-site</a:t>
            </a:r>
            <a:endParaRPr sz="1200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01" name="Google Shape;301;p31"/>
          <p:cNvSpPr/>
          <p:nvPr/>
        </p:nvSpPr>
        <p:spPr>
          <a:xfrm rot="10800000">
            <a:off x="7018770" y="3365415"/>
            <a:ext cx="1575900" cy="424500"/>
          </a:xfrm>
          <a:prstGeom prst="rect">
            <a:avLst/>
          </a:prstGeom>
          <a:solidFill>
            <a:srgbClr val="00FFFF">
              <a:alpha val="45380"/>
            </a:srgbClr>
          </a:solidFill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2" name="Google Shape;302;p31"/>
          <p:cNvCxnSpPr/>
          <p:nvPr/>
        </p:nvCxnSpPr>
        <p:spPr>
          <a:xfrm>
            <a:off x="4295750" y="3372063"/>
            <a:ext cx="3559183" cy="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diamond"/>
            <a:tailEnd len="med" w="med" type="none"/>
          </a:ln>
        </p:spPr>
      </p:cxnSp>
      <p:sp>
        <p:nvSpPr>
          <p:cNvPr id="303" name="Google Shape;303;p31"/>
          <p:cNvSpPr txBox="1"/>
          <p:nvPr/>
        </p:nvSpPr>
        <p:spPr>
          <a:xfrm>
            <a:off x="6801027" y="3385202"/>
            <a:ext cx="208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FFFFFF"/>
                </a:solidFill>
                <a:latin typeface="Saira ExtraCondensed Medium"/>
                <a:ea typeface="Saira ExtraCondensed Medium"/>
                <a:cs typeface="Saira ExtraCondensed Medium"/>
                <a:sym typeface="Saira ExtraCondensed Medium"/>
              </a:rPr>
              <a:t>Serve the production</a:t>
            </a:r>
            <a:endParaRPr sz="1800">
              <a:solidFill>
                <a:srgbClr val="FFFFFF"/>
              </a:solidFill>
              <a:latin typeface="Saira ExtraCondensed Medium"/>
              <a:ea typeface="Saira ExtraCondensed Medium"/>
              <a:cs typeface="Saira ExtraCondensed Medium"/>
              <a:sym typeface="Saira ExtraCondensed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/>
          <p:nvPr>
            <p:ph idx="2" type="ctrTitle"/>
          </p:nvPr>
        </p:nvSpPr>
        <p:spPr>
          <a:xfrm flipH="1">
            <a:off x="5006375" y="1320400"/>
            <a:ext cx="2117100" cy="17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Gatsby Example</a:t>
            </a:r>
            <a:endParaRPr/>
          </a:p>
        </p:txBody>
      </p:sp>
      <p:pic>
        <p:nvPicPr>
          <p:cNvPr id="309" name="Google Shape;3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00" y="1040000"/>
            <a:ext cx="3500699" cy="30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2"/>
          <p:cNvSpPr txBox="1"/>
          <p:nvPr>
            <p:ph type="title"/>
          </p:nvPr>
        </p:nvSpPr>
        <p:spPr>
          <a:xfrm flipH="1">
            <a:off x="7477262" y="1858700"/>
            <a:ext cx="1444800" cy="16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06</a:t>
            </a:r>
            <a:endParaRPr/>
          </a:p>
        </p:txBody>
      </p:sp>
      <p:sp>
        <p:nvSpPr>
          <p:cNvPr id="311" name="Google Shape;311;p32"/>
          <p:cNvSpPr txBox="1"/>
          <p:nvPr>
            <p:ph idx="1" type="subTitle"/>
          </p:nvPr>
        </p:nvSpPr>
        <p:spPr>
          <a:xfrm flipH="1">
            <a:off x="5216975" y="2952184"/>
            <a:ext cx="19065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Using CLI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 txBox="1"/>
          <p:nvPr/>
        </p:nvSpPr>
        <p:spPr>
          <a:xfrm>
            <a:off x="0" y="0"/>
            <a:ext cx="8722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317" name="Google Shape;317;p33"/>
          <p:cNvSpPr txBox="1"/>
          <p:nvPr>
            <p:ph type="ctrTitle"/>
          </p:nvPr>
        </p:nvSpPr>
        <p:spPr>
          <a:xfrm flipH="1">
            <a:off x="4613424" y="1983775"/>
            <a:ext cx="42093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lt1"/>
                </a:solidFill>
                <a:uFill>
                  <a:noFill/>
                </a:uFill>
                <a:hlinkClick r:id="rId3"/>
              </a:rPr>
              <a:t>Example</a:t>
            </a:r>
            <a:endParaRPr sz="6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/>
          <p:nvPr>
            <p:ph type="ctrTitle"/>
          </p:nvPr>
        </p:nvSpPr>
        <p:spPr>
          <a:xfrm>
            <a:off x="477026" y="1862650"/>
            <a:ext cx="42093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</a:t>
            </a:r>
            <a:endParaRPr/>
          </a:p>
        </p:txBody>
      </p:sp>
      <p:pic>
        <p:nvPicPr>
          <p:cNvPr id="323" name="Google Shape;3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850" y="1610101"/>
            <a:ext cx="2880101" cy="25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idx="15" type="ctrTitle"/>
          </p:nvPr>
        </p:nvSpPr>
        <p:spPr>
          <a:xfrm rot="-5400000">
            <a:off x="6378350" y="1583700"/>
            <a:ext cx="34875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TABLE OF CONTENTS</a:t>
            </a:r>
            <a:endParaRPr/>
          </a:p>
        </p:txBody>
      </p:sp>
      <p:sp>
        <p:nvSpPr>
          <p:cNvPr id="128" name="Google Shape;128;p17"/>
          <p:cNvSpPr txBox="1"/>
          <p:nvPr>
            <p:ph idx="2" type="title"/>
          </p:nvPr>
        </p:nvSpPr>
        <p:spPr>
          <a:xfrm>
            <a:off x="3110412" y="105917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17"/>
          <p:cNvSpPr txBox="1"/>
          <p:nvPr>
            <p:ph idx="5" type="title"/>
          </p:nvPr>
        </p:nvSpPr>
        <p:spPr>
          <a:xfrm>
            <a:off x="3110412" y="2738280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17"/>
          <p:cNvSpPr txBox="1"/>
          <p:nvPr>
            <p:ph idx="8" type="title"/>
          </p:nvPr>
        </p:nvSpPr>
        <p:spPr>
          <a:xfrm>
            <a:off x="5259862" y="105917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1" name="Google Shape;131;p17"/>
          <p:cNvSpPr txBox="1"/>
          <p:nvPr>
            <p:ph idx="13" type="subTitle"/>
          </p:nvPr>
        </p:nvSpPr>
        <p:spPr>
          <a:xfrm>
            <a:off x="5148400" y="37164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Using CLI</a:t>
            </a:r>
            <a:endParaRPr sz="1200"/>
          </a:p>
        </p:txBody>
      </p:sp>
      <p:sp>
        <p:nvSpPr>
          <p:cNvPr id="132" name="Google Shape;132;p17"/>
          <p:cNvSpPr txBox="1"/>
          <p:nvPr>
            <p:ph idx="14" type="title"/>
          </p:nvPr>
        </p:nvSpPr>
        <p:spPr>
          <a:xfrm>
            <a:off x="5259862" y="2738280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06</a:t>
            </a:r>
            <a:endParaRPr/>
          </a:p>
        </p:txBody>
      </p:sp>
      <p:sp>
        <p:nvSpPr>
          <p:cNvPr id="133" name="Google Shape;133;p17"/>
          <p:cNvSpPr txBox="1"/>
          <p:nvPr>
            <p:ph idx="6" type="ctrTitle"/>
          </p:nvPr>
        </p:nvSpPr>
        <p:spPr>
          <a:xfrm>
            <a:off x="4975625" y="16521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</a:rPr>
              <a:t>How Gatsby Works</a:t>
            </a:r>
            <a:endParaRPr sz="2400"/>
          </a:p>
        </p:txBody>
      </p:sp>
      <p:sp>
        <p:nvSpPr>
          <p:cNvPr id="134" name="Google Shape;134;p17"/>
          <p:cNvSpPr txBox="1"/>
          <p:nvPr>
            <p:ph idx="7" type="subTitle"/>
          </p:nvPr>
        </p:nvSpPr>
        <p:spPr>
          <a:xfrm>
            <a:off x="5183500" y="2037397"/>
            <a:ext cx="19065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Pull data from anywhere</a:t>
            </a:r>
            <a:endParaRPr sz="1200"/>
          </a:p>
        </p:txBody>
      </p:sp>
      <p:sp>
        <p:nvSpPr>
          <p:cNvPr id="135" name="Google Shape;135;p17"/>
          <p:cNvSpPr txBox="1"/>
          <p:nvPr>
            <p:ph idx="9" type="ctrTitle"/>
          </p:nvPr>
        </p:nvSpPr>
        <p:spPr>
          <a:xfrm>
            <a:off x="4975587" y="33312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Gatsby Example</a:t>
            </a:r>
            <a:endParaRPr sz="2400"/>
          </a:p>
        </p:txBody>
      </p:sp>
      <p:sp>
        <p:nvSpPr>
          <p:cNvPr id="136" name="Google Shape;136;p17"/>
          <p:cNvSpPr txBox="1"/>
          <p:nvPr>
            <p:ph idx="16" type="ctrTitle"/>
          </p:nvPr>
        </p:nvSpPr>
        <p:spPr>
          <a:xfrm>
            <a:off x="606175" y="1652150"/>
            <a:ext cx="2392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What is Gatsby?</a:t>
            </a:r>
            <a:endParaRPr sz="2400"/>
          </a:p>
        </p:txBody>
      </p:sp>
      <p:sp>
        <p:nvSpPr>
          <p:cNvPr id="137" name="Google Shape;137;p17"/>
          <p:cNvSpPr txBox="1"/>
          <p:nvPr>
            <p:ph idx="17" type="subTitle"/>
          </p:nvPr>
        </p:nvSpPr>
        <p:spPr>
          <a:xfrm>
            <a:off x="849375" y="2037400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Building blazing fast, modern apps and websites with React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 txBox="1"/>
          <p:nvPr>
            <p:ph idx="18" type="title"/>
          </p:nvPr>
        </p:nvSpPr>
        <p:spPr>
          <a:xfrm>
            <a:off x="925737" y="105917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9" name="Google Shape;139;p17"/>
          <p:cNvSpPr txBox="1"/>
          <p:nvPr>
            <p:ph idx="19" type="ctrTitle"/>
          </p:nvPr>
        </p:nvSpPr>
        <p:spPr>
          <a:xfrm>
            <a:off x="641487" y="33312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</a:rPr>
              <a:t>Gatsby Features</a:t>
            </a:r>
            <a:endParaRPr sz="2400"/>
          </a:p>
        </p:txBody>
      </p:sp>
      <p:sp>
        <p:nvSpPr>
          <p:cNvPr id="140" name="Google Shape;140;p17"/>
          <p:cNvSpPr txBox="1"/>
          <p:nvPr>
            <p:ph idx="20" type="subTitle"/>
          </p:nvPr>
        </p:nvSpPr>
        <p:spPr>
          <a:xfrm>
            <a:off x="814275" y="3716497"/>
            <a:ext cx="19767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One page summary of how to install Gatsby</a:t>
            </a:r>
            <a:endParaRPr/>
          </a:p>
        </p:txBody>
      </p:sp>
      <p:sp>
        <p:nvSpPr>
          <p:cNvPr id="141" name="Google Shape;141;p17"/>
          <p:cNvSpPr txBox="1"/>
          <p:nvPr>
            <p:ph idx="21" type="title"/>
          </p:nvPr>
        </p:nvSpPr>
        <p:spPr>
          <a:xfrm>
            <a:off x="925737" y="2738280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42" name="Google Shape;142;p17"/>
          <p:cNvSpPr txBox="1"/>
          <p:nvPr>
            <p:ph type="ctrTitle"/>
          </p:nvPr>
        </p:nvSpPr>
        <p:spPr>
          <a:xfrm>
            <a:off x="2825950" y="16521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Why Gatsby?</a:t>
            </a:r>
            <a:endParaRPr sz="2400"/>
          </a:p>
        </p:txBody>
      </p:sp>
      <p:sp>
        <p:nvSpPr>
          <p:cNvPr id="143" name="Google Shape;143;p17"/>
          <p:cNvSpPr txBox="1"/>
          <p:nvPr>
            <p:ph idx="1" type="subTitle"/>
          </p:nvPr>
        </p:nvSpPr>
        <p:spPr>
          <a:xfrm>
            <a:off x="2826150" y="2037400"/>
            <a:ext cx="2322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Gatsby is a modern web framework for blazing fast websites</a:t>
            </a:r>
            <a:endParaRPr/>
          </a:p>
        </p:txBody>
      </p:sp>
      <p:sp>
        <p:nvSpPr>
          <p:cNvPr id="144" name="Google Shape;144;p17"/>
          <p:cNvSpPr txBox="1"/>
          <p:nvPr>
            <p:ph idx="3" type="ctrTitle"/>
          </p:nvPr>
        </p:nvSpPr>
        <p:spPr>
          <a:xfrm>
            <a:off x="2826162" y="3331250"/>
            <a:ext cx="2322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How To Use Gatsby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10D6B6">
                <a:alpha val="70588"/>
              </a:srgbClr>
            </a:gs>
            <a:gs pos="100000">
              <a:srgbClr val="7337D4"/>
            </a:gs>
          </a:gsLst>
          <a:lin ang="0" scaled="0"/>
        </a:gra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idx="2" type="ctrTitle"/>
          </p:nvPr>
        </p:nvSpPr>
        <p:spPr>
          <a:xfrm>
            <a:off x="953849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is Gatsby?</a:t>
            </a:r>
            <a:endParaRPr/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538" y="659713"/>
            <a:ext cx="3875624" cy="394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/>
          <p:nvPr>
            <p:ph type="title"/>
          </p:nvPr>
        </p:nvSpPr>
        <p:spPr>
          <a:xfrm>
            <a:off x="-616150" y="1858700"/>
            <a:ext cx="1444800" cy="16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52" name="Google Shape;152;p18"/>
          <p:cNvSpPr txBox="1"/>
          <p:nvPr>
            <p:ph idx="1" type="subTitle"/>
          </p:nvPr>
        </p:nvSpPr>
        <p:spPr>
          <a:xfrm>
            <a:off x="217125" y="3104575"/>
            <a:ext cx="3938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Building blazing fast, modern apps and websites with React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ctrTitle"/>
          </p:nvPr>
        </p:nvSpPr>
        <p:spPr>
          <a:xfrm flipH="1">
            <a:off x="790650" y="2681525"/>
            <a:ext cx="33942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Gatsby</a:t>
            </a:r>
            <a:endParaRPr/>
          </a:p>
        </p:txBody>
      </p:sp>
      <p:sp>
        <p:nvSpPr>
          <p:cNvPr id="158" name="Google Shape;158;p19"/>
          <p:cNvSpPr txBox="1"/>
          <p:nvPr>
            <p:ph idx="1" type="subTitle"/>
          </p:nvPr>
        </p:nvSpPr>
        <p:spPr>
          <a:xfrm flipH="1">
            <a:off x="850550" y="3256700"/>
            <a:ext cx="75627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Gatsby is a free and open source framework based on React that helps developers build blazing fast websites and apps.</a:t>
            </a:r>
            <a:endParaRPr sz="2400"/>
          </a:p>
        </p:txBody>
      </p:sp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550" y="531300"/>
            <a:ext cx="1988825" cy="19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ctrTitle"/>
          </p:nvPr>
        </p:nvSpPr>
        <p:spPr>
          <a:xfrm flipH="1">
            <a:off x="6469175" y="1862650"/>
            <a:ext cx="26550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OUR STORY</a:t>
            </a:r>
            <a:endParaRPr/>
          </a:p>
        </p:txBody>
      </p:sp>
      <p:sp>
        <p:nvSpPr>
          <p:cNvPr id="165" name="Google Shape;165;p20"/>
          <p:cNvSpPr txBox="1"/>
          <p:nvPr>
            <p:ph idx="1" type="subTitle"/>
          </p:nvPr>
        </p:nvSpPr>
        <p:spPr>
          <a:xfrm>
            <a:off x="104825" y="1026400"/>
            <a:ext cx="4701600" cy="3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/>
              <a:t>Was born in May 2015 as a simple way to build a website with React.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/>
              <a:t>In early 2018, Gatsby Inc to help website development teams build CMS-powered websites with modern tooling.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idx="2" type="ctrTitle"/>
          </p:nvPr>
        </p:nvSpPr>
        <p:spPr>
          <a:xfrm flipH="1">
            <a:off x="3829163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Why Gatsby</a:t>
            </a:r>
            <a:endParaRPr/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b="4345" l="13539" r="0" t="1994"/>
          <a:stretch/>
        </p:blipFill>
        <p:spPr>
          <a:xfrm>
            <a:off x="0" y="-28340"/>
            <a:ext cx="3627801" cy="51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>
            <p:ph idx="1" type="subTitle"/>
          </p:nvPr>
        </p:nvSpPr>
        <p:spPr>
          <a:xfrm flipH="1">
            <a:off x="3661175" y="2952175"/>
            <a:ext cx="34623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lt1"/>
                </a:solidFill>
              </a:rPr>
              <a:t>M</a:t>
            </a:r>
            <a:r>
              <a:rPr lang="es" sz="2400">
                <a:solidFill>
                  <a:schemeClr val="lt1"/>
                </a:solidFill>
              </a:rPr>
              <a:t>odern web framework for blazing fast websites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3" name="Google Shape;173;p21"/>
          <p:cNvSpPr txBox="1"/>
          <p:nvPr>
            <p:ph type="title"/>
          </p:nvPr>
        </p:nvSpPr>
        <p:spPr>
          <a:xfrm flipH="1">
            <a:off x="7477262" y="1858700"/>
            <a:ext cx="1444800" cy="16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ctrTitle"/>
          </p:nvPr>
        </p:nvSpPr>
        <p:spPr>
          <a:xfrm>
            <a:off x="740850" y="1145025"/>
            <a:ext cx="3421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Digital experiences on the edge</a:t>
            </a:r>
            <a:endParaRPr sz="2400">
              <a:latin typeface="Saira ExtraCondensed Medium"/>
              <a:ea typeface="Saira ExtraCondensed Medium"/>
              <a:cs typeface="Saira ExtraCondensed Medium"/>
              <a:sym typeface="Saira ExtraCondensed Medium"/>
            </a:endParaRPr>
          </a:p>
        </p:txBody>
      </p:sp>
      <p:sp>
        <p:nvSpPr>
          <p:cNvPr id="179" name="Google Shape;179;p22"/>
          <p:cNvSpPr txBox="1"/>
          <p:nvPr>
            <p:ph idx="1" type="subTitle"/>
          </p:nvPr>
        </p:nvSpPr>
        <p:spPr>
          <a:xfrm>
            <a:off x="1176775" y="1798550"/>
            <a:ext cx="3466500" cy="12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  Today’s consumers want to visit websites, not physical locations. Move at their speed — create their digital experiences with Gatsby.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 Turn content-driven websites into lightning-fast edge apps that skyrocket engagement. Security and speed live on the edge, with Gatsby.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80" name="Google Shape;180;p22"/>
          <p:cNvSpPr txBox="1"/>
          <p:nvPr>
            <p:ph idx="2" type="subTitle"/>
          </p:nvPr>
        </p:nvSpPr>
        <p:spPr>
          <a:xfrm>
            <a:off x="4589602" y="1882552"/>
            <a:ext cx="3656100" cy="26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Gatsby’s edge architecture delivers website performance by default.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With Gatsby, 200ms is the new 2s. Near-instantaneous navigation means users stay engaged with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your content, rather than bouncing while they wait for it to load.</a:t>
            </a:r>
            <a:endParaRPr sz="1900"/>
          </a:p>
        </p:txBody>
      </p:sp>
      <p:sp>
        <p:nvSpPr>
          <p:cNvPr id="181" name="Google Shape;181;p22"/>
          <p:cNvSpPr txBox="1"/>
          <p:nvPr>
            <p:ph idx="3" type="ctrTitle"/>
          </p:nvPr>
        </p:nvSpPr>
        <p:spPr>
          <a:xfrm>
            <a:off x="5914950" y="1165474"/>
            <a:ext cx="27972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Blazing fast websites</a:t>
            </a:r>
            <a:endParaRPr sz="2400">
              <a:latin typeface="Saira ExtraCondensed Medium"/>
              <a:ea typeface="Saira ExtraCondensed Medium"/>
              <a:cs typeface="Saira ExtraCondensed Medium"/>
              <a:sym typeface="Saira ExtraCondensed Medium"/>
            </a:endParaRPr>
          </a:p>
        </p:txBody>
      </p:sp>
      <p:sp>
        <p:nvSpPr>
          <p:cNvPr id="182" name="Google Shape;182;p22"/>
          <p:cNvSpPr txBox="1"/>
          <p:nvPr>
            <p:ph idx="4294967295" type="sldNum"/>
          </p:nvPr>
        </p:nvSpPr>
        <p:spPr>
          <a:xfrm>
            <a:off x="8307994" y="4522465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3" name="Google Shape;183;p22"/>
          <p:cNvSpPr txBox="1"/>
          <p:nvPr>
            <p:ph idx="4" type="ctrTitle"/>
          </p:nvPr>
        </p:nvSpPr>
        <p:spPr>
          <a:xfrm>
            <a:off x="1000125" y="134800"/>
            <a:ext cx="7143900" cy="85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Why Gatsby?</a:t>
            </a:r>
            <a:endParaRPr sz="4800"/>
          </a:p>
        </p:txBody>
      </p:sp>
      <p:sp>
        <p:nvSpPr>
          <p:cNvPr id="184" name="Google Shape;184;p22"/>
          <p:cNvSpPr/>
          <p:nvPr/>
        </p:nvSpPr>
        <p:spPr>
          <a:xfrm>
            <a:off x="664643" y="1370710"/>
            <a:ext cx="342867" cy="328273"/>
          </a:xfrm>
          <a:custGeom>
            <a:rect b="b" l="l" r="r" t="t"/>
            <a:pathLst>
              <a:path extrusionOk="0" h="11674" w="12193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22"/>
          <p:cNvGrpSpPr/>
          <p:nvPr/>
        </p:nvGrpSpPr>
        <p:grpSpPr>
          <a:xfrm>
            <a:off x="8052613" y="1431054"/>
            <a:ext cx="395007" cy="207546"/>
            <a:chOff x="4876350" y="2387648"/>
            <a:chExt cx="409631" cy="215230"/>
          </a:xfrm>
        </p:grpSpPr>
        <p:sp>
          <p:nvSpPr>
            <p:cNvPr id="186" name="Google Shape;186;p22"/>
            <p:cNvSpPr/>
            <p:nvPr/>
          </p:nvSpPr>
          <p:spPr>
            <a:xfrm>
              <a:off x="4876350" y="2387648"/>
              <a:ext cx="409631" cy="215230"/>
            </a:xfrm>
            <a:custGeom>
              <a:rect b="b" l="l" r="r" t="t"/>
              <a:pathLst>
                <a:path extrusionOk="0" h="10192" w="1940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5016539" y="2435436"/>
              <a:ext cx="124220" cy="119610"/>
            </a:xfrm>
            <a:custGeom>
              <a:rect b="b" l="l" r="r" t="t"/>
              <a:pathLst>
                <a:path extrusionOk="0" h="5664" w="5883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type="ctrTitle"/>
          </p:nvPr>
        </p:nvSpPr>
        <p:spPr>
          <a:xfrm>
            <a:off x="1910250" y="965250"/>
            <a:ext cx="2776200" cy="174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SETS US APART? </a:t>
            </a:r>
            <a:endParaRPr/>
          </a:p>
        </p:txBody>
      </p:sp>
      <p:sp>
        <p:nvSpPr>
          <p:cNvPr id="193" name="Google Shape;193;p23"/>
          <p:cNvSpPr txBox="1"/>
          <p:nvPr>
            <p:ph idx="2" type="subTitle"/>
          </p:nvPr>
        </p:nvSpPr>
        <p:spPr>
          <a:xfrm flipH="1">
            <a:off x="5109900" y="31480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DELIGHT DEVELOPERS</a:t>
            </a:r>
            <a:endParaRPr sz="2400"/>
          </a:p>
        </p:txBody>
      </p:sp>
      <p:sp>
        <p:nvSpPr>
          <p:cNvPr id="194" name="Google Shape;194;p23"/>
          <p:cNvSpPr txBox="1"/>
          <p:nvPr>
            <p:ph idx="3" type="subTitle"/>
          </p:nvPr>
        </p:nvSpPr>
        <p:spPr>
          <a:xfrm flipH="1">
            <a:off x="5109900" y="35656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ENSURE SAFETY</a:t>
            </a:r>
            <a:endParaRPr sz="2400"/>
          </a:p>
        </p:txBody>
      </p:sp>
      <p:sp>
        <p:nvSpPr>
          <p:cNvPr id="195" name="Google Shape;195;p23"/>
          <p:cNvSpPr txBox="1"/>
          <p:nvPr>
            <p:ph idx="4" type="subTitle"/>
          </p:nvPr>
        </p:nvSpPr>
        <p:spPr>
          <a:xfrm flipH="1">
            <a:off x="5109900" y="39832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EXCEED EXPECTATIONS</a:t>
            </a:r>
            <a:endParaRPr sz="2400"/>
          </a:p>
        </p:txBody>
      </p:sp>
      <p:sp>
        <p:nvSpPr>
          <p:cNvPr id="196" name="Google Shape;196;p23"/>
          <p:cNvSpPr txBox="1"/>
          <p:nvPr>
            <p:ph idx="1" type="subTitle"/>
          </p:nvPr>
        </p:nvSpPr>
        <p:spPr>
          <a:xfrm flipH="1">
            <a:off x="5109900" y="2730450"/>
            <a:ext cx="44232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START QUICKLY</a:t>
            </a:r>
            <a:endParaRPr sz="2400"/>
          </a:p>
        </p:txBody>
      </p:sp>
      <p:grpSp>
        <p:nvGrpSpPr>
          <p:cNvPr id="197" name="Google Shape;197;p23"/>
          <p:cNvGrpSpPr/>
          <p:nvPr/>
        </p:nvGrpSpPr>
        <p:grpSpPr>
          <a:xfrm>
            <a:off x="4767388" y="2888047"/>
            <a:ext cx="312582" cy="260549"/>
            <a:chOff x="5648375" y="1427025"/>
            <a:chExt cx="483200" cy="483125"/>
          </a:xfrm>
        </p:grpSpPr>
        <p:sp>
          <p:nvSpPr>
            <p:cNvPr id="198" name="Google Shape;198;p23"/>
            <p:cNvSpPr/>
            <p:nvPr/>
          </p:nvSpPr>
          <p:spPr>
            <a:xfrm>
              <a:off x="5801075" y="1484625"/>
              <a:ext cx="177725" cy="162475"/>
            </a:xfrm>
            <a:custGeom>
              <a:rect b="b" l="l" r="r" t="t"/>
              <a:pathLst>
                <a:path extrusionOk="0" h="6499" w="7109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5648375" y="1427025"/>
              <a:ext cx="483200" cy="483125"/>
            </a:xfrm>
            <a:custGeom>
              <a:rect b="b" l="l" r="r" t="t"/>
              <a:pathLst>
                <a:path extrusionOk="0" h="19325" w="19328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00" name="Google Shape;200;p23"/>
          <p:cNvGrpSpPr/>
          <p:nvPr/>
        </p:nvGrpSpPr>
        <p:grpSpPr>
          <a:xfrm>
            <a:off x="4766886" y="3716940"/>
            <a:ext cx="301081" cy="287831"/>
            <a:chOff x="-4570325" y="2405775"/>
            <a:chExt cx="294600" cy="293825"/>
          </a:xfrm>
        </p:grpSpPr>
        <p:sp>
          <p:nvSpPr>
            <p:cNvPr id="201" name="Google Shape;201;p23"/>
            <p:cNvSpPr/>
            <p:nvPr/>
          </p:nvSpPr>
          <p:spPr>
            <a:xfrm>
              <a:off x="-4570325" y="2405775"/>
              <a:ext cx="294600" cy="293825"/>
            </a:xfrm>
            <a:custGeom>
              <a:rect b="b" l="l" r="r" t="t"/>
              <a:pathLst>
                <a:path extrusionOk="0" h="11753" w="11784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-4478175" y="2439650"/>
              <a:ext cx="103975" cy="120525"/>
            </a:xfrm>
            <a:custGeom>
              <a:rect b="b" l="l" r="r" t="t"/>
              <a:pathLst>
                <a:path extrusionOk="0" h="4821" w="4159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3"/>
          <p:cNvGrpSpPr/>
          <p:nvPr/>
        </p:nvGrpSpPr>
        <p:grpSpPr>
          <a:xfrm>
            <a:off x="4767533" y="3316784"/>
            <a:ext cx="277848" cy="267652"/>
            <a:chOff x="-1333975" y="2365850"/>
            <a:chExt cx="292225" cy="293575"/>
          </a:xfrm>
        </p:grpSpPr>
        <p:sp>
          <p:nvSpPr>
            <p:cNvPr id="204" name="Google Shape;204;p23"/>
            <p:cNvSpPr/>
            <p:nvPr/>
          </p:nvSpPr>
          <p:spPr>
            <a:xfrm>
              <a:off x="-1285150" y="2365850"/>
              <a:ext cx="191225" cy="293575"/>
            </a:xfrm>
            <a:custGeom>
              <a:rect b="b" l="l" r="r" t="t"/>
              <a:pathLst>
                <a:path extrusionOk="0" h="11743" w="7649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-1076425" y="2452250"/>
              <a:ext cx="34675" cy="18150"/>
            </a:xfrm>
            <a:custGeom>
              <a:rect b="b" l="l" r="r" t="t"/>
              <a:pathLst>
                <a:path extrusionOk="0" h="726" w="1387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-1333975" y="2452250"/>
              <a:ext cx="34675" cy="18150"/>
            </a:xfrm>
            <a:custGeom>
              <a:rect b="b" l="l" r="r" t="t"/>
              <a:pathLst>
                <a:path extrusionOk="0" h="726" w="1387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-1093750" y="2383050"/>
              <a:ext cx="35450" cy="26575"/>
            </a:xfrm>
            <a:custGeom>
              <a:rect b="b" l="l" r="r" t="t"/>
              <a:pathLst>
                <a:path extrusionOk="0" h="1063" w="1418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-1317450" y="2512575"/>
              <a:ext cx="35475" cy="26225"/>
            </a:xfrm>
            <a:custGeom>
              <a:rect b="b" l="l" r="r" t="t"/>
              <a:pathLst>
                <a:path extrusionOk="0" h="1049" w="1419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-1092975" y="2512575"/>
              <a:ext cx="34675" cy="25525"/>
            </a:xfrm>
            <a:custGeom>
              <a:rect b="b" l="l" r="r" t="t"/>
              <a:pathLst>
                <a:path extrusionOk="0" h="1021" w="1387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-1316650" y="2383750"/>
              <a:ext cx="34675" cy="25525"/>
            </a:xfrm>
            <a:custGeom>
              <a:rect b="b" l="l" r="r" t="t"/>
              <a:pathLst>
                <a:path extrusionOk="0" h="1021" w="1387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-1239475" y="2401575"/>
              <a:ext cx="102425" cy="153100"/>
            </a:xfrm>
            <a:custGeom>
              <a:rect b="b" l="l" r="r" t="t"/>
              <a:pathLst>
                <a:path extrusionOk="0" h="6124" w="4097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23"/>
          <p:cNvSpPr/>
          <p:nvPr/>
        </p:nvSpPr>
        <p:spPr>
          <a:xfrm>
            <a:off x="4766719" y="4075646"/>
            <a:ext cx="312580" cy="341394"/>
          </a:xfrm>
          <a:custGeom>
            <a:rect b="b" l="l" r="r" t="t"/>
            <a:pathLst>
              <a:path extrusionOk="0" h="11815" w="12005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07212" y="1092475"/>
            <a:ext cx="3442363" cy="3151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 txBox="1"/>
          <p:nvPr>
            <p:ph idx="2" type="ctrTitle"/>
          </p:nvPr>
        </p:nvSpPr>
        <p:spPr>
          <a:xfrm>
            <a:off x="2102537" y="2540048"/>
            <a:ext cx="3294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How Gatsby Works</a:t>
            </a:r>
            <a:endParaRPr/>
          </a:p>
        </p:txBody>
      </p:sp>
      <p:sp>
        <p:nvSpPr>
          <p:cNvPr id="219" name="Google Shape;219;p24"/>
          <p:cNvSpPr txBox="1"/>
          <p:nvPr>
            <p:ph type="title"/>
          </p:nvPr>
        </p:nvSpPr>
        <p:spPr>
          <a:xfrm>
            <a:off x="303938" y="1858700"/>
            <a:ext cx="1444800" cy="16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220" name="Google Shape;220;p24"/>
          <p:cNvSpPr txBox="1"/>
          <p:nvPr>
            <p:ph idx="1" type="subTitle"/>
          </p:nvPr>
        </p:nvSpPr>
        <p:spPr>
          <a:xfrm>
            <a:off x="2102525" y="2959650"/>
            <a:ext cx="30786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Pull data from anywhere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ometric Gradient Social Media Strateg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