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72" r:id="rId3"/>
    <p:sldId id="257" r:id="rId4"/>
    <p:sldId id="273" r:id="rId5"/>
    <p:sldId id="270" r:id="rId6"/>
    <p:sldId id="258" r:id="rId7"/>
    <p:sldId id="271" r:id="rId8"/>
    <p:sldId id="266" r:id="rId9"/>
    <p:sldId id="259" r:id="rId10"/>
    <p:sldId id="267" r:id="rId11"/>
    <p:sldId id="260" r:id="rId12"/>
    <p:sldId id="261" r:id="rId13"/>
    <p:sldId id="262" r:id="rId14"/>
    <p:sldId id="263" r:id="rId15"/>
    <p:sldId id="268" r:id="rId16"/>
    <p:sldId id="274" r:id="rId17"/>
    <p:sldId id="269" r:id="rId18"/>
  </p:sldIdLst>
  <p:sldSz cx="9144000" cy="5143500" type="screen16x9"/>
  <p:notesSz cx="6858000" cy="9144000"/>
  <p:embeddedFontLst>
    <p:embeddedFont>
      <p:font typeface="DejaVu Sans" panose="020B0603030804020204" pitchFamily="34" charset="0"/>
      <p:regular r:id="rId20"/>
      <p:bold r:id="rId21"/>
      <p:italic r:id="rId22"/>
      <p:boldItalic r:id="rId23"/>
    </p:embeddedFont>
    <p:embeddedFont>
      <p:font typeface="Old Standard TT" panose="020B0604020202020204" charset="0"/>
      <p:regular r:id="rId24"/>
      <p:bold r:id="rId25"/>
      <p: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21" d="100"/>
          <a:sy n="121" d="100"/>
        </p:scale>
        <p:origin x="-346" y="-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848708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c6f9035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c6f9035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c6f90357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c6f90357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c6f90357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c6f90357f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c6f90357f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c6f90357f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c6f90357f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c6f90357f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c6f90357f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c6f90357f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c6f90357f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c6f90357f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c6f90357f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c6f90357f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perback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455944" y="2234361"/>
            <a:ext cx="3151206" cy="112694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b="1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NOW</a:t>
            </a:r>
            <a:endParaRPr sz="8000" b="1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537925" y="3966763"/>
            <a:ext cx="1801678" cy="4980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2019.12.1</a:t>
            </a:r>
            <a:endParaRPr sz="20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951" y="2131597"/>
            <a:ext cx="4740917" cy="2434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65748" y="517110"/>
            <a:ext cx="71764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World-Class Static </a:t>
            </a:r>
            <a:r>
              <a:rPr lang="en-US" sz="3200" b="1" dirty="0">
                <a:solidFill>
                  <a:schemeClr val="bg1"/>
                </a:solidFill>
              </a:rPr>
              <a:t>Hosting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7544617" y="4687249"/>
            <a:ext cx="12442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u="sng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https://</a:t>
            </a:r>
            <a:r>
              <a:rPr lang="en-US" sz="1200" i="1" u="sng" dirty="0" smtClean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zeit.co</a:t>
            </a:r>
            <a:endParaRPr lang="en-US" sz="1200" i="1" u="sng" dirty="0">
              <a:solidFill>
                <a:schemeClr val="bg1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12700" y="2421582"/>
            <a:ext cx="6619620" cy="994517"/>
          </a:xfrm>
        </p:spPr>
        <p:txBody>
          <a:bodyPr/>
          <a:lstStyle/>
          <a:p>
            <a:r>
              <a:rPr lang="en-US" sz="5400" b="1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Custom Domain</a:t>
            </a:r>
            <a:endParaRPr lang="en-US" sz="5400" b="1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75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145"/>
            <a:ext cx="9144000" cy="5518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481169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NOW Configuration</a:t>
            </a:r>
            <a:endParaRPr sz="4800" b="1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18" y="0"/>
            <a:ext cx="8103935" cy="5197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9825" y="2082340"/>
            <a:ext cx="4022720" cy="1323013"/>
          </a:xfrm>
        </p:spPr>
        <p:txBody>
          <a:bodyPr/>
          <a:lstStyle/>
          <a:p>
            <a:r>
              <a:rPr lang="en-US" sz="4800" b="1" dirty="0" err="1">
                <a:solidFill>
                  <a:schemeClr val="tx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Serverless</a:t>
            </a:r>
            <a:r>
              <a:rPr lang="en-US" sz="4800" b="1" dirty="0">
                <a:solidFill>
                  <a:schemeClr val="tx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Functions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4950373" y="541309"/>
            <a:ext cx="40359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With ZEIT Now, you can deploy </a:t>
            </a:r>
            <a:r>
              <a:rPr lang="en-US" sz="2000" dirty="0" err="1">
                <a:solidFill>
                  <a:schemeClr val="bg1"/>
                </a:solidFill>
              </a:rPr>
              <a:t>Serverless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Functions with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- Node.js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- Go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- Python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You can use </a:t>
            </a:r>
            <a:r>
              <a:rPr lang="en-US" sz="2000" dirty="0" err="1">
                <a:solidFill>
                  <a:schemeClr val="bg1"/>
                </a:solidFill>
              </a:rPr>
              <a:t>Serverless</a:t>
            </a:r>
            <a:r>
              <a:rPr lang="en-US" sz="2000" dirty="0">
                <a:solidFill>
                  <a:schemeClr val="bg1"/>
                </a:solidFill>
              </a:rPr>
              <a:t> Functions to handle user authentication, form submission, database queries, custom slack commands, and more.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0" b="6678"/>
          <a:stretch/>
        </p:blipFill>
        <p:spPr bwMode="auto">
          <a:xfrm>
            <a:off x="637299" y="6311"/>
            <a:ext cx="7844571" cy="513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87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00" y="0"/>
            <a:ext cx="8680574" cy="5141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81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7453" y="2024293"/>
            <a:ext cx="4841269" cy="1072054"/>
          </a:xfrm>
        </p:spPr>
        <p:txBody>
          <a:bodyPr/>
          <a:lstStyle/>
          <a:p>
            <a:pPr algn="ctr"/>
            <a:r>
              <a:rPr lang="en-US" b="1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Thank You</a:t>
            </a:r>
            <a:endParaRPr lang="en-US" b="1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2965" y="3291840"/>
            <a:ext cx="788276" cy="5990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77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70;p15"/>
          <p:cNvSpPr txBox="1">
            <a:spLocks/>
          </p:cNvSpPr>
          <p:nvPr/>
        </p:nvSpPr>
        <p:spPr>
          <a:xfrm>
            <a:off x="359453" y="2011679"/>
            <a:ext cx="3821562" cy="1026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Old Standard TT"/>
              <a:buNone/>
              <a:defRPr sz="6000" b="0" i="0" u="none" strike="noStrike" cap="non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Old Standard TT"/>
              <a:buNone/>
              <a:defRPr sz="6000" b="0" i="0" u="none" strike="noStrike" cap="non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Old Standard TT"/>
              <a:buNone/>
              <a:defRPr sz="6000" b="0" i="0" u="none" strike="noStrike" cap="non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Old Standard TT"/>
              <a:buNone/>
              <a:defRPr sz="6000" b="0" i="0" u="none" strike="noStrike" cap="non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Old Standard TT"/>
              <a:buNone/>
              <a:defRPr sz="6000" b="0" i="0" u="none" strike="noStrike" cap="non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Old Standard TT"/>
              <a:buNone/>
              <a:defRPr sz="6000" b="0" i="0" u="none" strike="noStrike" cap="non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Old Standard TT"/>
              <a:buNone/>
              <a:defRPr sz="6000" b="0" i="0" u="none" strike="noStrike" cap="non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Old Standard TT"/>
              <a:buNone/>
              <a:defRPr sz="6000" b="0" i="0" u="none" strike="noStrike" cap="non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Old Standard TT"/>
              <a:buNone/>
              <a:defRPr sz="6000" b="0" i="0" u="none" strike="noStrike" cap="non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Overview</a:t>
            </a:r>
            <a:endParaRPr lang="en-US" sz="5400" b="1" dirty="0">
              <a:solidFill>
                <a:schemeClr val="tx1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90926" y="1001236"/>
            <a:ext cx="453416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- Conception &amp; Features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Installation &amp; Deploy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Now Configuration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</a:t>
            </a:r>
            <a:r>
              <a:rPr lang="en-US" sz="2800" b="1" dirty="0" err="1" smtClean="0">
                <a:solidFill>
                  <a:schemeClr val="bg1"/>
                </a:solidFill>
              </a:rPr>
              <a:t>Serverless</a:t>
            </a:r>
            <a:r>
              <a:rPr lang="en-US" sz="2800" b="1" dirty="0" smtClean="0">
                <a:solidFill>
                  <a:schemeClr val="bg1"/>
                </a:solidFill>
              </a:rPr>
              <a:t> Function</a:t>
            </a:r>
          </a:p>
        </p:txBody>
      </p:sp>
    </p:spTree>
    <p:extLst>
      <p:ext uri="{BB962C8B-B14F-4D97-AF65-F5344CB8AC3E}">
        <p14:creationId xmlns:p14="http://schemas.microsoft.com/office/powerpoint/2010/main" val="248512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6989" y="485578"/>
            <a:ext cx="40879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Conception</a:t>
            </a:r>
            <a:endParaRPr lang="en-US" sz="4800" b="1" dirty="0">
              <a:solidFill>
                <a:schemeClr val="bg1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2965" y="3291840"/>
            <a:ext cx="788276" cy="5990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493781" y="1570246"/>
            <a:ext cx="8118600" cy="33738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8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ZEIT Now is a cloud platform for </a:t>
            </a:r>
            <a:r>
              <a:rPr lang="en-US" sz="2800" b="1" i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static sites</a:t>
            </a:r>
            <a:r>
              <a:rPr lang="en-US" sz="28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 and </a:t>
            </a:r>
            <a:r>
              <a:rPr lang="en-US" sz="2800" b="1" i="1" dirty="0" err="1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Serverless</a:t>
            </a:r>
            <a:r>
              <a:rPr lang="en-US" sz="2800" b="1" i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en-US" sz="2800" b="1" i="1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Functions</a:t>
            </a:r>
            <a:r>
              <a:rPr lang="en-US" sz="28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.</a:t>
            </a:r>
            <a:r>
              <a:rPr lang="en-US" sz="28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/>
            </a:r>
            <a:br>
              <a:rPr lang="en-US" sz="28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</a:br>
            <a:r>
              <a:rPr lang="en-US" sz="28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/>
            </a:r>
            <a:br>
              <a:rPr lang="en-US" sz="28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</a:br>
            <a:r>
              <a:rPr lang="en-US" sz="28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It </a:t>
            </a:r>
            <a:r>
              <a:rPr lang="en-US" sz="28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enables developers to host websites and web services </a:t>
            </a:r>
            <a:r>
              <a:rPr lang="en-US" sz="28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that </a:t>
            </a:r>
            <a:r>
              <a:rPr lang="en-US" sz="2800" b="1" i="1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deploy </a:t>
            </a:r>
            <a:r>
              <a:rPr lang="en-US" sz="2800" b="1" i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instantly</a:t>
            </a:r>
            <a:r>
              <a:rPr lang="en-US" sz="28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, </a:t>
            </a:r>
            <a:r>
              <a:rPr lang="en-US" sz="2800" b="1" i="1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scale </a:t>
            </a:r>
            <a:r>
              <a:rPr lang="en-US" sz="2800" b="1" i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automatically</a:t>
            </a:r>
            <a:r>
              <a:rPr lang="en-US" sz="28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, and </a:t>
            </a:r>
            <a:r>
              <a:rPr lang="en-US" sz="28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requires </a:t>
            </a:r>
            <a:r>
              <a:rPr lang="en-US" sz="2800" b="1" i="1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no</a:t>
            </a:r>
            <a:r>
              <a:rPr lang="en-US" sz="2800" b="1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en-US" sz="2800" b="1" i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supervision</a:t>
            </a:r>
            <a:r>
              <a:rPr lang="en-US" sz="28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, all </a:t>
            </a:r>
            <a:r>
              <a:rPr lang="en-US" sz="28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with </a:t>
            </a:r>
            <a:r>
              <a:rPr lang="en-US" sz="2800" b="1" i="1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no </a:t>
            </a:r>
            <a:r>
              <a:rPr lang="en-US" sz="2800" b="1" i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configuration</a:t>
            </a:r>
            <a:r>
              <a:rPr lang="en-US" sz="28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.</a:t>
            </a:r>
            <a:endParaRPr sz="28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17075" y="403599"/>
            <a:ext cx="32560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Features</a:t>
            </a:r>
            <a:endParaRPr lang="en-US" sz="4800" b="1" dirty="0">
              <a:solidFill>
                <a:schemeClr val="bg1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965" y="3291840"/>
            <a:ext cx="788276" cy="5990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6392" y="1317997"/>
            <a:ext cx="854491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- Now </a:t>
            </a:r>
            <a:r>
              <a:rPr lang="en-US" sz="2400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provides the framework to avoid re-writing and re-learning everything from scratch to take advantage of </a:t>
            </a:r>
            <a:r>
              <a:rPr lang="en-US" sz="2400" dirty="0" err="1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serverless</a:t>
            </a:r>
            <a:r>
              <a:rPr lang="en-US" sz="2400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today</a:t>
            </a:r>
          </a:p>
          <a:p>
            <a:endParaRPr lang="en-US" sz="2400" dirty="0">
              <a:solidFill>
                <a:schemeClr val="bg1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- You </a:t>
            </a:r>
            <a:r>
              <a:rPr lang="en-US" sz="2400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can deploy popular client-side frameworks (like Next.js, </a:t>
            </a:r>
            <a:r>
              <a:rPr lang="en-US" sz="2400" dirty="0" smtClean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React, Angular, </a:t>
            </a:r>
            <a:r>
              <a:rPr lang="en-US" sz="2400" dirty="0" err="1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Vue</a:t>
            </a:r>
            <a:r>
              <a:rPr lang="en-US" sz="2400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), Node.js or Go </a:t>
            </a:r>
            <a:r>
              <a:rPr lang="en-US" sz="2400" dirty="0" smtClean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APIs with </a:t>
            </a:r>
            <a:r>
              <a:rPr lang="en-US" sz="2400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nearly zero </a:t>
            </a:r>
            <a:r>
              <a:rPr lang="en-US" sz="2400" dirty="0" smtClean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configuration</a:t>
            </a:r>
          </a:p>
          <a:p>
            <a:endParaRPr lang="en-US" sz="2400" dirty="0">
              <a:solidFill>
                <a:schemeClr val="bg1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- We </a:t>
            </a:r>
            <a:r>
              <a:rPr lang="en-US" sz="2400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integrate directly with </a:t>
            </a:r>
            <a:r>
              <a:rPr lang="en-US" sz="2400" dirty="0" err="1" smtClean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Git</a:t>
            </a:r>
            <a:r>
              <a:rPr lang="en-US" sz="2400" dirty="0" smtClean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to deploy upon every push</a:t>
            </a:r>
          </a:p>
          <a:p>
            <a:endParaRPr lang="en-US" sz="2400" dirty="0">
              <a:solidFill>
                <a:schemeClr val="bg1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89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0;p15"/>
          <p:cNvSpPr txBox="1">
            <a:spLocks/>
          </p:cNvSpPr>
          <p:nvPr/>
        </p:nvSpPr>
        <p:spPr>
          <a:xfrm>
            <a:off x="582069" y="2345908"/>
            <a:ext cx="5106130" cy="1026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Old Standard TT"/>
              <a:buNone/>
              <a:defRPr sz="6000" b="0" i="0" u="none" strike="noStrike" cap="non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Old Standard TT"/>
              <a:buNone/>
              <a:defRPr sz="6000" b="0" i="0" u="none" strike="noStrike" cap="non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Old Standard TT"/>
              <a:buNone/>
              <a:defRPr sz="6000" b="0" i="0" u="none" strike="noStrike" cap="non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Old Standard TT"/>
              <a:buNone/>
              <a:defRPr sz="6000" b="0" i="0" u="none" strike="noStrike" cap="non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Old Standard TT"/>
              <a:buNone/>
              <a:defRPr sz="6000" b="0" i="0" u="none" strike="noStrike" cap="non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Old Standard TT"/>
              <a:buNone/>
              <a:defRPr sz="6000" b="0" i="0" u="none" strike="noStrike" cap="non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Old Standard TT"/>
              <a:buNone/>
              <a:defRPr sz="6000" b="0" i="0" u="none" strike="noStrike" cap="non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Old Standard TT"/>
              <a:buNone/>
              <a:defRPr sz="6000" b="0" i="0" u="none" strike="noStrike" cap="non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Old Standard TT"/>
              <a:buNone/>
              <a:defRPr sz="6000" b="0" i="0" u="none" strike="noStrike" cap="non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r>
              <a:rPr lang="en-US" sz="5400" b="1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Installation</a:t>
            </a:r>
            <a:endParaRPr lang="en-US" sz="5400" b="1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76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2965" y="3291840"/>
            <a:ext cx="788276" cy="5990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5492" y="137312"/>
            <a:ext cx="606566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&gt;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npm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</a:t>
            </a:r>
            <a:r>
              <a:rPr lang="en-US" sz="2000" dirty="0">
                <a:solidFill>
                  <a:schemeClr val="bg1"/>
                </a:solidFill>
              </a:rPr>
              <a:t> -g </a:t>
            </a:r>
            <a:r>
              <a:rPr lang="en-US" sz="2000" dirty="0" smtClean="0">
                <a:solidFill>
                  <a:schemeClr val="bg1"/>
                </a:solidFill>
              </a:rPr>
              <a:t>now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&gt; now login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&gt;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npm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init</a:t>
            </a:r>
            <a:r>
              <a:rPr lang="en-US" sz="2000" dirty="0" smtClean="0">
                <a:solidFill>
                  <a:schemeClr val="bg1"/>
                </a:solidFill>
              </a:rPr>
              <a:t> next-app my-next-project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474" y="1315569"/>
            <a:ext cx="7088634" cy="133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474" y="3496791"/>
            <a:ext cx="5538400" cy="1175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0;p15"/>
          <p:cNvSpPr txBox="1">
            <a:spLocks/>
          </p:cNvSpPr>
          <p:nvPr/>
        </p:nvSpPr>
        <p:spPr>
          <a:xfrm>
            <a:off x="582069" y="2345908"/>
            <a:ext cx="5106130" cy="1026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Old Standard TT"/>
              <a:buNone/>
              <a:defRPr sz="6000" b="0" i="0" u="none" strike="noStrike" cap="non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Old Standard TT"/>
              <a:buNone/>
              <a:defRPr sz="6000" b="0" i="0" u="none" strike="noStrike" cap="non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Old Standard TT"/>
              <a:buNone/>
              <a:defRPr sz="6000" b="0" i="0" u="none" strike="noStrike" cap="non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Old Standard TT"/>
              <a:buNone/>
              <a:defRPr sz="6000" b="0" i="0" u="none" strike="noStrike" cap="non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Old Standard TT"/>
              <a:buNone/>
              <a:defRPr sz="6000" b="0" i="0" u="none" strike="noStrike" cap="non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Old Standard TT"/>
              <a:buNone/>
              <a:defRPr sz="6000" b="0" i="0" u="none" strike="noStrike" cap="non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Old Standard TT"/>
              <a:buNone/>
              <a:defRPr sz="6000" b="0" i="0" u="none" strike="noStrike" cap="non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Old Standard TT"/>
              <a:buNone/>
              <a:defRPr sz="6000" b="0" i="0" u="none" strike="noStrike" cap="non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Old Standard TT"/>
              <a:buNone/>
              <a:defRPr sz="6000" b="0" i="0" u="none" strike="noStrike" cap="non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r>
              <a:rPr lang="en-US" sz="5400" b="1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Deploy</a:t>
            </a:r>
            <a:endParaRPr lang="en-US" sz="5400" b="1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08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965" y="3291840"/>
            <a:ext cx="788276" cy="5990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2" y="1926109"/>
            <a:ext cx="9090288" cy="2229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95492" y="112088"/>
            <a:ext cx="606566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&gt; cd my-next-project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&gt; now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&gt; now --prod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82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1" y="140596"/>
            <a:ext cx="4396238" cy="470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44" y="447675"/>
            <a:ext cx="4458006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2207172" y="599090"/>
            <a:ext cx="3487333" cy="23269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</TotalTime>
  <Words>159</Words>
  <Application>Microsoft Office PowerPoint</Application>
  <PresentationFormat>On-screen Show (16:9)</PresentationFormat>
  <Paragraphs>48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DejaVu Sans</vt:lpstr>
      <vt:lpstr>Old Standard TT</vt:lpstr>
      <vt:lpstr>Paperback</vt:lpstr>
      <vt:lpstr>NOW</vt:lpstr>
      <vt:lpstr>PowerPoint Presentation</vt:lpstr>
      <vt:lpstr>ZEIT Now is a cloud platform for static sites and Serverless Functions.  It enables developers to host websites and web services that deploy instantly, scale automatically, and requires no supervision, all with no configuration.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Domain</vt:lpstr>
      <vt:lpstr>PowerPoint Presentation</vt:lpstr>
      <vt:lpstr>NOW Configuration</vt:lpstr>
      <vt:lpstr>PowerPoint Presentation</vt:lpstr>
      <vt:lpstr>Serverless Functions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NOW</dc:title>
  <cp:lastModifiedBy>admin</cp:lastModifiedBy>
  <cp:revision>28</cp:revision>
  <dcterms:modified xsi:type="dcterms:W3CDTF">2019-12-01T10:09:35Z</dcterms:modified>
</cp:coreProperties>
</file>