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3716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FBDC-4FAE-44AB-A264-7941BB4BB8CD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53DF-3955-4C36-B47E-A7EBDA8DC7E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49877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FBDC-4FAE-44AB-A264-7941BB4BB8CD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53DF-3955-4C36-B47E-A7EBDA8DC7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FBDC-4FAE-44AB-A264-7941BB4BB8CD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53DF-3955-4C36-B47E-A7EBDA8DC7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FBDC-4FAE-44AB-A264-7941BB4BB8CD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53DF-3955-4C36-B47E-A7EBDA8DC7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086600" cy="13716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880840"/>
            <a:ext cx="7086600" cy="1132284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FBDC-4FAE-44AB-A264-7941BB4BB8CD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</p:spPr>
        <p:txBody>
          <a:bodyPr/>
          <a:lstStyle/>
          <a:p>
            <a:fld id="{AE5353DF-3955-4C36-B47E-A7EBDA8DC7E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FBDC-4FAE-44AB-A264-7941BB4BB8CD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53DF-3955-4C36-B47E-A7EBDA8DC7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FBDC-4FAE-44AB-A264-7941BB4BB8CD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53DF-3955-4C36-B47E-A7EBDA8DC7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FBDC-4FAE-44AB-A264-7941BB4BB8CD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53DF-3955-4C36-B47E-A7EBDA8DC7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FBDC-4FAE-44AB-A264-7941BB4BB8CD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53DF-3955-4C36-B47E-A7EBDA8DC7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143001"/>
            <a:ext cx="3008313" cy="3451622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FBDC-4FAE-44AB-A264-7941BB4BB8CD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53DF-3955-4C36-B47E-A7EBDA8DC7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486400" cy="391716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3981"/>
            <a:ext cx="5486400" cy="29718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875090"/>
            <a:ext cx="5486400" cy="397764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FBDC-4FAE-44AB-A264-7941BB4BB8CD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53DF-3955-4C36-B47E-A7EBDA8DC7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179FBDC-4FAE-44AB-A264-7941BB4BB8CD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E5353DF-3955-4C36-B47E-A7EBDA8DC7E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04950"/>
            <a:ext cx="8229600" cy="85725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Web Application Testing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0" y="401955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2019-05-26 RIC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97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85750"/>
            <a:ext cx="8686800" cy="85725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. Example (</a:t>
            </a:r>
            <a:r>
              <a:rPr lang="en-US" dirty="0" err="1" smtClean="0">
                <a:solidFill>
                  <a:schemeClr val="tx1"/>
                </a:solidFill>
              </a:rPr>
              <a:t>laravel</a:t>
            </a:r>
            <a:r>
              <a:rPr lang="en-US" dirty="0" smtClean="0">
                <a:solidFill>
                  <a:schemeClr val="tx1"/>
                </a:solidFill>
              </a:rPr>
              <a:t> dusk)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62150"/>
            <a:ext cx="85344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228600" y="1123950"/>
            <a:ext cx="861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{root}/tests/Browser/</a:t>
            </a:r>
            <a:r>
              <a:rPr lang="en-US" sz="4000" b="1" dirty="0" err="1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Browse.php</a:t>
            </a:r>
            <a:endParaRPr lang="en-US" sz="4000" b="1" dirty="0">
              <a:ln w="11430"/>
              <a:solidFill>
                <a:prstClr val="whit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798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85750"/>
            <a:ext cx="8686800" cy="85725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. Example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laravel</a:t>
            </a:r>
            <a:r>
              <a:rPr lang="en-US" dirty="0" smtClean="0">
                <a:solidFill>
                  <a:schemeClr val="tx1"/>
                </a:solidFill>
              </a:rPr>
              <a:t> dusk)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39535" y="1962150"/>
            <a:ext cx="3030683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.visit</a:t>
            </a:r>
          </a:p>
          <a:p>
            <a:pPr lvl="0"/>
            <a:r>
              <a:rPr lang="en-US" sz="32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en-US" sz="3200" b="1" dirty="0" err="1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waitForText</a:t>
            </a:r>
            <a:endParaRPr lang="en-US" sz="3200" b="1" dirty="0" smtClean="0">
              <a:ln w="11430"/>
              <a:solidFill>
                <a:prstClr val="whit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/>
            <a:r>
              <a:rPr lang="en-US" sz="32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.type</a:t>
            </a:r>
          </a:p>
          <a:p>
            <a:pPr lvl="0"/>
            <a:r>
              <a:rPr lang="en-US" sz="32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.click</a:t>
            </a:r>
          </a:p>
          <a:p>
            <a:pPr lvl="0"/>
            <a:r>
              <a:rPr lang="en-US" sz="32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en-US" sz="3200" b="1" dirty="0" err="1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loginAs</a:t>
            </a:r>
            <a:endParaRPr lang="en-US" sz="3200" b="1" dirty="0" smtClean="0">
              <a:ln w="11430"/>
              <a:solidFill>
                <a:prstClr val="whit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/>
            <a:r>
              <a:rPr lang="en-US" sz="32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</a:p>
          <a:p>
            <a:pPr lvl="0"/>
            <a:endParaRPr lang="en-US" sz="4000" b="1" dirty="0">
              <a:ln w="11430"/>
              <a:solidFill>
                <a:prstClr val="whit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49090" y="1733550"/>
            <a:ext cx="437111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en-US" sz="3600" b="1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assertSee</a:t>
            </a:r>
            <a:endParaRPr lang="en-US" sz="3600" b="1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/>
            <a:r>
              <a:rPr lang="en-US" sz="36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en-US" sz="3600" b="1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assertSeeIn</a:t>
            </a:r>
            <a:endParaRPr lang="en-US" sz="3600" b="1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/>
            <a:r>
              <a:rPr lang="en-US" sz="36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en-US" sz="3600" b="1" dirty="0" err="1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en-US" sz="3600" b="1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ssertDontSeeIn</a:t>
            </a:r>
            <a:endParaRPr lang="en-US" sz="3600" b="1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/>
            <a:r>
              <a:rPr lang="en-US" sz="36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en-US" sz="3600" b="1" dirty="0" err="1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en-US" sz="3600" b="1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ssertPathIs</a:t>
            </a:r>
            <a:endParaRPr lang="en-US" sz="3600" b="1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/>
            <a:r>
              <a:rPr lang="en-US" sz="36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en-US" sz="3600" b="1" dirty="0" err="1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en-US" sz="3600" b="1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ssertRouteIs</a:t>
            </a:r>
            <a:endParaRPr lang="en-US" sz="3600" b="1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/>
            <a:r>
              <a:rPr lang="en-US" sz="36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  <a:endParaRPr lang="en-US" sz="36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21327" y="1123950"/>
            <a:ext cx="32488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Functions</a:t>
            </a:r>
            <a:endParaRPr lang="en-US" sz="4000" b="1" dirty="0">
              <a:ln w="11430"/>
              <a:solidFill>
                <a:prstClr val="whit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18709" y="1101864"/>
            <a:ext cx="32488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Asserts</a:t>
            </a:r>
            <a:endParaRPr lang="en-US" sz="4000" b="1" dirty="0">
              <a:ln w="11430"/>
              <a:solidFill>
                <a:prstClr val="whit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494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114550"/>
            <a:ext cx="8686800" cy="85725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Thank You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43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85750"/>
            <a:ext cx="8686800" cy="8572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What is covered in this Lecture?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6800" y="1809750"/>
            <a:ext cx="7848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US" sz="40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Why is test important?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40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is type of test?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40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Examples</a:t>
            </a:r>
            <a:endParaRPr lang="en-US" sz="4000" b="1" dirty="0">
              <a:ln w="11430"/>
              <a:solidFill>
                <a:prstClr val="whit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287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85750"/>
            <a:ext cx="8686800" cy="85725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1. What is test </a:t>
            </a:r>
            <a:r>
              <a:rPr lang="en-US" dirty="0" err="1" smtClean="0">
                <a:solidFill>
                  <a:schemeClr val="tx1"/>
                </a:solidFill>
              </a:rPr>
              <a:t>importnat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72" y="2495550"/>
            <a:ext cx="1654409" cy="1363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528" y="1597563"/>
            <a:ext cx="1020672" cy="105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515" y="3703758"/>
            <a:ext cx="1022502" cy="101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694612"/>
            <a:ext cx="990600" cy="1027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345" y="1581150"/>
            <a:ext cx="1020672" cy="107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ight Arrow 7"/>
          <p:cNvSpPr/>
          <p:nvPr/>
        </p:nvSpPr>
        <p:spPr>
          <a:xfrm>
            <a:off x="2057400" y="2986714"/>
            <a:ext cx="1239715" cy="3810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5029200" y="2986714"/>
            <a:ext cx="1239715" cy="3810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21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85750"/>
            <a:ext cx="8686800" cy="85725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2. What is type of test?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6800" y="1809750"/>
            <a:ext cx="7848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US" sz="40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Unit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40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Integration</a:t>
            </a:r>
            <a:endParaRPr lang="en-US" sz="4000" b="1" dirty="0">
              <a:ln w="11430"/>
              <a:solidFill>
                <a:prstClr val="whit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en-US" sz="40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End To End, Functional, Browser</a:t>
            </a:r>
          </a:p>
        </p:txBody>
      </p:sp>
    </p:spTree>
    <p:extLst>
      <p:ext uri="{BB962C8B-B14F-4D97-AF65-F5344CB8AC3E}">
        <p14:creationId xmlns:p14="http://schemas.microsoft.com/office/powerpoint/2010/main" val="417786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85750"/>
            <a:ext cx="8686800" cy="85725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2.1. Unit Testing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1395845"/>
            <a:ext cx="861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Individual and isolated parts work.</a:t>
            </a:r>
            <a:endParaRPr lang="en-US" sz="4000" b="1" dirty="0">
              <a:ln w="11430"/>
              <a:solidFill>
                <a:prstClr val="whit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2419350"/>
            <a:ext cx="784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Class or complex algorithm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Isolated and independent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Fast (few seconds) </a:t>
            </a:r>
            <a:endParaRPr lang="en-US" sz="3200" b="1" dirty="0">
              <a:ln w="11430"/>
              <a:solidFill>
                <a:prstClr val="whit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083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85750"/>
            <a:ext cx="8686800" cy="85725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2.2. Integration Testing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1395845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That is to test how parts of system work together</a:t>
            </a:r>
            <a:endParaRPr lang="en-US" sz="4000" b="1" dirty="0">
              <a:ln w="11430"/>
              <a:solidFill>
                <a:prstClr val="whit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8952" y="2731944"/>
            <a:ext cx="784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Database, network and third-party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Not Isolated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Slower than unit testing </a:t>
            </a:r>
            <a:endParaRPr lang="en-US" sz="3200" b="1" dirty="0">
              <a:ln w="11430"/>
              <a:solidFill>
                <a:prstClr val="whit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035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85750"/>
            <a:ext cx="8686800" cy="85725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2.3. E2E Testing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1395845"/>
            <a:ext cx="861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That is to test whether the flow of application is performing as designed from start to finish</a:t>
            </a:r>
            <a:endParaRPr lang="en-US" sz="4000" b="1" dirty="0">
              <a:ln w="11430"/>
              <a:solidFill>
                <a:prstClr val="whit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3486150"/>
            <a:ext cx="7848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User’s behavior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Very slow</a:t>
            </a:r>
            <a:endParaRPr lang="en-US" sz="3200" b="1" dirty="0">
              <a:ln w="11430"/>
              <a:solidFill>
                <a:prstClr val="whit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679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85750"/>
            <a:ext cx="8686800" cy="85725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2. Balance between tests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276350"/>
            <a:ext cx="6305550" cy="337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4191000" y="1581150"/>
            <a:ext cx="15696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10%</a:t>
            </a:r>
            <a:endParaRPr lang="en-US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31139" y="2486620"/>
            <a:ext cx="15696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20%</a:t>
            </a:r>
            <a:endParaRPr lang="en-US" sz="54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86400" y="3638550"/>
            <a:ext cx="17620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70 %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29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85750"/>
            <a:ext cx="8686800" cy="85725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. Example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laravel</a:t>
            </a:r>
            <a:r>
              <a:rPr lang="en-US" dirty="0" smtClean="0">
                <a:solidFill>
                  <a:schemeClr val="tx1"/>
                </a:solidFill>
              </a:rPr>
              <a:t> dusk)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1477893"/>
            <a:ext cx="861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en-US" sz="4000" b="1" dirty="0" err="1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php</a:t>
            </a:r>
            <a:r>
              <a:rPr lang="en-US" sz="40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artisan dusk: install</a:t>
            </a:r>
            <a:endParaRPr lang="en-US" sz="4000" b="1" dirty="0">
              <a:ln w="11430"/>
              <a:solidFill>
                <a:prstClr val="whit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2190750"/>
            <a:ext cx="861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en-US" sz="4000" b="1" dirty="0" err="1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php</a:t>
            </a:r>
            <a:r>
              <a:rPr lang="en-US" sz="40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artisan dusk</a:t>
            </a:r>
            <a:endParaRPr lang="en-US" sz="4000" b="1" dirty="0">
              <a:ln w="11430"/>
              <a:solidFill>
                <a:prstClr val="whit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361051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en-US" sz="4000" b="1" dirty="0" err="1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php</a:t>
            </a:r>
            <a:r>
              <a:rPr lang="en-US" sz="40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artisan dusk  	tests/Browser/</a:t>
            </a:r>
            <a:r>
              <a:rPr lang="en-US" sz="4000" b="1" dirty="0" err="1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Browse.php</a:t>
            </a:r>
            <a:endParaRPr lang="en-US" sz="4000" b="1" dirty="0">
              <a:ln w="11430"/>
              <a:solidFill>
                <a:prstClr val="whit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2930664"/>
            <a:ext cx="861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en-US" sz="4000" b="1" dirty="0" err="1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php</a:t>
            </a:r>
            <a:r>
              <a:rPr lang="en-US" sz="40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artisan </a:t>
            </a:r>
            <a:r>
              <a:rPr lang="en-US" sz="4000" b="1" dirty="0" err="1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dusk:make</a:t>
            </a:r>
            <a:r>
              <a:rPr lang="en-US" sz="4000" b="1" dirty="0" smtClean="0">
                <a:ln w="11430"/>
                <a:solidFill>
                  <a:prstClr val="whit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Browse</a:t>
            </a:r>
            <a:endParaRPr lang="en-US" sz="4000" b="1" dirty="0">
              <a:ln w="11430"/>
              <a:solidFill>
                <a:prstClr val="whit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440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100</TotalTime>
  <Words>201</Words>
  <Application>Microsoft Office PowerPoint</Application>
  <PresentationFormat>On-screen Show (16:9)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Web Application Testing</vt:lpstr>
      <vt:lpstr>What is covered in this Lecture?</vt:lpstr>
      <vt:lpstr>1. What is test importnat?</vt:lpstr>
      <vt:lpstr>2. What is type of test?</vt:lpstr>
      <vt:lpstr>2.1. Unit Testing</vt:lpstr>
      <vt:lpstr>2.2. Integration Testing</vt:lpstr>
      <vt:lpstr>2.3. E2E Testing</vt:lpstr>
      <vt:lpstr>2. Balance between tests</vt:lpstr>
      <vt:lpstr>3. Example (laravel dusk)</vt:lpstr>
      <vt:lpstr>3. Example (laravel dusk)</vt:lpstr>
      <vt:lpstr>3. Example (laravel dusk)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Application Testing</dc:title>
  <dc:creator>Star</dc:creator>
  <cp:lastModifiedBy>Star</cp:lastModifiedBy>
  <cp:revision>12</cp:revision>
  <dcterms:created xsi:type="dcterms:W3CDTF">2019-05-25T20:49:26Z</dcterms:created>
  <dcterms:modified xsi:type="dcterms:W3CDTF">2019-05-26T07:43:53Z</dcterms:modified>
</cp:coreProperties>
</file>