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f87e9f9b4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f87e9f9b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f87e9f9b4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f87e9f9b4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f87e9f9b4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f87e9f9b4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f87e9f9b4_2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f87e9f9b4_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f87e9f9b4_2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f87e9f9b4_2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f87e9f9b4_2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f87e9f9b4_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f87e9f9b4_2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f87e9f9b4_2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f87e9f9b4_2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f87e9f9b4_2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2612050" y="6024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9600">
                <a:latin typeface="Arial"/>
                <a:ea typeface="Arial"/>
                <a:cs typeface="Arial"/>
                <a:sym typeface="Arial"/>
              </a:rPr>
              <a:t>gRPC</a:t>
            </a:r>
            <a:endParaRPr sz="9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129900" y="3395050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2019.10.27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1441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urier New"/>
                <a:ea typeface="Courier New"/>
                <a:cs typeface="Courier New"/>
                <a:sym typeface="Courier New"/>
              </a:rPr>
              <a:t>Overview</a:t>
            </a:r>
            <a:endParaRPr sz="4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311700" y="16464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What is gRPC?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Concept of RPC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Why use gRPC?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Proto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Disadvantage of gRPC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6165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Courier New"/>
              <a:buAutoNum type="arabicPeriod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What is gRPC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4940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gRPC is a modern open source </a:t>
            </a:r>
            <a:r>
              <a:rPr b="1" lang="en" sz="3000">
                <a:solidFill>
                  <a:srgbClr val="FFFF00"/>
                </a:solidFill>
              </a:rPr>
              <a:t>high performance</a:t>
            </a:r>
            <a:r>
              <a:rPr lang="en" sz="3000"/>
              <a:t> RPC framework developed by Google.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C#, Java, Go, Node.js, Python, PHP, Ruby, Objective-C, Dart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2. Concept of RPC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64675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Remote Procedure Call (RPC) is a protocol that one program can use to request a service from a program located in another computer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3. Why use gRPC?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16464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Based on HTTP2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Uses latest version of Proto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Binary data transport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3. Why use gRPC?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Secure transport.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gRPC is based on HTTP2 which uses binary data transport.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High performance.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Multiplexing, pluggable load balancing and minimal payload.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Duplex streaming.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Auto generated code.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Header compression.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Server push.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4. Proto -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Interface Description Language</a:t>
            </a:r>
            <a:endParaRPr sz="2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syntax = “proto3”;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package greetor;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 Greetor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rpc greetPerson(GreetorRequest) returns (GreetorResponse);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message GreetorRequest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string name = 1;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message GreetorResponse {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string greetings = 1;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5. Disadvantage of gRPC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6464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No support for browsers.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Not able to test with Postman or CURL.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Only use for internal service development.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1286100" y="10725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Thank you!</a:t>
            </a:r>
            <a:endParaRPr sz="9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