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3410db3ec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3410db3ec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3410db3ec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3410db3ec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3410db3e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3410db3e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3410db3e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3410db3e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3410db3e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3410db3e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3410db3ec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3410db3ec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3410db3ec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3410db3e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3410db3ec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3410db3ec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410db3ec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3410db3ec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3410db3e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3410db3e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3410db3ec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3410db3e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3410db3e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3410db3e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3410db3ec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3410db3e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3410db3ec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3410db3ec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3410db3ec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3410db3e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3410db3ec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3410db3ec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3410db3ec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3410db3ec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3410db3ec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3410db3e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3410db3e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3410db3e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3410db3ec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3410db3e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410db3ec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410db3ec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3410db3e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3410db3e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410db3e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410db3e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3410db3e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3410db3e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3410db3e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3410db3e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25050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Implement CI/CD In GitHub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00" y="152400"/>
            <a:ext cx="35504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325" y="180700"/>
            <a:ext cx="399170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778250" y="912675"/>
            <a:ext cx="1323000" cy="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5218075" y="1072150"/>
            <a:ext cx="1323000" cy="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814200" y="2094775"/>
            <a:ext cx="1323000" cy="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5346000" y="2416975"/>
            <a:ext cx="1323000" cy="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38" y="216075"/>
            <a:ext cx="824031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738" y="180700"/>
            <a:ext cx="416218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45750"/>
            <a:ext cx="8839198" cy="368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588" y="704250"/>
            <a:ext cx="5204825" cy="3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1200"/>
            <a:ext cx="8839201" cy="342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0988"/>
            <a:ext cx="8839202" cy="350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325" y="152400"/>
            <a:ext cx="61604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ssh configuration in Pipeline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888" y="1811225"/>
            <a:ext cx="6502130" cy="333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100"/>
            <a:ext cx="8839199" cy="331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0950" y="2654850"/>
            <a:ext cx="8222100" cy="17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 Github and every day we commit and push codes to github.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we want to deliver codes to server via SSH at every commit of git.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 this case, how to implement that in Github?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551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144" y="152400"/>
            <a:ext cx="250932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695" y="152400"/>
            <a:ext cx="28704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225" y="223150"/>
            <a:ext cx="66235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075" y="152400"/>
            <a:ext cx="66047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environment variables in Pipeline</a:t>
            </a:r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19650"/>
            <a:ext cx="8839198" cy="23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75" y="152400"/>
            <a:ext cx="87096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3695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3452" y="329900"/>
            <a:ext cx="5749848" cy="459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ctrTitle"/>
          </p:nvPr>
        </p:nvSpPr>
        <p:spPr>
          <a:xfrm>
            <a:off x="460950" y="204520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Install Azure Pipeline Github App in your github organization account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configuration of Azure Pipeline on repository setting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ssh configuration in Pipeline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environment variables in Pipeline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71900" y="884375"/>
            <a:ext cx="8222100" cy="62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Install Azure Pipeline Github App in your github account</a:t>
            </a:r>
            <a:endParaRPr sz="24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11375"/>
            <a:ext cx="8839201" cy="3196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850" y="1036775"/>
            <a:ext cx="43434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75" y="152400"/>
            <a:ext cx="577294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375" y="201925"/>
            <a:ext cx="453963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71900" y="1001550"/>
            <a:ext cx="8222100" cy="5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Add configuration of Azure Pipeline on repository setting</a:t>
            </a:r>
            <a:endParaRPr sz="24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663" y="1772050"/>
            <a:ext cx="6828679" cy="33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150" y="209000"/>
            <a:ext cx="4518369" cy="48387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21"/>
          <p:cNvSpPr/>
          <p:nvPr/>
        </p:nvSpPr>
        <p:spPr>
          <a:xfrm>
            <a:off x="3169575" y="1146150"/>
            <a:ext cx="1323000" cy="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3141275" y="2444700"/>
            <a:ext cx="1323000" cy="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