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Barlow Semi Condensed Light"/>
      <p:regular r:id="rId38"/>
      <p:bold r:id="rId39"/>
      <p:italic r:id="rId40"/>
      <p:boldItalic r:id="rId41"/>
    </p:embeddedFont>
    <p:embeddedFont>
      <p:font typeface="Anton"/>
      <p:regular r:id="rId42"/>
    </p:embeddedFont>
    <p:embeddedFont>
      <p:font typeface="Barlow Condensed"/>
      <p:regular r:id="rId43"/>
      <p:bold r:id="rId44"/>
      <p:italic r:id="rId45"/>
      <p:boldItalic r:id="rId46"/>
    </p:embeddedFont>
    <p:embeddedFont>
      <p:font typeface="Denk One"/>
      <p:regular r:id="rId47"/>
    </p:embeddedFont>
    <p:embeddedFont>
      <p:font typeface="Barlow Semi Condensed"/>
      <p:regular r:id="rId48"/>
      <p:bold r:id="rId49"/>
      <p:italic r:id="rId50"/>
      <p:boldItalic r:id="rId51"/>
    </p:embeddedFont>
    <p:embeddedFont>
      <p:font typeface="Barlow"/>
      <p:regular r:id="rId52"/>
      <p:bold r:id="rId53"/>
      <p:italic r:id="rId54"/>
      <p:boldItalic r:id="rId55"/>
    </p:embeddedFont>
    <p:embeddedFont>
      <p:font typeface="Fira Sans Extra Condensed"/>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0" roundtripDataSignature="AMtx7mjmTVSl0jS7DxFlnBJK8JWxdvpq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33FBA63-8A18-450B-BAF3-DC51A1EB468D}">
  <a:tblStyle styleId="{D33FBA63-8A18-450B-BAF3-DC51A1EB468D}" styleName="Table_0">
    <a:wholeTbl>
      <a:tcTxStyle b="off" i="off">
        <a:font>
          <a:latin typeface="Arial"/>
          <a:ea typeface="Arial"/>
          <a:cs typeface="Arial"/>
        </a:font>
        <a:schemeClr val="dk1"/>
      </a:tcTxStyle>
      <a:tcStyle>
        <a:tcBdr>
          <a:left>
            <a:ln cap="flat" cmpd="sng" w="12700">
              <a:solidFill>
                <a:schemeClr val="accent4"/>
              </a:solidFill>
              <a:prstDash val="solid"/>
              <a:round/>
              <a:headEnd len="sm" w="sm" type="none"/>
              <a:tailEnd len="sm" w="sm" type="none"/>
            </a:ln>
          </a:left>
          <a:right>
            <a:ln cap="flat" cmpd="sng" w="12700">
              <a:solidFill>
                <a:schemeClr val="accent4"/>
              </a:solidFill>
              <a:prstDash val="solid"/>
              <a:round/>
              <a:headEnd len="sm" w="sm" type="none"/>
              <a:tailEnd len="sm" w="sm" type="none"/>
            </a:ln>
          </a:right>
          <a:top>
            <a:ln cap="flat" cmpd="sng" w="12700">
              <a:solidFill>
                <a:schemeClr val="accent4"/>
              </a:solidFill>
              <a:prstDash val="solid"/>
              <a:round/>
              <a:headEnd len="sm" w="sm" type="none"/>
              <a:tailEnd len="sm" w="sm" type="none"/>
            </a:ln>
          </a:top>
          <a:bottom>
            <a:ln cap="flat" cmpd="sng" w="12700">
              <a:solidFill>
                <a:schemeClr val="accent4"/>
              </a:solidFill>
              <a:prstDash val="solid"/>
              <a:round/>
              <a:headEnd len="sm" w="sm" type="none"/>
              <a:tailEnd len="sm" w="sm" type="none"/>
            </a:ln>
          </a:bottom>
          <a:insideH>
            <a:ln cap="flat" cmpd="sng" w="12700">
              <a:solidFill>
                <a:schemeClr val="accent4"/>
              </a:solidFill>
              <a:prstDash val="solid"/>
              <a:round/>
              <a:headEnd len="sm" w="sm" type="none"/>
              <a:tailEnd len="sm" w="sm" type="none"/>
            </a:ln>
          </a:insideH>
          <a:insideV>
            <a:ln cap="flat" cmpd="sng" w="12700">
              <a:solidFill>
                <a:schemeClr val="accent4"/>
              </a:solidFill>
              <a:prstDash val="solid"/>
              <a:round/>
              <a:headEnd len="sm" w="sm" type="none"/>
              <a:tailEnd len="sm" w="sm" type="none"/>
            </a:ln>
          </a:insideV>
        </a:tcBdr>
        <a:fill>
          <a:solidFill>
            <a:srgbClr val="FFFFFF">
              <a:alpha val="0"/>
            </a:srgbClr>
          </a:solidFill>
        </a:fill>
      </a:tcStyle>
    </a:wholeTbl>
    <a:band1H>
      <a:tcTxStyle/>
      <a:tcStyle>
        <a:fill>
          <a:solidFill>
            <a:schemeClr val="accent4">
              <a:alpha val="20000"/>
            </a:schemeClr>
          </a:solidFill>
        </a:fill>
      </a:tcStyle>
    </a:band1H>
    <a:band2H>
      <a:tcTxStyle/>
    </a:band2H>
    <a:band1V>
      <a:tcTxStyle/>
      <a:tcStyle>
        <a:fill>
          <a:solidFill>
            <a:schemeClr val="accent4">
              <a:alpha val="20000"/>
            </a:schemeClr>
          </a:solidFill>
        </a:fill>
      </a:tcStyle>
    </a:band1V>
    <a:band2V>
      <a:tcTxStyle/>
    </a:band2V>
    <a:lastCol>
      <a:tcTxStyle b="on" i="off"/>
    </a:lastCol>
    <a:firstCol>
      <a:tcTxStyle b="on" i="off"/>
    </a:firstCol>
    <a:lastRow>
      <a:tcTxStyle b="on" i="off"/>
      <a:tcStyle>
        <a:tcBdr>
          <a:top>
            <a:ln cap="flat" cmpd="sng" w="50800">
              <a:solidFill>
                <a:schemeClr val="accent4"/>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4"/>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BarlowSemiCondensedLight-italic.fntdata"/><Relationship Id="rId42" Type="http://schemas.openxmlformats.org/officeDocument/2006/relationships/font" Target="fonts/Anton-regular.fntdata"/><Relationship Id="rId41" Type="http://schemas.openxmlformats.org/officeDocument/2006/relationships/font" Target="fonts/BarlowSemiCondensedLight-boldItalic.fntdata"/><Relationship Id="rId44" Type="http://schemas.openxmlformats.org/officeDocument/2006/relationships/font" Target="fonts/BarlowCondensed-bold.fntdata"/><Relationship Id="rId43" Type="http://schemas.openxmlformats.org/officeDocument/2006/relationships/font" Target="fonts/BarlowCondensed-regular.fntdata"/><Relationship Id="rId46" Type="http://schemas.openxmlformats.org/officeDocument/2006/relationships/font" Target="fonts/BarlowCondensed-boldItalic.fntdata"/><Relationship Id="rId45" Type="http://schemas.openxmlformats.org/officeDocument/2006/relationships/font" Target="fonts/BarlowCondense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SemiCondensed-regular.fntdata"/><Relationship Id="rId47" Type="http://schemas.openxmlformats.org/officeDocument/2006/relationships/font" Target="fonts/DenkOne-regular.fntdata"/><Relationship Id="rId49" Type="http://schemas.openxmlformats.org/officeDocument/2006/relationships/font" Target="fonts/BarlowSemiCondense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BarlowSemiCondensedLight-bold.fntdata"/><Relationship Id="rId38" Type="http://schemas.openxmlformats.org/officeDocument/2006/relationships/font" Target="fonts/BarlowSemiCondensedLight-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customschemas.google.com/relationships/presentationmetadata" Target="meta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BarlowSemiCondensed-boldItalic.fntdata"/><Relationship Id="rId50" Type="http://schemas.openxmlformats.org/officeDocument/2006/relationships/font" Target="fonts/BarlowSemiCondensed-italic.fntdata"/><Relationship Id="rId53" Type="http://schemas.openxmlformats.org/officeDocument/2006/relationships/font" Target="fonts/Barlow-bold.fntdata"/><Relationship Id="rId52" Type="http://schemas.openxmlformats.org/officeDocument/2006/relationships/font" Target="fonts/Barlow-regular.fntdata"/><Relationship Id="rId11" Type="http://schemas.openxmlformats.org/officeDocument/2006/relationships/slide" Target="slides/slide6.xml"/><Relationship Id="rId55" Type="http://schemas.openxmlformats.org/officeDocument/2006/relationships/font" Target="fonts/Barlow-boldItalic.fntdata"/><Relationship Id="rId10" Type="http://schemas.openxmlformats.org/officeDocument/2006/relationships/slide" Target="slides/slide5.xml"/><Relationship Id="rId54" Type="http://schemas.openxmlformats.org/officeDocument/2006/relationships/font" Target="fonts/Barlow-italic.fntdata"/><Relationship Id="rId13" Type="http://schemas.openxmlformats.org/officeDocument/2006/relationships/slide" Target="slides/slide8.xml"/><Relationship Id="rId57" Type="http://schemas.openxmlformats.org/officeDocument/2006/relationships/font" Target="fonts/FiraSansExtraCondensed-bold.fntdata"/><Relationship Id="rId12" Type="http://schemas.openxmlformats.org/officeDocument/2006/relationships/slide" Target="slides/slide7.xml"/><Relationship Id="rId56" Type="http://schemas.openxmlformats.org/officeDocument/2006/relationships/font" Target="fonts/FiraSansExtraCondensed-regular.fntdata"/><Relationship Id="rId15" Type="http://schemas.openxmlformats.org/officeDocument/2006/relationships/slide" Target="slides/slide10.xml"/><Relationship Id="rId59" Type="http://schemas.openxmlformats.org/officeDocument/2006/relationships/font" Target="fonts/FiraSansExtraCondensed-boldItalic.fntdata"/><Relationship Id="rId14" Type="http://schemas.openxmlformats.org/officeDocument/2006/relationships/slide" Target="slides/slide9.xml"/><Relationship Id="rId58" Type="http://schemas.openxmlformats.org/officeDocument/2006/relationships/font" Target="fonts/FiraSansExtraCondense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8" name="Shape 738"/>
        <p:cNvGrpSpPr/>
        <p:nvPr/>
      </p:nvGrpSpPr>
      <p:grpSpPr>
        <a:xfrm>
          <a:off x="0" y="0"/>
          <a:ext cx="0" cy="0"/>
          <a:chOff x="0" y="0"/>
          <a:chExt cx="0" cy="0"/>
        </a:xfrm>
      </p:grpSpPr>
      <p:sp>
        <p:nvSpPr>
          <p:cNvPr id="739" name="Google Shape;73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0" name="Google Shape;74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4" name="Shape 744"/>
        <p:cNvGrpSpPr/>
        <p:nvPr/>
      </p:nvGrpSpPr>
      <p:grpSpPr>
        <a:xfrm>
          <a:off x="0" y="0"/>
          <a:ext cx="0" cy="0"/>
          <a:chOff x="0" y="0"/>
          <a:chExt cx="0" cy="0"/>
        </a:xfrm>
      </p:grpSpPr>
      <p:sp>
        <p:nvSpPr>
          <p:cNvPr id="745" name="Google Shape;74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6" name="Google Shape;74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3" name="Shape 963"/>
        <p:cNvGrpSpPr/>
        <p:nvPr/>
      </p:nvGrpSpPr>
      <p:grpSpPr>
        <a:xfrm>
          <a:off x="0" y="0"/>
          <a:ext cx="0" cy="0"/>
          <a:chOff x="0" y="0"/>
          <a:chExt cx="0" cy="0"/>
        </a:xfrm>
      </p:grpSpPr>
      <p:sp>
        <p:nvSpPr>
          <p:cNvPr id="964" name="Google Shape;96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5" name="Google Shape;96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2" name="Shape 972"/>
        <p:cNvGrpSpPr/>
        <p:nvPr/>
      </p:nvGrpSpPr>
      <p:grpSpPr>
        <a:xfrm>
          <a:off x="0" y="0"/>
          <a:ext cx="0" cy="0"/>
          <a:chOff x="0" y="0"/>
          <a:chExt cx="0" cy="0"/>
        </a:xfrm>
      </p:grpSpPr>
      <p:sp>
        <p:nvSpPr>
          <p:cNvPr id="973" name="Google Shape;97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4" name="Google Shape;97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5" name="Shape 1105"/>
        <p:cNvGrpSpPr/>
        <p:nvPr/>
      </p:nvGrpSpPr>
      <p:grpSpPr>
        <a:xfrm>
          <a:off x="0" y="0"/>
          <a:ext cx="0" cy="0"/>
          <a:chOff x="0" y="0"/>
          <a:chExt cx="0" cy="0"/>
        </a:xfrm>
      </p:grpSpPr>
      <p:sp>
        <p:nvSpPr>
          <p:cNvPr id="1106" name="Google Shape;110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7" name="Google Shape;110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8" name="Shape 1178"/>
        <p:cNvGrpSpPr/>
        <p:nvPr/>
      </p:nvGrpSpPr>
      <p:grpSpPr>
        <a:xfrm>
          <a:off x="0" y="0"/>
          <a:ext cx="0" cy="0"/>
          <a:chOff x="0" y="0"/>
          <a:chExt cx="0" cy="0"/>
        </a:xfrm>
      </p:grpSpPr>
      <p:sp>
        <p:nvSpPr>
          <p:cNvPr id="1179" name="Google Shape;117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0" name="Google Shape;118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4" name="Shape 1204"/>
        <p:cNvGrpSpPr/>
        <p:nvPr/>
      </p:nvGrpSpPr>
      <p:grpSpPr>
        <a:xfrm>
          <a:off x="0" y="0"/>
          <a:ext cx="0" cy="0"/>
          <a:chOff x="0" y="0"/>
          <a:chExt cx="0" cy="0"/>
        </a:xfrm>
      </p:grpSpPr>
      <p:sp>
        <p:nvSpPr>
          <p:cNvPr id="1205" name="Google Shape;120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6" name="Google Shape;120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3" name="Shape 1423"/>
        <p:cNvGrpSpPr/>
        <p:nvPr/>
      </p:nvGrpSpPr>
      <p:grpSpPr>
        <a:xfrm>
          <a:off x="0" y="0"/>
          <a:ext cx="0" cy="0"/>
          <a:chOff x="0" y="0"/>
          <a:chExt cx="0" cy="0"/>
        </a:xfrm>
      </p:grpSpPr>
      <p:sp>
        <p:nvSpPr>
          <p:cNvPr id="1424" name="Google Shape;142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5" name="Google Shape;142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2" name="Shape 1642"/>
        <p:cNvGrpSpPr/>
        <p:nvPr/>
      </p:nvGrpSpPr>
      <p:grpSpPr>
        <a:xfrm>
          <a:off x="0" y="0"/>
          <a:ext cx="0" cy="0"/>
          <a:chOff x="0" y="0"/>
          <a:chExt cx="0" cy="0"/>
        </a:xfrm>
      </p:grpSpPr>
      <p:sp>
        <p:nvSpPr>
          <p:cNvPr id="1643" name="Google Shape;164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4" name="Google Shape;164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3" name="Shape 1653"/>
        <p:cNvGrpSpPr/>
        <p:nvPr/>
      </p:nvGrpSpPr>
      <p:grpSpPr>
        <a:xfrm>
          <a:off x="0" y="0"/>
          <a:ext cx="0" cy="0"/>
          <a:chOff x="0" y="0"/>
          <a:chExt cx="0" cy="0"/>
        </a:xfrm>
      </p:grpSpPr>
      <p:sp>
        <p:nvSpPr>
          <p:cNvPr id="1654" name="Google Shape;165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5" name="Google Shape;165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9" name="Shape 1819"/>
        <p:cNvGrpSpPr/>
        <p:nvPr/>
      </p:nvGrpSpPr>
      <p:grpSpPr>
        <a:xfrm>
          <a:off x="0" y="0"/>
          <a:ext cx="0" cy="0"/>
          <a:chOff x="0" y="0"/>
          <a:chExt cx="0" cy="0"/>
        </a:xfrm>
      </p:grpSpPr>
      <p:sp>
        <p:nvSpPr>
          <p:cNvPr id="1820" name="Google Shape;182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1" name="Google Shape;182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5" name="Shape 1825"/>
        <p:cNvGrpSpPr/>
        <p:nvPr/>
      </p:nvGrpSpPr>
      <p:grpSpPr>
        <a:xfrm>
          <a:off x="0" y="0"/>
          <a:ext cx="0" cy="0"/>
          <a:chOff x="0" y="0"/>
          <a:chExt cx="0" cy="0"/>
        </a:xfrm>
      </p:grpSpPr>
      <p:sp>
        <p:nvSpPr>
          <p:cNvPr id="1826" name="Google Shape;182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7" name="Google Shape;182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8" name="Shape 1968"/>
        <p:cNvGrpSpPr/>
        <p:nvPr/>
      </p:nvGrpSpPr>
      <p:grpSpPr>
        <a:xfrm>
          <a:off x="0" y="0"/>
          <a:ext cx="0" cy="0"/>
          <a:chOff x="0" y="0"/>
          <a:chExt cx="0" cy="0"/>
        </a:xfrm>
      </p:grpSpPr>
      <p:sp>
        <p:nvSpPr>
          <p:cNvPr id="1969" name="Google Shape;196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0" name="Google Shape;197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6" name="Shape 1986"/>
        <p:cNvGrpSpPr/>
        <p:nvPr/>
      </p:nvGrpSpPr>
      <p:grpSpPr>
        <a:xfrm>
          <a:off x="0" y="0"/>
          <a:ext cx="0" cy="0"/>
          <a:chOff x="0" y="0"/>
          <a:chExt cx="0" cy="0"/>
        </a:xfrm>
      </p:grpSpPr>
      <p:sp>
        <p:nvSpPr>
          <p:cNvPr id="1987" name="Google Shape;198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8" name="Google Shape;198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4" name="Shape 2024"/>
        <p:cNvGrpSpPr/>
        <p:nvPr/>
      </p:nvGrpSpPr>
      <p:grpSpPr>
        <a:xfrm>
          <a:off x="0" y="0"/>
          <a:ext cx="0" cy="0"/>
          <a:chOff x="0" y="0"/>
          <a:chExt cx="0" cy="0"/>
        </a:xfrm>
      </p:grpSpPr>
      <p:sp>
        <p:nvSpPr>
          <p:cNvPr id="2025" name="Google Shape;202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6" name="Google Shape;202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1" name="Shape 2061"/>
        <p:cNvGrpSpPr/>
        <p:nvPr/>
      </p:nvGrpSpPr>
      <p:grpSpPr>
        <a:xfrm>
          <a:off x="0" y="0"/>
          <a:ext cx="0" cy="0"/>
          <a:chOff x="0" y="0"/>
          <a:chExt cx="0" cy="0"/>
        </a:xfrm>
      </p:grpSpPr>
      <p:sp>
        <p:nvSpPr>
          <p:cNvPr id="2062" name="Google Shape;206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3" name="Google Shape;206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7" name="Shape 2097"/>
        <p:cNvGrpSpPr/>
        <p:nvPr/>
      </p:nvGrpSpPr>
      <p:grpSpPr>
        <a:xfrm>
          <a:off x="0" y="0"/>
          <a:ext cx="0" cy="0"/>
          <a:chOff x="0" y="0"/>
          <a:chExt cx="0" cy="0"/>
        </a:xfrm>
      </p:grpSpPr>
      <p:sp>
        <p:nvSpPr>
          <p:cNvPr id="2098" name="Google Shape;209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9" name="Google Shape;209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4" name="Shape 2134"/>
        <p:cNvGrpSpPr/>
        <p:nvPr/>
      </p:nvGrpSpPr>
      <p:grpSpPr>
        <a:xfrm>
          <a:off x="0" y="0"/>
          <a:ext cx="0" cy="0"/>
          <a:chOff x="0" y="0"/>
          <a:chExt cx="0" cy="0"/>
        </a:xfrm>
      </p:grpSpPr>
      <p:sp>
        <p:nvSpPr>
          <p:cNvPr id="2135" name="Google Shape;2135;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6" name="Google Shape;213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1" name="Shape 2171"/>
        <p:cNvGrpSpPr/>
        <p:nvPr/>
      </p:nvGrpSpPr>
      <p:grpSpPr>
        <a:xfrm>
          <a:off x="0" y="0"/>
          <a:ext cx="0" cy="0"/>
          <a:chOff x="0" y="0"/>
          <a:chExt cx="0" cy="0"/>
        </a:xfrm>
      </p:grpSpPr>
      <p:sp>
        <p:nvSpPr>
          <p:cNvPr id="2172" name="Google Shape;2172;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3" name="Google Shape;217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3" name="Shape 2253"/>
        <p:cNvGrpSpPr/>
        <p:nvPr/>
      </p:nvGrpSpPr>
      <p:grpSpPr>
        <a:xfrm>
          <a:off x="0" y="0"/>
          <a:ext cx="0" cy="0"/>
          <a:chOff x="0" y="0"/>
          <a:chExt cx="0" cy="0"/>
        </a:xfrm>
      </p:grpSpPr>
      <p:sp>
        <p:nvSpPr>
          <p:cNvPr id="2254" name="Google Shape;225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5" name="Google Shape;225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0" name="Shape 2290"/>
        <p:cNvGrpSpPr/>
        <p:nvPr/>
      </p:nvGrpSpPr>
      <p:grpSpPr>
        <a:xfrm>
          <a:off x="0" y="0"/>
          <a:ext cx="0" cy="0"/>
          <a:chOff x="0" y="0"/>
          <a:chExt cx="0" cy="0"/>
        </a:xfrm>
      </p:grpSpPr>
      <p:sp>
        <p:nvSpPr>
          <p:cNvPr id="2291" name="Google Shape;2291;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2" name="Google Shape;229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7" name="Shape 2327"/>
        <p:cNvGrpSpPr/>
        <p:nvPr/>
      </p:nvGrpSpPr>
      <p:grpSpPr>
        <a:xfrm>
          <a:off x="0" y="0"/>
          <a:ext cx="0" cy="0"/>
          <a:chOff x="0" y="0"/>
          <a:chExt cx="0" cy="0"/>
        </a:xfrm>
      </p:grpSpPr>
      <p:sp>
        <p:nvSpPr>
          <p:cNvPr id="2328" name="Google Shape;2328;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9" name="Google Shape;232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4" name="Shape 2364"/>
        <p:cNvGrpSpPr/>
        <p:nvPr/>
      </p:nvGrpSpPr>
      <p:grpSpPr>
        <a:xfrm>
          <a:off x="0" y="0"/>
          <a:ext cx="0" cy="0"/>
          <a:chOff x="0" y="0"/>
          <a:chExt cx="0" cy="0"/>
        </a:xfrm>
      </p:grpSpPr>
      <p:sp>
        <p:nvSpPr>
          <p:cNvPr id="2365" name="Google Shape;2365;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6" name="Google Shape;2366;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5" name="Google Shape;48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Google Shape;49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1" name="Google Shape;49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8" name="Shape 708"/>
        <p:cNvGrpSpPr/>
        <p:nvPr/>
      </p:nvGrpSpPr>
      <p:grpSpPr>
        <a:xfrm>
          <a:off x="0" y="0"/>
          <a:ext cx="0" cy="0"/>
          <a:chOff x="0" y="0"/>
          <a:chExt cx="0" cy="0"/>
        </a:xfrm>
      </p:grpSpPr>
      <p:sp>
        <p:nvSpPr>
          <p:cNvPr id="709" name="Google Shape;70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0" name="Google Shape;71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9" name="Shape 719"/>
        <p:cNvGrpSpPr/>
        <p:nvPr/>
      </p:nvGrpSpPr>
      <p:grpSpPr>
        <a:xfrm>
          <a:off x="0" y="0"/>
          <a:ext cx="0" cy="0"/>
          <a:chOff x="0" y="0"/>
          <a:chExt cx="0" cy="0"/>
        </a:xfrm>
      </p:grpSpPr>
      <p:sp>
        <p:nvSpPr>
          <p:cNvPr id="720" name="Google Shape;72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1" name="Google Shape;72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4" name="Shape 724"/>
        <p:cNvGrpSpPr/>
        <p:nvPr/>
      </p:nvGrpSpPr>
      <p:grpSpPr>
        <a:xfrm>
          <a:off x="0" y="0"/>
          <a:ext cx="0" cy="0"/>
          <a:chOff x="0" y="0"/>
          <a:chExt cx="0" cy="0"/>
        </a:xfrm>
      </p:grpSpPr>
      <p:sp>
        <p:nvSpPr>
          <p:cNvPr id="725" name="Google Shape;72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6" name="Google Shape;72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9" name="Shape 729"/>
        <p:cNvGrpSpPr/>
        <p:nvPr/>
      </p:nvGrpSpPr>
      <p:grpSpPr>
        <a:xfrm>
          <a:off x="0" y="0"/>
          <a:ext cx="0" cy="0"/>
          <a:chOff x="0" y="0"/>
          <a:chExt cx="0" cy="0"/>
        </a:xfrm>
      </p:grpSpPr>
      <p:sp>
        <p:nvSpPr>
          <p:cNvPr id="730" name="Google Shape;73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1" name="Google Shape;73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PENING SLIDE">
  <p:cSld name="CUSTOM_7">
    <p:bg>
      <p:bgPr>
        <a:solidFill>
          <a:srgbClr val="A5DDDA">
            <a:alpha val="71764"/>
          </a:srgbClr>
        </a:solidFill>
      </p:bgPr>
    </p:bg>
    <p:spTree>
      <p:nvGrpSpPr>
        <p:cNvPr id="8" name="Shape 8"/>
        <p:cNvGrpSpPr/>
        <p:nvPr/>
      </p:nvGrpSpPr>
      <p:grpSpPr>
        <a:xfrm>
          <a:off x="0" y="0"/>
          <a:ext cx="0" cy="0"/>
          <a:chOff x="0" y="0"/>
          <a:chExt cx="0" cy="0"/>
        </a:xfrm>
      </p:grpSpPr>
      <p:sp>
        <p:nvSpPr>
          <p:cNvPr id="9" name="Google Shape;9;p34"/>
          <p:cNvSpPr/>
          <p:nvPr/>
        </p:nvSpPr>
        <p:spPr>
          <a:xfrm>
            <a:off x="382675" y="397650"/>
            <a:ext cx="1157700" cy="36783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34"/>
          <p:cNvSpPr txBox="1"/>
          <p:nvPr>
            <p:ph type="ctrTitle"/>
          </p:nvPr>
        </p:nvSpPr>
        <p:spPr>
          <a:xfrm>
            <a:off x="633126" y="1571150"/>
            <a:ext cx="4955100" cy="1782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7C3E"/>
              </a:buClr>
              <a:buSzPts val="5500"/>
              <a:buNone/>
              <a:defRPr sz="5500">
                <a:solidFill>
                  <a:srgbClr val="FF7C3E"/>
                </a:solidFill>
              </a:defRPr>
            </a:lvl1pPr>
            <a:lvl2pPr lvl="1" algn="l">
              <a:lnSpc>
                <a:spcPct val="100000"/>
              </a:lnSpc>
              <a:spcBef>
                <a:spcPts val="0"/>
              </a:spcBef>
              <a:spcAft>
                <a:spcPts val="0"/>
              </a:spcAft>
              <a:buClr>
                <a:srgbClr val="F4783C"/>
              </a:buClr>
              <a:buSzPts val="5200"/>
              <a:buFont typeface="Barlow"/>
              <a:buNone/>
              <a:defRPr b="1" sz="5200">
                <a:solidFill>
                  <a:srgbClr val="F4783C"/>
                </a:solidFill>
                <a:latin typeface="Barlow"/>
                <a:ea typeface="Barlow"/>
                <a:cs typeface="Barlow"/>
                <a:sym typeface="Barlow"/>
              </a:defRPr>
            </a:lvl2pPr>
            <a:lvl3pPr lvl="2" algn="l">
              <a:lnSpc>
                <a:spcPct val="100000"/>
              </a:lnSpc>
              <a:spcBef>
                <a:spcPts val="0"/>
              </a:spcBef>
              <a:spcAft>
                <a:spcPts val="0"/>
              </a:spcAft>
              <a:buClr>
                <a:srgbClr val="F4783C"/>
              </a:buClr>
              <a:buSzPts val="5200"/>
              <a:buFont typeface="Barlow"/>
              <a:buNone/>
              <a:defRPr b="1" sz="5200">
                <a:solidFill>
                  <a:srgbClr val="F4783C"/>
                </a:solidFill>
                <a:latin typeface="Barlow"/>
                <a:ea typeface="Barlow"/>
                <a:cs typeface="Barlow"/>
                <a:sym typeface="Barlow"/>
              </a:defRPr>
            </a:lvl3pPr>
            <a:lvl4pPr lvl="3" algn="l">
              <a:lnSpc>
                <a:spcPct val="100000"/>
              </a:lnSpc>
              <a:spcBef>
                <a:spcPts val="0"/>
              </a:spcBef>
              <a:spcAft>
                <a:spcPts val="0"/>
              </a:spcAft>
              <a:buClr>
                <a:srgbClr val="F4783C"/>
              </a:buClr>
              <a:buSzPts val="5200"/>
              <a:buFont typeface="Barlow"/>
              <a:buNone/>
              <a:defRPr b="1" sz="5200">
                <a:solidFill>
                  <a:srgbClr val="F4783C"/>
                </a:solidFill>
                <a:latin typeface="Barlow"/>
                <a:ea typeface="Barlow"/>
                <a:cs typeface="Barlow"/>
                <a:sym typeface="Barlow"/>
              </a:defRPr>
            </a:lvl4pPr>
            <a:lvl5pPr lvl="4" algn="l">
              <a:lnSpc>
                <a:spcPct val="100000"/>
              </a:lnSpc>
              <a:spcBef>
                <a:spcPts val="0"/>
              </a:spcBef>
              <a:spcAft>
                <a:spcPts val="0"/>
              </a:spcAft>
              <a:buClr>
                <a:srgbClr val="F4783C"/>
              </a:buClr>
              <a:buSzPts val="5200"/>
              <a:buFont typeface="Barlow"/>
              <a:buNone/>
              <a:defRPr b="1" sz="5200">
                <a:solidFill>
                  <a:srgbClr val="F4783C"/>
                </a:solidFill>
                <a:latin typeface="Barlow"/>
                <a:ea typeface="Barlow"/>
                <a:cs typeface="Barlow"/>
                <a:sym typeface="Barlow"/>
              </a:defRPr>
            </a:lvl5pPr>
            <a:lvl6pPr lvl="5" algn="l">
              <a:lnSpc>
                <a:spcPct val="100000"/>
              </a:lnSpc>
              <a:spcBef>
                <a:spcPts val="0"/>
              </a:spcBef>
              <a:spcAft>
                <a:spcPts val="0"/>
              </a:spcAft>
              <a:buClr>
                <a:srgbClr val="F4783C"/>
              </a:buClr>
              <a:buSzPts val="5200"/>
              <a:buFont typeface="Barlow"/>
              <a:buNone/>
              <a:defRPr b="1" sz="5200">
                <a:solidFill>
                  <a:srgbClr val="F4783C"/>
                </a:solidFill>
                <a:latin typeface="Barlow"/>
                <a:ea typeface="Barlow"/>
                <a:cs typeface="Barlow"/>
                <a:sym typeface="Barlow"/>
              </a:defRPr>
            </a:lvl6pPr>
            <a:lvl7pPr lvl="6" algn="l">
              <a:lnSpc>
                <a:spcPct val="100000"/>
              </a:lnSpc>
              <a:spcBef>
                <a:spcPts val="0"/>
              </a:spcBef>
              <a:spcAft>
                <a:spcPts val="0"/>
              </a:spcAft>
              <a:buClr>
                <a:srgbClr val="F4783C"/>
              </a:buClr>
              <a:buSzPts val="5200"/>
              <a:buFont typeface="Barlow"/>
              <a:buNone/>
              <a:defRPr b="1" sz="5200">
                <a:solidFill>
                  <a:srgbClr val="F4783C"/>
                </a:solidFill>
                <a:latin typeface="Barlow"/>
                <a:ea typeface="Barlow"/>
                <a:cs typeface="Barlow"/>
                <a:sym typeface="Barlow"/>
              </a:defRPr>
            </a:lvl7pPr>
            <a:lvl8pPr lvl="7" algn="l">
              <a:lnSpc>
                <a:spcPct val="100000"/>
              </a:lnSpc>
              <a:spcBef>
                <a:spcPts val="0"/>
              </a:spcBef>
              <a:spcAft>
                <a:spcPts val="0"/>
              </a:spcAft>
              <a:buClr>
                <a:srgbClr val="F4783C"/>
              </a:buClr>
              <a:buSzPts val="5200"/>
              <a:buFont typeface="Barlow"/>
              <a:buNone/>
              <a:defRPr b="1" sz="5200">
                <a:solidFill>
                  <a:srgbClr val="F4783C"/>
                </a:solidFill>
                <a:latin typeface="Barlow"/>
                <a:ea typeface="Barlow"/>
                <a:cs typeface="Barlow"/>
                <a:sym typeface="Barlow"/>
              </a:defRPr>
            </a:lvl8pPr>
            <a:lvl9pPr lvl="8" algn="l">
              <a:lnSpc>
                <a:spcPct val="100000"/>
              </a:lnSpc>
              <a:spcBef>
                <a:spcPts val="0"/>
              </a:spcBef>
              <a:spcAft>
                <a:spcPts val="0"/>
              </a:spcAft>
              <a:buClr>
                <a:srgbClr val="F4783C"/>
              </a:buClr>
              <a:buSzPts val="5200"/>
              <a:buFont typeface="Barlow"/>
              <a:buNone/>
              <a:defRPr b="1" sz="5200">
                <a:solidFill>
                  <a:srgbClr val="F4783C"/>
                </a:solidFill>
                <a:latin typeface="Barlow"/>
                <a:ea typeface="Barlow"/>
                <a:cs typeface="Barlow"/>
                <a:sym typeface="Barlow"/>
              </a:defRPr>
            </a:lvl9pPr>
          </a:lstStyle>
          <a:p/>
        </p:txBody>
      </p:sp>
      <p:sp>
        <p:nvSpPr>
          <p:cNvPr id="11" name="Google Shape;11;p34"/>
          <p:cNvSpPr/>
          <p:nvPr/>
        </p:nvSpPr>
        <p:spPr>
          <a:xfrm>
            <a:off x="100" y="4423400"/>
            <a:ext cx="9144000" cy="717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34"/>
          <p:cNvSpPr txBox="1"/>
          <p:nvPr>
            <p:ph idx="1" type="subTitle"/>
          </p:nvPr>
        </p:nvSpPr>
        <p:spPr>
          <a:xfrm>
            <a:off x="633122" y="3249529"/>
            <a:ext cx="4352100" cy="717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algn="l">
              <a:lnSpc>
                <a:spcPct val="100000"/>
              </a:lnSpc>
              <a:spcBef>
                <a:spcPts val="0"/>
              </a:spcBef>
              <a:spcAft>
                <a:spcPts val="0"/>
              </a:spcAft>
              <a:buClr>
                <a:srgbClr val="F4783C"/>
              </a:buClr>
              <a:buSzPts val="2800"/>
              <a:buNone/>
              <a:defRPr sz="2800">
                <a:solidFill>
                  <a:srgbClr val="F4783C"/>
                </a:solidFill>
              </a:defRPr>
            </a:lvl2pPr>
            <a:lvl3pPr lvl="2" algn="l">
              <a:lnSpc>
                <a:spcPct val="100000"/>
              </a:lnSpc>
              <a:spcBef>
                <a:spcPts val="0"/>
              </a:spcBef>
              <a:spcAft>
                <a:spcPts val="0"/>
              </a:spcAft>
              <a:buClr>
                <a:srgbClr val="F4783C"/>
              </a:buClr>
              <a:buSzPts val="2800"/>
              <a:buNone/>
              <a:defRPr sz="2800">
                <a:solidFill>
                  <a:srgbClr val="F4783C"/>
                </a:solidFill>
              </a:defRPr>
            </a:lvl3pPr>
            <a:lvl4pPr lvl="3" algn="l">
              <a:lnSpc>
                <a:spcPct val="100000"/>
              </a:lnSpc>
              <a:spcBef>
                <a:spcPts val="0"/>
              </a:spcBef>
              <a:spcAft>
                <a:spcPts val="0"/>
              </a:spcAft>
              <a:buClr>
                <a:srgbClr val="F4783C"/>
              </a:buClr>
              <a:buSzPts val="2800"/>
              <a:buNone/>
              <a:defRPr sz="2800">
                <a:solidFill>
                  <a:srgbClr val="F4783C"/>
                </a:solidFill>
              </a:defRPr>
            </a:lvl4pPr>
            <a:lvl5pPr lvl="4" algn="l">
              <a:lnSpc>
                <a:spcPct val="100000"/>
              </a:lnSpc>
              <a:spcBef>
                <a:spcPts val="0"/>
              </a:spcBef>
              <a:spcAft>
                <a:spcPts val="0"/>
              </a:spcAft>
              <a:buClr>
                <a:srgbClr val="F4783C"/>
              </a:buClr>
              <a:buSzPts val="2800"/>
              <a:buNone/>
              <a:defRPr sz="2800">
                <a:solidFill>
                  <a:srgbClr val="F4783C"/>
                </a:solidFill>
              </a:defRPr>
            </a:lvl5pPr>
            <a:lvl6pPr lvl="5" algn="l">
              <a:lnSpc>
                <a:spcPct val="100000"/>
              </a:lnSpc>
              <a:spcBef>
                <a:spcPts val="0"/>
              </a:spcBef>
              <a:spcAft>
                <a:spcPts val="0"/>
              </a:spcAft>
              <a:buClr>
                <a:srgbClr val="F4783C"/>
              </a:buClr>
              <a:buSzPts val="2800"/>
              <a:buNone/>
              <a:defRPr sz="2800">
                <a:solidFill>
                  <a:srgbClr val="F4783C"/>
                </a:solidFill>
              </a:defRPr>
            </a:lvl6pPr>
            <a:lvl7pPr lvl="6" algn="l">
              <a:lnSpc>
                <a:spcPct val="100000"/>
              </a:lnSpc>
              <a:spcBef>
                <a:spcPts val="0"/>
              </a:spcBef>
              <a:spcAft>
                <a:spcPts val="0"/>
              </a:spcAft>
              <a:buClr>
                <a:srgbClr val="F4783C"/>
              </a:buClr>
              <a:buSzPts val="2800"/>
              <a:buNone/>
              <a:defRPr sz="2800">
                <a:solidFill>
                  <a:srgbClr val="F4783C"/>
                </a:solidFill>
              </a:defRPr>
            </a:lvl7pPr>
            <a:lvl8pPr lvl="7" algn="l">
              <a:lnSpc>
                <a:spcPct val="100000"/>
              </a:lnSpc>
              <a:spcBef>
                <a:spcPts val="0"/>
              </a:spcBef>
              <a:spcAft>
                <a:spcPts val="0"/>
              </a:spcAft>
              <a:buClr>
                <a:srgbClr val="F4783C"/>
              </a:buClr>
              <a:buSzPts val="2800"/>
              <a:buNone/>
              <a:defRPr sz="2800">
                <a:solidFill>
                  <a:srgbClr val="F4783C"/>
                </a:solidFill>
              </a:defRPr>
            </a:lvl8pPr>
            <a:lvl9pPr lvl="8" algn="l">
              <a:lnSpc>
                <a:spcPct val="100000"/>
              </a:lnSpc>
              <a:spcBef>
                <a:spcPts val="0"/>
              </a:spcBef>
              <a:spcAft>
                <a:spcPts val="0"/>
              </a:spcAft>
              <a:buClr>
                <a:srgbClr val="F4783C"/>
              </a:buClr>
              <a:buSzPts val="2800"/>
              <a:buNone/>
              <a:defRPr sz="2800">
                <a:solidFill>
                  <a:srgbClr val="F4783C"/>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 DESIGN 6">
  <p:cSld name="CUSTOM_17_2_1_1_2_2_1_1_1_1">
    <p:bg>
      <p:bgPr>
        <a:solidFill>
          <a:srgbClr val="A5DDDA">
            <a:alpha val="71764"/>
          </a:srgbClr>
        </a:solidFill>
      </p:bgPr>
    </p:bg>
    <p:spTree>
      <p:nvGrpSpPr>
        <p:cNvPr id="101" name="Shape 101"/>
        <p:cNvGrpSpPr/>
        <p:nvPr/>
      </p:nvGrpSpPr>
      <p:grpSpPr>
        <a:xfrm>
          <a:off x="0" y="0"/>
          <a:ext cx="0" cy="0"/>
          <a:chOff x="0" y="0"/>
          <a:chExt cx="0" cy="0"/>
        </a:xfrm>
      </p:grpSpPr>
      <p:sp>
        <p:nvSpPr>
          <p:cNvPr id="102" name="Google Shape;102;p43"/>
          <p:cNvSpPr/>
          <p:nvPr/>
        </p:nvSpPr>
        <p:spPr>
          <a:xfrm>
            <a:off x="394800" y="397650"/>
            <a:ext cx="8354400" cy="43482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43"/>
          <p:cNvSpPr txBox="1"/>
          <p:nvPr>
            <p:ph idx="1" type="subTitle"/>
          </p:nvPr>
        </p:nvSpPr>
        <p:spPr>
          <a:xfrm flipH="1">
            <a:off x="956300" y="1521075"/>
            <a:ext cx="5491800" cy="572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04" name="Google Shape;104;p43"/>
          <p:cNvSpPr txBox="1"/>
          <p:nvPr>
            <p:ph type="ctrTitle"/>
          </p:nvPr>
        </p:nvSpPr>
        <p:spPr>
          <a:xfrm>
            <a:off x="956300" y="930075"/>
            <a:ext cx="2440500" cy="591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7C3E"/>
              </a:buClr>
              <a:buSzPts val="2400"/>
              <a:buNone/>
              <a:defRPr b="0" sz="2400">
                <a:solidFill>
                  <a:srgbClr val="FF7C3E"/>
                </a:solidFill>
              </a:defRPr>
            </a:lvl1pPr>
            <a:lvl2pPr lvl="1" algn="l">
              <a:lnSpc>
                <a:spcPct val="100000"/>
              </a:lnSpc>
              <a:spcBef>
                <a:spcPts val="0"/>
              </a:spcBef>
              <a:spcAft>
                <a:spcPts val="0"/>
              </a:spcAft>
              <a:buClr>
                <a:srgbClr val="FF7C3E"/>
              </a:buClr>
              <a:buSzPts val="4800"/>
              <a:buNone/>
              <a:defRPr sz="4800">
                <a:solidFill>
                  <a:srgbClr val="FF7C3E"/>
                </a:solidFill>
              </a:defRPr>
            </a:lvl2pPr>
            <a:lvl3pPr lvl="2" algn="l">
              <a:lnSpc>
                <a:spcPct val="100000"/>
              </a:lnSpc>
              <a:spcBef>
                <a:spcPts val="0"/>
              </a:spcBef>
              <a:spcAft>
                <a:spcPts val="0"/>
              </a:spcAft>
              <a:buClr>
                <a:srgbClr val="FF7C3E"/>
              </a:buClr>
              <a:buSzPts val="4800"/>
              <a:buNone/>
              <a:defRPr sz="4800">
                <a:solidFill>
                  <a:srgbClr val="FF7C3E"/>
                </a:solidFill>
              </a:defRPr>
            </a:lvl3pPr>
            <a:lvl4pPr lvl="3" algn="l">
              <a:lnSpc>
                <a:spcPct val="100000"/>
              </a:lnSpc>
              <a:spcBef>
                <a:spcPts val="0"/>
              </a:spcBef>
              <a:spcAft>
                <a:spcPts val="0"/>
              </a:spcAft>
              <a:buClr>
                <a:srgbClr val="FF7C3E"/>
              </a:buClr>
              <a:buSzPts val="4800"/>
              <a:buNone/>
              <a:defRPr sz="4800">
                <a:solidFill>
                  <a:srgbClr val="FF7C3E"/>
                </a:solidFill>
              </a:defRPr>
            </a:lvl4pPr>
            <a:lvl5pPr lvl="4" algn="l">
              <a:lnSpc>
                <a:spcPct val="100000"/>
              </a:lnSpc>
              <a:spcBef>
                <a:spcPts val="0"/>
              </a:spcBef>
              <a:spcAft>
                <a:spcPts val="0"/>
              </a:spcAft>
              <a:buClr>
                <a:srgbClr val="FF7C3E"/>
              </a:buClr>
              <a:buSzPts val="4800"/>
              <a:buNone/>
              <a:defRPr sz="4800">
                <a:solidFill>
                  <a:srgbClr val="FF7C3E"/>
                </a:solidFill>
              </a:defRPr>
            </a:lvl5pPr>
            <a:lvl6pPr lvl="5" algn="l">
              <a:lnSpc>
                <a:spcPct val="100000"/>
              </a:lnSpc>
              <a:spcBef>
                <a:spcPts val="0"/>
              </a:spcBef>
              <a:spcAft>
                <a:spcPts val="0"/>
              </a:spcAft>
              <a:buClr>
                <a:srgbClr val="FF7C3E"/>
              </a:buClr>
              <a:buSzPts val="4800"/>
              <a:buNone/>
              <a:defRPr sz="4800">
                <a:solidFill>
                  <a:srgbClr val="FF7C3E"/>
                </a:solidFill>
              </a:defRPr>
            </a:lvl6pPr>
            <a:lvl7pPr lvl="6" algn="l">
              <a:lnSpc>
                <a:spcPct val="100000"/>
              </a:lnSpc>
              <a:spcBef>
                <a:spcPts val="0"/>
              </a:spcBef>
              <a:spcAft>
                <a:spcPts val="0"/>
              </a:spcAft>
              <a:buClr>
                <a:srgbClr val="FF7C3E"/>
              </a:buClr>
              <a:buSzPts val="4800"/>
              <a:buNone/>
              <a:defRPr sz="4800">
                <a:solidFill>
                  <a:srgbClr val="FF7C3E"/>
                </a:solidFill>
              </a:defRPr>
            </a:lvl7pPr>
            <a:lvl8pPr lvl="7" algn="l">
              <a:lnSpc>
                <a:spcPct val="100000"/>
              </a:lnSpc>
              <a:spcBef>
                <a:spcPts val="0"/>
              </a:spcBef>
              <a:spcAft>
                <a:spcPts val="0"/>
              </a:spcAft>
              <a:buClr>
                <a:srgbClr val="FF7C3E"/>
              </a:buClr>
              <a:buSzPts val="4800"/>
              <a:buNone/>
              <a:defRPr sz="4800">
                <a:solidFill>
                  <a:srgbClr val="FF7C3E"/>
                </a:solidFill>
              </a:defRPr>
            </a:lvl8pPr>
            <a:lvl9pPr lvl="8" algn="l">
              <a:lnSpc>
                <a:spcPct val="100000"/>
              </a:lnSpc>
              <a:spcBef>
                <a:spcPts val="0"/>
              </a:spcBef>
              <a:spcAft>
                <a:spcPts val="0"/>
              </a:spcAft>
              <a:buClr>
                <a:srgbClr val="FF7C3E"/>
              </a:buClr>
              <a:buSzPts val="4800"/>
              <a:buNone/>
              <a:defRPr sz="4800">
                <a:solidFill>
                  <a:srgbClr val="FF7C3E"/>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 DESIGN 2">
  <p:cSld name="CUSTOM_17_1_1_1_1">
    <p:bg>
      <p:bgPr>
        <a:solidFill>
          <a:srgbClr val="A5DDDA">
            <a:alpha val="71764"/>
          </a:srgbClr>
        </a:solidFill>
      </p:bgPr>
    </p:bg>
    <p:spTree>
      <p:nvGrpSpPr>
        <p:cNvPr id="105" name="Shape 105"/>
        <p:cNvGrpSpPr/>
        <p:nvPr/>
      </p:nvGrpSpPr>
      <p:grpSpPr>
        <a:xfrm>
          <a:off x="0" y="0"/>
          <a:ext cx="0" cy="0"/>
          <a:chOff x="0" y="0"/>
          <a:chExt cx="0" cy="0"/>
        </a:xfrm>
      </p:grpSpPr>
      <p:sp>
        <p:nvSpPr>
          <p:cNvPr id="106" name="Google Shape;106;p44"/>
          <p:cNvSpPr/>
          <p:nvPr/>
        </p:nvSpPr>
        <p:spPr>
          <a:xfrm>
            <a:off x="382675" y="397650"/>
            <a:ext cx="8396700" cy="59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44"/>
          <p:cNvSpPr/>
          <p:nvPr/>
        </p:nvSpPr>
        <p:spPr>
          <a:xfrm>
            <a:off x="382548" y="1257625"/>
            <a:ext cx="8396700" cy="34779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44"/>
          <p:cNvSpPr txBox="1"/>
          <p:nvPr>
            <p:ph type="ctrTitle"/>
          </p:nvPr>
        </p:nvSpPr>
        <p:spPr>
          <a:xfrm>
            <a:off x="3351750" y="397650"/>
            <a:ext cx="5118600" cy="591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FF7C3E"/>
              </a:buClr>
              <a:buSzPts val="2400"/>
              <a:buNone/>
              <a:defRPr b="0" sz="2400">
                <a:solidFill>
                  <a:srgbClr val="FF7C3E"/>
                </a:solidFill>
              </a:defRPr>
            </a:lvl1pPr>
            <a:lvl2pPr lvl="1" algn="l">
              <a:lnSpc>
                <a:spcPct val="100000"/>
              </a:lnSpc>
              <a:spcBef>
                <a:spcPts val="0"/>
              </a:spcBef>
              <a:spcAft>
                <a:spcPts val="0"/>
              </a:spcAft>
              <a:buClr>
                <a:srgbClr val="FF7C3E"/>
              </a:buClr>
              <a:buSzPts val="4800"/>
              <a:buNone/>
              <a:defRPr sz="4800">
                <a:solidFill>
                  <a:srgbClr val="FF7C3E"/>
                </a:solidFill>
              </a:defRPr>
            </a:lvl2pPr>
            <a:lvl3pPr lvl="2" algn="l">
              <a:lnSpc>
                <a:spcPct val="100000"/>
              </a:lnSpc>
              <a:spcBef>
                <a:spcPts val="0"/>
              </a:spcBef>
              <a:spcAft>
                <a:spcPts val="0"/>
              </a:spcAft>
              <a:buClr>
                <a:srgbClr val="FF7C3E"/>
              </a:buClr>
              <a:buSzPts val="4800"/>
              <a:buNone/>
              <a:defRPr sz="4800">
                <a:solidFill>
                  <a:srgbClr val="FF7C3E"/>
                </a:solidFill>
              </a:defRPr>
            </a:lvl3pPr>
            <a:lvl4pPr lvl="3" algn="l">
              <a:lnSpc>
                <a:spcPct val="100000"/>
              </a:lnSpc>
              <a:spcBef>
                <a:spcPts val="0"/>
              </a:spcBef>
              <a:spcAft>
                <a:spcPts val="0"/>
              </a:spcAft>
              <a:buClr>
                <a:srgbClr val="FF7C3E"/>
              </a:buClr>
              <a:buSzPts val="4800"/>
              <a:buNone/>
              <a:defRPr sz="4800">
                <a:solidFill>
                  <a:srgbClr val="FF7C3E"/>
                </a:solidFill>
              </a:defRPr>
            </a:lvl4pPr>
            <a:lvl5pPr lvl="4" algn="l">
              <a:lnSpc>
                <a:spcPct val="100000"/>
              </a:lnSpc>
              <a:spcBef>
                <a:spcPts val="0"/>
              </a:spcBef>
              <a:spcAft>
                <a:spcPts val="0"/>
              </a:spcAft>
              <a:buClr>
                <a:srgbClr val="FF7C3E"/>
              </a:buClr>
              <a:buSzPts val="4800"/>
              <a:buNone/>
              <a:defRPr sz="4800">
                <a:solidFill>
                  <a:srgbClr val="FF7C3E"/>
                </a:solidFill>
              </a:defRPr>
            </a:lvl5pPr>
            <a:lvl6pPr lvl="5" algn="l">
              <a:lnSpc>
                <a:spcPct val="100000"/>
              </a:lnSpc>
              <a:spcBef>
                <a:spcPts val="0"/>
              </a:spcBef>
              <a:spcAft>
                <a:spcPts val="0"/>
              </a:spcAft>
              <a:buClr>
                <a:srgbClr val="FF7C3E"/>
              </a:buClr>
              <a:buSzPts val="4800"/>
              <a:buNone/>
              <a:defRPr sz="4800">
                <a:solidFill>
                  <a:srgbClr val="FF7C3E"/>
                </a:solidFill>
              </a:defRPr>
            </a:lvl6pPr>
            <a:lvl7pPr lvl="6" algn="l">
              <a:lnSpc>
                <a:spcPct val="100000"/>
              </a:lnSpc>
              <a:spcBef>
                <a:spcPts val="0"/>
              </a:spcBef>
              <a:spcAft>
                <a:spcPts val="0"/>
              </a:spcAft>
              <a:buClr>
                <a:srgbClr val="FF7C3E"/>
              </a:buClr>
              <a:buSzPts val="4800"/>
              <a:buNone/>
              <a:defRPr sz="4800">
                <a:solidFill>
                  <a:srgbClr val="FF7C3E"/>
                </a:solidFill>
              </a:defRPr>
            </a:lvl7pPr>
            <a:lvl8pPr lvl="7" algn="l">
              <a:lnSpc>
                <a:spcPct val="100000"/>
              </a:lnSpc>
              <a:spcBef>
                <a:spcPts val="0"/>
              </a:spcBef>
              <a:spcAft>
                <a:spcPts val="0"/>
              </a:spcAft>
              <a:buClr>
                <a:srgbClr val="FF7C3E"/>
              </a:buClr>
              <a:buSzPts val="4800"/>
              <a:buNone/>
              <a:defRPr sz="4800">
                <a:solidFill>
                  <a:srgbClr val="FF7C3E"/>
                </a:solidFill>
              </a:defRPr>
            </a:lvl8pPr>
            <a:lvl9pPr lvl="8" algn="l">
              <a:lnSpc>
                <a:spcPct val="100000"/>
              </a:lnSpc>
              <a:spcBef>
                <a:spcPts val="0"/>
              </a:spcBef>
              <a:spcAft>
                <a:spcPts val="0"/>
              </a:spcAft>
              <a:buClr>
                <a:srgbClr val="FF7C3E"/>
              </a:buClr>
              <a:buSzPts val="4800"/>
              <a:buNone/>
              <a:defRPr sz="4800">
                <a:solidFill>
                  <a:srgbClr val="FF7C3E"/>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p:cSld name="CUSTOM_17_2_1_1_2_2_1_1_1">
    <p:bg>
      <p:bgPr>
        <a:solidFill>
          <a:srgbClr val="A5DDDA">
            <a:alpha val="71764"/>
          </a:srgbClr>
        </a:solidFill>
      </p:bgPr>
    </p:bg>
    <p:spTree>
      <p:nvGrpSpPr>
        <p:cNvPr id="109" name="Shape 109"/>
        <p:cNvGrpSpPr/>
        <p:nvPr/>
      </p:nvGrpSpPr>
      <p:grpSpPr>
        <a:xfrm>
          <a:off x="0" y="0"/>
          <a:ext cx="0" cy="0"/>
          <a:chOff x="0" y="0"/>
          <a:chExt cx="0" cy="0"/>
        </a:xfrm>
      </p:grpSpPr>
      <p:sp>
        <p:nvSpPr>
          <p:cNvPr id="110" name="Google Shape;110;p45"/>
          <p:cNvSpPr/>
          <p:nvPr/>
        </p:nvSpPr>
        <p:spPr>
          <a:xfrm>
            <a:off x="382675" y="397650"/>
            <a:ext cx="3588000" cy="43482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45"/>
          <p:cNvSpPr txBox="1"/>
          <p:nvPr>
            <p:ph idx="1" type="subTitle"/>
          </p:nvPr>
        </p:nvSpPr>
        <p:spPr>
          <a:xfrm flipH="1">
            <a:off x="956400" y="2448700"/>
            <a:ext cx="2366100" cy="572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12" name="Google Shape;112;p45"/>
          <p:cNvSpPr txBox="1"/>
          <p:nvPr>
            <p:ph type="ctrTitle"/>
          </p:nvPr>
        </p:nvSpPr>
        <p:spPr>
          <a:xfrm>
            <a:off x="956400" y="1867000"/>
            <a:ext cx="2440500" cy="591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7C3E"/>
              </a:buClr>
              <a:buSzPts val="2400"/>
              <a:buNone/>
              <a:defRPr b="0" sz="2400">
                <a:solidFill>
                  <a:srgbClr val="FF7C3E"/>
                </a:solidFill>
              </a:defRPr>
            </a:lvl1pPr>
            <a:lvl2pPr lvl="1" algn="l">
              <a:lnSpc>
                <a:spcPct val="100000"/>
              </a:lnSpc>
              <a:spcBef>
                <a:spcPts val="0"/>
              </a:spcBef>
              <a:spcAft>
                <a:spcPts val="0"/>
              </a:spcAft>
              <a:buClr>
                <a:srgbClr val="FF7C3E"/>
              </a:buClr>
              <a:buSzPts val="4800"/>
              <a:buNone/>
              <a:defRPr sz="4800">
                <a:solidFill>
                  <a:srgbClr val="FF7C3E"/>
                </a:solidFill>
              </a:defRPr>
            </a:lvl2pPr>
            <a:lvl3pPr lvl="2" algn="l">
              <a:lnSpc>
                <a:spcPct val="100000"/>
              </a:lnSpc>
              <a:spcBef>
                <a:spcPts val="0"/>
              </a:spcBef>
              <a:spcAft>
                <a:spcPts val="0"/>
              </a:spcAft>
              <a:buClr>
                <a:srgbClr val="FF7C3E"/>
              </a:buClr>
              <a:buSzPts val="4800"/>
              <a:buNone/>
              <a:defRPr sz="4800">
                <a:solidFill>
                  <a:srgbClr val="FF7C3E"/>
                </a:solidFill>
              </a:defRPr>
            </a:lvl3pPr>
            <a:lvl4pPr lvl="3" algn="l">
              <a:lnSpc>
                <a:spcPct val="100000"/>
              </a:lnSpc>
              <a:spcBef>
                <a:spcPts val="0"/>
              </a:spcBef>
              <a:spcAft>
                <a:spcPts val="0"/>
              </a:spcAft>
              <a:buClr>
                <a:srgbClr val="FF7C3E"/>
              </a:buClr>
              <a:buSzPts val="4800"/>
              <a:buNone/>
              <a:defRPr sz="4800">
                <a:solidFill>
                  <a:srgbClr val="FF7C3E"/>
                </a:solidFill>
              </a:defRPr>
            </a:lvl4pPr>
            <a:lvl5pPr lvl="4" algn="l">
              <a:lnSpc>
                <a:spcPct val="100000"/>
              </a:lnSpc>
              <a:spcBef>
                <a:spcPts val="0"/>
              </a:spcBef>
              <a:spcAft>
                <a:spcPts val="0"/>
              </a:spcAft>
              <a:buClr>
                <a:srgbClr val="FF7C3E"/>
              </a:buClr>
              <a:buSzPts val="4800"/>
              <a:buNone/>
              <a:defRPr sz="4800">
                <a:solidFill>
                  <a:srgbClr val="FF7C3E"/>
                </a:solidFill>
              </a:defRPr>
            </a:lvl5pPr>
            <a:lvl6pPr lvl="5" algn="l">
              <a:lnSpc>
                <a:spcPct val="100000"/>
              </a:lnSpc>
              <a:spcBef>
                <a:spcPts val="0"/>
              </a:spcBef>
              <a:spcAft>
                <a:spcPts val="0"/>
              </a:spcAft>
              <a:buClr>
                <a:srgbClr val="FF7C3E"/>
              </a:buClr>
              <a:buSzPts val="4800"/>
              <a:buNone/>
              <a:defRPr sz="4800">
                <a:solidFill>
                  <a:srgbClr val="FF7C3E"/>
                </a:solidFill>
              </a:defRPr>
            </a:lvl6pPr>
            <a:lvl7pPr lvl="6" algn="l">
              <a:lnSpc>
                <a:spcPct val="100000"/>
              </a:lnSpc>
              <a:spcBef>
                <a:spcPts val="0"/>
              </a:spcBef>
              <a:spcAft>
                <a:spcPts val="0"/>
              </a:spcAft>
              <a:buClr>
                <a:srgbClr val="FF7C3E"/>
              </a:buClr>
              <a:buSzPts val="4800"/>
              <a:buNone/>
              <a:defRPr sz="4800">
                <a:solidFill>
                  <a:srgbClr val="FF7C3E"/>
                </a:solidFill>
              </a:defRPr>
            </a:lvl7pPr>
            <a:lvl8pPr lvl="7" algn="l">
              <a:lnSpc>
                <a:spcPct val="100000"/>
              </a:lnSpc>
              <a:spcBef>
                <a:spcPts val="0"/>
              </a:spcBef>
              <a:spcAft>
                <a:spcPts val="0"/>
              </a:spcAft>
              <a:buClr>
                <a:srgbClr val="FF7C3E"/>
              </a:buClr>
              <a:buSzPts val="4800"/>
              <a:buNone/>
              <a:defRPr sz="4800">
                <a:solidFill>
                  <a:srgbClr val="FF7C3E"/>
                </a:solidFill>
              </a:defRPr>
            </a:lvl8pPr>
            <a:lvl9pPr lvl="8" algn="l">
              <a:lnSpc>
                <a:spcPct val="100000"/>
              </a:lnSpc>
              <a:spcBef>
                <a:spcPts val="0"/>
              </a:spcBef>
              <a:spcAft>
                <a:spcPts val="0"/>
              </a:spcAft>
              <a:buClr>
                <a:srgbClr val="FF7C3E"/>
              </a:buClr>
              <a:buSzPts val="4800"/>
              <a:buNone/>
              <a:defRPr sz="4800">
                <a:solidFill>
                  <a:srgbClr val="FF7C3E"/>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S">
  <p:cSld name="CUSTOM_17">
    <p:bg>
      <p:bgPr>
        <a:solidFill>
          <a:srgbClr val="A5DDDA">
            <a:alpha val="71764"/>
          </a:srgbClr>
        </a:solidFill>
      </p:bgPr>
    </p:bg>
    <p:spTree>
      <p:nvGrpSpPr>
        <p:cNvPr id="13" name="Shape 13"/>
        <p:cNvGrpSpPr/>
        <p:nvPr/>
      </p:nvGrpSpPr>
      <p:grpSpPr>
        <a:xfrm>
          <a:off x="0" y="0"/>
          <a:ext cx="0" cy="0"/>
          <a:chOff x="0" y="0"/>
          <a:chExt cx="0" cy="0"/>
        </a:xfrm>
      </p:grpSpPr>
      <p:sp>
        <p:nvSpPr>
          <p:cNvPr id="14" name="Google Shape;14;p35"/>
          <p:cNvSpPr/>
          <p:nvPr/>
        </p:nvSpPr>
        <p:spPr>
          <a:xfrm>
            <a:off x="4706700" y="397650"/>
            <a:ext cx="4437300" cy="36783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5"/>
          <p:cNvSpPr/>
          <p:nvPr/>
        </p:nvSpPr>
        <p:spPr>
          <a:xfrm>
            <a:off x="382675" y="397650"/>
            <a:ext cx="1157700" cy="36783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5"/>
          <p:cNvSpPr/>
          <p:nvPr/>
        </p:nvSpPr>
        <p:spPr>
          <a:xfrm>
            <a:off x="100" y="4426500"/>
            <a:ext cx="9144000" cy="717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5"/>
          <p:cNvSpPr txBox="1"/>
          <p:nvPr>
            <p:ph type="ctrTitle"/>
          </p:nvPr>
        </p:nvSpPr>
        <p:spPr>
          <a:xfrm>
            <a:off x="5810800" y="635800"/>
            <a:ext cx="29514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7C3E"/>
              </a:buClr>
              <a:buSzPts val="1400"/>
              <a:buNone/>
              <a:defRPr sz="1400">
                <a:solidFill>
                  <a:srgbClr val="FF7C3E"/>
                </a:solidFill>
              </a:defRPr>
            </a:lvl1pPr>
            <a:lvl2pPr lvl="1" algn="l">
              <a:lnSpc>
                <a:spcPct val="100000"/>
              </a:lnSpc>
              <a:spcBef>
                <a:spcPts val="0"/>
              </a:spcBef>
              <a:spcAft>
                <a:spcPts val="0"/>
              </a:spcAft>
              <a:buClr>
                <a:srgbClr val="FF7C3E"/>
              </a:buClr>
              <a:buSzPts val="1400"/>
              <a:buNone/>
              <a:defRPr sz="1400">
                <a:solidFill>
                  <a:srgbClr val="FF7C3E"/>
                </a:solidFill>
              </a:defRPr>
            </a:lvl2pPr>
            <a:lvl3pPr lvl="2" algn="l">
              <a:lnSpc>
                <a:spcPct val="100000"/>
              </a:lnSpc>
              <a:spcBef>
                <a:spcPts val="0"/>
              </a:spcBef>
              <a:spcAft>
                <a:spcPts val="0"/>
              </a:spcAft>
              <a:buClr>
                <a:srgbClr val="FF7C3E"/>
              </a:buClr>
              <a:buSzPts val="1400"/>
              <a:buNone/>
              <a:defRPr sz="1400">
                <a:solidFill>
                  <a:srgbClr val="FF7C3E"/>
                </a:solidFill>
              </a:defRPr>
            </a:lvl3pPr>
            <a:lvl4pPr lvl="3" algn="l">
              <a:lnSpc>
                <a:spcPct val="100000"/>
              </a:lnSpc>
              <a:spcBef>
                <a:spcPts val="0"/>
              </a:spcBef>
              <a:spcAft>
                <a:spcPts val="0"/>
              </a:spcAft>
              <a:buClr>
                <a:srgbClr val="FF7C3E"/>
              </a:buClr>
              <a:buSzPts val="1400"/>
              <a:buNone/>
              <a:defRPr sz="1400">
                <a:solidFill>
                  <a:srgbClr val="FF7C3E"/>
                </a:solidFill>
              </a:defRPr>
            </a:lvl4pPr>
            <a:lvl5pPr lvl="4" algn="l">
              <a:lnSpc>
                <a:spcPct val="100000"/>
              </a:lnSpc>
              <a:spcBef>
                <a:spcPts val="0"/>
              </a:spcBef>
              <a:spcAft>
                <a:spcPts val="0"/>
              </a:spcAft>
              <a:buClr>
                <a:srgbClr val="FF7C3E"/>
              </a:buClr>
              <a:buSzPts val="1400"/>
              <a:buNone/>
              <a:defRPr sz="1400">
                <a:solidFill>
                  <a:srgbClr val="FF7C3E"/>
                </a:solidFill>
              </a:defRPr>
            </a:lvl5pPr>
            <a:lvl6pPr lvl="5" algn="l">
              <a:lnSpc>
                <a:spcPct val="100000"/>
              </a:lnSpc>
              <a:spcBef>
                <a:spcPts val="0"/>
              </a:spcBef>
              <a:spcAft>
                <a:spcPts val="0"/>
              </a:spcAft>
              <a:buClr>
                <a:srgbClr val="FF7C3E"/>
              </a:buClr>
              <a:buSzPts val="1400"/>
              <a:buNone/>
              <a:defRPr sz="1400">
                <a:solidFill>
                  <a:srgbClr val="FF7C3E"/>
                </a:solidFill>
              </a:defRPr>
            </a:lvl6pPr>
            <a:lvl7pPr lvl="6" algn="l">
              <a:lnSpc>
                <a:spcPct val="100000"/>
              </a:lnSpc>
              <a:spcBef>
                <a:spcPts val="0"/>
              </a:spcBef>
              <a:spcAft>
                <a:spcPts val="0"/>
              </a:spcAft>
              <a:buClr>
                <a:srgbClr val="FF7C3E"/>
              </a:buClr>
              <a:buSzPts val="1400"/>
              <a:buNone/>
              <a:defRPr sz="1400">
                <a:solidFill>
                  <a:srgbClr val="FF7C3E"/>
                </a:solidFill>
              </a:defRPr>
            </a:lvl7pPr>
            <a:lvl8pPr lvl="7" algn="l">
              <a:lnSpc>
                <a:spcPct val="100000"/>
              </a:lnSpc>
              <a:spcBef>
                <a:spcPts val="0"/>
              </a:spcBef>
              <a:spcAft>
                <a:spcPts val="0"/>
              </a:spcAft>
              <a:buClr>
                <a:srgbClr val="FF7C3E"/>
              </a:buClr>
              <a:buSzPts val="1400"/>
              <a:buNone/>
              <a:defRPr sz="1400">
                <a:solidFill>
                  <a:srgbClr val="FF7C3E"/>
                </a:solidFill>
              </a:defRPr>
            </a:lvl8pPr>
            <a:lvl9pPr lvl="8" algn="l">
              <a:lnSpc>
                <a:spcPct val="100000"/>
              </a:lnSpc>
              <a:spcBef>
                <a:spcPts val="0"/>
              </a:spcBef>
              <a:spcAft>
                <a:spcPts val="0"/>
              </a:spcAft>
              <a:buClr>
                <a:srgbClr val="FF7C3E"/>
              </a:buClr>
              <a:buSzPts val="1400"/>
              <a:buNone/>
              <a:defRPr sz="1400">
                <a:solidFill>
                  <a:srgbClr val="FF7C3E"/>
                </a:solidFill>
              </a:defRPr>
            </a:lvl9pPr>
          </a:lstStyle>
          <a:p/>
        </p:txBody>
      </p:sp>
      <p:sp>
        <p:nvSpPr>
          <p:cNvPr id="18" name="Google Shape;18;p35"/>
          <p:cNvSpPr txBox="1"/>
          <p:nvPr>
            <p:ph idx="1" type="subTitle"/>
          </p:nvPr>
        </p:nvSpPr>
        <p:spPr>
          <a:xfrm>
            <a:off x="5810800" y="1031500"/>
            <a:ext cx="3675300" cy="310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434343"/>
              </a:buClr>
              <a:buSzPts val="1100"/>
              <a:buNone/>
              <a:defRPr sz="1100">
                <a:solidFill>
                  <a:srgbClr val="434343"/>
                </a:solidFill>
              </a:defRPr>
            </a:lvl1pPr>
            <a:lvl2pPr lvl="1" algn="l">
              <a:lnSpc>
                <a:spcPct val="100000"/>
              </a:lnSpc>
              <a:spcBef>
                <a:spcPts val="0"/>
              </a:spcBef>
              <a:spcAft>
                <a:spcPts val="0"/>
              </a:spcAft>
              <a:buClr>
                <a:srgbClr val="434343"/>
              </a:buClr>
              <a:buSzPts val="1100"/>
              <a:buNone/>
              <a:defRPr sz="1100">
                <a:solidFill>
                  <a:srgbClr val="434343"/>
                </a:solidFill>
              </a:defRPr>
            </a:lvl2pPr>
            <a:lvl3pPr lvl="2" algn="l">
              <a:lnSpc>
                <a:spcPct val="100000"/>
              </a:lnSpc>
              <a:spcBef>
                <a:spcPts val="0"/>
              </a:spcBef>
              <a:spcAft>
                <a:spcPts val="0"/>
              </a:spcAft>
              <a:buClr>
                <a:srgbClr val="434343"/>
              </a:buClr>
              <a:buSzPts val="1100"/>
              <a:buNone/>
              <a:defRPr sz="1100">
                <a:solidFill>
                  <a:srgbClr val="434343"/>
                </a:solidFill>
              </a:defRPr>
            </a:lvl3pPr>
            <a:lvl4pPr lvl="3" algn="l">
              <a:lnSpc>
                <a:spcPct val="100000"/>
              </a:lnSpc>
              <a:spcBef>
                <a:spcPts val="0"/>
              </a:spcBef>
              <a:spcAft>
                <a:spcPts val="0"/>
              </a:spcAft>
              <a:buClr>
                <a:srgbClr val="434343"/>
              </a:buClr>
              <a:buSzPts val="1100"/>
              <a:buNone/>
              <a:defRPr sz="1100">
                <a:solidFill>
                  <a:srgbClr val="434343"/>
                </a:solidFill>
              </a:defRPr>
            </a:lvl4pPr>
            <a:lvl5pPr lvl="4" algn="l">
              <a:lnSpc>
                <a:spcPct val="100000"/>
              </a:lnSpc>
              <a:spcBef>
                <a:spcPts val="0"/>
              </a:spcBef>
              <a:spcAft>
                <a:spcPts val="0"/>
              </a:spcAft>
              <a:buClr>
                <a:srgbClr val="434343"/>
              </a:buClr>
              <a:buSzPts val="1100"/>
              <a:buNone/>
              <a:defRPr sz="1100">
                <a:solidFill>
                  <a:srgbClr val="434343"/>
                </a:solidFill>
              </a:defRPr>
            </a:lvl5pPr>
            <a:lvl6pPr lvl="5" algn="l">
              <a:lnSpc>
                <a:spcPct val="100000"/>
              </a:lnSpc>
              <a:spcBef>
                <a:spcPts val="0"/>
              </a:spcBef>
              <a:spcAft>
                <a:spcPts val="0"/>
              </a:spcAft>
              <a:buClr>
                <a:srgbClr val="434343"/>
              </a:buClr>
              <a:buSzPts val="1100"/>
              <a:buNone/>
              <a:defRPr sz="1100">
                <a:solidFill>
                  <a:srgbClr val="434343"/>
                </a:solidFill>
              </a:defRPr>
            </a:lvl6pPr>
            <a:lvl7pPr lvl="6" algn="l">
              <a:lnSpc>
                <a:spcPct val="100000"/>
              </a:lnSpc>
              <a:spcBef>
                <a:spcPts val="0"/>
              </a:spcBef>
              <a:spcAft>
                <a:spcPts val="0"/>
              </a:spcAft>
              <a:buClr>
                <a:srgbClr val="434343"/>
              </a:buClr>
              <a:buSzPts val="1100"/>
              <a:buNone/>
              <a:defRPr sz="1100">
                <a:solidFill>
                  <a:srgbClr val="434343"/>
                </a:solidFill>
              </a:defRPr>
            </a:lvl7pPr>
            <a:lvl8pPr lvl="7" algn="l">
              <a:lnSpc>
                <a:spcPct val="100000"/>
              </a:lnSpc>
              <a:spcBef>
                <a:spcPts val="0"/>
              </a:spcBef>
              <a:spcAft>
                <a:spcPts val="0"/>
              </a:spcAft>
              <a:buClr>
                <a:srgbClr val="434343"/>
              </a:buClr>
              <a:buSzPts val="1100"/>
              <a:buNone/>
              <a:defRPr sz="1100">
                <a:solidFill>
                  <a:srgbClr val="434343"/>
                </a:solidFill>
              </a:defRPr>
            </a:lvl8pPr>
            <a:lvl9pPr lvl="8" algn="l">
              <a:lnSpc>
                <a:spcPct val="100000"/>
              </a:lnSpc>
              <a:spcBef>
                <a:spcPts val="0"/>
              </a:spcBef>
              <a:spcAft>
                <a:spcPts val="0"/>
              </a:spcAft>
              <a:buClr>
                <a:srgbClr val="434343"/>
              </a:buClr>
              <a:buSzPts val="1100"/>
              <a:buNone/>
              <a:defRPr sz="1100">
                <a:solidFill>
                  <a:srgbClr val="434343"/>
                </a:solidFill>
              </a:defRPr>
            </a:lvl9pPr>
          </a:lstStyle>
          <a:p/>
        </p:txBody>
      </p:sp>
      <p:sp>
        <p:nvSpPr>
          <p:cNvPr id="19" name="Google Shape;19;p35"/>
          <p:cNvSpPr txBox="1"/>
          <p:nvPr>
            <p:ph idx="2" type="title"/>
          </p:nvPr>
        </p:nvSpPr>
        <p:spPr>
          <a:xfrm>
            <a:off x="4114235" y="638011"/>
            <a:ext cx="1753800" cy="577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FF7C3E"/>
              </a:buClr>
              <a:buSzPts val="3600"/>
              <a:buNone/>
              <a:defRPr b="0" sz="3600">
                <a:solidFill>
                  <a:srgbClr val="FF7C3E"/>
                </a:solidFill>
              </a:defRPr>
            </a:lvl1pPr>
            <a:lvl2pPr lvl="1"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2pPr>
            <a:lvl3pPr lvl="2"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3pPr>
            <a:lvl4pPr lvl="3"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4pPr>
            <a:lvl5pPr lvl="4"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5pPr>
            <a:lvl6pPr lvl="5"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6pPr>
            <a:lvl7pPr lvl="6"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7pPr>
            <a:lvl8pPr lvl="7"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8pPr>
            <a:lvl9pPr lvl="8"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9pPr>
          </a:lstStyle>
          <a:p/>
        </p:txBody>
      </p:sp>
      <p:sp>
        <p:nvSpPr>
          <p:cNvPr id="20" name="Google Shape;20;p35"/>
          <p:cNvSpPr txBox="1"/>
          <p:nvPr>
            <p:ph idx="3" type="ctrTitle"/>
          </p:nvPr>
        </p:nvSpPr>
        <p:spPr>
          <a:xfrm>
            <a:off x="532475" y="1763700"/>
            <a:ext cx="3440700" cy="946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FF7C3E"/>
              </a:buClr>
              <a:buSzPts val="3600"/>
              <a:buNone/>
              <a:defRPr sz="3600">
                <a:solidFill>
                  <a:srgbClr val="FF7C3E"/>
                </a:solidFill>
              </a:defRPr>
            </a:lvl1pPr>
            <a:lvl2pPr lvl="1" algn="l">
              <a:lnSpc>
                <a:spcPct val="100000"/>
              </a:lnSpc>
              <a:spcBef>
                <a:spcPts val="0"/>
              </a:spcBef>
              <a:spcAft>
                <a:spcPts val="0"/>
              </a:spcAft>
              <a:buClr>
                <a:srgbClr val="FF7C3E"/>
              </a:buClr>
              <a:buSzPts val="1800"/>
              <a:buNone/>
              <a:defRPr sz="1800">
                <a:solidFill>
                  <a:srgbClr val="FF7C3E"/>
                </a:solidFill>
              </a:defRPr>
            </a:lvl2pPr>
            <a:lvl3pPr lvl="2" algn="l">
              <a:lnSpc>
                <a:spcPct val="100000"/>
              </a:lnSpc>
              <a:spcBef>
                <a:spcPts val="0"/>
              </a:spcBef>
              <a:spcAft>
                <a:spcPts val="0"/>
              </a:spcAft>
              <a:buClr>
                <a:srgbClr val="FF7C3E"/>
              </a:buClr>
              <a:buSzPts val="1800"/>
              <a:buNone/>
              <a:defRPr sz="1800">
                <a:solidFill>
                  <a:srgbClr val="FF7C3E"/>
                </a:solidFill>
              </a:defRPr>
            </a:lvl3pPr>
            <a:lvl4pPr lvl="3" algn="l">
              <a:lnSpc>
                <a:spcPct val="100000"/>
              </a:lnSpc>
              <a:spcBef>
                <a:spcPts val="0"/>
              </a:spcBef>
              <a:spcAft>
                <a:spcPts val="0"/>
              </a:spcAft>
              <a:buClr>
                <a:srgbClr val="FF7C3E"/>
              </a:buClr>
              <a:buSzPts val="1800"/>
              <a:buNone/>
              <a:defRPr sz="1800">
                <a:solidFill>
                  <a:srgbClr val="FF7C3E"/>
                </a:solidFill>
              </a:defRPr>
            </a:lvl4pPr>
            <a:lvl5pPr lvl="4" algn="l">
              <a:lnSpc>
                <a:spcPct val="100000"/>
              </a:lnSpc>
              <a:spcBef>
                <a:spcPts val="0"/>
              </a:spcBef>
              <a:spcAft>
                <a:spcPts val="0"/>
              </a:spcAft>
              <a:buClr>
                <a:srgbClr val="FF7C3E"/>
              </a:buClr>
              <a:buSzPts val="1800"/>
              <a:buNone/>
              <a:defRPr sz="1800">
                <a:solidFill>
                  <a:srgbClr val="FF7C3E"/>
                </a:solidFill>
              </a:defRPr>
            </a:lvl5pPr>
            <a:lvl6pPr lvl="5" algn="l">
              <a:lnSpc>
                <a:spcPct val="100000"/>
              </a:lnSpc>
              <a:spcBef>
                <a:spcPts val="0"/>
              </a:spcBef>
              <a:spcAft>
                <a:spcPts val="0"/>
              </a:spcAft>
              <a:buClr>
                <a:srgbClr val="FF7C3E"/>
              </a:buClr>
              <a:buSzPts val="1800"/>
              <a:buNone/>
              <a:defRPr sz="1800">
                <a:solidFill>
                  <a:srgbClr val="FF7C3E"/>
                </a:solidFill>
              </a:defRPr>
            </a:lvl6pPr>
            <a:lvl7pPr lvl="6" algn="l">
              <a:lnSpc>
                <a:spcPct val="100000"/>
              </a:lnSpc>
              <a:spcBef>
                <a:spcPts val="0"/>
              </a:spcBef>
              <a:spcAft>
                <a:spcPts val="0"/>
              </a:spcAft>
              <a:buClr>
                <a:srgbClr val="FF7C3E"/>
              </a:buClr>
              <a:buSzPts val="1800"/>
              <a:buNone/>
              <a:defRPr sz="1800">
                <a:solidFill>
                  <a:srgbClr val="FF7C3E"/>
                </a:solidFill>
              </a:defRPr>
            </a:lvl7pPr>
            <a:lvl8pPr lvl="7" algn="l">
              <a:lnSpc>
                <a:spcPct val="100000"/>
              </a:lnSpc>
              <a:spcBef>
                <a:spcPts val="0"/>
              </a:spcBef>
              <a:spcAft>
                <a:spcPts val="0"/>
              </a:spcAft>
              <a:buClr>
                <a:srgbClr val="FF7C3E"/>
              </a:buClr>
              <a:buSzPts val="1800"/>
              <a:buNone/>
              <a:defRPr sz="1800">
                <a:solidFill>
                  <a:srgbClr val="FF7C3E"/>
                </a:solidFill>
              </a:defRPr>
            </a:lvl8pPr>
            <a:lvl9pPr lvl="8" algn="l">
              <a:lnSpc>
                <a:spcPct val="100000"/>
              </a:lnSpc>
              <a:spcBef>
                <a:spcPts val="0"/>
              </a:spcBef>
              <a:spcAft>
                <a:spcPts val="0"/>
              </a:spcAft>
              <a:buClr>
                <a:srgbClr val="FF7C3E"/>
              </a:buClr>
              <a:buSzPts val="1800"/>
              <a:buNone/>
              <a:defRPr sz="1800">
                <a:solidFill>
                  <a:srgbClr val="FF7C3E"/>
                </a:solidFill>
              </a:defRPr>
            </a:lvl9pPr>
          </a:lstStyle>
          <a:p/>
        </p:txBody>
      </p:sp>
      <p:sp>
        <p:nvSpPr>
          <p:cNvPr id="21" name="Google Shape;21;p35"/>
          <p:cNvSpPr txBox="1"/>
          <p:nvPr>
            <p:ph idx="12" type="sldNum"/>
          </p:nvPr>
        </p:nvSpPr>
        <p:spPr>
          <a:xfrm>
            <a:off x="8556784" y="3136707"/>
            <a:ext cx="548700" cy="3936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400"/>
              <a:buFont typeface="Arial"/>
              <a:buNone/>
              <a:defRPr b="0" i="0" sz="1400" u="none" cap="none" strike="noStrike">
                <a:solidFill>
                  <a:srgbClr val="F4F2F2"/>
                </a:solidFill>
                <a:latin typeface="Barlow Semi Condensed"/>
                <a:ea typeface="Barlow Semi Condensed"/>
                <a:cs typeface="Barlow Semi Condensed"/>
                <a:sym typeface="Barlow Semi Condensed"/>
              </a:defRPr>
            </a:lvl1pPr>
            <a:lvl2pPr indent="0" lvl="1" marL="0" marR="0" rtl="0" algn="ctr">
              <a:lnSpc>
                <a:spcPct val="100000"/>
              </a:lnSpc>
              <a:spcBef>
                <a:spcPts val="0"/>
              </a:spcBef>
              <a:spcAft>
                <a:spcPts val="0"/>
              </a:spcAft>
              <a:buClr>
                <a:srgbClr val="000000"/>
              </a:buClr>
              <a:buSzPts val="1400"/>
              <a:buFont typeface="Arial"/>
              <a:buNone/>
              <a:defRPr b="0" i="0" sz="1400" u="none" cap="none" strike="noStrike">
                <a:solidFill>
                  <a:srgbClr val="F4F2F2"/>
                </a:solidFill>
                <a:latin typeface="Barlow Semi Condensed"/>
                <a:ea typeface="Barlow Semi Condensed"/>
                <a:cs typeface="Barlow Semi Condensed"/>
                <a:sym typeface="Barlow Semi Condensed"/>
              </a:defRPr>
            </a:lvl2pPr>
            <a:lvl3pPr indent="0" lvl="2" marL="0" marR="0" rtl="0" algn="ctr">
              <a:lnSpc>
                <a:spcPct val="100000"/>
              </a:lnSpc>
              <a:spcBef>
                <a:spcPts val="0"/>
              </a:spcBef>
              <a:spcAft>
                <a:spcPts val="0"/>
              </a:spcAft>
              <a:buClr>
                <a:srgbClr val="000000"/>
              </a:buClr>
              <a:buSzPts val="1400"/>
              <a:buFont typeface="Arial"/>
              <a:buNone/>
              <a:defRPr b="0" i="0" sz="1400" u="none" cap="none" strike="noStrike">
                <a:solidFill>
                  <a:srgbClr val="F4F2F2"/>
                </a:solidFill>
                <a:latin typeface="Barlow Semi Condensed"/>
                <a:ea typeface="Barlow Semi Condensed"/>
                <a:cs typeface="Barlow Semi Condensed"/>
                <a:sym typeface="Barlow Semi Condensed"/>
              </a:defRPr>
            </a:lvl3pPr>
            <a:lvl4pPr indent="0" lvl="3" marL="0" marR="0" rtl="0" algn="ctr">
              <a:lnSpc>
                <a:spcPct val="100000"/>
              </a:lnSpc>
              <a:spcBef>
                <a:spcPts val="0"/>
              </a:spcBef>
              <a:spcAft>
                <a:spcPts val="0"/>
              </a:spcAft>
              <a:buClr>
                <a:srgbClr val="000000"/>
              </a:buClr>
              <a:buSzPts val="1400"/>
              <a:buFont typeface="Arial"/>
              <a:buNone/>
              <a:defRPr b="0" i="0" sz="1400" u="none" cap="none" strike="noStrike">
                <a:solidFill>
                  <a:srgbClr val="F4F2F2"/>
                </a:solidFill>
                <a:latin typeface="Barlow Semi Condensed"/>
                <a:ea typeface="Barlow Semi Condensed"/>
                <a:cs typeface="Barlow Semi Condensed"/>
                <a:sym typeface="Barlow Semi Condensed"/>
              </a:defRPr>
            </a:lvl4pPr>
            <a:lvl5pPr indent="0" lvl="4" marL="0" marR="0" rtl="0" algn="ctr">
              <a:lnSpc>
                <a:spcPct val="100000"/>
              </a:lnSpc>
              <a:spcBef>
                <a:spcPts val="0"/>
              </a:spcBef>
              <a:spcAft>
                <a:spcPts val="0"/>
              </a:spcAft>
              <a:buClr>
                <a:srgbClr val="000000"/>
              </a:buClr>
              <a:buSzPts val="1400"/>
              <a:buFont typeface="Arial"/>
              <a:buNone/>
              <a:defRPr b="0" i="0" sz="1400" u="none" cap="none" strike="noStrike">
                <a:solidFill>
                  <a:srgbClr val="F4F2F2"/>
                </a:solidFill>
                <a:latin typeface="Barlow Semi Condensed"/>
                <a:ea typeface="Barlow Semi Condensed"/>
                <a:cs typeface="Barlow Semi Condensed"/>
                <a:sym typeface="Barlow Semi Condensed"/>
              </a:defRPr>
            </a:lvl5pPr>
            <a:lvl6pPr indent="0" lvl="5" marL="0" marR="0" rtl="0" algn="ctr">
              <a:lnSpc>
                <a:spcPct val="100000"/>
              </a:lnSpc>
              <a:spcBef>
                <a:spcPts val="0"/>
              </a:spcBef>
              <a:spcAft>
                <a:spcPts val="0"/>
              </a:spcAft>
              <a:buClr>
                <a:srgbClr val="000000"/>
              </a:buClr>
              <a:buSzPts val="1400"/>
              <a:buFont typeface="Arial"/>
              <a:buNone/>
              <a:defRPr b="0" i="0" sz="1400" u="none" cap="none" strike="noStrike">
                <a:solidFill>
                  <a:srgbClr val="F4F2F2"/>
                </a:solidFill>
                <a:latin typeface="Barlow Semi Condensed"/>
                <a:ea typeface="Barlow Semi Condensed"/>
                <a:cs typeface="Barlow Semi Condensed"/>
                <a:sym typeface="Barlow Semi Condensed"/>
              </a:defRPr>
            </a:lvl6pPr>
            <a:lvl7pPr indent="0" lvl="6" marL="0" marR="0" rtl="0" algn="ctr">
              <a:lnSpc>
                <a:spcPct val="100000"/>
              </a:lnSpc>
              <a:spcBef>
                <a:spcPts val="0"/>
              </a:spcBef>
              <a:spcAft>
                <a:spcPts val="0"/>
              </a:spcAft>
              <a:buClr>
                <a:srgbClr val="000000"/>
              </a:buClr>
              <a:buSzPts val="1400"/>
              <a:buFont typeface="Arial"/>
              <a:buNone/>
              <a:defRPr b="0" i="0" sz="1400" u="none" cap="none" strike="noStrike">
                <a:solidFill>
                  <a:srgbClr val="F4F2F2"/>
                </a:solidFill>
                <a:latin typeface="Barlow Semi Condensed"/>
                <a:ea typeface="Barlow Semi Condensed"/>
                <a:cs typeface="Barlow Semi Condensed"/>
                <a:sym typeface="Barlow Semi Condensed"/>
              </a:defRPr>
            </a:lvl7pPr>
            <a:lvl8pPr indent="0" lvl="7" marL="0" marR="0" rtl="0" algn="ctr">
              <a:lnSpc>
                <a:spcPct val="100000"/>
              </a:lnSpc>
              <a:spcBef>
                <a:spcPts val="0"/>
              </a:spcBef>
              <a:spcAft>
                <a:spcPts val="0"/>
              </a:spcAft>
              <a:buClr>
                <a:srgbClr val="000000"/>
              </a:buClr>
              <a:buSzPts val="1400"/>
              <a:buFont typeface="Arial"/>
              <a:buNone/>
              <a:defRPr b="0" i="0" sz="1400" u="none" cap="none" strike="noStrike">
                <a:solidFill>
                  <a:srgbClr val="F4F2F2"/>
                </a:solidFill>
                <a:latin typeface="Barlow Semi Condensed"/>
                <a:ea typeface="Barlow Semi Condensed"/>
                <a:cs typeface="Barlow Semi Condensed"/>
                <a:sym typeface="Barlow Semi Condensed"/>
              </a:defRPr>
            </a:lvl8pPr>
            <a:lvl9pPr indent="0" lvl="8" marL="0" marR="0" rtl="0" algn="ctr">
              <a:lnSpc>
                <a:spcPct val="100000"/>
              </a:lnSpc>
              <a:spcBef>
                <a:spcPts val="0"/>
              </a:spcBef>
              <a:spcAft>
                <a:spcPts val="0"/>
              </a:spcAft>
              <a:buClr>
                <a:srgbClr val="000000"/>
              </a:buClr>
              <a:buSzPts val="1400"/>
              <a:buFont typeface="Arial"/>
              <a:buNone/>
              <a:defRPr b="0" i="0" sz="1400" u="none" cap="none" strike="noStrike">
                <a:solidFill>
                  <a:srgbClr val="F4F2F2"/>
                </a:solidFill>
                <a:latin typeface="Barlow Semi Condensed"/>
                <a:ea typeface="Barlow Semi Condensed"/>
                <a:cs typeface="Barlow Semi Condensed"/>
                <a:sym typeface="Barlow Semi Condensed"/>
              </a:defRPr>
            </a:lvl9pPr>
          </a:lstStyle>
          <a:p>
            <a:pPr indent="0" lvl="0" marL="0" rtl="0" algn="ctr">
              <a:spcBef>
                <a:spcPts val="0"/>
              </a:spcBef>
              <a:spcAft>
                <a:spcPts val="0"/>
              </a:spcAft>
              <a:buNone/>
            </a:pPr>
            <a:fld id="{00000000-1234-1234-1234-123412341234}" type="slidenum">
              <a:rPr lang="en-US"/>
              <a:t>‹#›</a:t>
            </a:fld>
            <a:endParaRPr/>
          </a:p>
        </p:txBody>
      </p:sp>
      <p:sp>
        <p:nvSpPr>
          <p:cNvPr id="22" name="Google Shape;22;p35"/>
          <p:cNvSpPr txBox="1"/>
          <p:nvPr>
            <p:ph idx="4" type="ctrTitle"/>
          </p:nvPr>
        </p:nvSpPr>
        <p:spPr>
          <a:xfrm>
            <a:off x="5810800" y="1257375"/>
            <a:ext cx="29514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7C3E"/>
              </a:buClr>
              <a:buSzPts val="1400"/>
              <a:buNone/>
              <a:defRPr sz="1400">
                <a:solidFill>
                  <a:srgbClr val="FF7C3E"/>
                </a:solidFill>
              </a:defRPr>
            </a:lvl1pPr>
            <a:lvl2pPr lvl="1" algn="l">
              <a:lnSpc>
                <a:spcPct val="100000"/>
              </a:lnSpc>
              <a:spcBef>
                <a:spcPts val="0"/>
              </a:spcBef>
              <a:spcAft>
                <a:spcPts val="0"/>
              </a:spcAft>
              <a:buClr>
                <a:srgbClr val="FF7C3E"/>
              </a:buClr>
              <a:buSzPts val="1400"/>
              <a:buNone/>
              <a:defRPr sz="1400">
                <a:solidFill>
                  <a:srgbClr val="FF7C3E"/>
                </a:solidFill>
              </a:defRPr>
            </a:lvl2pPr>
            <a:lvl3pPr lvl="2" algn="l">
              <a:lnSpc>
                <a:spcPct val="100000"/>
              </a:lnSpc>
              <a:spcBef>
                <a:spcPts val="0"/>
              </a:spcBef>
              <a:spcAft>
                <a:spcPts val="0"/>
              </a:spcAft>
              <a:buClr>
                <a:srgbClr val="FF7C3E"/>
              </a:buClr>
              <a:buSzPts val="1400"/>
              <a:buNone/>
              <a:defRPr sz="1400">
                <a:solidFill>
                  <a:srgbClr val="FF7C3E"/>
                </a:solidFill>
              </a:defRPr>
            </a:lvl3pPr>
            <a:lvl4pPr lvl="3" algn="l">
              <a:lnSpc>
                <a:spcPct val="100000"/>
              </a:lnSpc>
              <a:spcBef>
                <a:spcPts val="0"/>
              </a:spcBef>
              <a:spcAft>
                <a:spcPts val="0"/>
              </a:spcAft>
              <a:buClr>
                <a:srgbClr val="FF7C3E"/>
              </a:buClr>
              <a:buSzPts val="1400"/>
              <a:buNone/>
              <a:defRPr sz="1400">
                <a:solidFill>
                  <a:srgbClr val="FF7C3E"/>
                </a:solidFill>
              </a:defRPr>
            </a:lvl4pPr>
            <a:lvl5pPr lvl="4" algn="l">
              <a:lnSpc>
                <a:spcPct val="100000"/>
              </a:lnSpc>
              <a:spcBef>
                <a:spcPts val="0"/>
              </a:spcBef>
              <a:spcAft>
                <a:spcPts val="0"/>
              </a:spcAft>
              <a:buClr>
                <a:srgbClr val="FF7C3E"/>
              </a:buClr>
              <a:buSzPts val="1400"/>
              <a:buNone/>
              <a:defRPr sz="1400">
                <a:solidFill>
                  <a:srgbClr val="FF7C3E"/>
                </a:solidFill>
              </a:defRPr>
            </a:lvl5pPr>
            <a:lvl6pPr lvl="5" algn="l">
              <a:lnSpc>
                <a:spcPct val="100000"/>
              </a:lnSpc>
              <a:spcBef>
                <a:spcPts val="0"/>
              </a:spcBef>
              <a:spcAft>
                <a:spcPts val="0"/>
              </a:spcAft>
              <a:buClr>
                <a:srgbClr val="FF7C3E"/>
              </a:buClr>
              <a:buSzPts val="1400"/>
              <a:buNone/>
              <a:defRPr sz="1400">
                <a:solidFill>
                  <a:srgbClr val="FF7C3E"/>
                </a:solidFill>
              </a:defRPr>
            </a:lvl6pPr>
            <a:lvl7pPr lvl="6" algn="l">
              <a:lnSpc>
                <a:spcPct val="100000"/>
              </a:lnSpc>
              <a:spcBef>
                <a:spcPts val="0"/>
              </a:spcBef>
              <a:spcAft>
                <a:spcPts val="0"/>
              </a:spcAft>
              <a:buClr>
                <a:srgbClr val="FF7C3E"/>
              </a:buClr>
              <a:buSzPts val="1400"/>
              <a:buNone/>
              <a:defRPr sz="1400">
                <a:solidFill>
                  <a:srgbClr val="FF7C3E"/>
                </a:solidFill>
              </a:defRPr>
            </a:lvl7pPr>
            <a:lvl8pPr lvl="7" algn="l">
              <a:lnSpc>
                <a:spcPct val="100000"/>
              </a:lnSpc>
              <a:spcBef>
                <a:spcPts val="0"/>
              </a:spcBef>
              <a:spcAft>
                <a:spcPts val="0"/>
              </a:spcAft>
              <a:buClr>
                <a:srgbClr val="FF7C3E"/>
              </a:buClr>
              <a:buSzPts val="1400"/>
              <a:buNone/>
              <a:defRPr sz="1400">
                <a:solidFill>
                  <a:srgbClr val="FF7C3E"/>
                </a:solidFill>
              </a:defRPr>
            </a:lvl8pPr>
            <a:lvl9pPr lvl="8" algn="l">
              <a:lnSpc>
                <a:spcPct val="100000"/>
              </a:lnSpc>
              <a:spcBef>
                <a:spcPts val="0"/>
              </a:spcBef>
              <a:spcAft>
                <a:spcPts val="0"/>
              </a:spcAft>
              <a:buClr>
                <a:srgbClr val="FF7C3E"/>
              </a:buClr>
              <a:buSzPts val="1400"/>
              <a:buNone/>
              <a:defRPr sz="1400">
                <a:solidFill>
                  <a:srgbClr val="FF7C3E"/>
                </a:solidFill>
              </a:defRPr>
            </a:lvl9pPr>
          </a:lstStyle>
          <a:p/>
        </p:txBody>
      </p:sp>
      <p:sp>
        <p:nvSpPr>
          <p:cNvPr id="23" name="Google Shape;23;p35"/>
          <p:cNvSpPr txBox="1"/>
          <p:nvPr>
            <p:ph idx="5" type="subTitle"/>
          </p:nvPr>
        </p:nvSpPr>
        <p:spPr>
          <a:xfrm>
            <a:off x="5810800" y="1653075"/>
            <a:ext cx="3675300" cy="310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434343"/>
              </a:buClr>
              <a:buSzPts val="1100"/>
              <a:buNone/>
              <a:defRPr sz="1100">
                <a:solidFill>
                  <a:srgbClr val="434343"/>
                </a:solidFill>
              </a:defRPr>
            </a:lvl1pPr>
            <a:lvl2pPr lvl="1" algn="l">
              <a:lnSpc>
                <a:spcPct val="100000"/>
              </a:lnSpc>
              <a:spcBef>
                <a:spcPts val="0"/>
              </a:spcBef>
              <a:spcAft>
                <a:spcPts val="0"/>
              </a:spcAft>
              <a:buClr>
                <a:srgbClr val="434343"/>
              </a:buClr>
              <a:buSzPts val="1100"/>
              <a:buNone/>
              <a:defRPr sz="1100">
                <a:solidFill>
                  <a:srgbClr val="434343"/>
                </a:solidFill>
              </a:defRPr>
            </a:lvl2pPr>
            <a:lvl3pPr lvl="2" algn="l">
              <a:lnSpc>
                <a:spcPct val="100000"/>
              </a:lnSpc>
              <a:spcBef>
                <a:spcPts val="0"/>
              </a:spcBef>
              <a:spcAft>
                <a:spcPts val="0"/>
              </a:spcAft>
              <a:buClr>
                <a:srgbClr val="434343"/>
              </a:buClr>
              <a:buSzPts val="1100"/>
              <a:buNone/>
              <a:defRPr sz="1100">
                <a:solidFill>
                  <a:srgbClr val="434343"/>
                </a:solidFill>
              </a:defRPr>
            </a:lvl3pPr>
            <a:lvl4pPr lvl="3" algn="l">
              <a:lnSpc>
                <a:spcPct val="100000"/>
              </a:lnSpc>
              <a:spcBef>
                <a:spcPts val="0"/>
              </a:spcBef>
              <a:spcAft>
                <a:spcPts val="0"/>
              </a:spcAft>
              <a:buClr>
                <a:srgbClr val="434343"/>
              </a:buClr>
              <a:buSzPts val="1100"/>
              <a:buNone/>
              <a:defRPr sz="1100">
                <a:solidFill>
                  <a:srgbClr val="434343"/>
                </a:solidFill>
              </a:defRPr>
            </a:lvl4pPr>
            <a:lvl5pPr lvl="4" algn="l">
              <a:lnSpc>
                <a:spcPct val="100000"/>
              </a:lnSpc>
              <a:spcBef>
                <a:spcPts val="0"/>
              </a:spcBef>
              <a:spcAft>
                <a:spcPts val="0"/>
              </a:spcAft>
              <a:buClr>
                <a:srgbClr val="434343"/>
              </a:buClr>
              <a:buSzPts val="1100"/>
              <a:buNone/>
              <a:defRPr sz="1100">
                <a:solidFill>
                  <a:srgbClr val="434343"/>
                </a:solidFill>
              </a:defRPr>
            </a:lvl5pPr>
            <a:lvl6pPr lvl="5" algn="l">
              <a:lnSpc>
                <a:spcPct val="100000"/>
              </a:lnSpc>
              <a:spcBef>
                <a:spcPts val="0"/>
              </a:spcBef>
              <a:spcAft>
                <a:spcPts val="0"/>
              </a:spcAft>
              <a:buClr>
                <a:srgbClr val="434343"/>
              </a:buClr>
              <a:buSzPts val="1100"/>
              <a:buNone/>
              <a:defRPr sz="1100">
                <a:solidFill>
                  <a:srgbClr val="434343"/>
                </a:solidFill>
              </a:defRPr>
            </a:lvl6pPr>
            <a:lvl7pPr lvl="6" algn="l">
              <a:lnSpc>
                <a:spcPct val="100000"/>
              </a:lnSpc>
              <a:spcBef>
                <a:spcPts val="0"/>
              </a:spcBef>
              <a:spcAft>
                <a:spcPts val="0"/>
              </a:spcAft>
              <a:buClr>
                <a:srgbClr val="434343"/>
              </a:buClr>
              <a:buSzPts val="1100"/>
              <a:buNone/>
              <a:defRPr sz="1100">
                <a:solidFill>
                  <a:srgbClr val="434343"/>
                </a:solidFill>
              </a:defRPr>
            </a:lvl7pPr>
            <a:lvl8pPr lvl="7" algn="l">
              <a:lnSpc>
                <a:spcPct val="100000"/>
              </a:lnSpc>
              <a:spcBef>
                <a:spcPts val="0"/>
              </a:spcBef>
              <a:spcAft>
                <a:spcPts val="0"/>
              </a:spcAft>
              <a:buClr>
                <a:srgbClr val="434343"/>
              </a:buClr>
              <a:buSzPts val="1100"/>
              <a:buNone/>
              <a:defRPr sz="1100">
                <a:solidFill>
                  <a:srgbClr val="434343"/>
                </a:solidFill>
              </a:defRPr>
            </a:lvl8pPr>
            <a:lvl9pPr lvl="8" algn="l">
              <a:lnSpc>
                <a:spcPct val="100000"/>
              </a:lnSpc>
              <a:spcBef>
                <a:spcPts val="0"/>
              </a:spcBef>
              <a:spcAft>
                <a:spcPts val="0"/>
              </a:spcAft>
              <a:buClr>
                <a:srgbClr val="434343"/>
              </a:buClr>
              <a:buSzPts val="1100"/>
              <a:buNone/>
              <a:defRPr sz="1100">
                <a:solidFill>
                  <a:srgbClr val="434343"/>
                </a:solidFill>
              </a:defRPr>
            </a:lvl9pPr>
          </a:lstStyle>
          <a:p/>
        </p:txBody>
      </p:sp>
      <p:sp>
        <p:nvSpPr>
          <p:cNvPr id="24" name="Google Shape;24;p35"/>
          <p:cNvSpPr txBox="1"/>
          <p:nvPr>
            <p:ph idx="6" type="title"/>
          </p:nvPr>
        </p:nvSpPr>
        <p:spPr>
          <a:xfrm>
            <a:off x="4114235" y="1259586"/>
            <a:ext cx="1753800" cy="577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FF7C3E"/>
              </a:buClr>
              <a:buSzPts val="3600"/>
              <a:buNone/>
              <a:defRPr b="0" sz="3600">
                <a:solidFill>
                  <a:srgbClr val="FF7C3E"/>
                </a:solidFill>
              </a:defRPr>
            </a:lvl1pPr>
            <a:lvl2pPr lvl="1"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2pPr>
            <a:lvl3pPr lvl="2"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3pPr>
            <a:lvl4pPr lvl="3"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4pPr>
            <a:lvl5pPr lvl="4"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5pPr>
            <a:lvl6pPr lvl="5"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6pPr>
            <a:lvl7pPr lvl="6"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7pPr>
            <a:lvl8pPr lvl="7"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8pPr>
            <a:lvl9pPr lvl="8"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9pPr>
          </a:lstStyle>
          <a:p/>
        </p:txBody>
      </p:sp>
      <p:sp>
        <p:nvSpPr>
          <p:cNvPr id="25" name="Google Shape;25;p35"/>
          <p:cNvSpPr txBox="1"/>
          <p:nvPr>
            <p:ph idx="7" type="ctrTitle"/>
          </p:nvPr>
        </p:nvSpPr>
        <p:spPr>
          <a:xfrm>
            <a:off x="5810800" y="1882750"/>
            <a:ext cx="29514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7C3E"/>
              </a:buClr>
              <a:buSzPts val="1400"/>
              <a:buNone/>
              <a:defRPr sz="1400">
                <a:solidFill>
                  <a:srgbClr val="FF7C3E"/>
                </a:solidFill>
              </a:defRPr>
            </a:lvl1pPr>
            <a:lvl2pPr lvl="1" algn="l">
              <a:lnSpc>
                <a:spcPct val="100000"/>
              </a:lnSpc>
              <a:spcBef>
                <a:spcPts val="0"/>
              </a:spcBef>
              <a:spcAft>
                <a:spcPts val="0"/>
              </a:spcAft>
              <a:buClr>
                <a:srgbClr val="FF7C3E"/>
              </a:buClr>
              <a:buSzPts val="1400"/>
              <a:buNone/>
              <a:defRPr sz="1400">
                <a:solidFill>
                  <a:srgbClr val="FF7C3E"/>
                </a:solidFill>
              </a:defRPr>
            </a:lvl2pPr>
            <a:lvl3pPr lvl="2" algn="l">
              <a:lnSpc>
                <a:spcPct val="100000"/>
              </a:lnSpc>
              <a:spcBef>
                <a:spcPts val="0"/>
              </a:spcBef>
              <a:spcAft>
                <a:spcPts val="0"/>
              </a:spcAft>
              <a:buClr>
                <a:srgbClr val="FF7C3E"/>
              </a:buClr>
              <a:buSzPts val="1400"/>
              <a:buNone/>
              <a:defRPr sz="1400">
                <a:solidFill>
                  <a:srgbClr val="FF7C3E"/>
                </a:solidFill>
              </a:defRPr>
            </a:lvl3pPr>
            <a:lvl4pPr lvl="3" algn="l">
              <a:lnSpc>
                <a:spcPct val="100000"/>
              </a:lnSpc>
              <a:spcBef>
                <a:spcPts val="0"/>
              </a:spcBef>
              <a:spcAft>
                <a:spcPts val="0"/>
              </a:spcAft>
              <a:buClr>
                <a:srgbClr val="FF7C3E"/>
              </a:buClr>
              <a:buSzPts val="1400"/>
              <a:buNone/>
              <a:defRPr sz="1400">
                <a:solidFill>
                  <a:srgbClr val="FF7C3E"/>
                </a:solidFill>
              </a:defRPr>
            </a:lvl4pPr>
            <a:lvl5pPr lvl="4" algn="l">
              <a:lnSpc>
                <a:spcPct val="100000"/>
              </a:lnSpc>
              <a:spcBef>
                <a:spcPts val="0"/>
              </a:spcBef>
              <a:spcAft>
                <a:spcPts val="0"/>
              </a:spcAft>
              <a:buClr>
                <a:srgbClr val="FF7C3E"/>
              </a:buClr>
              <a:buSzPts val="1400"/>
              <a:buNone/>
              <a:defRPr sz="1400">
                <a:solidFill>
                  <a:srgbClr val="FF7C3E"/>
                </a:solidFill>
              </a:defRPr>
            </a:lvl5pPr>
            <a:lvl6pPr lvl="5" algn="l">
              <a:lnSpc>
                <a:spcPct val="100000"/>
              </a:lnSpc>
              <a:spcBef>
                <a:spcPts val="0"/>
              </a:spcBef>
              <a:spcAft>
                <a:spcPts val="0"/>
              </a:spcAft>
              <a:buClr>
                <a:srgbClr val="FF7C3E"/>
              </a:buClr>
              <a:buSzPts val="1400"/>
              <a:buNone/>
              <a:defRPr sz="1400">
                <a:solidFill>
                  <a:srgbClr val="FF7C3E"/>
                </a:solidFill>
              </a:defRPr>
            </a:lvl6pPr>
            <a:lvl7pPr lvl="6" algn="l">
              <a:lnSpc>
                <a:spcPct val="100000"/>
              </a:lnSpc>
              <a:spcBef>
                <a:spcPts val="0"/>
              </a:spcBef>
              <a:spcAft>
                <a:spcPts val="0"/>
              </a:spcAft>
              <a:buClr>
                <a:srgbClr val="FF7C3E"/>
              </a:buClr>
              <a:buSzPts val="1400"/>
              <a:buNone/>
              <a:defRPr sz="1400">
                <a:solidFill>
                  <a:srgbClr val="FF7C3E"/>
                </a:solidFill>
              </a:defRPr>
            </a:lvl7pPr>
            <a:lvl8pPr lvl="7" algn="l">
              <a:lnSpc>
                <a:spcPct val="100000"/>
              </a:lnSpc>
              <a:spcBef>
                <a:spcPts val="0"/>
              </a:spcBef>
              <a:spcAft>
                <a:spcPts val="0"/>
              </a:spcAft>
              <a:buClr>
                <a:srgbClr val="FF7C3E"/>
              </a:buClr>
              <a:buSzPts val="1400"/>
              <a:buNone/>
              <a:defRPr sz="1400">
                <a:solidFill>
                  <a:srgbClr val="FF7C3E"/>
                </a:solidFill>
              </a:defRPr>
            </a:lvl8pPr>
            <a:lvl9pPr lvl="8" algn="l">
              <a:lnSpc>
                <a:spcPct val="100000"/>
              </a:lnSpc>
              <a:spcBef>
                <a:spcPts val="0"/>
              </a:spcBef>
              <a:spcAft>
                <a:spcPts val="0"/>
              </a:spcAft>
              <a:buClr>
                <a:srgbClr val="FF7C3E"/>
              </a:buClr>
              <a:buSzPts val="1400"/>
              <a:buNone/>
              <a:defRPr sz="1400">
                <a:solidFill>
                  <a:srgbClr val="FF7C3E"/>
                </a:solidFill>
              </a:defRPr>
            </a:lvl9pPr>
          </a:lstStyle>
          <a:p/>
        </p:txBody>
      </p:sp>
      <p:sp>
        <p:nvSpPr>
          <p:cNvPr id="26" name="Google Shape;26;p35"/>
          <p:cNvSpPr txBox="1"/>
          <p:nvPr>
            <p:ph idx="8" type="subTitle"/>
          </p:nvPr>
        </p:nvSpPr>
        <p:spPr>
          <a:xfrm>
            <a:off x="5810800" y="2278450"/>
            <a:ext cx="3675300" cy="310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434343"/>
              </a:buClr>
              <a:buSzPts val="1100"/>
              <a:buNone/>
              <a:defRPr sz="1100">
                <a:solidFill>
                  <a:srgbClr val="434343"/>
                </a:solidFill>
              </a:defRPr>
            </a:lvl1pPr>
            <a:lvl2pPr lvl="1" algn="l">
              <a:lnSpc>
                <a:spcPct val="100000"/>
              </a:lnSpc>
              <a:spcBef>
                <a:spcPts val="0"/>
              </a:spcBef>
              <a:spcAft>
                <a:spcPts val="0"/>
              </a:spcAft>
              <a:buClr>
                <a:srgbClr val="434343"/>
              </a:buClr>
              <a:buSzPts val="1100"/>
              <a:buNone/>
              <a:defRPr sz="1100">
                <a:solidFill>
                  <a:srgbClr val="434343"/>
                </a:solidFill>
              </a:defRPr>
            </a:lvl2pPr>
            <a:lvl3pPr lvl="2" algn="l">
              <a:lnSpc>
                <a:spcPct val="100000"/>
              </a:lnSpc>
              <a:spcBef>
                <a:spcPts val="0"/>
              </a:spcBef>
              <a:spcAft>
                <a:spcPts val="0"/>
              </a:spcAft>
              <a:buClr>
                <a:srgbClr val="434343"/>
              </a:buClr>
              <a:buSzPts val="1100"/>
              <a:buNone/>
              <a:defRPr sz="1100">
                <a:solidFill>
                  <a:srgbClr val="434343"/>
                </a:solidFill>
              </a:defRPr>
            </a:lvl3pPr>
            <a:lvl4pPr lvl="3" algn="l">
              <a:lnSpc>
                <a:spcPct val="100000"/>
              </a:lnSpc>
              <a:spcBef>
                <a:spcPts val="0"/>
              </a:spcBef>
              <a:spcAft>
                <a:spcPts val="0"/>
              </a:spcAft>
              <a:buClr>
                <a:srgbClr val="434343"/>
              </a:buClr>
              <a:buSzPts val="1100"/>
              <a:buNone/>
              <a:defRPr sz="1100">
                <a:solidFill>
                  <a:srgbClr val="434343"/>
                </a:solidFill>
              </a:defRPr>
            </a:lvl4pPr>
            <a:lvl5pPr lvl="4" algn="l">
              <a:lnSpc>
                <a:spcPct val="100000"/>
              </a:lnSpc>
              <a:spcBef>
                <a:spcPts val="0"/>
              </a:spcBef>
              <a:spcAft>
                <a:spcPts val="0"/>
              </a:spcAft>
              <a:buClr>
                <a:srgbClr val="434343"/>
              </a:buClr>
              <a:buSzPts val="1100"/>
              <a:buNone/>
              <a:defRPr sz="1100">
                <a:solidFill>
                  <a:srgbClr val="434343"/>
                </a:solidFill>
              </a:defRPr>
            </a:lvl5pPr>
            <a:lvl6pPr lvl="5" algn="l">
              <a:lnSpc>
                <a:spcPct val="100000"/>
              </a:lnSpc>
              <a:spcBef>
                <a:spcPts val="0"/>
              </a:spcBef>
              <a:spcAft>
                <a:spcPts val="0"/>
              </a:spcAft>
              <a:buClr>
                <a:srgbClr val="434343"/>
              </a:buClr>
              <a:buSzPts val="1100"/>
              <a:buNone/>
              <a:defRPr sz="1100">
                <a:solidFill>
                  <a:srgbClr val="434343"/>
                </a:solidFill>
              </a:defRPr>
            </a:lvl6pPr>
            <a:lvl7pPr lvl="6" algn="l">
              <a:lnSpc>
                <a:spcPct val="100000"/>
              </a:lnSpc>
              <a:spcBef>
                <a:spcPts val="0"/>
              </a:spcBef>
              <a:spcAft>
                <a:spcPts val="0"/>
              </a:spcAft>
              <a:buClr>
                <a:srgbClr val="434343"/>
              </a:buClr>
              <a:buSzPts val="1100"/>
              <a:buNone/>
              <a:defRPr sz="1100">
                <a:solidFill>
                  <a:srgbClr val="434343"/>
                </a:solidFill>
              </a:defRPr>
            </a:lvl7pPr>
            <a:lvl8pPr lvl="7" algn="l">
              <a:lnSpc>
                <a:spcPct val="100000"/>
              </a:lnSpc>
              <a:spcBef>
                <a:spcPts val="0"/>
              </a:spcBef>
              <a:spcAft>
                <a:spcPts val="0"/>
              </a:spcAft>
              <a:buClr>
                <a:srgbClr val="434343"/>
              </a:buClr>
              <a:buSzPts val="1100"/>
              <a:buNone/>
              <a:defRPr sz="1100">
                <a:solidFill>
                  <a:srgbClr val="434343"/>
                </a:solidFill>
              </a:defRPr>
            </a:lvl8pPr>
            <a:lvl9pPr lvl="8" algn="l">
              <a:lnSpc>
                <a:spcPct val="100000"/>
              </a:lnSpc>
              <a:spcBef>
                <a:spcPts val="0"/>
              </a:spcBef>
              <a:spcAft>
                <a:spcPts val="0"/>
              </a:spcAft>
              <a:buClr>
                <a:srgbClr val="434343"/>
              </a:buClr>
              <a:buSzPts val="1100"/>
              <a:buNone/>
              <a:defRPr sz="1100">
                <a:solidFill>
                  <a:srgbClr val="434343"/>
                </a:solidFill>
              </a:defRPr>
            </a:lvl9pPr>
          </a:lstStyle>
          <a:p/>
        </p:txBody>
      </p:sp>
      <p:sp>
        <p:nvSpPr>
          <p:cNvPr id="27" name="Google Shape;27;p35"/>
          <p:cNvSpPr txBox="1"/>
          <p:nvPr>
            <p:ph idx="9" type="title"/>
          </p:nvPr>
        </p:nvSpPr>
        <p:spPr>
          <a:xfrm>
            <a:off x="4114235" y="1884961"/>
            <a:ext cx="1753800" cy="577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FF7C3E"/>
              </a:buClr>
              <a:buSzPts val="3600"/>
              <a:buNone/>
              <a:defRPr b="0" sz="3600">
                <a:solidFill>
                  <a:srgbClr val="FF7C3E"/>
                </a:solidFill>
              </a:defRPr>
            </a:lvl1pPr>
            <a:lvl2pPr lvl="1"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2pPr>
            <a:lvl3pPr lvl="2"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3pPr>
            <a:lvl4pPr lvl="3"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4pPr>
            <a:lvl5pPr lvl="4"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5pPr>
            <a:lvl6pPr lvl="5"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6pPr>
            <a:lvl7pPr lvl="6"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7pPr>
            <a:lvl8pPr lvl="7"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8pPr>
            <a:lvl9pPr lvl="8"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9pPr>
          </a:lstStyle>
          <a:p/>
        </p:txBody>
      </p:sp>
      <p:sp>
        <p:nvSpPr>
          <p:cNvPr id="28" name="Google Shape;28;p35"/>
          <p:cNvSpPr txBox="1"/>
          <p:nvPr>
            <p:ph idx="13" type="ctrTitle"/>
          </p:nvPr>
        </p:nvSpPr>
        <p:spPr>
          <a:xfrm>
            <a:off x="5810800" y="2508125"/>
            <a:ext cx="29514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7C3E"/>
              </a:buClr>
              <a:buSzPts val="1400"/>
              <a:buNone/>
              <a:defRPr sz="1400">
                <a:solidFill>
                  <a:srgbClr val="FF7C3E"/>
                </a:solidFill>
              </a:defRPr>
            </a:lvl1pPr>
            <a:lvl2pPr lvl="1" algn="l">
              <a:lnSpc>
                <a:spcPct val="100000"/>
              </a:lnSpc>
              <a:spcBef>
                <a:spcPts val="0"/>
              </a:spcBef>
              <a:spcAft>
                <a:spcPts val="0"/>
              </a:spcAft>
              <a:buClr>
                <a:srgbClr val="FF7C3E"/>
              </a:buClr>
              <a:buSzPts val="1400"/>
              <a:buNone/>
              <a:defRPr sz="1400">
                <a:solidFill>
                  <a:srgbClr val="FF7C3E"/>
                </a:solidFill>
              </a:defRPr>
            </a:lvl2pPr>
            <a:lvl3pPr lvl="2" algn="l">
              <a:lnSpc>
                <a:spcPct val="100000"/>
              </a:lnSpc>
              <a:spcBef>
                <a:spcPts val="0"/>
              </a:spcBef>
              <a:spcAft>
                <a:spcPts val="0"/>
              </a:spcAft>
              <a:buClr>
                <a:srgbClr val="FF7C3E"/>
              </a:buClr>
              <a:buSzPts val="1400"/>
              <a:buNone/>
              <a:defRPr sz="1400">
                <a:solidFill>
                  <a:srgbClr val="FF7C3E"/>
                </a:solidFill>
              </a:defRPr>
            </a:lvl3pPr>
            <a:lvl4pPr lvl="3" algn="l">
              <a:lnSpc>
                <a:spcPct val="100000"/>
              </a:lnSpc>
              <a:spcBef>
                <a:spcPts val="0"/>
              </a:spcBef>
              <a:spcAft>
                <a:spcPts val="0"/>
              </a:spcAft>
              <a:buClr>
                <a:srgbClr val="FF7C3E"/>
              </a:buClr>
              <a:buSzPts val="1400"/>
              <a:buNone/>
              <a:defRPr sz="1400">
                <a:solidFill>
                  <a:srgbClr val="FF7C3E"/>
                </a:solidFill>
              </a:defRPr>
            </a:lvl4pPr>
            <a:lvl5pPr lvl="4" algn="l">
              <a:lnSpc>
                <a:spcPct val="100000"/>
              </a:lnSpc>
              <a:spcBef>
                <a:spcPts val="0"/>
              </a:spcBef>
              <a:spcAft>
                <a:spcPts val="0"/>
              </a:spcAft>
              <a:buClr>
                <a:srgbClr val="FF7C3E"/>
              </a:buClr>
              <a:buSzPts val="1400"/>
              <a:buNone/>
              <a:defRPr sz="1400">
                <a:solidFill>
                  <a:srgbClr val="FF7C3E"/>
                </a:solidFill>
              </a:defRPr>
            </a:lvl5pPr>
            <a:lvl6pPr lvl="5" algn="l">
              <a:lnSpc>
                <a:spcPct val="100000"/>
              </a:lnSpc>
              <a:spcBef>
                <a:spcPts val="0"/>
              </a:spcBef>
              <a:spcAft>
                <a:spcPts val="0"/>
              </a:spcAft>
              <a:buClr>
                <a:srgbClr val="FF7C3E"/>
              </a:buClr>
              <a:buSzPts val="1400"/>
              <a:buNone/>
              <a:defRPr sz="1400">
                <a:solidFill>
                  <a:srgbClr val="FF7C3E"/>
                </a:solidFill>
              </a:defRPr>
            </a:lvl6pPr>
            <a:lvl7pPr lvl="6" algn="l">
              <a:lnSpc>
                <a:spcPct val="100000"/>
              </a:lnSpc>
              <a:spcBef>
                <a:spcPts val="0"/>
              </a:spcBef>
              <a:spcAft>
                <a:spcPts val="0"/>
              </a:spcAft>
              <a:buClr>
                <a:srgbClr val="FF7C3E"/>
              </a:buClr>
              <a:buSzPts val="1400"/>
              <a:buNone/>
              <a:defRPr sz="1400">
                <a:solidFill>
                  <a:srgbClr val="FF7C3E"/>
                </a:solidFill>
              </a:defRPr>
            </a:lvl7pPr>
            <a:lvl8pPr lvl="7" algn="l">
              <a:lnSpc>
                <a:spcPct val="100000"/>
              </a:lnSpc>
              <a:spcBef>
                <a:spcPts val="0"/>
              </a:spcBef>
              <a:spcAft>
                <a:spcPts val="0"/>
              </a:spcAft>
              <a:buClr>
                <a:srgbClr val="FF7C3E"/>
              </a:buClr>
              <a:buSzPts val="1400"/>
              <a:buNone/>
              <a:defRPr sz="1400">
                <a:solidFill>
                  <a:srgbClr val="FF7C3E"/>
                </a:solidFill>
              </a:defRPr>
            </a:lvl8pPr>
            <a:lvl9pPr lvl="8" algn="l">
              <a:lnSpc>
                <a:spcPct val="100000"/>
              </a:lnSpc>
              <a:spcBef>
                <a:spcPts val="0"/>
              </a:spcBef>
              <a:spcAft>
                <a:spcPts val="0"/>
              </a:spcAft>
              <a:buClr>
                <a:srgbClr val="FF7C3E"/>
              </a:buClr>
              <a:buSzPts val="1400"/>
              <a:buNone/>
              <a:defRPr sz="1400">
                <a:solidFill>
                  <a:srgbClr val="FF7C3E"/>
                </a:solidFill>
              </a:defRPr>
            </a:lvl9pPr>
          </a:lstStyle>
          <a:p/>
        </p:txBody>
      </p:sp>
      <p:sp>
        <p:nvSpPr>
          <p:cNvPr id="29" name="Google Shape;29;p35"/>
          <p:cNvSpPr txBox="1"/>
          <p:nvPr>
            <p:ph idx="14" type="subTitle"/>
          </p:nvPr>
        </p:nvSpPr>
        <p:spPr>
          <a:xfrm>
            <a:off x="5810800" y="2903825"/>
            <a:ext cx="3675300" cy="310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434343"/>
              </a:buClr>
              <a:buSzPts val="1100"/>
              <a:buNone/>
              <a:defRPr sz="1100">
                <a:solidFill>
                  <a:srgbClr val="434343"/>
                </a:solidFill>
              </a:defRPr>
            </a:lvl1pPr>
            <a:lvl2pPr lvl="1" algn="l">
              <a:lnSpc>
                <a:spcPct val="100000"/>
              </a:lnSpc>
              <a:spcBef>
                <a:spcPts val="0"/>
              </a:spcBef>
              <a:spcAft>
                <a:spcPts val="0"/>
              </a:spcAft>
              <a:buClr>
                <a:srgbClr val="434343"/>
              </a:buClr>
              <a:buSzPts val="1100"/>
              <a:buNone/>
              <a:defRPr sz="1100">
                <a:solidFill>
                  <a:srgbClr val="434343"/>
                </a:solidFill>
              </a:defRPr>
            </a:lvl2pPr>
            <a:lvl3pPr lvl="2" algn="l">
              <a:lnSpc>
                <a:spcPct val="100000"/>
              </a:lnSpc>
              <a:spcBef>
                <a:spcPts val="0"/>
              </a:spcBef>
              <a:spcAft>
                <a:spcPts val="0"/>
              </a:spcAft>
              <a:buClr>
                <a:srgbClr val="434343"/>
              </a:buClr>
              <a:buSzPts val="1100"/>
              <a:buNone/>
              <a:defRPr sz="1100">
                <a:solidFill>
                  <a:srgbClr val="434343"/>
                </a:solidFill>
              </a:defRPr>
            </a:lvl3pPr>
            <a:lvl4pPr lvl="3" algn="l">
              <a:lnSpc>
                <a:spcPct val="100000"/>
              </a:lnSpc>
              <a:spcBef>
                <a:spcPts val="0"/>
              </a:spcBef>
              <a:spcAft>
                <a:spcPts val="0"/>
              </a:spcAft>
              <a:buClr>
                <a:srgbClr val="434343"/>
              </a:buClr>
              <a:buSzPts val="1100"/>
              <a:buNone/>
              <a:defRPr sz="1100">
                <a:solidFill>
                  <a:srgbClr val="434343"/>
                </a:solidFill>
              </a:defRPr>
            </a:lvl4pPr>
            <a:lvl5pPr lvl="4" algn="l">
              <a:lnSpc>
                <a:spcPct val="100000"/>
              </a:lnSpc>
              <a:spcBef>
                <a:spcPts val="0"/>
              </a:spcBef>
              <a:spcAft>
                <a:spcPts val="0"/>
              </a:spcAft>
              <a:buClr>
                <a:srgbClr val="434343"/>
              </a:buClr>
              <a:buSzPts val="1100"/>
              <a:buNone/>
              <a:defRPr sz="1100">
                <a:solidFill>
                  <a:srgbClr val="434343"/>
                </a:solidFill>
              </a:defRPr>
            </a:lvl5pPr>
            <a:lvl6pPr lvl="5" algn="l">
              <a:lnSpc>
                <a:spcPct val="100000"/>
              </a:lnSpc>
              <a:spcBef>
                <a:spcPts val="0"/>
              </a:spcBef>
              <a:spcAft>
                <a:spcPts val="0"/>
              </a:spcAft>
              <a:buClr>
                <a:srgbClr val="434343"/>
              </a:buClr>
              <a:buSzPts val="1100"/>
              <a:buNone/>
              <a:defRPr sz="1100">
                <a:solidFill>
                  <a:srgbClr val="434343"/>
                </a:solidFill>
              </a:defRPr>
            </a:lvl6pPr>
            <a:lvl7pPr lvl="6" algn="l">
              <a:lnSpc>
                <a:spcPct val="100000"/>
              </a:lnSpc>
              <a:spcBef>
                <a:spcPts val="0"/>
              </a:spcBef>
              <a:spcAft>
                <a:spcPts val="0"/>
              </a:spcAft>
              <a:buClr>
                <a:srgbClr val="434343"/>
              </a:buClr>
              <a:buSzPts val="1100"/>
              <a:buNone/>
              <a:defRPr sz="1100">
                <a:solidFill>
                  <a:srgbClr val="434343"/>
                </a:solidFill>
              </a:defRPr>
            </a:lvl7pPr>
            <a:lvl8pPr lvl="7" algn="l">
              <a:lnSpc>
                <a:spcPct val="100000"/>
              </a:lnSpc>
              <a:spcBef>
                <a:spcPts val="0"/>
              </a:spcBef>
              <a:spcAft>
                <a:spcPts val="0"/>
              </a:spcAft>
              <a:buClr>
                <a:srgbClr val="434343"/>
              </a:buClr>
              <a:buSzPts val="1100"/>
              <a:buNone/>
              <a:defRPr sz="1100">
                <a:solidFill>
                  <a:srgbClr val="434343"/>
                </a:solidFill>
              </a:defRPr>
            </a:lvl8pPr>
            <a:lvl9pPr lvl="8" algn="l">
              <a:lnSpc>
                <a:spcPct val="100000"/>
              </a:lnSpc>
              <a:spcBef>
                <a:spcPts val="0"/>
              </a:spcBef>
              <a:spcAft>
                <a:spcPts val="0"/>
              </a:spcAft>
              <a:buClr>
                <a:srgbClr val="434343"/>
              </a:buClr>
              <a:buSzPts val="1100"/>
              <a:buNone/>
              <a:defRPr sz="1100">
                <a:solidFill>
                  <a:srgbClr val="434343"/>
                </a:solidFill>
              </a:defRPr>
            </a:lvl9pPr>
          </a:lstStyle>
          <a:p/>
        </p:txBody>
      </p:sp>
      <p:sp>
        <p:nvSpPr>
          <p:cNvPr id="30" name="Google Shape;30;p35"/>
          <p:cNvSpPr txBox="1"/>
          <p:nvPr>
            <p:ph idx="15" type="title"/>
          </p:nvPr>
        </p:nvSpPr>
        <p:spPr>
          <a:xfrm>
            <a:off x="4114235" y="2510336"/>
            <a:ext cx="1753800" cy="577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FF7C3E"/>
              </a:buClr>
              <a:buSzPts val="3600"/>
              <a:buNone/>
              <a:defRPr b="0" sz="3600">
                <a:solidFill>
                  <a:srgbClr val="FF7C3E"/>
                </a:solidFill>
              </a:defRPr>
            </a:lvl1pPr>
            <a:lvl2pPr lvl="1"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2pPr>
            <a:lvl3pPr lvl="2"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3pPr>
            <a:lvl4pPr lvl="3"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4pPr>
            <a:lvl5pPr lvl="4"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5pPr>
            <a:lvl6pPr lvl="5"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6pPr>
            <a:lvl7pPr lvl="6"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7pPr>
            <a:lvl8pPr lvl="7"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8pPr>
            <a:lvl9pPr lvl="8"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9pPr>
          </a:lstStyle>
          <a:p/>
        </p:txBody>
      </p:sp>
      <p:sp>
        <p:nvSpPr>
          <p:cNvPr id="31" name="Google Shape;31;p35"/>
          <p:cNvSpPr txBox="1"/>
          <p:nvPr>
            <p:ph idx="16" type="ctrTitle"/>
          </p:nvPr>
        </p:nvSpPr>
        <p:spPr>
          <a:xfrm>
            <a:off x="5810800" y="3131900"/>
            <a:ext cx="29514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7C3E"/>
              </a:buClr>
              <a:buSzPts val="1400"/>
              <a:buNone/>
              <a:defRPr sz="1400">
                <a:solidFill>
                  <a:srgbClr val="FF7C3E"/>
                </a:solidFill>
              </a:defRPr>
            </a:lvl1pPr>
            <a:lvl2pPr lvl="1" algn="l">
              <a:lnSpc>
                <a:spcPct val="100000"/>
              </a:lnSpc>
              <a:spcBef>
                <a:spcPts val="0"/>
              </a:spcBef>
              <a:spcAft>
                <a:spcPts val="0"/>
              </a:spcAft>
              <a:buClr>
                <a:srgbClr val="FF7C3E"/>
              </a:buClr>
              <a:buSzPts val="1400"/>
              <a:buNone/>
              <a:defRPr sz="1400">
                <a:solidFill>
                  <a:srgbClr val="FF7C3E"/>
                </a:solidFill>
              </a:defRPr>
            </a:lvl2pPr>
            <a:lvl3pPr lvl="2" algn="l">
              <a:lnSpc>
                <a:spcPct val="100000"/>
              </a:lnSpc>
              <a:spcBef>
                <a:spcPts val="0"/>
              </a:spcBef>
              <a:spcAft>
                <a:spcPts val="0"/>
              </a:spcAft>
              <a:buClr>
                <a:srgbClr val="FF7C3E"/>
              </a:buClr>
              <a:buSzPts val="1400"/>
              <a:buNone/>
              <a:defRPr sz="1400">
                <a:solidFill>
                  <a:srgbClr val="FF7C3E"/>
                </a:solidFill>
              </a:defRPr>
            </a:lvl3pPr>
            <a:lvl4pPr lvl="3" algn="l">
              <a:lnSpc>
                <a:spcPct val="100000"/>
              </a:lnSpc>
              <a:spcBef>
                <a:spcPts val="0"/>
              </a:spcBef>
              <a:spcAft>
                <a:spcPts val="0"/>
              </a:spcAft>
              <a:buClr>
                <a:srgbClr val="FF7C3E"/>
              </a:buClr>
              <a:buSzPts val="1400"/>
              <a:buNone/>
              <a:defRPr sz="1400">
                <a:solidFill>
                  <a:srgbClr val="FF7C3E"/>
                </a:solidFill>
              </a:defRPr>
            </a:lvl4pPr>
            <a:lvl5pPr lvl="4" algn="l">
              <a:lnSpc>
                <a:spcPct val="100000"/>
              </a:lnSpc>
              <a:spcBef>
                <a:spcPts val="0"/>
              </a:spcBef>
              <a:spcAft>
                <a:spcPts val="0"/>
              </a:spcAft>
              <a:buClr>
                <a:srgbClr val="FF7C3E"/>
              </a:buClr>
              <a:buSzPts val="1400"/>
              <a:buNone/>
              <a:defRPr sz="1400">
                <a:solidFill>
                  <a:srgbClr val="FF7C3E"/>
                </a:solidFill>
              </a:defRPr>
            </a:lvl5pPr>
            <a:lvl6pPr lvl="5" algn="l">
              <a:lnSpc>
                <a:spcPct val="100000"/>
              </a:lnSpc>
              <a:spcBef>
                <a:spcPts val="0"/>
              </a:spcBef>
              <a:spcAft>
                <a:spcPts val="0"/>
              </a:spcAft>
              <a:buClr>
                <a:srgbClr val="FF7C3E"/>
              </a:buClr>
              <a:buSzPts val="1400"/>
              <a:buNone/>
              <a:defRPr sz="1400">
                <a:solidFill>
                  <a:srgbClr val="FF7C3E"/>
                </a:solidFill>
              </a:defRPr>
            </a:lvl6pPr>
            <a:lvl7pPr lvl="6" algn="l">
              <a:lnSpc>
                <a:spcPct val="100000"/>
              </a:lnSpc>
              <a:spcBef>
                <a:spcPts val="0"/>
              </a:spcBef>
              <a:spcAft>
                <a:spcPts val="0"/>
              </a:spcAft>
              <a:buClr>
                <a:srgbClr val="FF7C3E"/>
              </a:buClr>
              <a:buSzPts val="1400"/>
              <a:buNone/>
              <a:defRPr sz="1400">
                <a:solidFill>
                  <a:srgbClr val="FF7C3E"/>
                </a:solidFill>
              </a:defRPr>
            </a:lvl7pPr>
            <a:lvl8pPr lvl="7" algn="l">
              <a:lnSpc>
                <a:spcPct val="100000"/>
              </a:lnSpc>
              <a:spcBef>
                <a:spcPts val="0"/>
              </a:spcBef>
              <a:spcAft>
                <a:spcPts val="0"/>
              </a:spcAft>
              <a:buClr>
                <a:srgbClr val="FF7C3E"/>
              </a:buClr>
              <a:buSzPts val="1400"/>
              <a:buNone/>
              <a:defRPr sz="1400">
                <a:solidFill>
                  <a:srgbClr val="FF7C3E"/>
                </a:solidFill>
              </a:defRPr>
            </a:lvl8pPr>
            <a:lvl9pPr lvl="8" algn="l">
              <a:lnSpc>
                <a:spcPct val="100000"/>
              </a:lnSpc>
              <a:spcBef>
                <a:spcPts val="0"/>
              </a:spcBef>
              <a:spcAft>
                <a:spcPts val="0"/>
              </a:spcAft>
              <a:buClr>
                <a:srgbClr val="FF7C3E"/>
              </a:buClr>
              <a:buSzPts val="1400"/>
              <a:buNone/>
              <a:defRPr sz="1400">
                <a:solidFill>
                  <a:srgbClr val="FF7C3E"/>
                </a:solidFill>
              </a:defRPr>
            </a:lvl9pPr>
          </a:lstStyle>
          <a:p/>
        </p:txBody>
      </p:sp>
      <p:sp>
        <p:nvSpPr>
          <p:cNvPr id="32" name="Google Shape;32;p35"/>
          <p:cNvSpPr txBox="1"/>
          <p:nvPr>
            <p:ph idx="17" type="subTitle"/>
          </p:nvPr>
        </p:nvSpPr>
        <p:spPr>
          <a:xfrm>
            <a:off x="5810800" y="3527600"/>
            <a:ext cx="3675300" cy="310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434343"/>
              </a:buClr>
              <a:buSzPts val="1100"/>
              <a:buNone/>
              <a:defRPr sz="1100">
                <a:solidFill>
                  <a:srgbClr val="434343"/>
                </a:solidFill>
              </a:defRPr>
            </a:lvl1pPr>
            <a:lvl2pPr lvl="1" algn="l">
              <a:lnSpc>
                <a:spcPct val="100000"/>
              </a:lnSpc>
              <a:spcBef>
                <a:spcPts val="0"/>
              </a:spcBef>
              <a:spcAft>
                <a:spcPts val="0"/>
              </a:spcAft>
              <a:buClr>
                <a:srgbClr val="434343"/>
              </a:buClr>
              <a:buSzPts val="1100"/>
              <a:buNone/>
              <a:defRPr sz="1100">
                <a:solidFill>
                  <a:srgbClr val="434343"/>
                </a:solidFill>
              </a:defRPr>
            </a:lvl2pPr>
            <a:lvl3pPr lvl="2" algn="l">
              <a:lnSpc>
                <a:spcPct val="100000"/>
              </a:lnSpc>
              <a:spcBef>
                <a:spcPts val="0"/>
              </a:spcBef>
              <a:spcAft>
                <a:spcPts val="0"/>
              </a:spcAft>
              <a:buClr>
                <a:srgbClr val="434343"/>
              </a:buClr>
              <a:buSzPts val="1100"/>
              <a:buNone/>
              <a:defRPr sz="1100">
                <a:solidFill>
                  <a:srgbClr val="434343"/>
                </a:solidFill>
              </a:defRPr>
            </a:lvl3pPr>
            <a:lvl4pPr lvl="3" algn="l">
              <a:lnSpc>
                <a:spcPct val="100000"/>
              </a:lnSpc>
              <a:spcBef>
                <a:spcPts val="0"/>
              </a:spcBef>
              <a:spcAft>
                <a:spcPts val="0"/>
              </a:spcAft>
              <a:buClr>
                <a:srgbClr val="434343"/>
              </a:buClr>
              <a:buSzPts val="1100"/>
              <a:buNone/>
              <a:defRPr sz="1100">
                <a:solidFill>
                  <a:srgbClr val="434343"/>
                </a:solidFill>
              </a:defRPr>
            </a:lvl4pPr>
            <a:lvl5pPr lvl="4" algn="l">
              <a:lnSpc>
                <a:spcPct val="100000"/>
              </a:lnSpc>
              <a:spcBef>
                <a:spcPts val="0"/>
              </a:spcBef>
              <a:spcAft>
                <a:spcPts val="0"/>
              </a:spcAft>
              <a:buClr>
                <a:srgbClr val="434343"/>
              </a:buClr>
              <a:buSzPts val="1100"/>
              <a:buNone/>
              <a:defRPr sz="1100">
                <a:solidFill>
                  <a:srgbClr val="434343"/>
                </a:solidFill>
              </a:defRPr>
            </a:lvl5pPr>
            <a:lvl6pPr lvl="5" algn="l">
              <a:lnSpc>
                <a:spcPct val="100000"/>
              </a:lnSpc>
              <a:spcBef>
                <a:spcPts val="0"/>
              </a:spcBef>
              <a:spcAft>
                <a:spcPts val="0"/>
              </a:spcAft>
              <a:buClr>
                <a:srgbClr val="434343"/>
              </a:buClr>
              <a:buSzPts val="1100"/>
              <a:buNone/>
              <a:defRPr sz="1100">
                <a:solidFill>
                  <a:srgbClr val="434343"/>
                </a:solidFill>
              </a:defRPr>
            </a:lvl6pPr>
            <a:lvl7pPr lvl="6" algn="l">
              <a:lnSpc>
                <a:spcPct val="100000"/>
              </a:lnSpc>
              <a:spcBef>
                <a:spcPts val="0"/>
              </a:spcBef>
              <a:spcAft>
                <a:spcPts val="0"/>
              </a:spcAft>
              <a:buClr>
                <a:srgbClr val="434343"/>
              </a:buClr>
              <a:buSzPts val="1100"/>
              <a:buNone/>
              <a:defRPr sz="1100">
                <a:solidFill>
                  <a:srgbClr val="434343"/>
                </a:solidFill>
              </a:defRPr>
            </a:lvl7pPr>
            <a:lvl8pPr lvl="7" algn="l">
              <a:lnSpc>
                <a:spcPct val="100000"/>
              </a:lnSpc>
              <a:spcBef>
                <a:spcPts val="0"/>
              </a:spcBef>
              <a:spcAft>
                <a:spcPts val="0"/>
              </a:spcAft>
              <a:buClr>
                <a:srgbClr val="434343"/>
              </a:buClr>
              <a:buSzPts val="1100"/>
              <a:buNone/>
              <a:defRPr sz="1100">
                <a:solidFill>
                  <a:srgbClr val="434343"/>
                </a:solidFill>
              </a:defRPr>
            </a:lvl8pPr>
            <a:lvl9pPr lvl="8" algn="l">
              <a:lnSpc>
                <a:spcPct val="100000"/>
              </a:lnSpc>
              <a:spcBef>
                <a:spcPts val="0"/>
              </a:spcBef>
              <a:spcAft>
                <a:spcPts val="0"/>
              </a:spcAft>
              <a:buClr>
                <a:srgbClr val="434343"/>
              </a:buClr>
              <a:buSzPts val="1100"/>
              <a:buNone/>
              <a:defRPr sz="1100">
                <a:solidFill>
                  <a:srgbClr val="434343"/>
                </a:solidFill>
              </a:defRPr>
            </a:lvl9pPr>
          </a:lstStyle>
          <a:p/>
        </p:txBody>
      </p:sp>
      <p:sp>
        <p:nvSpPr>
          <p:cNvPr id="33" name="Google Shape;33;p35"/>
          <p:cNvSpPr txBox="1"/>
          <p:nvPr>
            <p:ph idx="18" type="title"/>
          </p:nvPr>
        </p:nvSpPr>
        <p:spPr>
          <a:xfrm>
            <a:off x="4114235" y="3134111"/>
            <a:ext cx="1753800" cy="577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FF7C3E"/>
              </a:buClr>
              <a:buSzPts val="3600"/>
              <a:buNone/>
              <a:defRPr b="0" sz="3600">
                <a:solidFill>
                  <a:srgbClr val="FF7C3E"/>
                </a:solidFill>
              </a:defRPr>
            </a:lvl1pPr>
            <a:lvl2pPr lvl="1"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2pPr>
            <a:lvl3pPr lvl="2"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3pPr>
            <a:lvl4pPr lvl="3"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4pPr>
            <a:lvl5pPr lvl="4"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5pPr>
            <a:lvl6pPr lvl="5"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6pPr>
            <a:lvl7pPr lvl="6"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7pPr>
            <a:lvl8pPr lvl="7"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8pPr>
            <a:lvl9pPr lvl="8" algn="r">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
  <p:cSld name="CUSTOM_17_2">
    <p:bg>
      <p:bgPr>
        <a:solidFill>
          <a:srgbClr val="A5DDDA">
            <a:alpha val="71764"/>
          </a:srgbClr>
        </a:solidFill>
      </p:bgPr>
    </p:bg>
    <p:spTree>
      <p:nvGrpSpPr>
        <p:cNvPr id="34" name="Shape 34"/>
        <p:cNvGrpSpPr/>
        <p:nvPr/>
      </p:nvGrpSpPr>
      <p:grpSpPr>
        <a:xfrm>
          <a:off x="0" y="0"/>
          <a:ext cx="0" cy="0"/>
          <a:chOff x="0" y="0"/>
          <a:chExt cx="0" cy="0"/>
        </a:xfrm>
      </p:grpSpPr>
      <p:sp>
        <p:nvSpPr>
          <p:cNvPr id="35" name="Google Shape;35;p36"/>
          <p:cNvSpPr/>
          <p:nvPr/>
        </p:nvSpPr>
        <p:spPr>
          <a:xfrm>
            <a:off x="382675" y="397650"/>
            <a:ext cx="1157700" cy="36783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6"/>
          <p:cNvSpPr/>
          <p:nvPr/>
        </p:nvSpPr>
        <p:spPr>
          <a:xfrm>
            <a:off x="100" y="4427567"/>
            <a:ext cx="9144000" cy="717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6"/>
          <p:cNvSpPr txBox="1"/>
          <p:nvPr>
            <p:ph type="ctrTitle"/>
          </p:nvPr>
        </p:nvSpPr>
        <p:spPr>
          <a:xfrm>
            <a:off x="532475" y="2283175"/>
            <a:ext cx="5118600" cy="946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7C3E"/>
              </a:buClr>
              <a:buSzPts val="5000"/>
              <a:buNone/>
              <a:defRPr b="0" sz="5000">
                <a:solidFill>
                  <a:srgbClr val="FF7C3E"/>
                </a:solidFill>
              </a:defRPr>
            </a:lvl1pPr>
            <a:lvl2pPr lvl="1" algn="l">
              <a:lnSpc>
                <a:spcPct val="100000"/>
              </a:lnSpc>
              <a:spcBef>
                <a:spcPts val="0"/>
              </a:spcBef>
              <a:spcAft>
                <a:spcPts val="0"/>
              </a:spcAft>
              <a:buClr>
                <a:srgbClr val="FF7C3E"/>
              </a:buClr>
              <a:buSzPts val="4800"/>
              <a:buNone/>
              <a:defRPr sz="4800">
                <a:solidFill>
                  <a:srgbClr val="FF7C3E"/>
                </a:solidFill>
              </a:defRPr>
            </a:lvl2pPr>
            <a:lvl3pPr lvl="2" algn="l">
              <a:lnSpc>
                <a:spcPct val="100000"/>
              </a:lnSpc>
              <a:spcBef>
                <a:spcPts val="0"/>
              </a:spcBef>
              <a:spcAft>
                <a:spcPts val="0"/>
              </a:spcAft>
              <a:buClr>
                <a:srgbClr val="FF7C3E"/>
              </a:buClr>
              <a:buSzPts val="4800"/>
              <a:buNone/>
              <a:defRPr sz="4800">
                <a:solidFill>
                  <a:srgbClr val="FF7C3E"/>
                </a:solidFill>
              </a:defRPr>
            </a:lvl3pPr>
            <a:lvl4pPr lvl="3" algn="l">
              <a:lnSpc>
                <a:spcPct val="100000"/>
              </a:lnSpc>
              <a:spcBef>
                <a:spcPts val="0"/>
              </a:spcBef>
              <a:spcAft>
                <a:spcPts val="0"/>
              </a:spcAft>
              <a:buClr>
                <a:srgbClr val="FF7C3E"/>
              </a:buClr>
              <a:buSzPts val="4800"/>
              <a:buNone/>
              <a:defRPr sz="4800">
                <a:solidFill>
                  <a:srgbClr val="FF7C3E"/>
                </a:solidFill>
              </a:defRPr>
            </a:lvl4pPr>
            <a:lvl5pPr lvl="4" algn="l">
              <a:lnSpc>
                <a:spcPct val="100000"/>
              </a:lnSpc>
              <a:spcBef>
                <a:spcPts val="0"/>
              </a:spcBef>
              <a:spcAft>
                <a:spcPts val="0"/>
              </a:spcAft>
              <a:buClr>
                <a:srgbClr val="FF7C3E"/>
              </a:buClr>
              <a:buSzPts val="4800"/>
              <a:buNone/>
              <a:defRPr sz="4800">
                <a:solidFill>
                  <a:srgbClr val="FF7C3E"/>
                </a:solidFill>
              </a:defRPr>
            </a:lvl5pPr>
            <a:lvl6pPr lvl="5" algn="l">
              <a:lnSpc>
                <a:spcPct val="100000"/>
              </a:lnSpc>
              <a:spcBef>
                <a:spcPts val="0"/>
              </a:spcBef>
              <a:spcAft>
                <a:spcPts val="0"/>
              </a:spcAft>
              <a:buClr>
                <a:srgbClr val="FF7C3E"/>
              </a:buClr>
              <a:buSzPts val="4800"/>
              <a:buNone/>
              <a:defRPr sz="4800">
                <a:solidFill>
                  <a:srgbClr val="FF7C3E"/>
                </a:solidFill>
              </a:defRPr>
            </a:lvl6pPr>
            <a:lvl7pPr lvl="6" algn="l">
              <a:lnSpc>
                <a:spcPct val="100000"/>
              </a:lnSpc>
              <a:spcBef>
                <a:spcPts val="0"/>
              </a:spcBef>
              <a:spcAft>
                <a:spcPts val="0"/>
              </a:spcAft>
              <a:buClr>
                <a:srgbClr val="FF7C3E"/>
              </a:buClr>
              <a:buSzPts val="4800"/>
              <a:buNone/>
              <a:defRPr sz="4800">
                <a:solidFill>
                  <a:srgbClr val="FF7C3E"/>
                </a:solidFill>
              </a:defRPr>
            </a:lvl7pPr>
            <a:lvl8pPr lvl="7" algn="l">
              <a:lnSpc>
                <a:spcPct val="100000"/>
              </a:lnSpc>
              <a:spcBef>
                <a:spcPts val="0"/>
              </a:spcBef>
              <a:spcAft>
                <a:spcPts val="0"/>
              </a:spcAft>
              <a:buClr>
                <a:srgbClr val="FF7C3E"/>
              </a:buClr>
              <a:buSzPts val="4800"/>
              <a:buNone/>
              <a:defRPr sz="4800">
                <a:solidFill>
                  <a:srgbClr val="FF7C3E"/>
                </a:solidFill>
              </a:defRPr>
            </a:lvl8pPr>
            <a:lvl9pPr lvl="8" algn="l">
              <a:lnSpc>
                <a:spcPct val="100000"/>
              </a:lnSpc>
              <a:spcBef>
                <a:spcPts val="0"/>
              </a:spcBef>
              <a:spcAft>
                <a:spcPts val="0"/>
              </a:spcAft>
              <a:buClr>
                <a:srgbClr val="FF7C3E"/>
              </a:buClr>
              <a:buSzPts val="4800"/>
              <a:buNone/>
              <a:defRPr sz="4800">
                <a:solidFill>
                  <a:srgbClr val="FF7C3E"/>
                </a:solidFill>
              </a:defRPr>
            </a:lvl9pPr>
          </a:lstStyle>
          <a:p/>
        </p:txBody>
      </p:sp>
      <p:sp>
        <p:nvSpPr>
          <p:cNvPr id="38" name="Google Shape;38;p36"/>
          <p:cNvSpPr txBox="1"/>
          <p:nvPr>
            <p:ph idx="2" type="title"/>
          </p:nvPr>
        </p:nvSpPr>
        <p:spPr>
          <a:xfrm>
            <a:off x="532470" y="1528325"/>
            <a:ext cx="2667000" cy="577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FF7C3E"/>
              </a:buClr>
              <a:buSzPts val="7200"/>
              <a:buNone/>
              <a:defRPr b="0" sz="7200">
                <a:solidFill>
                  <a:srgbClr val="FF7C3E"/>
                </a:solidFill>
              </a:defRPr>
            </a:lvl1pPr>
            <a:lvl2pPr lvl="1" algn="l">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2pPr>
            <a:lvl3pPr lvl="2" algn="l">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3pPr>
            <a:lvl4pPr lvl="3" algn="l">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4pPr>
            <a:lvl5pPr lvl="4" algn="l">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5pPr>
            <a:lvl6pPr lvl="5" algn="l">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6pPr>
            <a:lvl7pPr lvl="6" algn="l">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7pPr>
            <a:lvl8pPr lvl="7" algn="l">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8pPr>
            <a:lvl9pPr lvl="8" algn="l">
              <a:lnSpc>
                <a:spcPct val="100000"/>
              </a:lnSpc>
              <a:spcBef>
                <a:spcPts val="0"/>
              </a:spcBef>
              <a:spcAft>
                <a:spcPts val="0"/>
              </a:spcAft>
              <a:buClr>
                <a:srgbClr val="FF7C3E"/>
              </a:buClr>
              <a:buSzPts val="3600"/>
              <a:buFont typeface="Fira Sans Extra Condensed"/>
              <a:buNone/>
              <a:defRPr b="0" sz="3600">
                <a:solidFill>
                  <a:srgbClr val="FF7C3E"/>
                </a:solidFill>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p:cSld name="CUSTOM_17_1">
    <p:bg>
      <p:bgPr>
        <a:solidFill>
          <a:srgbClr val="A5DDDA">
            <a:alpha val="71764"/>
          </a:srgbClr>
        </a:solidFill>
      </p:bgPr>
    </p:bg>
    <p:spTree>
      <p:nvGrpSpPr>
        <p:cNvPr id="39" name="Shape 39"/>
        <p:cNvGrpSpPr/>
        <p:nvPr/>
      </p:nvGrpSpPr>
      <p:grpSpPr>
        <a:xfrm>
          <a:off x="0" y="0"/>
          <a:ext cx="0" cy="0"/>
          <a:chOff x="0" y="0"/>
          <a:chExt cx="0" cy="0"/>
        </a:xfrm>
      </p:grpSpPr>
      <p:sp>
        <p:nvSpPr>
          <p:cNvPr id="40" name="Google Shape;40;p37"/>
          <p:cNvSpPr txBox="1"/>
          <p:nvPr>
            <p:ph idx="12" type="sldNum"/>
          </p:nvPr>
        </p:nvSpPr>
        <p:spPr>
          <a:xfrm>
            <a:off x="8556784" y="3136707"/>
            <a:ext cx="548700" cy="3936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400"/>
              <a:buFont typeface="Arial"/>
              <a:buNone/>
              <a:defRPr b="0" i="0" sz="1400" u="none" cap="none" strike="noStrike">
                <a:solidFill>
                  <a:srgbClr val="F4F2F2"/>
                </a:solidFill>
                <a:latin typeface="Barlow Semi Condensed"/>
                <a:ea typeface="Barlow Semi Condensed"/>
                <a:cs typeface="Barlow Semi Condensed"/>
                <a:sym typeface="Barlow Semi Condensed"/>
              </a:defRPr>
            </a:lvl1pPr>
            <a:lvl2pPr indent="0" lvl="1" marL="0" marR="0" rtl="0" algn="ctr">
              <a:lnSpc>
                <a:spcPct val="100000"/>
              </a:lnSpc>
              <a:spcBef>
                <a:spcPts val="0"/>
              </a:spcBef>
              <a:spcAft>
                <a:spcPts val="0"/>
              </a:spcAft>
              <a:buClr>
                <a:srgbClr val="000000"/>
              </a:buClr>
              <a:buSzPts val="1400"/>
              <a:buFont typeface="Arial"/>
              <a:buNone/>
              <a:defRPr b="0" i="0" sz="1400" u="none" cap="none" strike="noStrike">
                <a:solidFill>
                  <a:srgbClr val="F4F2F2"/>
                </a:solidFill>
                <a:latin typeface="Barlow Semi Condensed"/>
                <a:ea typeface="Barlow Semi Condensed"/>
                <a:cs typeface="Barlow Semi Condensed"/>
                <a:sym typeface="Barlow Semi Condensed"/>
              </a:defRPr>
            </a:lvl2pPr>
            <a:lvl3pPr indent="0" lvl="2" marL="0" marR="0" rtl="0" algn="ctr">
              <a:lnSpc>
                <a:spcPct val="100000"/>
              </a:lnSpc>
              <a:spcBef>
                <a:spcPts val="0"/>
              </a:spcBef>
              <a:spcAft>
                <a:spcPts val="0"/>
              </a:spcAft>
              <a:buClr>
                <a:srgbClr val="000000"/>
              </a:buClr>
              <a:buSzPts val="1400"/>
              <a:buFont typeface="Arial"/>
              <a:buNone/>
              <a:defRPr b="0" i="0" sz="1400" u="none" cap="none" strike="noStrike">
                <a:solidFill>
                  <a:srgbClr val="F4F2F2"/>
                </a:solidFill>
                <a:latin typeface="Barlow Semi Condensed"/>
                <a:ea typeface="Barlow Semi Condensed"/>
                <a:cs typeface="Barlow Semi Condensed"/>
                <a:sym typeface="Barlow Semi Condensed"/>
              </a:defRPr>
            </a:lvl3pPr>
            <a:lvl4pPr indent="0" lvl="3" marL="0" marR="0" rtl="0" algn="ctr">
              <a:lnSpc>
                <a:spcPct val="100000"/>
              </a:lnSpc>
              <a:spcBef>
                <a:spcPts val="0"/>
              </a:spcBef>
              <a:spcAft>
                <a:spcPts val="0"/>
              </a:spcAft>
              <a:buClr>
                <a:srgbClr val="000000"/>
              </a:buClr>
              <a:buSzPts val="1400"/>
              <a:buFont typeface="Arial"/>
              <a:buNone/>
              <a:defRPr b="0" i="0" sz="1400" u="none" cap="none" strike="noStrike">
                <a:solidFill>
                  <a:srgbClr val="F4F2F2"/>
                </a:solidFill>
                <a:latin typeface="Barlow Semi Condensed"/>
                <a:ea typeface="Barlow Semi Condensed"/>
                <a:cs typeface="Barlow Semi Condensed"/>
                <a:sym typeface="Barlow Semi Condensed"/>
              </a:defRPr>
            </a:lvl4pPr>
            <a:lvl5pPr indent="0" lvl="4" marL="0" marR="0" rtl="0" algn="ctr">
              <a:lnSpc>
                <a:spcPct val="100000"/>
              </a:lnSpc>
              <a:spcBef>
                <a:spcPts val="0"/>
              </a:spcBef>
              <a:spcAft>
                <a:spcPts val="0"/>
              </a:spcAft>
              <a:buClr>
                <a:srgbClr val="000000"/>
              </a:buClr>
              <a:buSzPts val="1400"/>
              <a:buFont typeface="Arial"/>
              <a:buNone/>
              <a:defRPr b="0" i="0" sz="1400" u="none" cap="none" strike="noStrike">
                <a:solidFill>
                  <a:srgbClr val="F4F2F2"/>
                </a:solidFill>
                <a:latin typeface="Barlow Semi Condensed"/>
                <a:ea typeface="Barlow Semi Condensed"/>
                <a:cs typeface="Barlow Semi Condensed"/>
                <a:sym typeface="Barlow Semi Condensed"/>
              </a:defRPr>
            </a:lvl5pPr>
            <a:lvl6pPr indent="0" lvl="5" marL="0" marR="0" rtl="0" algn="ctr">
              <a:lnSpc>
                <a:spcPct val="100000"/>
              </a:lnSpc>
              <a:spcBef>
                <a:spcPts val="0"/>
              </a:spcBef>
              <a:spcAft>
                <a:spcPts val="0"/>
              </a:spcAft>
              <a:buClr>
                <a:srgbClr val="000000"/>
              </a:buClr>
              <a:buSzPts val="1400"/>
              <a:buFont typeface="Arial"/>
              <a:buNone/>
              <a:defRPr b="0" i="0" sz="1400" u="none" cap="none" strike="noStrike">
                <a:solidFill>
                  <a:srgbClr val="F4F2F2"/>
                </a:solidFill>
                <a:latin typeface="Barlow Semi Condensed"/>
                <a:ea typeface="Barlow Semi Condensed"/>
                <a:cs typeface="Barlow Semi Condensed"/>
                <a:sym typeface="Barlow Semi Condensed"/>
              </a:defRPr>
            </a:lvl6pPr>
            <a:lvl7pPr indent="0" lvl="6" marL="0" marR="0" rtl="0" algn="ctr">
              <a:lnSpc>
                <a:spcPct val="100000"/>
              </a:lnSpc>
              <a:spcBef>
                <a:spcPts val="0"/>
              </a:spcBef>
              <a:spcAft>
                <a:spcPts val="0"/>
              </a:spcAft>
              <a:buClr>
                <a:srgbClr val="000000"/>
              </a:buClr>
              <a:buSzPts val="1400"/>
              <a:buFont typeface="Arial"/>
              <a:buNone/>
              <a:defRPr b="0" i="0" sz="1400" u="none" cap="none" strike="noStrike">
                <a:solidFill>
                  <a:srgbClr val="F4F2F2"/>
                </a:solidFill>
                <a:latin typeface="Barlow Semi Condensed"/>
                <a:ea typeface="Barlow Semi Condensed"/>
                <a:cs typeface="Barlow Semi Condensed"/>
                <a:sym typeface="Barlow Semi Condensed"/>
              </a:defRPr>
            </a:lvl7pPr>
            <a:lvl8pPr indent="0" lvl="7" marL="0" marR="0" rtl="0" algn="ctr">
              <a:lnSpc>
                <a:spcPct val="100000"/>
              </a:lnSpc>
              <a:spcBef>
                <a:spcPts val="0"/>
              </a:spcBef>
              <a:spcAft>
                <a:spcPts val="0"/>
              </a:spcAft>
              <a:buClr>
                <a:srgbClr val="000000"/>
              </a:buClr>
              <a:buSzPts val="1400"/>
              <a:buFont typeface="Arial"/>
              <a:buNone/>
              <a:defRPr b="0" i="0" sz="1400" u="none" cap="none" strike="noStrike">
                <a:solidFill>
                  <a:srgbClr val="F4F2F2"/>
                </a:solidFill>
                <a:latin typeface="Barlow Semi Condensed"/>
                <a:ea typeface="Barlow Semi Condensed"/>
                <a:cs typeface="Barlow Semi Condensed"/>
                <a:sym typeface="Barlow Semi Condensed"/>
              </a:defRPr>
            </a:lvl8pPr>
            <a:lvl9pPr indent="0" lvl="8" marL="0" marR="0" rtl="0" algn="ctr">
              <a:lnSpc>
                <a:spcPct val="100000"/>
              </a:lnSpc>
              <a:spcBef>
                <a:spcPts val="0"/>
              </a:spcBef>
              <a:spcAft>
                <a:spcPts val="0"/>
              </a:spcAft>
              <a:buClr>
                <a:srgbClr val="000000"/>
              </a:buClr>
              <a:buSzPts val="1400"/>
              <a:buFont typeface="Arial"/>
              <a:buNone/>
              <a:defRPr b="0" i="0" sz="1400" u="none" cap="none" strike="noStrike">
                <a:solidFill>
                  <a:srgbClr val="F4F2F2"/>
                </a:solidFill>
                <a:latin typeface="Barlow Semi Condensed"/>
                <a:ea typeface="Barlow Semi Condensed"/>
                <a:cs typeface="Barlow Semi Condensed"/>
                <a:sym typeface="Barlow Semi Condensed"/>
              </a:defRPr>
            </a:lvl9pPr>
          </a:lstStyle>
          <a:p>
            <a:pPr indent="0" lvl="0" marL="0" rtl="0" algn="ctr">
              <a:spcBef>
                <a:spcPts val="0"/>
              </a:spcBef>
              <a:spcAft>
                <a:spcPts val="0"/>
              </a:spcAft>
              <a:buNone/>
            </a:pPr>
            <a:fld id="{00000000-1234-1234-1234-123412341234}" type="slidenum">
              <a:rPr lang="en-US"/>
              <a:t>‹#›</a:t>
            </a:fld>
            <a:endParaRPr/>
          </a:p>
        </p:txBody>
      </p:sp>
      <p:sp>
        <p:nvSpPr>
          <p:cNvPr id="41" name="Google Shape;41;p37"/>
          <p:cNvSpPr/>
          <p:nvPr/>
        </p:nvSpPr>
        <p:spPr>
          <a:xfrm>
            <a:off x="382675" y="397650"/>
            <a:ext cx="8378700" cy="43482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2" name="Google Shape;42;p37"/>
          <p:cNvCxnSpPr/>
          <p:nvPr/>
        </p:nvCxnSpPr>
        <p:spPr>
          <a:xfrm>
            <a:off x="3834150" y="2653325"/>
            <a:ext cx="1475700" cy="0"/>
          </a:xfrm>
          <a:prstGeom prst="straightConnector1">
            <a:avLst/>
          </a:prstGeom>
          <a:noFill/>
          <a:ln cap="flat" cmpd="sng" w="28575">
            <a:solidFill>
              <a:srgbClr val="FF7C3E"/>
            </a:solidFill>
            <a:prstDash val="solid"/>
            <a:round/>
            <a:headEnd len="sm" w="sm" type="none"/>
            <a:tailEnd len="sm" w="sm" type="none"/>
          </a:ln>
        </p:spPr>
      </p:cxnSp>
      <p:sp>
        <p:nvSpPr>
          <p:cNvPr id="43" name="Google Shape;43;p37"/>
          <p:cNvSpPr txBox="1"/>
          <p:nvPr>
            <p:ph type="ctrTitle"/>
          </p:nvPr>
        </p:nvSpPr>
        <p:spPr>
          <a:xfrm>
            <a:off x="382650" y="776000"/>
            <a:ext cx="8378700" cy="17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500"/>
              <a:buNone/>
              <a:defRPr sz="5500"/>
            </a:lvl1pPr>
            <a:lvl2pPr lvl="1" algn="ctr">
              <a:lnSpc>
                <a:spcPct val="100000"/>
              </a:lnSpc>
              <a:spcBef>
                <a:spcPts val="0"/>
              </a:spcBef>
              <a:spcAft>
                <a:spcPts val="0"/>
              </a:spcAft>
              <a:buClr>
                <a:srgbClr val="F4783C"/>
              </a:buClr>
              <a:buSzPts val="5200"/>
              <a:buFont typeface="Barlow"/>
              <a:buNone/>
              <a:defRPr b="1" sz="5200">
                <a:solidFill>
                  <a:srgbClr val="F4783C"/>
                </a:solidFill>
                <a:latin typeface="Barlow"/>
                <a:ea typeface="Barlow"/>
                <a:cs typeface="Barlow"/>
                <a:sym typeface="Barlow"/>
              </a:defRPr>
            </a:lvl2pPr>
            <a:lvl3pPr lvl="2" algn="ctr">
              <a:lnSpc>
                <a:spcPct val="100000"/>
              </a:lnSpc>
              <a:spcBef>
                <a:spcPts val="0"/>
              </a:spcBef>
              <a:spcAft>
                <a:spcPts val="0"/>
              </a:spcAft>
              <a:buClr>
                <a:srgbClr val="F4783C"/>
              </a:buClr>
              <a:buSzPts val="5200"/>
              <a:buFont typeface="Barlow"/>
              <a:buNone/>
              <a:defRPr b="1" sz="5200">
                <a:solidFill>
                  <a:srgbClr val="F4783C"/>
                </a:solidFill>
                <a:latin typeface="Barlow"/>
                <a:ea typeface="Barlow"/>
                <a:cs typeface="Barlow"/>
                <a:sym typeface="Barlow"/>
              </a:defRPr>
            </a:lvl3pPr>
            <a:lvl4pPr lvl="3" algn="ctr">
              <a:lnSpc>
                <a:spcPct val="100000"/>
              </a:lnSpc>
              <a:spcBef>
                <a:spcPts val="0"/>
              </a:spcBef>
              <a:spcAft>
                <a:spcPts val="0"/>
              </a:spcAft>
              <a:buClr>
                <a:srgbClr val="F4783C"/>
              </a:buClr>
              <a:buSzPts val="5200"/>
              <a:buFont typeface="Barlow"/>
              <a:buNone/>
              <a:defRPr b="1" sz="5200">
                <a:solidFill>
                  <a:srgbClr val="F4783C"/>
                </a:solidFill>
                <a:latin typeface="Barlow"/>
                <a:ea typeface="Barlow"/>
                <a:cs typeface="Barlow"/>
                <a:sym typeface="Barlow"/>
              </a:defRPr>
            </a:lvl4pPr>
            <a:lvl5pPr lvl="4" algn="ctr">
              <a:lnSpc>
                <a:spcPct val="100000"/>
              </a:lnSpc>
              <a:spcBef>
                <a:spcPts val="0"/>
              </a:spcBef>
              <a:spcAft>
                <a:spcPts val="0"/>
              </a:spcAft>
              <a:buClr>
                <a:srgbClr val="F4783C"/>
              </a:buClr>
              <a:buSzPts val="5200"/>
              <a:buFont typeface="Barlow"/>
              <a:buNone/>
              <a:defRPr b="1" sz="5200">
                <a:solidFill>
                  <a:srgbClr val="F4783C"/>
                </a:solidFill>
                <a:latin typeface="Barlow"/>
                <a:ea typeface="Barlow"/>
                <a:cs typeface="Barlow"/>
                <a:sym typeface="Barlow"/>
              </a:defRPr>
            </a:lvl5pPr>
            <a:lvl6pPr lvl="5" algn="ctr">
              <a:lnSpc>
                <a:spcPct val="100000"/>
              </a:lnSpc>
              <a:spcBef>
                <a:spcPts val="0"/>
              </a:spcBef>
              <a:spcAft>
                <a:spcPts val="0"/>
              </a:spcAft>
              <a:buClr>
                <a:srgbClr val="F4783C"/>
              </a:buClr>
              <a:buSzPts val="5200"/>
              <a:buFont typeface="Barlow"/>
              <a:buNone/>
              <a:defRPr b="1" sz="5200">
                <a:solidFill>
                  <a:srgbClr val="F4783C"/>
                </a:solidFill>
                <a:latin typeface="Barlow"/>
                <a:ea typeface="Barlow"/>
                <a:cs typeface="Barlow"/>
                <a:sym typeface="Barlow"/>
              </a:defRPr>
            </a:lvl6pPr>
            <a:lvl7pPr lvl="6" algn="ctr">
              <a:lnSpc>
                <a:spcPct val="100000"/>
              </a:lnSpc>
              <a:spcBef>
                <a:spcPts val="0"/>
              </a:spcBef>
              <a:spcAft>
                <a:spcPts val="0"/>
              </a:spcAft>
              <a:buClr>
                <a:srgbClr val="F4783C"/>
              </a:buClr>
              <a:buSzPts val="5200"/>
              <a:buFont typeface="Barlow"/>
              <a:buNone/>
              <a:defRPr b="1" sz="5200">
                <a:solidFill>
                  <a:srgbClr val="F4783C"/>
                </a:solidFill>
                <a:latin typeface="Barlow"/>
                <a:ea typeface="Barlow"/>
                <a:cs typeface="Barlow"/>
                <a:sym typeface="Barlow"/>
              </a:defRPr>
            </a:lvl7pPr>
            <a:lvl8pPr lvl="7" algn="ctr">
              <a:lnSpc>
                <a:spcPct val="100000"/>
              </a:lnSpc>
              <a:spcBef>
                <a:spcPts val="0"/>
              </a:spcBef>
              <a:spcAft>
                <a:spcPts val="0"/>
              </a:spcAft>
              <a:buClr>
                <a:srgbClr val="F4783C"/>
              </a:buClr>
              <a:buSzPts val="5200"/>
              <a:buFont typeface="Barlow"/>
              <a:buNone/>
              <a:defRPr b="1" sz="5200">
                <a:solidFill>
                  <a:srgbClr val="F4783C"/>
                </a:solidFill>
                <a:latin typeface="Barlow"/>
                <a:ea typeface="Barlow"/>
                <a:cs typeface="Barlow"/>
                <a:sym typeface="Barlow"/>
              </a:defRPr>
            </a:lvl8pPr>
            <a:lvl9pPr lvl="8" algn="ctr">
              <a:lnSpc>
                <a:spcPct val="100000"/>
              </a:lnSpc>
              <a:spcBef>
                <a:spcPts val="0"/>
              </a:spcBef>
              <a:spcAft>
                <a:spcPts val="0"/>
              </a:spcAft>
              <a:buClr>
                <a:srgbClr val="F4783C"/>
              </a:buClr>
              <a:buSzPts val="5200"/>
              <a:buFont typeface="Barlow"/>
              <a:buNone/>
              <a:defRPr b="1" sz="5200">
                <a:solidFill>
                  <a:srgbClr val="F4783C"/>
                </a:solidFill>
                <a:latin typeface="Barlow"/>
                <a:ea typeface="Barlow"/>
                <a:cs typeface="Barlow"/>
                <a:sym typeface="Barlow"/>
              </a:defRPr>
            </a:lvl9pPr>
          </a:lstStyle>
          <a:p/>
        </p:txBody>
      </p:sp>
      <p:sp>
        <p:nvSpPr>
          <p:cNvPr id="44" name="Google Shape;44;p37"/>
          <p:cNvSpPr txBox="1"/>
          <p:nvPr>
            <p:ph idx="1" type="subTitle"/>
          </p:nvPr>
        </p:nvSpPr>
        <p:spPr>
          <a:xfrm>
            <a:off x="2395947" y="2813304"/>
            <a:ext cx="4352100" cy="717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algn="ctr">
              <a:lnSpc>
                <a:spcPct val="100000"/>
              </a:lnSpc>
              <a:spcBef>
                <a:spcPts val="0"/>
              </a:spcBef>
              <a:spcAft>
                <a:spcPts val="0"/>
              </a:spcAft>
              <a:buClr>
                <a:srgbClr val="F4783C"/>
              </a:buClr>
              <a:buSzPts val="2800"/>
              <a:buNone/>
              <a:defRPr sz="2800">
                <a:solidFill>
                  <a:srgbClr val="F4783C"/>
                </a:solidFill>
              </a:defRPr>
            </a:lvl2pPr>
            <a:lvl3pPr lvl="2" algn="ctr">
              <a:lnSpc>
                <a:spcPct val="100000"/>
              </a:lnSpc>
              <a:spcBef>
                <a:spcPts val="0"/>
              </a:spcBef>
              <a:spcAft>
                <a:spcPts val="0"/>
              </a:spcAft>
              <a:buClr>
                <a:srgbClr val="F4783C"/>
              </a:buClr>
              <a:buSzPts val="2800"/>
              <a:buNone/>
              <a:defRPr sz="2800">
                <a:solidFill>
                  <a:srgbClr val="F4783C"/>
                </a:solidFill>
              </a:defRPr>
            </a:lvl3pPr>
            <a:lvl4pPr lvl="3" algn="ctr">
              <a:lnSpc>
                <a:spcPct val="100000"/>
              </a:lnSpc>
              <a:spcBef>
                <a:spcPts val="0"/>
              </a:spcBef>
              <a:spcAft>
                <a:spcPts val="0"/>
              </a:spcAft>
              <a:buClr>
                <a:srgbClr val="F4783C"/>
              </a:buClr>
              <a:buSzPts val="2800"/>
              <a:buNone/>
              <a:defRPr sz="2800">
                <a:solidFill>
                  <a:srgbClr val="F4783C"/>
                </a:solidFill>
              </a:defRPr>
            </a:lvl4pPr>
            <a:lvl5pPr lvl="4" algn="ctr">
              <a:lnSpc>
                <a:spcPct val="100000"/>
              </a:lnSpc>
              <a:spcBef>
                <a:spcPts val="0"/>
              </a:spcBef>
              <a:spcAft>
                <a:spcPts val="0"/>
              </a:spcAft>
              <a:buClr>
                <a:srgbClr val="F4783C"/>
              </a:buClr>
              <a:buSzPts val="2800"/>
              <a:buNone/>
              <a:defRPr sz="2800">
                <a:solidFill>
                  <a:srgbClr val="F4783C"/>
                </a:solidFill>
              </a:defRPr>
            </a:lvl5pPr>
            <a:lvl6pPr lvl="5" algn="ctr">
              <a:lnSpc>
                <a:spcPct val="100000"/>
              </a:lnSpc>
              <a:spcBef>
                <a:spcPts val="0"/>
              </a:spcBef>
              <a:spcAft>
                <a:spcPts val="0"/>
              </a:spcAft>
              <a:buClr>
                <a:srgbClr val="F4783C"/>
              </a:buClr>
              <a:buSzPts val="2800"/>
              <a:buNone/>
              <a:defRPr sz="2800">
                <a:solidFill>
                  <a:srgbClr val="F4783C"/>
                </a:solidFill>
              </a:defRPr>
            </a:lvl6pPr>
            <a:lvl7pPr lvl="6" algn="ctr">
              <a:lnSpc>
                <a:spcPct val="100000"/>
              </a:lnSpc>
              <a:spcBef>
                <a:spcPts val="0"/>
              </a:spcBef>
              <a:spcAft>
                <a:spcPts val="0"/>
              </a:spcAft>
              <a:buClr>
                <a:srgbClr val="F4783C"/>
              </a:buClr>
              <a:buSzPts val="2800"/>
              <a:buNone/>
              <a:defRPr sz="2800">
                <a:solidFill>
                  <a:srgbClr val="F4783C"/>
                </a:solidFill>
              </a:defRPr>
            </a:lvl7pPr>
            <a:lvl8pPr lvl="7" algn="ctr">
              <a:lnSpc>
                <a:spcPct val="100000"/>
              </a:lnSpc>
              <a:spcBef>
                <a:spcPts val="0"/>
              </a:spcBef>
              <a:spcAft>
                <a:spcPts val="0"/>
              </a:spcAft>
              <a:buClr>
                <a:srgbClr val="F4783C"/>
              </a:buClr>
              <a:buSzPts val="2800"/>
              <a:buNone/>
              <a:defRPr sz="2800">
                <a:solidFill>
                  <a:srgbClr val="F4783C"/>
                </a:solidFill>
              </a:defRPr>
            </a:lvl8pPr>
            <a:lvl9pPr lvl="8" algn="ctr">
              <a:lnSpc>
                <a:spcPct val="100000"/>
              </a:lnSpc>
              <a:spcBef>
                <a:spcPts val="0"/>
              </a:spcBef>
              <a:spcAft>
                <a:spcPts val="0"/>
              </a:spcAft>
              <a:buClr>
                <a:srgbClr val="F4783C"/>
              </a:buClr>
              <a:buSzPts val="2800"/>
              <a:buNone/>
              <a:defRPr sz="2800">
                <a:solidFill>
                  <a:srgbClr val="F4783C"/>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 DESIGN 4">
  <p:cSld name="CUSTOM_17_2_1_1_2_1_1">
    <p:bg>
      <p:bgPr>
        <a:solidFill>
          <a:srgbClr val="A5DDDA">
            <a:alpha val="71764"/>
          </a:srgbClr>
        </a:solidFill>
      </p:bgPr>
    </p:bg>
    <p:spTree>
      <p:nvGrpSpPr>
        <p:cNvPr id="45" name="Shape 45"/>
        <p:cNvGrpSpPr/>
        <p:nvPr/>
      </p:nvGrpSpPr>
      <p:grpSpPr>
        <a:xfrm>
          <a:off x="0" y="0"/>
          <a:ext cx="0" cy="0"/>
          <a:chOff x="0" y="0"/>
          <a:chExt cx="0" cy="0"/>
        </a:xfrm>
      </p:grpSpPr>
      <p:sp>
        <p:nvSpPr>
          <p:cNvPr id="46" name="Google Shape;46;p38"/>
          <p:cNvSpPr/>
          <p:nvPr/>
        </p:nvSpPr>
        <p:spPr>
          <a:xfrm flipH="1">
            <a:off x="387998" y="397650"/>
            <a:ext cx="8396700" cy="59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38"/>
          <p:cNvSpPr/>
          <p:nvPr/>
        </p:nvSpPr>
        <p:spPr>
          <a:xfrm flipH="1">
            <a:off x="387998" y="397650"/>
            <a:ext cx="8396700" cy="59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8"/>
          <p:cNvSpPr txBox="1"/>
          <p:nvPr>
            <p:ph type="ctrTitle"/>
          </p:nvPr>
        </p:nvSpPr>
        <p:spPr>
          <a:xfrm>
            <a:off x="596500" y="397650"/>
            <a:ext cx="5118600" cy="591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FF7C3E"/>
              </a:buClr>
              <a:buSzPts val="2400"/>
              <a:buNone/>
              <a:defRPr b="0" sz="2400">
                <a:solidFill>
                  <a:srgbClr val="FF7C3E"/>
                </a:solidFill>
              </a:defRPr>
            </a:lvl1pPr>
            <a:lvl2pPr lvl="1" algn="l">
              <a:lnSpc>
                <a:spcPct val="100000"/>
              </a:lnSpc>
              <a:spcBef>
                <a:spcPts val="0"/>
              </a:spcBef>
              <a:spcAft>
                <a:spcPts val="0"/>
              </a:spcAft>
              <a:buClr>
                <a:srgbClr val="FF7C3E"/>
              </a:buClr>
              <a:buSzPts val="4800"/>
              <a:buNone/>
              <a:defRPr sz="4800">
                <a:solidFill>
                  <a:srgbClr val="FF7C3E"/>
                </a:solidFill>
              </a:defRPr>
            </a:lvl2pPr>
            <a:lvl3pPr lvl="2" algn="l">
              <a:lnSpc>
                <a:spcPct val="100000"/>
              </a:lnSpc>
              <a:spcBef>
                <a:spcPts val="0"/>
              </a:spcBef>
              <a:spcAft>
                <a:spcPts val="0"/>
              </a:spcAft>
              <a:buClr>
                <a:srgbClr val="FF7C3E"/>
              </a:buClr>
              <a:buSzPts val="4800"/>
              <a:buNone/>
              <a:defRPr sz="4800">
                <a:solidFill>
                  <a:srgbClr val="FF7C3E"/>
                </a:solidFill>
              </a:defRPr>
            </a:lvl3pPr>
            <a:lvl4pPr lvl="3" algn="l">
              <a:lnSpc>
                <a:spcPct val="100000"/>
              </a:lnSpc>
              <a:spcBef>
                <a:spcPts val="0"/>
              </a:spcBef>
              <a:spcAft>
                <a:spcPts val="0"/>
              </a:spcAft>
              <a:buClr>
                <a:srgbClr val="FF7C3E"/>
              </a:buClr>
              <a:buSzPts val="4800"/>
              <a:buNone/>
              <a:defRPr sz="4800">
                <a:solidFill>
                  <a:srgbClr val="FF7C3E"/>
                </a:solidFill>
              </a:defRPr>
            </a:lvl4pPr>
            <a:lvl5pPr lvl="4" algn="l">
              <a:lnSpc>
                <a:spcPct val="100000"/>
              </a:lnSpc>
              <a:spcBef>
                <a:spcPts val="0"/>
              </a:spcBef>
              <a:spcAft>
                <a:spcPts val="0"/>
              </a:spcAft>
              <a:buClr>
                <a:srgbClr val="FF7C3E"/>
              </a:buClr>
              <a:buSzPts val="4800"/>
              <a:buNone/>
              <a:defRPr sz="4800">
                <a:solidFill>
                  <a:srgbClr val="FF7C3E"/>
                </a:solidFill>
              </a:defRPr>
            </a:lvl5pPr>
            <a:lvl6pPr lvl="5" algn="l">
              <a:lnSpc>
                <a:spcPct val="100000"/>
              </a:lnSpc>
              <a:spcBef>
                <a:spcPts val="0"/>
              </a:spcBef>
              <a:spcAft>
                <a:spcPts val="0"/>
              </a:spcAft>
              <a:buClr>
                <a:srgbClr val="FF7C3E"/>
              </a:buClr>
              <a:buSzPts val="4800"/>
              <a:buNone/>
              <a:defRPr sz="4800">
                <a:solidFill>
                  <a:srgbClr val="FF7C3E"/>
                </a:solidFill>
              </a:defRPr>
            </a:lvl6pPr>
            <a:lvl7pPr lvl="6" algn="l">
              <a:lnSpc>
                <a:spcPct val="100000"/>
              </a:lnSpc>
              <a:spcBef>
                <a:spcPts val="0"/>
              </a:spcBef>
              <a:spcAft>
                <a:spcPts val="0"/>
              </a:spcAft>
              <a:buClr>
                <a:srgbClr val="FF7C3E"/>
              </a:buClr>
              <a:buSzPts val="4800"/>
              <a:buNone/>
              <a:defRPr sz="4800">
                <a:solidFill>
                  <a:srgbClr val="FF7C3E"/>
                </a:solidFill>
              </a:defRPr>
            </a:lvl7pPr>
            <a:lvl8pPr lvl="7" algn="l">
              <a:lnSpc>
                <a:spcPct val="100000"/>
              </a:lnSpc>
              <a:spcBef>
                <a:spcPts val="0"/>
              </a:spcBef>
              <a:spcAft>
                <a:spcPts val="0"/>
              </a:spcAft>
              <a:buClr>
                <a:srgbClr val="FF7C3E"/>
              </a:buClr>
              <a:buSzPts val="4800"/>
              <a:buNone/>
              <a:defRPr sz="4800">
                <a:solidFill>
                  <a:srgbClr val="FF7C3E"/>
                </a:solidFill>
              </a:defRPr>
            </a:lvl8pPr>
            <a:lvl9pPr lvl="8" algn="l">
              <a:lnSpc>
                <a:spcPct val="100000"/>
              </a:lnSpc>
              <a:spcBef>
                <a:spcPts val="0"/>
              </a:spcBef>
              <a:spcAft>
                <a:spcPts val="0"/>
              </a:spcAft>
              <a:buClr>
                <a:srgbClr val="FF7C3E"/>
              </a:buClr>
              <a:buSzPts val="4800"/>
              <a:buNone/>
              <a:defRPr sz="4800">
                <a:solidFill>
                  <a:srgbClr val="FF7C3E"/>
                </a:solidFill>
              </a:defRPr>
            </a:lvl9pPr>
          </a:lstStyle>
          <a:p/>
        </p:txBody>
      </p:sp>
      <p:sp>
        <p:nvSpPr>
          <p:cNvPr id="49" name="Google Shape;49;p38"/>
          <p:cNvSpPr/>
          <p:nvPr/>
        </p:nvSpPr>
        <p:spPr>
          <a:xfrm>
            <a:off x="387998" y="2193900"/>
            <a:ext cx="3997800" cy="254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38"/>
          <p:cNvSpPr/>
          <p:nvPr/>
        </p:nvSpPr>
        <p:spPr>
          <a:xfrm>
            <a:off x="387999" y="1307450"/>
            <a:ext cx="3997800" cy="59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8"/>
          <p:cNvSpPr txBox="1"/>
          <p:nvPr>
            <p:ph idx="1" type="subTitle"/>
          </p:nvPr>
        </p:nvSpPr>
        <p:spPr>
          <a:xfrm flipH="1">
            <a:off x="596499" y="1305075"/>
            <a:ext cx="4449300" cy="572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FF7C3E"/>
              </a:buClr>
              <a:buSzPts val="2400"/>
              <a:buFont typeface="Denk One"/>
              <a:buNone/>
              <a:defRPr sz="2400">
                <a:solidFill>
                  <a:srgbClr val="FF7C3E"/>
                </a:solidFill>
                <a:latin typeface="Denk One"/>
                <a:ea typeface="Denk One"/>
                <a:cs typeface="Denk One"/>
                <a:sym typeface="Denk One"/>
              </a:defRPr>
            </a:lvl1pPr>
            <a:lvl2pPr lvl="1" algn="l">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2pPr>
            <a:lvl3pPr lvl="2" algn="l">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3pPr>
            <a:lvl4pPr lvl="3" algn="l">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4pPr>
            <a:lvl5pPr lvl="4" algn="l">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5pPr>
            <a:lvl6pPr lvl="5" algn="l">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6pPr>
            <a:lvl7pPr lvl="6" algn="l">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7pPr>
            <a:lvl8pPr lvl="7" algn="l">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8pPr>
            <a:lvl9pPr lvl="8" algn="l">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9pPr>
          </a:lstStyle>
          <a:p/>
        </p:txBody>
      </p:sp>
      <p:sp>
        <p:nvSpPr>
          <p:cNvPr id="52" name="Google Shape;52;p38"/>
          <p:cNvSpPr txBox="1"/>
          <p:nvPr>
            <p:ph idx="2" type="subTitle"/>
          </p:nvPr>
        </p:nvSpPr>
        <p:spPr>
          <a:xfrm flipH="1">
            <a:off x="596499" y="3140250"/>
            <a:ext cx="2620200" cy="572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 DESIGN 1">
  <p:cSld name="CUSTOM_17_1_1_1">
    <p:bg>
      <p:bgPr>
        <a:solidFill>
          <a:srgbClr val="A5DDDA">
            <a:alpha val="71764"/>
          </a:srgbClr>
        </a:solidFill>
      </p:bgPr>
    </p:bg>
    <p:spTree>
      <p:nvGrpSpPr>
        <p:cNvPr id="53" name="Shape 53"/>
        <p:cNvGrpSpPr/>
        <p:nvPr/>
      </p:nvGrpSpPr>
      <p:grpSpPr>
        <a:xfrm>
          <a:off x="0" y="0"/>
          <a:ext cx="0" cy="0"/>
          <a:chOff x="0" y="0"/>
          <a:chExt cx="0" cy="0"/>
        </a:xfrm>
      </p:grpSpPr>
      <p:sp>
        <p:nvSpPr>
          <p:cNvPr id="54" name="Google Shape;54;p39"/>
          <p:cNvSpPr/>
          <p:nvPr/>
        </p:nvSpPr>
        <p:spPr>
          <a:xfrm flipH="1">
            <a:off x="382675" y="1257616"/>
            <a:ext cx="4524000" cy="34779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9"/>
          <p:cNvSpPr/>
          <p:nvPr/>
        </p:nvSpPr>
        <p:spPr>
          <a:xfrm>
            <a:off x="382675" y="397650"/>
            <a:ext cx="8396700" cy="59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9"/>
          <p:cNvSpPr/>
          <p:nvPr/>
        </p:nvSpPr>
        <p:spPr>
          <a:xfrm flipH="1">
            <a:off x="5191250" y="1267950"/>
            <a:ext cx="3588000" cy="34779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9"/>
          <p:cNvSpPr txBox="1"/>
          <p:nvPr>
            <p:ph idx="1" type="subTitle"/>
          </p:nvPr>
        </p:nvSpPr>
        <p:spPr>
          <a:xfrm>
            <a:off x="6104250" y="2448700"/>
            <a:ext cx="2366100" cy="572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200"/>
              <a:buNone/>
              <a:defRPr/>
            </a:lvl1pPr>
            <a:lvl2pPr lvl="1" algn="r">
              <a:lnSpc>
                <a:spcPct val="100000"/>
              </a:lnSpc>
              <a:spcBef>
                <a:spcPts val="0"/>
              </a:spcBef>
              <a:spcAft>
                <a:spcPts val="0"/>
              </a:spcAft>
              <a:buSzPts val="1200"/>
              <a:buNone/>
              <a:defRPr/>
            </a:lvl2pPr>
            <a:lvl3pPr lvl="2" algn="r">
              <a:lnSpc>
                <a:spcPct val="100000"/>
              </a:lnSpc>
              <a:spcBef>
                <a:spcPts val="0"/>
              </a:spcBef>
              <a:spcAft>
                <a:spcPts val="0"/>
              </a:spcAft>
              <a:buSzPts val="1200"/>
              <a:buNone/>
              <a:defRPr/>
            </a:lvl3pPr>
            <a:lvl4pPr lvl="3" algn="r">
              <a:lnSpc>
                <a:spcPct val="100000"/>
              </a:lnSpc>
              <a:spcBef>
                <a:spcPts val="0"/>
              </a:spcBef>
              <a:spcAft>
                <a:spcPts val="0"/>
              </a:spcAft>
              <a:buSzPts val="1200"/>
              <a:buNone/>
              <a:defRPr/>
            </a:lvl4pPr>
            <a:lvl5pPr lvl="4" algn="r">
              <a:lnSpc>
                <a:spcPct val="100000"/>
              </a:lnSpc>
              <a:spcBef>
                <a:spcPts val="0"/>
              </a:spcBef>
              <a:spcAft>
                <a:spcPts val="0"/>
              </a:spcAft>
              <a:buSzPts val="1200"/>
              <a:buNone/>
              <a:defRPr/>
            </a:lvl5pPr>
            <a:lvl6pPr lvl="5" algn="r">
              <a:lnSpc>
                <a:spcPct val="100000"/>
              </a:lnSpc>
              <a:spcBef>
                <a:spcPts val="0"/>
              </a:spcBef>
              <a:spcAft>
                <a:spcPts val="0"/>
              </a:spcAft>
              <a:buSzPts val="1200"/>
              <a:buNone/>
              <a:defRPr/>
            </a:lvl6pPr>
            <a:lvl7pPr lvl="6" algn="r">
              <a:lnSpc>
                <a:spcPct val="100000"/>
              </a:lnSpc>
              <a:spcBef>
                <a:spcPts val="0"/>
              </a:spcBef>
              <a:spcAft>
                <a:spcPts val="0"/>
              </a:spcAft>
              <a:buSzPts val="1200"/>
              <a:buNone/>
              <a:defRPr/>
            </a:lvl7pPr>
            <a:lvl8pPr lvl="7" algn="r">
              <a:lnSpc>
                <a:spcPct val="100000"/>
              </a:lnSpc>
              <a:spcBef>
                <a:spcPts val="0"/>
              </a:spcBef>
              <a:spcAft>
                <a:spcPts val="0"/>
              </a:spcAft>
              <a:buSzPts val="1200"/>
              <a:buNone/>
              <a:defRPr/>
            </a:lvl8pPr>
            <a:lvl9pPr lvl="8" algn="r">
              <a:lnSpc>
                <a:spcPct val="100000"/>
              </a:lnSpc>
              <a:spcBef>
                <a:spcPts val="0"/>
              </a:spcBef>
              <a:spcAft>
                <a:spcPts val="0"/>
              </a:spcAft>
              <a:buSzPts val="1200"/>
              <a:buNone/>
              <a:defRPr/>
            </a:lvl9pPr>
          </a:lstStyle>
          <a:p/>
        </p:txBody>
      </p:sp>
      <p:sp>
        <p:nvSpPr>
          <p:cNvPr id="58" name="Google Shape;58;p39"/>
          <p:cNvSpPr txBox="1"/>
          <p:nvPr>
            <p:ph idx="2" type="subTitle"/>
          </p:nvPr>
        </p:nvSpPr>
        <p:spPr>
          <a:xfrm>
            <a:off x="5171550" y="1876300"/>
            <a:ext cx="3298800" cy="572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FF7C3E"/>
              </a:buClr>
              <a:buSzPts val="2400"/>
              <a:buFont typeface="Denk One"/>
              <a:buNone/>
              <a:defRPr sz="2400">
                <a:solidFill>
                  <a:srgbClr val="FF7C3E"/>
                </a:solidFill>
                <a:latin typeface="Denk One"/>
                <a:ea typeface="Denk One"/>
                <a:cs typeface="Denk One"/>
                <a:sym typeface="Denk One"/>
              </a:defRPr>
            </a:lvl1pPr>
            <a:lvl2pPr lvl="1" algn="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2pPr>
            <a:lvl3pPr lvl="2" algn="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3pPr>
            <a:lvl4pPr lvl="3" algn="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4pPr>
            <a:lvl5pPr lvl="4" algn="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5pPr>
            <a:lvl6pPr lvl="5" algn="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6pPr>
            <a:lvl7pPr lvl="6" algn="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7pPr>
            <a:lvl8pPr lvl="7" algn="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8pPr>
            <a:lvl9pPr lvl="8" algn="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9pPr>
          </a:lstStyle>
          <a:p/>
        </p:txBody>
      </p:sp>
      <p:sp>
        <p:nvSpPr>
          <p:cNvPr id="59" name="Google Shape;59;p39"/>
          <p:cNvSpPr txBox="1"/>
          <p:nvPr>
            <p:ph type="ctrTitle"/>
          </p:nvPr>
        </p:nvSpPr>
        <p:spPr>
          <a:xfrm>
            <a:off x="3351750" y="397650"/>
            <a:ext cx="5118600" cy="591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FF7C3E"/>
              </a:buClr>
              <a:buSzPts val="2400"/>
              <a:buNone/>
              <a:defRPr b="0" sz="2400">
                <a:solidFill>
                  <a:srgbClr val="FF7C3E"/>
                </a:solidFill>
              </a:defRPr>
            </a:lvl1pPr>
            <a:lvl2pPr lvl="1" algn="l">
              <a:lnSpc>
                <a:spcPct val="100000"/>
              </a:lnSpc>
              <a:spcBef>
                <a:spcPts val="0"/>
              </a:spcBef>
              <a:spcAft>
                <a:spcPts val="0"/>
              </a:spcAft>
              <a:buClr>
                <a:srgbClr val="FF7C3E"/>
              </a:buClr>
              <a:buSzPts val="4800"/>
              <a:buNone/>
              <a:defRPr sz="4800">
                <a:solidFill>
                  <a:srgbClr val="FF7C3E"/>
                </a:solidFill>
              </a:defRPr>
            </a:lvl2pPr>
            <a:lvl3pPr lvl="2" algn="l">
              <a:lnSpc>
                <a:spcPct val="100000"/>
              </a:lnSpc>
              <a:spcBef>
                <a:spcPts val="0"/>
              </a:spcBef>
              <a:spcAft>
                <a:spcPts val="0"/>
              </a:spcAft>
              <a:buClr>
                <a:srgbClr val="FF7C3E"/>
              </a:buClr>
              <a:buSzPts val="4800"/>
              <a:buNone/>
              <a:defRPr sz="4800">
                <a:solidFill>
                  <a:srgbClr val="FF7C3E"/>
                </a:solidFill>
              </a:defRPr>
            </a:lvl3pPr>
            <a:lvl4pPr lvl="3" algn="l">
              <a:lnSpc>
                <a:spcPct val="100000"/>
              </a:lnSpc>
              <a:spcBef>
                <a:spcPts val="0"/>
              </a:spcBef>
              <a:spcAft>
                <a:spcPts val="0"/>
              </a:spcAft>
              <a:buClr>
                <a:srgbClr val="FF7C3E"/>
              </a:buClr>
              <a:buSzPts val="4800"/>
              <a:buNone/>
              <a:defRPr sz="4800">
                <a:solidFill>
                  <a:srgbClr val="FF7C3E"/>
                </a:solidFill>
              </a:defRPr>
            </a:lvl4pPr>
            <a:lvl5pPr lvl="4" algn="l">
              <a:lnSpc>
                <a:spcPct val="100000"/>
              </a:lnSpc>
              <a:spcBef>
                <a:spcPts val="0"/>
              </a:spcBef>
              <a:spcAft>
                <a:spcPts val="0"/>
              </a:spcAft>
              <a:buClr>
                <a:srgbClr val="FF7C3E"/>
              </a:buClr>
              <a:buSzPts val="4800"/>
              <a:buNone/>
              <a:defRPr sz="4800">
                <a:solidFill>
                  <a:srgbClr val="FF7C3E"/>
                </a:solidFill>
              </a:defRPr>
            </a:lvl5pPr>
            <a:lvl6pPr lvl="5" algn="l">
              <a:lnSpc>
                <a:spcPct val="100000"/>
              </a:lnSpc>
              <a:spcBef>
                <a:spcPts val="0"/>
              </a:spcBef>
              <a:spcAft>
                <a:spcPts val="0"/>
              </a:spcAft>
              <a:buClr>
                <a:srgbClr val="FF7C3E"/>
              </a:buClr>
              <a:buSzPts val="4800"/>
              <a:buNone/>
              <a:defRPr sz="4800">
                <a:solidFill>
                  <a:srgbClr val="FF7C3E"/>
                </a:solidFill>
              </a:defRPr>
            </a:lvl6pPr>
            <a:lvl7pPr lvl="6" algn="l">
              <a:lnSpc>
                <a:spcPct val="100000"/>
              </a:lnSpc>
              <a:spcBef>
                <a:spcPts val="0"/>
              </a:spcBef>
              <a:spcAft>
                <a:spcPts val="0"/>
              </a:spcAft>
              <a:buClr>
                <a:srgbClr val="FF7C3E"/>
              </a:buClr>
              <a:buSzPts val="4800"/>
              <a:buNone/>
              <a:defRPr sz="4800">
                <a:solidFill>
                  <a:srgbClr val="FF7C3E"/>
                </a:solidFill>
              </a:defRPr>
            </a:lvl7pPr>
            <a:lvl8pPr lvl="7" algn="l">
              <a:lnSpc>
                <a:spcPct val="100000"/>
              </a:lnSpc>
              <a:spcBef>
                <a:spcPts val="0"/>
              </a:spcBef>
              <a:spcAft>
                <a:spcPts val="0"/>
              </a:spcAft>
              <a:buClr>
                <a:srgbClr val="FF7C3E"/>
              </a:buClr>
              <a:buSzPts val="4800"/>
              <a:buNone/>
              <a:defRPr sz="4800">
                <a:solidFill>
                  <a:srgbClr val="FF7C3E"/>
                </a:solidFill>
              </a:defRPr>
            </a:lvl8pPr>
            <a:lvl9pPr lvl="8" algn="l">
              <a:lnSpc>
                <a:spcPct val="100000"/>
              </a:lnSpc>
              <a:spcBef>
                <a:spcPts val="0"/>
              </a:spcBef>
              <a:spcAft>
                <a:spcPts val="0"/>
              </a:spcAft>
              <a:buClr>
                <a:srgbClr val="FF7C3E"/>
              </a:buClr>
              <a:buSzPts val="4800"/>
              <a:buNone/>
              <a:defRPr sz="4800">
                <a:solidFill>
                  <a:srgbClr val="FF7C3E"/>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COLUMNS">
  <p:cSld name="CUSTOM_17_2_1_1_1">
    <p:bg>
      <p:bgPr>
        <a:solidFill>
          <a:srgbClr val="A5DDDA">
            <a:alpha val="71764"/>
          </a:srgbClr>
        </a:solidFill>
      </p:bgPr>
    </p:bg>
    <p:spTree>
      <p:nvGrpSpPr>
        <p:cNvPr id="60" name="Shape 60"/>
        <p:cNvGrpSpPr/>
        <p:nvPr/>
      </p:nvGrpSpPr>
      <p:grpSpPr>
        <a:xfrm>
          <a:off x="0" y="0"/>
          <a:ext cx="0" cy="0"/>
          <a:chOff x="0" y="0"/>
          <a:chExt cx="0" cy="0"/>
        </a:xfrm>
      </p:grpSpPr>
      <p:sp>
        <p:nvSpPr>
          <p:cNvPr id="61" name="Google Shape;61;p40"/>
          <p:cNvSpPr/>
          <p:nvPr/>
        </p:nvSpPr>
        <p:spPr>
          <a:xfrm flipH="1">
            <a:off x="388200" y="1267950"/>
            <a:ext cx="4082100" cy="15855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40"/>
          <p:cNvSpPr/>
          <p:nvPr/>
        </p:nvSpPr>
        <p:spPr>
          <a:xfrm flipH="1">
            <a:off x="4786900" y="3166975"/>
            <a:ext cx="3997800" cy="15855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40"/>
          <p:cNvSpPr/>
          <p:nvPr/>
        </p:nvSpPr>
        <p:spPr>
          <a:xfrm flipH="1">
            <a:off x="388199" y="3166975"/>
            <a:ext cx="4082100" cy="15855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40"/>
          <p:cNvSpPr/>
          <p:nvPr/>
        </p:nvSpPr>
        <p:spPr>
          <a:xfrm flipH="1">
            <a:off x="387998" y="397650"/>
            <a:ext cx="8396700" cy="59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40"/>
          <p:cNvSpPr/>
          <p:nvPr/>
        </p:nvSpPr>
        <p:spPr>
          <a:xfrm flipH="1">
            <a:off x="4786900" y="1285063"/>
            <a:ext cx="3997800" cy="15855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40"/>
          <p:cNvSpPr txBox="1"/>
          <p:nvPr>
            <p:ph idx="1" type="subTitle"/>
          </p:nvPr>
        </p:nvSpPr>
        <p:spPr>
          <a:xfrm flipH="1">
            <a:off x="838506" y="2060688"/>
            <a:ext cx="3181500" cy="57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67" name="Google Shape;67;p40"/>
          <p:cNvSpPr txBox="1"/>
          <p:nvPr>
            <p:ph idx="2" type="subTitle"/>
          </p:nvPr>
        </p:nvSpPr>
        <p:spPr>
          <a:xfrm flipH="1">
            <a:off x="838506" y="1630288"/>
            <a:ext cx="3181500" cy="572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1pPr>
            <a:lvl2pPr lvl="1"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2pPr>
            <a:lvl3pPr lvl="2"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3pPr>
            <a:lvl4pPr lvl="3"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4pPr>
            <a:lvl5pPr lvl="4"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5pPr>
            <a:lvl6pPr lvl="5"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6pPr>
            <a:lvl7pPr lvl="6"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7pPr>
            <a:lvl8pPr lvl="7"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8pPr>
            <a:lvl9pPr lvl="8"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9pPr>
          </a:lstStyle>
          <a:p/>
        </p:txBody>
      </p:sp>
      <p:sp>
        <p:nvSpPr>
          <p:cNvPr id="68" name="Google Shape;68;p40"/>
          <p:cNvSpPr txBox="1"/>
          <p:nvPr>
            <p:ph idx="3" type="subTitle"/>
          </p:nvPr>
        </p:nvSpPr>
        <p:spPr>
          <a:xfrm flipH="1">
            <a:off x="5195056" y="2060688"/>
            <a:ext cx="3181500" cy="57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69" name="Google Shape;69;p40"/>
          <p:cNvSpPr txBox="1"/>
          <p:nvPr>
            <p:ph idx="4" type="subTitle"/>
          </p:nvPr>
        </p:nvSpPr>
        <p:spPr>
          <a:xfrm flipH="1">
            <a:off x="5195056" y="1630288"/>
            <a:ext cx="3181500" cy="572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1pPr>
            <a:lvl2pPr lvl="1"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2pPr>
            <a:lvl3pPr lvl="2"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3pPr>
            <a:lvl4pPr lvl="3"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4pPr>
            <a:lvl5pPr lvl="4"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5pPr>
            <a:lvl6pPr lvl="5"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6pPr>
            <a:lvl7pPr lvl="6"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7pPr>
            <a:lvl8pPr lvl="7"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8pPr>
            <a:lvl9pPr lvl="8"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9pPr>
          </a:lstStyle>
          <a:p/>
        </p:txBody>
      </p:sp>
      <p:sp>
        <p:nvSpPr>
          <p:cNvPr id="70" name="Google Shape;70;p40"/>
          <p:cNvSpPr txBox="1"/>
          <p:nvPr>
            <p:ph idx="5" type="subTitle"/>
          </p:nvPr>
        </p:nvSpPr>
        <p:spPr>
          <a:xfrm flipH="1">
            <a:off x="838506" y="3959713"/>
            <a:ext cx="3181500" cy="57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71" name="Google Shape;71;p40"/>
          <p:cNvSpPr txBox="1"/>
          <p:nvPr>
            <p:ph idx="6" type="subTitle"/>
          </p:nvPr>
        </p:nvSpPr>
        <p:spPr>
          <a:xfrm flipH="1">
            <a:off x="838506" y="3529313"/>
            <a:ext cx="3181500" cy="572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1pPr>
            <a:lvl2pPr lvl="1"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2pPr>
            <a:lvl3pPr lvl="2"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3pPr>
            <a:lvl4pPr lvl="3"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4pPr>
            <a:lvl5pPr lvl="4"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5pPr>
            <a:lvl6pPr lvl="5"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6pPr>
            <a:lvl7pPr lvl="6"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7pPr>
            <a:lvl8pPr lvl="7"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8pPr>
            <a:lvl9pPr lvl="8"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9pPr>
          </a:lstStyle>
          <a:p/>
        </p:txBody>
      </p:sp>
      <p:sp>
        <p:nvSpPr>
          <p:cNvPr id="72" name="Google Shape;72;p40"/>
          <p:cNvSpPr txBox="1"/>
          <p:nvPr>
            <p:ph idx="7" type="subTitle"/>
          </p:nvPr>
        </p:nvSpPr>
        <p:spPr>
          <a:xfrm flipH="1">
            <a:off x="5195056" y="3959713"/>
            <a:ext cx="3181500" cy="57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73" name="Google Shape;73;p40"/>
          <p:cNvSpPr txBox="1"/>
          <p:nvPr>
            <p:ph idx="8" type="subTitle"/>
          </p:nvPr>
        </p:nvSpPr>
        <p:spPr>
          <a:xfrm flipH="1">
            <a:off x="5195056" y="3529313"/>
            <a:ext cx="3181500" cy="572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1pPr>
            <a:lvl2pPr lvl="1"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2pPr>
            <a:lvl3pPr lvl="2"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3pPr>
            <a:lvl4pPr lvl="3"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4pPr>
            <a:lvl5pPr lvl="4"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5pPr>
            <a:lvl6pPr lvl="5"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6pPr>
            <a:lvl7pPr lvl="6"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7pPr>
            <a:lvl8pPr lvl="7"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8pPr>
            <a:lvl9pPr lvl="8"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9pPr>
          </a:lstStyle>
          <a:p/>
        </p:txBody>
      </p:sp>
      <p:sp>
        <p:nvSpPr>
          <p:cNvPr id="74" name="Google Shape;74;p40"/>
          <p:cNvSpPr txBox="1"/>
          <p:nvPr>
            <p:ph type="ctrTitle"/>
          </p:nvPr>
        </p:nvSpPr>
        <p:spPr>
          <a:xfrm>
            <a:off x="3351750" y="397650"/>
            <a:ext cx="5118600" cy="591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FF7C3E"/>
              </a:buClr>
              <a:buSzPts val="2400"/>
              <a:buNone/>
              <a:defRPr b="0" sz="2400">
                <a:solidFill>
                  <a:srgbClr val="FF7C3E"/>
                </a:solidFill>
              </a:defRPr>
            </a:lvl1pPr>
            <a:lvl2pPr lvl="1" algn="l">
              <a:lnSpc>
                <a:spcPct val="100000"/>
              </a:lnSpc>
              <a:spcBef>
                <a:spcPts val="0"/>
              </a:spcBef>
              <a:spcAft>
                <a:spcPts val="0"/>
              </a:spcAft>
              <a:buClr>
                <a:srgbClr val="FF7C3E"/>
              </a:buClr>
              <a:buSzPts val="4800"/>
              <a:buNone/>
              <a:defRPr sz="4800">
                <a:solidFill>
                  <a:srgbClr val="FF7C3E"/>
                </a:solidFill>
              </a:defRPr>
            </a:lvl2pPr>
            <a:lvl3pPr lvl="2" algn="l">
              <a:lnSpc>
                <a:spcPct val="100000"/>
              </a:lnSpc>
              <a:spcBef>
                <a:spcPts val="0"/>
              </a:spcBef>
              <a:spcAft>
                <a:spcPts val="0"/>
              </a:spcAft>
              <a:buClr>
                <a:srgbClr val="FF7C3E"/>
              </a:buClr>
              <a:buSzPts val="4800"/>
              <a:buNone/>
              <a:defRPr sz="4800">
                <a:solidFill>
                  <a:srgbClr val="FF7C3E"/>
                </a:solidFill>
              </a:defRPr>
            </a:lvl3pPr>
            <a:lvl4pPr lvl="3" algn="l">
              <a:lnSpc>
                <a:spcPct val="100000"/>
              </a:lnSpc>
              <a:spcBef>
                <a:spcPts val="0"/>
              </a:spcBef>
              <a:spcAft>
                <a:spcPts val="0"/>
              </a:spcAft>
              <a:buClr>
                <a:srgbClr val="FF7C3E"/>
              </a:buClr>
              <a:buSzPts val="4800"/>
              <a:buNone/>
              <a:defRPr sz="4800">
                <a:solidFill>
                  <a:srgbClr val="FF7C3E"/>
                </a:solidFill>
              </a:defRPr>
            </a:lvl4pPr>
            <a:lvl5pPr lvl="4" algn="l">
              <a:lnSpc>
                <a:spcPct val="100000"/>
              </a:lnSpc>
              <a:spcBef>
                <a:spcPts val="0"/>
              </a:spcBef>
              <a:spcAft>
                <a:spcPts val="0"/>
              </a:spcAft>
              <a:buClr>
                <a:srgbClr val="FF7C3E"/>
              </a:buClr>
              <a:buSzPts val="4800"/>
              <a:buNone/>
              <a:defRPr sz="4800">
                <a:solidFill>
                  <a:srgbClr val="FF7C3E"/>
                </a:solidFill>
              </a:defRPr>
            </a:lvl5pPr>
            <a:lvl6pPr lvl="5" algn="l">
              <a:lnSpc>
                <a:spcPct val="100000"/>
              </a:lnSpc>
              <a:spcBef>
                <a:spcPts val="0"/>
              </a:spcBef>
              <a:spcAft>
                <a:spcPts val="0"/>
              </a:spcAft>
              <a:buClr>
                <a:srgbClr val="FF7C3E"/>
              </a:buClr>
              <a:buSzPts val="4800"/>
              <a:buNone/>
              <a:defRPr sz="4800">
                <a:solidFill>
                  <a:srgbClr val="FF7C3E"/>
                </a:solidFill>
              </a:defRPr>
            </a:lvl6pPr>
            <a:lvl7pPr lvl="6" algn="l">
              <a:lnSpc>
                <a:spcPct val="100000"/>
              </a:lnSpc>
              <a:spcBef>
                <a:spcPts val="0"/>
              </a:spcBef>
              <a:spcAft>
                <a:spcPts val="0"/>
              </a:spcAft>
              <a:buClr>
                <a:srgbClr val="FF7C3E"/>
              </a:buClr>
              <a:buSzPts val="4800"/>
              <a:buNone/>
              <a:defRPr sz="4800">
                <a:solidFill>
                  <a:srgbClr val="FF7C3E"/>
                </a:solidFill>
              </a:defRPr>
            </a:lvl7pPr>
            <a:lvl8pPr lvl="7" algn="l">
              <a:lnSpc>
                <a:spcPct val="100000"/>
              </a:lnSpc>
              <a:spcBef>
                <a:spcPts val="0"/>
              </a:spcBef>
              <a:spcAft>
                <a:spcPts val="0"/>
              </a:spcAft>
              <a:buClr>
                <a:srgbClr val="FF7C3E"/>
              </a:buClr>
              <a:buSzPts val="4800"/>
              <a:buNone/>
              <a:defRPr sz="4800">
                <a:solidFill>
                  <a:srgbClr val="FF7C3E"/>
                </a:solidFill>
              </a:defRPr>
            </a:lvl8pPr>
            <a:lvl9pPr lvl="8" algn="l">
              <a:lnSpc>
                <a:spcPct val="100000"/>
              </a:lnSpc>
              <a:spcBef>
                <a:spcPts val="0"/>
              </a:spcBef>
              <a:spcAft>
                <a:spcPts val="0"/>
              </a:spcAft>
              <a:buClr>
                <a:srgbClr val="FF7C3E"/>
              </a:buClr>
              <a:buSzPts val="4800"/>
              <a:buNone/>
              <a:defRPr sz="4800">
                <a:solidFill>
                  <a:srgbClr val="FF7C3E"/>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 DESIGN 3">
  <p:cSld name="CUSTOM_17_2_1_1_2_1">
    <p:bg>
      <p:bgPr>
        <a:solidFill>
          <a:srgbClr val="A5DDDA">
            <a:alpha val="71764"/>
          </a:srgbClr>
        </a:solidFill>
      </p:bgPr>
    </p:bg>
    <p:spTree>
      <p:nvGrpSpPr>
        <p:cNvPr id="75" name="Shape 75"/>
        <p:cNvGrpSpPr/>
        <p:nvPr/>
      </p:nvGrpSpPr>
      <p:grpSpPr>
        <a:xfrm>
          <a:off x="0" y="0"/>
          <a:ext cx="0" cy="0"/>
          <a:chOff x="0" y="0"/>
          <a:chExt cx="0" cy="0"/>
        </a:xfrm>
      </p:grpSpPr>
      <p:sp>
        <p:nvSpPr>
          <p:cNvPr id="76" name="Google Shape;76;p41"/>
          <p:cNvSpPr/>
          <p:nvPr/>
        </p:nvSpPr>
        <p:spPr>
          <a:xfrm flipH="1">
            <a:off x="387998" y="397650"/>
            <a:ext cx="8396700" cy="59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41"/>
          <p:cNvSpPr/>
          <p:nvPr/>
        </p:nvSpPr>
        <p:spPr>
          <a:xfrm flipH="1">
            <a:off x="387998" y="397650"/>
            <a:ext cx="8396700" cy="59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8" name="Google Shape;78;p41"/>
          <p:cNvGrpSpPr/>
          <p:nvPr/>
        </p:nvGrpSpPr>
        <p:grpSpPr>
          <a:xfrm>
            <a:off x="8441191" y="3791774"/>
            <a:ext cx="197076" cy="216135"/>
            <a:chOff x="7799791" y="3438161"/>
            <a:chExt cx="197076" cy="216135"/>
          </a:xfrm>
        </p:grpSpPr>
        <p:sp>
          <p:nvSpPr>
            <p:cNvPr id="79" name="Google Shape;79;p41"/>
            <p:cNvSpPr/>
            <p:nvPr/>
          </p:nvSpPr>
          <p:spPr>
            <a:xfrm>
              <a:off x="7799791" y="3455891"/>
              <a:ext cx="189541" cy="198405"/>
            </a:xfrm>
            <a:custGeom>
              <a:rect b="b" l="l" r="r" t="t"/>
              <a:pathLst>
                <a:path extrusionOk="0" h="3581" w="3421">
                  <a:moveTo>
                    <a:pt x="1209" y="0"/>
                  </a:moveTo>
                  <a:cubicBezTo>
                    <a:pt x="1170" y="0"/>
                    <a:pt x="1131" y="8"/>
                    <a:pt x="1092" y="26"/>
                  </a:cubicBezTo>
                  <a:cubicBezTo>
                    <a:pt x="475" y="303"/>
                    <a:pt x="724" y="893"/>
                    <a:pt x="713" y="965"/>
                  </a:cubicBezTo>
                  <a:cubicBezTo>
                    <a:pt x="703" y="1036"/>
                    <a:pt x="262" y="1002"/>
                    <a:pt x="164" y="1343"/>
                  </a:cubicBezTo>
                  <a:cubicBezTo>
                    <a:pt x="65" y="1682"/>
                    <a:pt x="461" y="1924"/>
                    <a:pt x="464" y="1989"/>
                  </a:cubicBezTo>
                  <a:cubicBezTo>
                    <a:pt x="471" y="2057"/>
                    <a:pt x="0" y="2580"/>
                    <a:pt x="928" y="3276"/>
                  </a:cubicBezTo>
                  <a:cubicBezTo>
                    <a:pt x="1231" y="3504"/>
                    <a:pt x="1493" y="3581"/>
                    <a:pt x="1709" y="3581"/>
                  </a:cubicBezTo>
                  <a:cubicBezTo>
                    <a:pt x="2011" y="3581"/>
                    <a:pt x="2224" y="3431"/>
                    <a:pt x="2331" y="3334"/>
                  </a:cubicBezTo>
                  <a:cubicBezTo>
                    <a:pt x="2386" y="3282"/>
                    <a:pt x="2451" y="3248"/>
                    <a:pt x="2523" y="3228"/>
                  </a:cubicBezTo>
                  <a:cubicBezTo>
                    <a:pt x="3191" y="3037"/>
                    <a:pt x="3421" y="2142"/>
                    <a:pt x="3369" y="1579"/>
                  </a:cubicBezTo>
                  <a:cubicBezTo>
                    <a:pt x="3314" y="982"/>
                    <a:pt x="2912" y="1074"/>
                    <a:pt x="2833" y="1020"/>
                  </a:cubicBezTo>
                  <a:cubicBezTo>
                    <a:pt x="2755" y="968"/>
                    <a:pt x="2864" y="562"/>
                    <a:pt x="2584" y="395"/>
                  </a:cubicBezTo>
                  <a:cubicBezTo>
                    <a:pt x="2523" y="359"/>
                    <a:pt x="2460" y="345"/>
                    <a:pt x="2397" y="345"/>
                  </a:cubicBezTo>
                  <a:cubicBezTo>
                    <a:pt x="2206" y="345"/>
                    <a:pt x="2018" y="472"/>
                    <a:pt x="1905" y="472"/>
                  </a:cubicBezTo>
                  <a:cubicBezTo>
                    <a:pt x="1885" y="472"/>
                    <a:pt x="1868" y="468"/>
                    <a:pt x="1853" y="459"/>
                  </a:cubicBezTo>
                  <a:cubicBezTo>
                    <a:pt x="1737" y="397"/>
                    <a:pt x="1483" y="0"/>
                    <a:pt x="1209"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41"/>
            <p:cNvSpPr/>
            <p:nvPr/>
          </p:nvSpPr>
          <p:spPr>
            <a:xfrm>
              <a:off x="7866888" y="3469410"/>
              <a:ext cx="62497" cy="151533"/>
            </a:xfrm>
            <a:custGeom>
              <a:rect b="b" l="l" r="r" t="t"/>
              <a:pathLst>
                <a:path extrusionOk="0" h="2735" w="1128">
                  <a:moveTo>
                    <a:pt x="1" y="1"/>
                  </a:moveTo>
                  <a:cubicBezTo>
                    <a:pt x="86" y="233"/>
                    <a:pt x="182" y="461"/>
                    <a:pt x="274" y="690"/>
                  </a:cubicBezTo>
                  <a:cubicBezTo>
                    <a:pt x="370" y="915"/>
                    <a:pt x="465" y="1144"/>
                    <a:pt x="560" y="1370"/>
                  </a:cubicBezTo>
                  <a:lnTo>
                    <a:pt x="854" y="2049"/>
                  </a:lnTo>
                  <a:cubicBezTo>
                    <a:pt x="902" y="2161"/>
                    <a:pt x="950" y="2274"/>
                    <a:pt x="997" y="2390"/>
                  </a:cubicBezTo>
                  <a:cubicBezTo>
                    <a:pt x="1045" y="2503"/>
                    <a:pt x="1096" y="2615"/>
                    <a:pt x="1127" y="2735"/>
                  </a:cubicBezTo>
                  <a:cubicBezTo>
                    <a:pt x="1083" y="2489"/>
                    <a:pt x="987" y="2260"/>
                    <a:pt x="902" y="2028"/>
                  </a:cubicBezTo>
                  <a:cubicBezTo>
                    <a:pt x="813" y="1800"/>
                    <a:pt x="718" y="1570"/>
                    <a:pt x="622" y="1345"/>
                  </a:cubicBezTo>
                  <a:cubicBezTo>
                    <a:pt x="526" y="1116"/>
                    <a:pt x="428" y="891"/>
                    <a:pt x="321" y="669"/>
                  </a:cubicBezTo>
                  <a:cubicBezTo>
                    <a:pt x="219" y="444"/>
                    <a:pt x="113" y="223"/>
                    <a:pt x="1" y="1"/>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41"/>
            <p:cNvSpPr/>
            <p:nvPr/>
          </p:nvSpPr>
          <p:spPr>
            <a:xfrm>
              <a:off x="7860461" y="3556232"/>
              <a:ext cx="93690" cy="50529"/>
            </a:xfrm>
            <a:custGeom>
              <a:rect b="b" l="l" r="r" t="t"/>
              <a:pathLst>
                <a:path extrusionOk="0" h="912" w="1691">
                  <a:moveTo>
                    <a:pt x="1691" y="0"/>
                  </a:moveTo>
                  <a:cubicBezTo>
                    <a:pt x="1588" y="140"/>
                    <a:pt x="1496" y="284"/>
                    <a:pt x="1400" y="427"/>
                  </a:cubicBezTo>
                  <a:cubicBezTo>
                    <a:pt x="1312" y="561"/>
                    <a:pt x="1223" y="701"/>
                    <a:pt x="1138" y="842"/>
                  </a:cubicBezTo>
                  <a:lnTo>
                    <a:pt x="1138" y="842"/>
                  </a:lnTo>
                  <a:cubicBezTo>
                    <a:pt x="950" y="829"/>
                    <a:pt x="766" y="819"/>
                    <a:pt x="577" y="813"/>
                  </a:cubicBezTo>
                  <a:lnTo>
                    <a:pt x="287" y="806"/>
                  </a:lnTo>
                  <a:cubicBezTo>
                    <a:pt x="246" y="806"/>
                    <a:pt x="204" y="805"/>
                    <a:pt x="163" y="805"/>
                  </a:cubicBezTo>
                  <a:cubicBezTo>
                    <a:pt x="109" y="805"/>
                    <a:pt x="55" y="807"/>
                    <a:pt x="1" y="813"/>
                  </a:cubicBezTo>
                  <a:cubicBezTo>
                    <a:pt x="96" y="816"/>
                    <a:pt x="191" y="830"/>
                    <a:pt x="287" y="840"/>
                  </a:cubicBezTo>
                  <a:lnTo>
                    <a:pt x="574" y="868"/>
                  </a:lnTo>
                  <a:cubicBezTo>
                    <a:pt x="769" y="884"/>
                    <a:pt x="960" y="898"/>
                    <a:pt x="1154" y="909"/>
                  </a:cubicBezTo>
                  <a:lnTo>
                    <a:pt x="1171" y="912"/>
                  </a:lnTo>
                  <a:lnTo>
                    <a:pt x="1182" y="895"/>
                  </a:lnTo>
                  <a:cubicBezTo>
                    <a:pt x="1270" y="748"/>
                    <a:pt x="1359" y="601"/>
                    <a:pt x="1441" y="451"/>
                  </a:cubicBezTo>
                  <a:cubicBezTo>
                    <a:pt x="1527" y="304"/>
                    <a:pt x="1612" y="154"/>
                    <a:pt x="1691"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41"/>
            <p:cNvSpPr/>
            <p:nvPr/>
          </p:nvSpPr>
          <p:spPr>
            <a:xfrm>
              <a:off x="7848160" y="3502155"/>
              <a:ext cx="73633" cy="49033"/>
            </a:xfrm>
            <a:custGeom>
              <a:rect b="b" l="l" r="r" t="t"/>
              <a:pathLst>
                <a:path extrusionOk="0" h="885" w="1329">
                  <a:moveTo>
                    <a:pt x="1329" y="0"/>
                  </a:moveTo>
                  <a:lnTo>
                    <a:pt x="1329" y="0"/>
                  </a:lnTo>
                  <a:cubicBezTo>
                    <a:pt x="1257" y="133"/>
                    <a:pt x="1188" y="273"/>
                    <a:pt x="1124" y="410"/>
                  </a:cubicBezTo>
                  <a:cubicBezTo>
                    <a:pt x="1060" y="540"/>
                    <a:pt x="1002" y="672"/>
                    <a:pt x="944" y="803"/>
                  </a:cubicBezTo>
                  <a:lnTo>
                    <a:pt x="944" y="803"/>
                  </a:lnTo>
                  <a:cubicBezTo>
                    <a:pt x="794" y="755"/>
                    <a:pt x="643" y="707"/>
                    <a:pt x="489" y="666"/>
                  </a:cubicBezTo>
                  <a:lnTo>
                    <a:pt x="246" y="598"/>
                  </a:lnTo>
                  <a:lnTo>
                    <a:pt x="1" y="533"/>
                  </a:lnTo>
                  <a:lnTo>
                    <a:pt x="1" y="533"/>
                  </a:lnTo>
                  <a:cubicBezTo>
                    <a:pt x="79" y="570"/>
                    <a:pt x="158" y="598"/>
                    <a:pt x="236" y="628"/>
                  </a:cubicBezTo>
                  <a:lnTo>
                    <a:pt x="475" y="717"/>
                  </a:lnTo>
                  <a:cubicBezTo>
                    <a:pt x="632" y="771"/>
                    <a:pt x="793" y="826"/>
                    <a:pt x="953" y="877"/>
                  </a:cubicBezTo>
                  <a:lnTo>
                    <a:pt x="984" y="884"/>
                  </a:lnTo>
                  <a:lnTo>
                    <a:pt x="994" y="856"/>
                  </a:lnTo>
                  <a:cubicBezTo>
                    <a:pt x="1056" y="717"/>
                    <a:pt x="1114" y="574"/>
                    <a:pt x="1168" y="430"/>
                  </a:cubicBezTo>
                  <a:cubicBezTo>
                    <a:pt x="1226" y="287"/>
                    <a:pt x="1281" y="144"/>
                    <a:pt x="1329"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41"/>
            <p:cNvSpPr/>
            <p:nvPr/>
          </p:nvSpPr>
          <p:spPr>
            <a:xfrm>
              <a:off x="7807492" y="3438161"/>
              <a:ext cx="189374" cy="198350"/>
            </a:xfrm>
            <a:custGeom>
              <a:rect b="b" l="l" r="r" t="t"/>
              <a:pathLst>
                <a:path extrusionOk="0" h="3580" w="3418">
                  <a:moveTo>
                    <a:pt x="1207" y="0"/>
                  </a:moveTo>
                  <a:cubicBezTo>
                    <a:pt x="1169" y="0"/>
                    <a:pt x="1131" y="8"/>
                    <a:pt x="1093" y="25"/>
                  </a:cubicBezTo>
                  <a:cubicBezTo>
                    <a:pt x="472" y="302"/>
                    <a:pt x="721" y="892"/>
                    <a:pt x="714" y="964"/>
                  </a:cubicBezTo>
                  <a:cubicBezTo>
                    <a:pt x="704" y="1036"/>
                    <a:pt x="260" y="1005"/>
                    <a:pt x="161" y="1343"/>
                  </a:cubicBezTo>
                  <a:cubicBezTo>
                    <a:pt x="62" y="1684"/>
                    <a:pt x="458" y="1923"/>
                    <a:pt x="465" y="1991"/>
                  </a:cubicBezTo>
                  <a:cubicBezTo>
                    <a:pt x="468" y="2057"/>
                    <a:pt x="0" y="2578"/>
                    <a:pt x="926" y="3275"/>
                  </a:cubicBezTo>
                  <a:cubicBezTo>
                    <a:pt x="1228" y="3503"/>
                    <a:pt x="1491" y="3580"/>
                    <a:pt x="1707" y="3580"/>
                  </a:cubicBezTo>
                  <a:cubicBezTo>
                    <a:pt x="2009" y="3580"/>
                    <a:pt x="2221" y="3430"/>
                    <a:pt x="2329" y="3333"/>
                  </a:cubicBezTo>
                  <a:cubicBezTo>
                    <a:pt x="2384" y="3285"/>
                    <a:pt x="2448" y="3248"/>
                    <a:pt x="2520" y="3227"/>
                  </a:cubicBezTo>
                  <a:cubicBezTo>
                    <a:pt x="3192" y="3040"/>
                    <a:pt x="3418" y="2142"/>
                    <a:pt x="3367" y="1578"/>
                  </a:cubicBezTo>
                  <a:cubicBezTo>
                    <a:pt x="3312" y="984"/>
                    <a:pt x="2913" y="1073"/>
                    <a:pt x="2831" y="1022"/>
                  </a:cubicBezTo>
                  <a:cubicBezTo>
                    <a:pt x="2752" y="967"/>
                    <a:pt x="2861" y="565"/>
                    <a:pt x="2581" y="398"/>
                  </a:cubicBezTo>
                  <a:cubicBezTo>
                    <a:pt x="2520" y="360"/>
                    <a:pt x="2456" y="347"/>
                    <a:pt x="2393" y="347"/>
                  </a:cubicBezTo>
                  <a:cubicBezTo>
                    <a:pt x="2202" y="347"/>
                    <a:pt x="2017" y="474"/>
                    <a:pt x="1902" y="474"/>
                  </a:cubicBezTo>
                  <a:cubicBezTo>
                    <a:pt x="1883" y="474"/>
                    <a:pt x="1866" y="471"/>
                    <a:pt x="1851" y="462"/>
                  </a:cubicBezTo>
                  <a:cubicBezTo>
                    <a:pt x="1734" y="396"/>
                    <a:pt x="1480" y="0"/>
                    <a:pt x="1207"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41"/>
            <p:cNvSpPr/>
            <p:nvPr/>
          </p:nvSpPr>
          <p:spPr>
            <a:xfrm>
              <a:off x="7874423" y="3451791"/>
              <a:ext cx="62497" cy="151422"/>
            </a:xfrm>
            <a:custGeom>
              <a:rect b="b" l="l" r="r" t="t"/>
              <a:pathLst>
                <a:path extrusionOk="0" h="2733" w="1128">
                  <a:moveTo>
                    <a:pt x="1" y="1"/>
                  </a:moveTo>
                  <a:lnTo>
                    <a:pt x="1" y="1"/>
                  </a:lnTo>
                  <a:cubicBezTo>
                    <a:pt x="90" y="229"/>
                    <a:pt x="182" y="459"/>
                    <a:pt x="278" y="687"/>
                  </a:cubicBezTo>
                  <a:cubicBezTo>
                    <a:pt x="370" y="916"/>
                    <a:pt x="465" y="1141"/>
                    <a:pt x="565" y="1370"/>
                  </a:cubicBezTo>
                  <a:lnTo>
                    <a:pt x="855" y="2046"/>
                  </a:lnTo>
                  <a:cubicBezTo>
                    <a:pt x="906" y="2159"/>
                    <a:pt x="954" y="2274"/>
                    <a:pt x="1001" y="2387"/>
                  </a:cubicBezTo>
                  <a:cubicBezTo>
                    <a:pt x="1045" y="2500"/>
                    <a:pt x="1097" y="2613"/>
                    <a:pt x="1127" y="2732"/>
                  </a:cubicBezTo>
                  <a:cubicBezTo>
                    <a:pt x="1083" y="2490"/>
                    <a:pt x="988" y="2261"/>
                    <a:pt x="902" y="2028"/>
                  </a:cubicBezTo>
                  <a:cubicBezTo>
                    <a:pt x="814" y="1797"/>
                    <a:pt x="722" y="1568"/>
                    <a:pt x="623" y="1343"/>
                  </a:cubicBezTo>
                  <a:cubicBezTo>
                    <a:pt x="527" y="1117"/>
                    <a:pt x="428" y="889"/>
                    <a:pt x="322" y="667"/>
                  </a:cubicBezTo>
                  <a:cubicBezTo>
                    <a:pt x="220" y="442"/>
                    <a:pt x="114" y="220"/>
                    <a:pt x="1"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41"/>
            <p:cNvSpPr/>
            <p:nvPr/>
          </p:nvSpPr>
          <p:spPr>
            <a:xfrm>
              <a:off x="7868051" y="3538668"/>
              <a:ext cx="93634" cy="50308"/>
            </a:xfrm>
            <a:custGeom>
              <a:rect b="b" l="l" r="r" t="t"/>
              <a:pathLst>
                <a:path extrusionOk="0" h="908" w="1690">
                  <a:moveTo>
                    <a:pt x="1690" y="0"/>
                  </a:moveTo>
                  <a:cubicBezTo>
                    <a:pt x="1587" y="136"/>
                    <a:pt x="1496" y="279"/>
                    <a:pt x="1400" y="423"/>
                  </a:cubicBezTo>
                  <a:cubicBezTo>
                    <a:pt x="1312" y="560"/>
                    <a:pt x="1223" y="697"/>
                    <a:pt x="1138" y="838"/>
                  </a:cubicBezTo>
                  <a:lnTo>
                    <a:pt x="1138" y="838"/>
                  </a:lnTo>
                  <a:cubicBezTo>
                    <a:pt x="953" y="825"/>
                    <a:pt x="765" y="816"/>
                    <a:pt x="580" y="809"/>
                  </a:cubicBezTo>
                  <a:lnTo>
                    <a:pt x="290" y="802"/>
                  </a:lnTo>
                  <a:cubicBezTo>
                    <a:pt x="266" y="803"/>
                    <a:pt x="241" y="803"/>
                    <a:pt x="217" y="803"/>
                  </a:cubicBezTo>
                  <a:cubicBezTo>
                    <a:pt x="192" y="803"/>
                    <a:pt x="168" y="803"/>
                    <a:pt x="144" y="803"/>
                  </a:cubicBezTo>
                  <a:cubicBezTo>
                    <a:pt x="96" y="803"/>
                    <a:pt x="48" y="804"/>
                    <a:pt x="0" y="809"/>
                  </a:cubicBezTo>
                  <a:cubicBezTo>
                    <a:pt x="95" y="816"/>
                    <a:pt x="191" y="826"/>
                    <a:pt x="287" y="837"/>
                  </a:cubicBezTo>
                  <a:lnTo>
                    <a:pt x="577" y="864"/>
                  </a:lnTo>
                  <a:cubicBezTo>
                    <a:pt x="768" y="881"/>
                    <a:pt x="960" y="894"/>
                    <a:pt x="1154" y="908"/>
                  </a:cubicBezTo>
                  <a:lnTo>
                    <a:pt x="1174" y="908"/>
                  </a:lnTo>
                  <a:lnTo>
                    <a:pt x="1185" y="891"/>
                  </a:lnTo>
                  <a:cubicBezTo>
                    <a:pt x="1270" y="744"/>
                    <a:pt x="1359" y="597"/>
                    <a:pt x="1444" y="451"/>
                  </a:cubicBezTo>
                  <a:cubicBezTo>
                    <a:pt x="1529" y="300"/>
                    <a:pt x="1611" y="150"/>
                    <a:pt x="1690"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41"/>
            <p:cNvSpPr/>
            <p:nvPr/>
          </p:nvSpPr>
          <p:spPr>
            <a:xfrm>
              <a:off x="7855917" y="3484370"/>
              <a:ext cx="73467" cy="49200"/>
            </a:xfrm>
            <a:custGeom>
              <a:rect b="b" l="l" r="r" t="t"/>
              <a:pathLst>
                <a:path extrusionOk="0" h="888" w="1326">
                  <a:moveTo>
                    <a:pt x="1325" y="0"/>
                  </a:moveTo>
                  <a:lnTo>
                    <a:pt x="1325" y="0"/>
                  </a:lnTo>
                  <a:cubicBezTo>
                    <a:pt x="1253" y="137"/>
                    <a:pt x="1185" y="273"/>
                    <a:pt x="1121" y="413"/>
                  </a:cubicBezTo>
                  <a:cubicBezTo>
                    <a:pt x="1060" y="540"/>
                    <a:pt x="1003" y="673"/>
                    <a:pt x="942" y="804"/>
                  </a:cubicBezTo>
                  <a:lnTo>
                    <a:pt x="942" y="804"/>
                  </a:lnTo>
                  <a:cubicBezTo>
                    <a:pt x="792" y="756"/>
                    <a:pt x="640" y="711"/>
                    <a:pt x="489" y="665"/>
                  </a:cubicBezTo>
                  <a:lnTo>
                    <a:pt x="243" y="597"/>
                  </a:lnTo>
                  <a:lnTo>
                    <a:pt x="1" y="533"/>
                  </a:lnTo>
                  <a:lnTo>
                    <a:pt x="1" y="533"/>
                  </a:lnTo>
                  <a:cubicBezTo>
                    <a:pt x="76" y="570"/>
                    <a:pt x="155" y="597"/>
                    <a:pt x="232" y="632"/>
                  </a:cubicBezTo>
                  <a:lnTo>
                    <a:pt x="472" y="717"/>
                  </a:lnTo>
                  <a:cubicBezTo>
                    <a:pt x="632" y="775"/>
                    <a:pt x="790" y="826"/>
                    <a:pt x="953" y="878"/>
                  </a:cubicBezTo>
                  <a:lnTo>
                    <a:pt x="980" y="887"/>
                  </a:lnTo>
                  <a:lnTo>
                    <a:pt x="990" y="860"/>
                  </a:lnTo>
                  <a:cubicBezTo>
                    <a:pt x="1052" y="717"/>
                    <a:pt x="1110" y="577"/>
                    <a:pt x="1168" y="434"/>
                  </a:cubicBezTo>
                  <a:cubicBezTo>
                    <a:pt x="1223" y="290"/>
                    <a:pt x="1277" y="147"/>
                    <a:pt x="1325"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 name="Google Shape;87;p41"/>
          <p:cNvSpPr/>
          <p:nvPr/>
        </p:nvSpPr>
        <p:spPr>
          <a:xfrm flipH="1">
            <a:off x="4786900" y="2193900"/>
            <a:ext cx="3997800" cy="254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41"/>
          <p:cNvSpPr/>
          <p:nvPr/>
        </p:nvSpPr>
        <p:spPr>
          <a:xfrm flipH="1">
            <a:off x="4786899" y="1307450"/>
            <a:ext cx="3997800" cy="59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41"/>
          <p:cNvSpPr txBox="1"/>
          <p:nvPr>
            <p:ph idx="1" type="subTitle"/>
          </p:nvPr>
        </p:nvSpPr>
        <p:spPr>
          <a:xfrm flipH="1">
            <a:off x="4032347" y="1305075"/>
            <a:ext cx="4449300" cy="5724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FF7C3E"/>
              </a:buClr>
              <a:buSzPts val="2400"/>
              <a:buFont typeface="Denk One"/>
              <a:buNone/>
              <a:defRPr sz="2400">
                <a:solidFill>
                  <a:srgbClr val="FF7C3E"/>
                </a:solidFill>
                <a:latin typeface="Denk One"/>
                <a:ea typeface="Denk One"/>
                <a:cs typeface="Denk One"/>
                <a:sym typeface="Denk One"/>
              </a:defRPr>
            </a:lvl1pPr>
            <a:lvl2pPr lvl="1" algn="r">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2pPr>
            <a:lvl3pPr lvl="2" algn="r">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3pPr>
            <a:lvl4pPr lvl="3" algn="r">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4pPr>
            <a:lvl5pPr lvl="4" algn="r">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5pPr>
            <a:lvl6pPr lvl="5" algn="r">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6pPr>
            <a:lvl7pPr lvl="6" algn="r">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7pPr>
            <a:lvl8pPr lvl="7" algn="r">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8pPr>
            <a:lvl9pPr lvl="8" algn="r">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9pPr>
          </a:lstStyle>
          <a:p/>
        </p:txBody>
      </p:sp>
      <p:sp>
        <p:nvSpPr>
          <p:cNvPr id="90" name="Google Shape;90;p41"/>
          <p:cNvSpPr txBox="1"/>
          <p:nvPr>
            <p:ph idx="2" type="subTitle"/>
          </p:nvPr>
        </p:nvSpPr>
        <p:spPr>
          <a:xfrm flipH="1">
            <a:off x="5861450" y="3140250"/>
            <a:ext cx="2620200" cy="5724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200"/>
              <a:buNone/>
              <a:defRPr/>
            </a:lvl1pPr>
            <a:lvl2pPr lvl="1" algn="r">
              <a:lnSpc>
                <a:spcPct val="100000"/>
              </a:lnSpc>
              <a:spcBef>
                <a:spcPts val="0"/>
              </a:spcBef>
              <a:spcAft>
                <a:spcPts val="0"/>
              </a:spcAft>
              <a:buSzPts val="1200"/>
              <a:buNone/>
              <a:defRPr/>
            </a:lvl2pPr>
            <a:lvl3pPr lvl="2" algn="r">
              <a:lnSpc>
                <a:spcPct val="100000"/>
              </a:lnSpc>
              <a:spcBef>
                <a:spcPts val="0"/>
              </a:spcBef>
              <a:spcAft>
                <a:spcPts val="0"/>
              </a:spcAft>
              <a:buSzPts val="1200"/>
              <a:buNone/>
              <a:defRPr/>
            </a:lvl3pPr>
            <a:lvl4pPr lvl="3" algn="r">
              <a:lnSpc>
                <a:spcPct val="100000"/>
              </a:lnSpc>
              <a:spcBef>
                <a:spcPts val="0"/>
              </a:spcBef>
              <a:spcAft>
                <a:spcPts val="0"/>
              </a:spcAft>
              <a:buSzPts val="1200"/>
              <a:buNone/>
              <a:defRPr/>
            </a:lvl4pPr>
            <a:lvl5pPr lvl="4" algn="r">
              <a:lnSpc>
                <a:spcPct val="100000"/>
              </a:lnSpc>
              <a:spcBef>
                <a:spcPts val="0"/>
              </a:spcBef>
              <a:spcAft>
                <a:spcPts val="0"/>
              </a:spcAft>
              <a:buSzPts val="1200"/>
              <a:buNone/>
              <a:defRPr/>
            </a:lvl5pPr>
            <a:lvl6pPr lvl="5" algn="r">
              <a:lnSpc>
                <a:spcPct val="100000"/>
              </a:lnSpc>
              <a:spcBef>
                <a:spcPts val="0"/>
              </a:spcBef>
              <a:spcAft>
                <a:spcPts val="0"/>
              </a:spcAft>
              <a:buSzPts val="1200"/>
              <a:buNone/>
              <a:defRPr/>
            </a:lvl6pPr>
            <a:lvl7pPr lvl="6" algn="r">
              <a:lnSpc>
                <a:spcPct val="100000"/>
              </a:lnSpc>
              <a:spcBef>
                <a:spcPts val="0"/>
              </a:spcBef>
              <a:spcAft>
                <a:spcPts val="0"/>
              </a:spcAft>
              <a:buSzPts val="1200"/>
              <a:buNone/>
              <a:defRPr/>
            </a:lvl7pPr>
            <a:lvl8pPr lvl="7" algn="r">
              <a:lnSpc>
                <a:spcPct val="100000"/>
              </a:lnSpc>
              <a:spcBef>
                <a:spcPts val="0"/>
              </a:spcBef>
              <a:spcAft>
                <a:spcPts val="0"/>
              </a:spcAft>
              <a:buSzPts val="1200"/>
              <a:buNone/>
              <a:defRPr/>
            </a:lvl8pPr>
            <a:lvl9pPr lvl="8" algn="r">
              <a:lnSpc>
                <a:spcPct val="100000"/>
              </a:lnSpc>
              <a:spcBef>
                <a:spcPts val="0"/>
              </a:spcBef>
              <a:spcAft>
                <a:spcPts val="0"/>
              </a:spcAft>
              <a:buSzPts val="1200"/>
              <a:buNone/>
              <a:defRPr/>
            </a:lvl9pPr>
          </a:lstStyle>
          <a:p/>
        </p:txBody>
      </p:sp>
      <p:sp>
        <p:nvSpPr>
          <p:cNvPr id="91" name="Google Shape;91;p41"/>
          <p:cNvSpPr txBox="1"/>
          <p:nvPr>
            <p:ph type="ctrTitle"/>
          </p:nvPr>
        </p:nvSpPr>
        <p:spPr>
          <a:xfrm>
            <a:off x="3351750" y="397650"/>
            <a:ext cx="5118600" cy="591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FF7C3E"/>
              </a:buClr>
              <a:buSzPts val="2400"/>
              <a:buNone/>
              <a:defRPr b="0" sz="2400">
                <a:solidFill>
                  <a:srgbClr val="FF7C3E"/>
                </a:solidFill>
              </a:defRPr>
            </a:lvl1pPr>
            <a:lvl2pPr lvl="1" algn="l">
              <a:lnSpc>
                <a:spcPct val="100000"/>
              </a:lnSpc>
              <a:spcBef>
                <a:spcPts val="0"/>
              </a:spcBef>
              <a:spcAft>
                <a:spcPts val="0"/>
              </a:spcAft>
              <a:buClr>
                <a:srgbClr val="FF7C3E"/>
              </a:buClr>
              <a:buSzPts val="4800"/>
              <a:buNone/>
              <a:defRPr sz="4800">
                <a:solidFill>
                  <a:srgbClr val="FF7C3E"/>
                </a:solidFill>
              </a:defRPr>
            </a:lvl2pPr>
            <a:lvl3pPr lvl="2" algn="l">
              <a:lnSpc>
                <a:spcPct val="100000"/>
              </a:lnSpc>
              <a:spcBef>
                <a:spcPts val="0"/>
              </a:spcBef>
              <a:spcAft>
                <a:spcPts val="0"/>
              </a:spcAft>
              <a:buClr>
                <a:srgbClr val="FF7C3E"/>
              </a:buClr>
              <a:buSzPts val="4800"/>
              <a:buNone/>
              <a:defRPr sz="4800">
                <a:solidFill>
                  <a:srgbClr val="FF7C3E"/>
                </a:solidFill>
              </a:defRPr>
            </a:lvl3pPr>
            <a:lvl4pPr lvl="3" algn="l">
              <a:lnSpc>
                <a:spcPct val="100000"/>
              </a:lnSpc>
              <a:spcBef>
                <a:spcPts val="0"/>
              </a:spcBef>
              <a:spcAft>
                <a:spcPts val="0"/>
              </a:spcAft>
              <a:buClr>
                <a:srgbClr val="FF7C3E"/>
              </a:buClr>
              <a:buSzPts val="4800"/>
              <a:buNone/>
              <a:defRPr sz="4800">
                <a:solidFill>
                  <a:srgbClr val="FF7C3E"/>
                </a:solidFill>
              </a:defRPr>
            </a:lvl4pPr>
            <a:lvl5pPr lvl="4" algn="l">
              <a:lnSpc>
                <a:spcPct val="100000"/>
              </a:lnSpc>
              <a:spcBef>
                <a:spcPts val="0"/>
              </a:spcBef>
              <a:spcAft>
                <a:spcPts val="0"/>
              </a:spcAft>
              <a:buClr>
                <a:srgbClr val="FF7C3E"/>
              </a:buClr>
              <a:buSzPts val="4800"/>
              <a:buNone/>
              <a:defRPr sz="4800">
                <a:solidFill>
                  <a:srgbClr val="FF7C3E"/>
                </a:solidFill>
              </a:defRPr>
            </a:lvl5pPr>
            <a:lvl6pPr lvl="5" algn="l">
              <a:lnSpc>
                <a:spcPct val="100000"/>
              </a:lnSpc>
              <a:spcBef>
                <a:spcPts val="0"/>
              </a:spcBef>
              <a:spcAft>
                <a:spcPts val="0"/>
              </a:spcAft>
              <a:buClr>
                <a:srgbClr val="FF7C3E"/>
              </a:buClr>
              <a:buSzPts val="4800"/>
              <a:buNone/>
              <a:defRPr sz="4800">
                <a:solidFill>
                  <a:srgbClr val="FF7C3E"/>
                </a:solidFill>
              </a:defRPr>
            </a:lvl6pPr>
            <a:lvl7pPr lvl="6" algn="l">
              <a:lnSpc>
                <a:spcPct val="100000"/>
              </a:lnSpc>
              <a:spcBef>
                <a:spcPts val="0"/>
              </a:spcBef>
              <a:spcAft>
                <a:spcPts val="0"/>
              </a:spcAft>
              <a:buClr>
                <a:srgbClr val="FF7C3E"/>
              </a:buClr>
              <a:buSzPts val="4800"/>
              <a:buNone/>
              <a:defRPr sz="4800">
                <a:solidFill>
                  <a:srgbClr val="FF7C3E"/>
                </a:solidFill>
              </a:defRPr>
            </a:lvl7pPr>
            <a:lvl8pPr lvl="7" algn="l">
              <a:lnSpc>
                <a:spcPct val="100000"/>
              </a:lnSpc>
              <a:spcBef>
                <a:spcPts val="0"/>
              </a:spcBef>
              <a:spcAft>
                <a:spcPts val="0"/>
              </a:spcAft>
              <a:buClr>
                <a:srgbClr val="FF7C3E"/>
              </a:buClr>
              <a:buSzPts val="4800"/>
              <a:buNone/>
              <a:defRPr sz="4800">
                <a:solidFill>
                  <a:srgbClr val="FF7C3E"/>
                </a:solidFill>
              </a:defRPr>
            </a:lvl8pPr>
            <a:lvl9pPr lvl="8" algn="l">
              <a:lnSpc>
                <a:spcPct val="100000"/>
              </a:lnSpc>
              <a:spcBef>
                <a:spcPts val="0"/>
              </a:spcBef>
              <a:spcAft>
                <a:spcPts val="0"/>
              </a:spcAft>
              <a:buClr>
                <a:srgbClr val="FF7C3E"/>
              </a:buClr>
              <a:buSzPts val="4800"/>
              <a:buNone/>
              <a:defRPr sz="4800">
                <a:solidFill>
                  <a:srgbClr val="FF7C3E"/>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S">
  <p:cSld name="CUSTOM_17_1_1_1_1_1">
    <p:bg>
      <p:bgPr>
        <a:solidFill>
          <a:srgbClr val="A5DDDA">
            <a:alpha val="71764"/>
          </a:srgbClr>
        </a:solidFill>
      </p:bgPr>
    </p:bg>
    <p:spTree>
      <p:nvGrpSpPr>
        <p:cNvPr id="92" name="Shape 92"/>
        <p:cNvGrpSpPr/>
        <p:nvPr/>
      </p:nvGrpSpPr>
      <p:grpSpPr>
        <a:xfrm>
          <a:off x="0" y="0"/>
          <a:ext cx="0" cy="0"/>
          <a:chOff x="0" y="0"/>
          <a:chExt cx="0" cy="0"/>
        </a:xfrm>
      </p:grpSpPr>
      <p:sp>
        <p:nvSpPr>
          <p:cNvPr id="93" name="Google Shape;93;p42"/>
          <p:cNvSpPr/>
          <p:nvPr/>
        </p:nvSpPr>
        <p:spPr>
          <a:xfrm flipH="1">
            <a:off x="382798" y="397650"/>
            <a:ext cx="8401800" cy="59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42"/>
          <p:cNvSpPr txBox="1"/>
          <p:nvPr>
            <p:ph type="ctrTitle"/>
          </p:nvPr>
        </p:nvSpPr>
        <p:spPr>
          <a:xfrm>
            <a:off x="3351750" y="397650"/>
            <a:ext cx="5118600" cy="591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FF7C3E"/>
              </a:buClr>
              <a:buSzPts val="2400"/>
              <a:buNone/>
              <a:defRPr b="0" sz="2400">
                <a:solidFill>
                  <a:srgbClr val="FF7C3E"/>
                </a:solidFill>
              </a:defRPr>
            </a:lvl1pPr>
            <a:lvl2pPr lvl="1" algn="l">
              <a:lnSpc>
                <a:spcPct val="100000"/>
              </a:lnSpc>
              <a:spcBef>
                <a:spcPts val="0"/>
              </a:spcBef>
              <a:spcAft>
                <a:spcPts val="0"/>
              </a:spcAft>
              <a:buClr>
                <a:srgbClr val="FF7C3E"/>
              </a:buClr>
              <a:buSzPts val="4800"/>
              <a:buNone/>
              <a:defRPr sz="4800">
                <a:solidFill>
                  <a:srgbClr val="FF7C3E"/>
                </a:solidFill>
              </a:defRPr>
            </a:lvl2pPr>
            <a:lvl3pPr lvl="2" algn="l">
              <a:lnSpc>
                <a:spcPct val="100000"/>
              </a:lnSpc>
              <a:spcBef>
                <a:spcPts val="0"/>
              </a:spcBef>
              <a:spcAft>
                <a:spcPts val="0"/>
              </a:spcAft>
              <a:buClr>
                <a:srgbClr val="FF7C3E"/>
              </a:buClr>
              <a:buSzPts val="4800"/>
              <a:buNone/>
              <a:defRPr sz="4800">
                <a:solidFill>
                  <a:srgbClr val="FF7C3E"/>
                </a:solidFill>
              </a:defRPr>
            </a:lvl3pPr>
            <a:lvl4pPr lvl="3" algn="l">
              <a:lnSpc>
                <a:spcPct val="100000"/>
              </a:lnSpc>
              <a:spcBef>
                <a:spcPts val="0"/>
              </a:spcBef>
              <a:spcAft>
                <a:spcPts val="0"/>
              </a:spcAft>
              <a:buClr>
                <a:srgbClr val="FF7C3E"/>
              </a:buClr>
              <a:buSzPts val="4800"/>
              <a:buNone/>
              <a:defRPr sz="4800">
                <a:solidFill>
                  <a:srgbClr val="FF7C3E"/>
                </a:solidFill>
              </a:defRPr>
            </a:lvl4pPr>
            <a:lvl5pPr lvl="4" algn="l">
              <a:lnSpc>
                <a:spcPct val="100000"/>
              </a:lnSpc>
              <a:spcBef>
                <a:spcPts val="0"/>
              </a:spcBef>
              <a:spcAft>
                <a:spcPts val="0"/>
              </a:spcAft>
              <a:buClr>
                <a:srgbClr val="FF7C3E"/>
              </a:buClr>
              <a:buSzPts val="4800"/>
              <a:buNone/>
              <a:defRPr sz="4800">
                <a:solidFill>
                  <a:srgbClr val="FF7C3E"/>
                </a:solidFill>
              </a:defRPr>
            </a:lvl5pPr>
            <a:lvl6pPr lvl="5" algn="l">
              <a:lnSpc>
                <a:spcPct val="100000"/>
              </a:lnSpc>
              <a:spcBef>
                <a:spcPts val="0"/>
              </a:spcBef>
              <a:spcAft>
                <a:spcPts val="0"/>
              </a:spcAft>
              <a:buClr>
                <a:srgbClr val="FF7C3E"/>
              </a:buClr>
              <a:buSzPts val="4800"/>
              <a:buNone/>
              <a:defRPr sz="4800">
                <a:solidFill>
                  <a:srgbClr val="FF7C3E"/>
                </a:solidFill>
              </a:defRPr>
            </a:lvl6pPr>
            <a:lvl7pPr lvl="6" algn="l">
              <a:lnSpc>
                <a:spcPct val="100000"/>
              </a:lnSpc>
              <a:spcBef>
                <a:spcPts val="0"/>
              </a:spcBef>
              <a:spcAft>
                <a:spcPts val="0"/>
              </a:spcAft>
              <a:buClr>
                <a:srgbClr val="FF7C3E"/>
              </a:buClr>
              <a:buSzPts val="4800"/>
              <a:buNone/>
              <a:defRPr sz="4800">
                <a:solidFill>
                  <a:srgbClr val="FF7C3E"/>
                </a:solidFill>
              </a:defRPr>
            </a:lvl7pPr>
            <a:lvl8pPr lvl="7" algn="l">
              <a:lnSpc>
                <a:spcPct val="100000"/>
              </a:lnSpc>
              <a:spcBef>
                <a:spcPts val="0"/>
              </a:spcBef>
              <a:spcAft>
                <a:spcPts val="0"/>
              </a:spcAft>
              <a:buClr>
                <a:srgbClr val="FF7C3E"/>
              </a:buClr>
              <a:buSzPts val="4800"/>
              <a:buNone/>
              <a:defRPr sz="4800">
                <a:solidFill>
                  <a:srgbClr val="FF7C3E"/>
                </a:solidFill>
              </a:defRPr>
            </a:lvl8pPr>
            <a:lvl9pPr lvl="8" algn="l">
              <a:lnSpc>
                <a:spcPct val="100000"/>
              </a:lnSpc>
              <a:spcBef>
                <a:spcPts val="0"/>
              </a:spcBef>
              <a:spcAft>
                <a:spcPts val="0"/>
              </a:spcAft>
              <a:buClr>
                <a:srgbClr val="FF7C3E"/>
              </a:buClr>
              <a:buSzPts val="4800"/>
              <a:buNone/>
              <a:defRPr sz="4800">
                <a:solidFill>
                  <a:srgbClr val="FF7C3E"/>
                </a:solidFill>
              </a:defRPr>
            </a:lvl9pPr>
          </a:lstStyle>
          <a:p/>
        </p:txBody>
      </p:sp>
      <p:sp>
        <p:nvSpPr>
          <p:cNvPr id="95" name="Google Shape;95;p42"/>
          <p:cNvSpPr/>
          <p:nvPr/>
        </p:nvSpPr>
        <p:spPr>
          <a:xfrm flipH="1">
            <a:off x="4786900" y="1267950"/>
            <a:ext cx="3997800" cy="34779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42"/>
          <p:cNvSpPr/>
          <p:nvPr/>
        </p:nvSpPr>
        <p:spPr>
          <a:xfrm flipH="1">
            <a:off x="388111" y="1267950"/>
            <a:ext cx="3997800" cy="34779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42"/>
          <p:cNvSpPr txBox="1"/>
          <p:nvPr>
            <p:ph idx="1" type="subTitle"/>
          </p:nvPr>
        </p:nvSpPr>
        <p:spPr>
          <a:xfrm flipH="1">
            <a:off x="796256" y="3054500"/>
            <a:ext cx="3181500" cy="57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98" name="Google Shape;98;p42"/>
          <p:cNvSpPr txBox="1"/>
          <p:nvPr>
            <p:ph idx="2" type="subTitle"/>
          </p:nvPr>
        </p:nvSpPr>
        <p:spPr>
          <a:xfrm flipH="1">
            <a:off x="796256" y="2482100"/>
            <a:ext cx="3181500" cy="572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7C3E"/>
              </a:buClr>
              <a:buSzPts val="2400"/>
              <a:buFont typeface="Denk One"/>
              <a:buNone/>
              <a:defRPr sz="2400">
                <a:solidFill>
                  <a:srgbClr val="FF7C3E"/>
                </a:solidFill>
                <a:latin typeface="Denk One"/>
                <a:ea typeface="Denk One"/>
                <a:cs typeface="Denk One"/>
                <a:sym typeface="Denk One"/>
              </a:defRPr>
            </a:lvl1pPr>
            <a:lvl2pPr lvl="1"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2pPr>
            <a:lvl3pPr lvl="2"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3pPr>
            <a:lvl4pPr lvl="3"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4pPr>
            <a:lvl5pPr lvl="4"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5pPr>
            <a:lvl6pPr lvl="5"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6pPr>
            <a:lvl7pPr lvl="6"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7pPr>
            <a:lvl8pPr lvl="7"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8pPr>
            <a:lvl9pPr lvl="8"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9pPr>
          </a:lstStyle>
          <a:p/>
        </p:txBody>
      </p:sp>
      <p:sp>
        <p:nvSpPr>
          <p:cNvPr id="99" name="Google Shape;99;p42"/>
          <p:cNvSpPr txBox="1"/>
          <p:nvPr>
            <p:ph idx="3" type="subTitle"/>
          </p:nvPr>
        </p:nvSpPr>
        <p:spPr>
          <a:xfrm flipH="1">
            <a:off x="5195056" y="3054500"/>
            <a:ext cx="3181500" cy="57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100" name="Google Shape;100;p42"/>
          <p:cNvSpPr txBox="1"/>
          <p:nvPr>
            <p:ph idx="4" type="subTitle"/>
          </p:nvPr>
        </p:nvSpPr>
        <p:spPr>
          <a:xfrm flipH="1">
            <a:off x="5195056" y="2482100"/>
            <a:ext cx="3181500" cy="572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7C3E"/>
              </a:buClr>
              <a:buSzPts val="2400"/>
              <a:buFont typeface="Denk One"/>
              <a:buNone/>
              <a:defRPr sz="2400">
                <a:solidFill>
                  <a:srgbClr val="FF7C3E"/>
                </a:solidFill>
                <a:latin typeface="Denk One"/>
                <a:ea typeface="Denk One"/>
                <a:cs typeface="Denk One"/>
                <a:sym typeface="Denk One"/>
              </a:defRPr>
            </a:lvl1pPr>
            <a:lvl2pPr lvl="1"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2pPr>
            <a:lvl3pPr lvl="2"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3pPr>
            <a:lvl4pPr lvl="3"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4pPr>
            <a:lvl5pPr lvl="4"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5pPr>
            <a:lvl6pPr lvl="5"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6pPr>
            <a:lvl7pPr lvl="6"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7pPr>
            <a:lvl8pPr lvl="7"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8pPr>
            <a:lvl9pPr lvl="8" algn="ctr">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4F2F2"/>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7C3E"/>
              </a:buClr>
              <a:buSzPts val="2800"/>
              <a:buFont typeface="Denk One"/>
              <a:buNone/>
              <a:defRPr b="1" i="0" sz="2800" u="none" cap="none" strike="noStrike">
                <a:solidFill>
                  <a:srgbClr val="FF7C3E"/>
                </a:solidFill>
                <a:latin typeface="Denk One"/>
                <a:ea typeface="Denk One"/>
                <a:cs typeface="Denk One"/>
                <a:sym typeface="Denk One"/>
              </a:defRPr>
            </a:lvl1pPr>
            <a:lvl2pPr lvl="1" marR="0" rtl="0" algn="l">
              <a:lnSpc>
                <a:spcPct val="100000"/>
              </a:lnSpc>
              <a:spcBef>
                <a:spcPts val="0"/>
              </a:spcBef>
              <a:spcAft>
                <a:spcPts val="0"/>
              </a:spcAft>
              <a:buClr>
                <a:srgbClr val="434343"/>
              </a:buClr>
              <a:buSzPts val="2800"/>
              <a:buFont typeface="Denk One"/>
              <a:buNone/>
              <a:defRPr b="1" i="0" sz="2800" u="none" cap="none" strike="noStrike">
                <a:solidFill>
                  <a:srgbClr val="434343"/>
                </a:solidFill>
                <a:latin typeface="Denk One"/>
                <a:ea typeface="Denk One"/>
                <a:cs typeface="Denk One"/>
                <a:sym typeface="Denk One"/>
              </a:defRPr>
            </a:lvl2pPr>
            <a:lvl3pPr lvl="2" marR="0" rtl="0" algn="l">
              <a:lnSpc>
                <a:spcPct val="100000"/>
              </a:lnSpc>
              <a:spcBef>
                <a:spcPts val="0"/>
              </a:spcBef>
              <a:spcAft>
                <a:spcPts val="0"/>
              </a:spcAft>
              <a:buClr>
                <a:srgbClr val="434343"/>
              </a:buClr>
              <a:buSzPts val="2800"/>
              <a:buFont typeface="Denk One"/>
              <a:buNone/>
              <a:defRPr b="1" i="0" sz="2800" u="none" cap="none" strike="noStrike">
                <a:solidFill>
                  <a:srgbClr val="434343"/>
                </a:solidFill>
                <a:latin typeface="Denk One"/>
                <a:ea typeface="Denk One"/>
                <a:cs typeface="Denk One"/>
                <a:sym typeface="Denk One"/>
              </a:defRPr>
            </a:lvl3pPr>
            <a:lvl4pPr lvl="3" marR="0" rtl="0" algn="l">
              <a:lnSpc>
                <a:spcPct val="100000"/>
              </a:lnSpc>
              <a:spcBef>
                <a:spcPts val="0"/>
              </a:spcBef>
              <a:spcAft>
                <a:spcPts val="0"/>
              </a:spcAft>
              <a:buClr>
                <a:srgbClr val="434343"/>
              </a:buClr>
              <a:buSzPts val="2800"/>
              <a:buFont typeface="Denk One"/>
              <a:buNone/>
              <a:defRPr b="1" i="0" sz="2800" u="none" cap="none" strike="noStrike">
                <a:solidFill>
                  <a:srgbClr val="434343"/>
                </a:solidFill>
                <a:latin typeface="Denk One"/>
                <a:ea typeface="Denk One"/>
                <a:cs typeface="Denk One"/>
                <a:sym typeface="Denk One"/>
              </a:defRPr>
            </a:lvl4pPr>
            <a:lvl5pPr lvl="4" marR="0" rtl="0" algn="l">
              <a:lnSpc>
                <a:spcPct val="100000"/>
              </a:lnSpc>
              <a:spcBef>
                <a:spcPts val="0"/>
              </a:spcBef>
              <a:spcAft>
                <a:spcPts val="0"/>
              </a:spcAft>
              <a:buClr>
                <a:srgbClr val="434343"/>
              </a:buClr>
              <a:buSzPts val="2800"/>
              <a:buFont typeface="Denk One"/>
              <a:buNone/>
              <a:defRPr b="1" i="0" sz="2800" u="none" cap="none" strike="noStrike">
                <a:solidFill>
                  <a:srgbClr val="434343"/>
                </a:solidFill>
                <a:latin typeface="Denk One"/>
                <a:ea typeface="Denk One"/>
                <a:cs typeface="Denk One"/>
                <a:sym typeface="Denk One"/>
              </a:defRPr>
            </a:lvl5pPr>
            <a:lvl6pPr lvl="5" marR="0" rtl="0" algn="l">
              <a:lnSpc>
                <a:spcPct val="100000"/>
              </a:lnSpc>
              <a:spcBef>
                <a:spcPts val="0"/>
              </a:spcBef>
              <a:spcAft>
                <a:spcPts val="0"/>
              </a:spcAft>
              <a:buClr>
                <a:srgbClr val="434343"/>
              </a:buClr>
              <a:buSzPts val="2800"/>
              <a:buFont typeface="Denk One"/>
              <a:buNone/>
              <a:defRPr b="1" i="0" sz="2800" u="none" cap="none" strike="noStrike">
                <a:solidFill>
                  <a:srgbClr val="434343"/>
                </a:solidFill>
                <a:latin typeface="Denk One"/>
                <a:ea typeface="Denk One"/>
                <a:cs typeface="Denk One"/>
                <a:sym typeface="Denk One"/>
              </a:defRPr>
            </a:lvl6pPr>
            <a:lvl7pPr lvl="6" marR="0" rtl="0" algn="l">
              <a:lnSpc>
                <a:spcPct val="100000"/>
              </a:lnSpc>
              <a:spcBef>
                <a:spcPts val="0"/>
              </a:spcBef>
              <a:spcAft>
                <a:spcPts val="0"/>
              </a:spcAft>
              <a:buClr>
                <a:srgbClr val="434343"/>
              </a:buClr>
              <a:buSzPts val="2800"/>
              <a:buFont typeface="Denk One"/>
              <a:buNone/>
              <a:defRPr b="1" i="0" sz="2800" u="none" cap="none" strike="noStrike">
                <a:solidFill>
                  <a:srgbClr val="434343"/>
                </a:solidFill>
                <a:latin typeface="Denk One"/>
                <a:ea typeface="Denk One"/>
                <a:cs typeface="Denk One"/>
                <a:sym typeface="Denk One"/>
              </a:defRPr>
            </a:lvl7pPr>
            <a:lvl8pPr lvl="7" marR="0" rtl="0" algn="l">
              <a:lnSpc>
                <a:spcPct val="100000"/>
              </a:lnSpc>
              <a:spcBef>
                <a:spcPts val="0"/>
              </a:spcBef>
              <a:spcAft>
                <a:spcPts val="0"/>
              </a:spcAft>
              <a:buClr>
                <a:srgbClr val="434343"/>
              </a:buClr>
              <a:buSzPts val="2800"/>
              <a:buFont typeface="Denk One"/>
              <a:buNone/>
              <a:defRPr b="1" i="0" sz="2800" u="none" cap="none" strike="noStrike">
                <a:solidFill>
                  <a:srgbClr val="434343"/>
                </a:solidFill>
                <a:latin typeface="Denk One"/>
                <a:ea typeface="Denk One"/>
                <a:cs typeface="Denk One"/>
                <a:sym typeface="Denk One"/>
              </a:defRPr>
            </a:lvl8pPr>
            <a:lvl9pPr lvl="8" marR="0" rtl="0" algn="l">
              <a:lnSpc>
                <a:spcPct val="100000"/>
              </a:lnSpc>
              <a:spcBef>
                <a:spcPts val="0"/>
              </a:spcBef>
              <a:spcAft>
                <a:spcPts val="0"/>
              </a:spcAft>
              <a:buClr>
                <a:srgbClr val="434343"/>
              </a:buClr>
              <a:buSzPts val="2800"/>
              <a:buFont typeface="Denk One"/>
              <a:buNone/>
              <a:defRPr b="1" i="0" sz="2800" u="none" cap="none" strike="noStrike">
                <a:solidFill>
                  <a:srgbClr val="434343"/>
                </a:solidFill>
                <a:latin typeface="Denk One"/>
                <a:ea typeface="Denk One"/>
                <a:cs typeface="Denk One"/>
                <a:sym typeface="Denk One"/>
              </a:defRPr>
            </a:lvl9pPr>
          </a:lstStyle>
          <a:p/>
        </p:txBody>
      </p:sp>
      <p:sp>
        <p:nvSpPr>
          <p:cNvPr id="7" name="Google Shape;7;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15000"/>
              </a:lnSpc>
              <a:spcBef>
                <a:spcPts val="0"/>
              </a:spcBef>
              <a:spcAft>
                <a:spcPts val="0"/>
              </a:spcAft>
              <a:buClr>
                <a:srgbClr val="434343"/>
              </a:buClr>
              <a:buSzPts val="1200"/>
              <a:buFont typeface="Barlow Semi Condensed Light"/>
              <a:buChar char="●"/>
              <a:defRPr b="0" i="0" sz="1200" u="none" cap="none" strike="noStrike">
                <a:solidFill>
                  <a:srgbClr val="434343"/>
                </a:solidFill>
                <a:latin typeface="Barlow Semi Condensed Light"/>
                <a:ea typeface="Barlow Semi Condensed Light"/>
                <a:cs typeface="Barlow Semi Condensed Light"/>
                <a:sym typeface="Barlow Semi Condensed Light"/>
              </a:defRPr>
            </a:lvl1pPr>
            <a:lvl2pPr indent="-304800" lvl="1" marL="914400" marR="0" rtl="0" algn="l">
              <a:lnSpc>
                <a:spcPct val="115000"/>
              </a:lnSpc>
              <a:spcBef>
                <a:spcPts val="1600"/>
              </a:spcBef>
              <a:spcAft>
                <a:spcPts val="0"/>
              </a:spcAft>
              <a:buClr>
                <a:srgbClr val="434343"/>
              </a:buClr>
              <a:buSzPts val="1200"/>
              <a:buFont typeface="Barlow Semi Condensed Light"/>
              <a:buChar char="○"/>
              <a:defRPr b="0" i="0" sz="1200" u="none" cap="none" strike="noStrike">
                <a:solidFill>
                  <a:srgbClr val="434343"/>
                </a:solidFill>
                <a:latin typeface="Barlow Semi Condensed Light"/>
                <a:ea typeface="Barlow Semi Condensed Light"/>
                <a:cs typeface="Barlow Semi Condensed Light"/>
                <a:sym typeface="Barlow Semi Condensed Light"/>
              </a:defRPr>
            </a:lvl2pPr>
            <a:lvl3pPr indent="-304800" lvl="2" marL="1371600" marR="0" rtl="0" algn="l">
              <a:lnSpc>
                <a:spcPct val="115000"/>
              </a:lnSpc>
              <a:spcBef>
                <a:spcPts val="1600"/>
              </a:spcBef>
              <a:spcAft>
                <a:spcPts val="0"/>
              </a:spcAft>
              <a:buClr>
                <a:srgbClr val="434343"/>
              </a:buClr>
              <a:buSzPts val="1200"/>
              <a:buFont typeface="Barlow Semi Condensed Light"/>
              <a:buChar char="■"/>
              <a:defRPr b="0" i="0" sz="1200" u="none" cap="none" strike="noStrike">
                <a:solidFill>
                  <a:srgbClr val="434343"/>
                </a:solidFill>
                <a:latin typeface="Barlow Semi Condensed Light"/>
                <a:ea typeface="Barlow Semi Condensed Light"/>
                <a:cs typeface="Barlow Semi Condensed Light"/>
                <a:sym typeface="Barlow Semi Condensed Light"/>
              </a:defRPr>
            </a:lvl3pPr>
            <a:lvl4pPr indent="-304800" lvl="3" marL="1828800" marR="0" rtl="0" algn="l">
              <a:lnSpc>
                <a:spcPct val="115000"/>
              </a:lnSpc>
              <a:spcBef>
                <a:spcPts val="1600"/>
              </a:spcBef>
              <a:spcAft>
                <a:spcPts val="0"/>
              </a:spcAft>
              <a:buClr>
                <a:srgbClr val="434343"/>
              </a:buClr>
              <a:buSzPts val="1200"/>
              <a:buFont typeface="Barlow Semi Condensed Light"/>
              <a:buChar char="●"/>
              <a:defRPr b="0" i="0" sz="1200" u="none" cap="none" strike="noStrike">
                <a:solidFill>
                  <a:srgbClr val="434343"/>
                </a:solidFill>
                <a:latin typeface="Barlow Semi Condensed Light"/>
                <a:ea typeface="Barlow Semi Condensed Light"/>
                <a:cs typeface="Barlow Semi Condensed Light"/>
                <a:sym typeface="Barlow Semi Condensed Light"/>
              </a:defRPr>
            </a:lvl4pPr>
            <a:lvl5pPr indent="-304800" lvl="4" marL="2286000" marR="0" rtl="0" algn="l">
              <a:lnSpc>
                <a:spcPct val="115000"/>
              </a:lnSpc>
              <a:spcBef>
                <a:spcPts val="1600"/>
              </a:spcBef>
              <a:spcAft>
                <a:spcPts val="0"/>
              </a:spcAft>
              <a:buClr>
                <a:srgbClr val="434343"/>
              </a:buClr>
              <a:buSzPts val="1200"/>
              <a:buFont typeface="Barlow Semi Condensed Light"/>
              <a:buChar char="○"/>
              <a:defRPr b="0" i="0" sz="1200" u="none" cap="none" strike="noStrike">
                <a:solidFill>
                  <a:srgbClr val="434343"/>
                </a:solidFill>
                <a:latin typeface="Barlow Semi Condensed Light"/>
                <a:ea typeface="Barlow Semi Condensed Light"/>
                <a:cs typeface="Barlow Semi Condensed Light"/>
                <a:sym typeface="Barlow Semi Condensed Light"/>
              </a:defRPr>
            </a:lvl5pPr>
            <a:lvl6pPr indent="-304800" lvl="5" marL="2743200" marR="0" rtl="0" algn="l">
              <a:lnSpc>
                <a:spcPct val="115000"/>
              </a:lnSpc>
              <a:spcBef>
                <a:spcPts val="1600"/>
              </a:spcBef>
              <a:spcAft>
                <a:spcPts val="0"/>
              </a:spcAft>
              <a:buClr>
                <a:srgbClr val="434343"/>
              </a:buClr>
              <a:buSzPts val="1200"/>
              <a:buFont typeface="Barlow Semi Condensed Light"/>
              <a:buChar char="■"/>
              <a:defRPr b="0" i="0" sz="1200" u="none" cap="none" strike="noStrike">
                <a:solidFill>
                  <a:srgbClr val="434343"/>
                </a:solidFill>
                <a:latin typeface="Barlow Semi Condensed Light"/>
                <a:ea typeface="Barlow Semi Condensed Light"/>
                <a:cs typeface="Barlow Semi Condensed Light"/>
                <a:sym typeface="Barlow Semi Condensed Light"/>
              </a:defRPr>
            </a:lvl6pPr>
            <a:lvl7pPr indent="-304800" lvl="6" marL="3200400" marR="0" rtl="0" algn="l">
              <a:lnSpc>
                <a:spcPct val="115000"/>
              </a:lnSpc>
              <a:spcBef>
                <a:spcPts val="1600"/>
              </a:spcBef>
              <a:spcAft>
                <a:spcPts val="0"/>
              </a:spcAft>
              <a:buClr>
                <a:srgbClr val="434343"/>
              </a:buClr>
              <a:buSzPts val="1200"/>
              <a:buFont typeface="Barlow Semi Condensed Light"/>
              <a:buChar char="●"/>
              <a:defRPr b="0" i="0" sz="1200" u="none" cap="none" strike="noStrike">
                <a:solidFill>
                  <a:srgbClr val="434343"/>
                </a:solidFill>
                <a:latin typeface="Barlow Semi Condensed Light"/>
                <a:ea typeface="Barlow Semi Condensed Light"/>
                <a:cs typeface="Barlow Semi Condensed Light"/>
                <a:sym typeface="Barlow Semi Condensed Light"/>
              </a:defRPr>
            </a:lvl7pPr>
            <a:lvl8pPr indent="-304800" lvl="7" marL="3657600" marR="0" rtl="0" algn="l">
              <a:lnSpc>
                <a:spcPct val="115000"/>
              </a:lnSpc>
              <a:spcBef>
                <a:spcPts val="1600"/>
              </a:spcBef>
              <a:spcAft>
                <a:spcPts val="0"/>
              </a:spcAft>
              <a:buClr>
                <a:srgbClr val="434343"/>
              </a:buClr>
              <a:buSzPts val="1200"/>
              <a:buFont typeface="Barlow Semi Condensed Light"/>
              <a:buChar char="○"/>
              <a:defRPr b="0" i="0" sz="1200" u="none" cap="none" strike="noStrike">
                <a:solidFill>
                  <a:srgbClr val="434343"/>
                </a:solidFill>
                <a:latin typeface="Barlow Semi Condensed Light"/>
                <a:ea typeface="Barlow Semi Condensed Light"/>
                <a:cs typeface="Barlow Semi Condensed Light"/>
                <a:sym typeface="Barlow Semi Condensed Light"/>
              </a:defRPr>
            </a:lvl8pPr>
            <a:lvl9pPr indent="-304800" lvl="8" marL="4114800" marR="0" rtl="0" algn="l">
              <a:lnSpc>
                <a:spcPct val="115000"/>
              </a:lnSpc>
              <a:spcBef>
                <a:spcPts val="1600"/>
              </a:spcBef>
              <a:spcAft>
                <a:spcPts val="1600"/>
              </a:spcAft>
              <a:buClr>
                <a:srgbClr val="434343"/>
              </a:buClr>
              <a:buSzPts val="1200"/>
              <a:buFont typeface="Barlow Semi Condensed Light"/>
              <a:buChar char="■"/>
              <a:defRPr b="0" i="0" sz="1200" u="none" cap="none" strike="noStrike">
                <a:solidFill>
                  <a:srgbClr val="434343"/>
                </a:solidFill>
                <a:latin typeface="Barlow Semi Condensed Light"/>
                <a:ea typeface="Barlow Semi Condensed Light"/>
                <a:cs typeface="Barlow Semi Condensed Light"/>
                <a:sym typeface="Barlow Semi Condensed Ligh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5DDDA">
            <a:alpha val="71764"/>
          </a:srgbClr>
        </a:solidFill>
      </p:bgPr>
    </p:bg>
    <p:spTree>
      <p:nvGrpSpPr>
        <p:cNvPr id="116" name="Shape 116"/>
        <p:cNvGrpSpPr/>
        <p:nvPr/>
      </p:nvGrpSpPr>
      <p:grpSpPr>
        <a:xfrm>
          <a:off x="0" y="0"/>
          <a:ext cx="0" cy="0"/>
          <a:chOff x="0" y="0"/>
          <a:chExt cx="0" cy="0"/>
        </a:xfrm>
      </p:grpSpPr>
      <p:sp>
        <p:nvSpPr>
          <p:cNvPr id="117" name="Google Shape;117;p1"/>
          <p:cNvSpPr txBox="1"/>
          <p:nvPr>
            <p:ph idx="1" type="subTitle"/>
          </p:nvPr>
        </p:nvSpPr>
        <p:spPr>
          <a:xfrm>
            <a:off x="633122" y="3249529"/>
            <a:ext cx="4352100" cy="71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sz="1400">
              <a:latin typeface="Barlow Condensed"/>
              <a:ea typeface="Barlow Condensed"/>
              <a:cs typeface="Barlow Condensed"/>
              <a:sym typeface="Barlow Condensed"/>
            </a:endParaRPr>
          </a:p>
        </p:txBody>
      </p:sp>
      <p:sp>
        <p:nvSpPr>
          <p:cNvPr id="118" name="Google Shape;118;p1"/>
          <p:cNvSpPr txBox="1"/>
          <p:nvPr>
            <p:ph type="ctrTitle"/>
          </p:nvPr>
        </p:nvSpPr>
        <p:spPr>
          <a:xfrm>
            <a:off x="633126" y="1571150"/>
            <a:ext cx="4955100" cy="1782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500"/>
              <a:buNone/>
            </a:pPr>
            <a:r>
              <a:rPr b="0" lang="en-US"/>
              <a:t>Python/Django</a:t>
            </a:r>
            <a:br>
              <a:rPr b="0" lang="en-US"/>
            </a:br>
            <a:r>
              <a:rPr b="0" lang="en-US"/>
              <a:t>School</a:t>
            </a:r>
            <a:endParaRPr b="0" sz="5500">
              <a:solidFill>
                <a:srgbClr val="FF7C3E"/>
              </a:solidFill>
            </a:endParaRPr>
          </a:p>
        </p:txBody>
      </p:sp>
      <p:grpSp>
        <p:nvGrpSpPr>
          <p:cNvPr id="119" name="Google Shape;119;p1"/>
          <p:cNvGrpSpPr/>
          <p:nvPr/>
        </p:nvGrpSpPr>
        <p:grpSpPr>
          <a:xfrm>
            <a:off x="4078565" y="847364"/>
            <a:ext cx="4209122" cy="4019109"/>
            <a:chOff x="4078565" y="847364"/>
            <a:chExt cx="4209122" cy="4019109"/>
          </a:xfrm>
        </p:grpSpPr>
        <p:sp>
          <p:nvSpPr>
            <p:cNvPr id="120" name="Google Shape;120;p1"/>
            <p:cNvSpPr/>
            <p:nvPr/>
          </p:nvSpPr>
          <p:spPr>
            <a:xfrm flipH="1">
              <a:off x="5561239" y="847364"/>
              <a:ext cx="2694273" cy="3983228"/>
            </a:xfrm>
            <a:custGeom>
              <a:rect b="b" l="l" r="r" t="t"/>
              <a:pathLst>
                <a:path extrusionOk="0" h="59083" w="39964">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
            <p:cNvSpPr/>
            <p:nvPr/>
          </p:nvSpPr>
          <p:spPr>
            <a:xfrm flipH="1">
              <a:off x="5588138" y="876556"/>
              <a:ext cx="2611417" cy="3898821"/>
            </a:xfrm>
            <a:custGeom>
              <a:rect b="b" l="l" r="r" t="t"/>
              <a:pathLst>
                <a:path extrusionOk="0" h="57831" w="38735">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
            <p:cNvSpPr/>
            <p:nvPr/>
          </p:nvSpPr>
          <p:spPr>
            <a:xfrm flipH="1">
              <a:off x="4078565" y="4687238"/>
              <a:ext cx="4209122" cy="179235"/>
            </a:xfrm>
            <a:custGeom>
              <a:rect b="b" l="l" r="r" t="t"/>
              <a:pathLst>
                <a:path extrusionOk="0" h="3142" w="73786">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3" name="Google Shape;123;p1"/>
            <p:cNvGrpSpPr/>
            <p:nvPr/>
          </p:nvGrpSpPr>
          <p:grpSpPr>
            <a:xfrm>
              <a:off x="5921198" y="1938129"/>
              <a:ext cx="2158899" cy="2868100"/>
              <a:chOff x="5921198" y="1938129"/>
              <a:chExt cx="2158899" cy="2868100"/>
            </a:xfrm>
          </p:grpSpPr>
          <p:sp>
            <p:nvSpPr>
              <p:cNvPr id="124" name="Google Shape;124;p1"/>
              <p:cNvSpPr/>
              <p:nvPr/>
            </p:nvSpPr>
            <p:spPr>
              <a:xfrm flipH="1">
                <a:off x="7047405" y="2721884"/>
                <a:ext cx="605304" cy="614032"/>
              </a:xfrm>
              <a:custGeom>
                <a:rect b="b" l="l" r="r" t="t"/>
                <a:pathLst>
                  <a:path extrusionOk="0" h="10764" w="10611">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
              <p:cNvSpPr/>
              <p:nvPr/>
            </p:nvSpPr>
            <p:spPr>
              <a:xfrm flipH="1">
                <a:off x="7458478" y="4134913"/>
                <a:ext cx="621619" cy="603935"/>
              </a:xfrm>
              <a:custGeom>
                <a:rect b="b" l="l" r="r" t="t"/>
                <a:pathLst>
                  <a:path extrusionOk="0" h="10587" w="10897">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
              <p:cNvSpPr/>
              <p:nvPr/>
            </p:nvSpPr>
            <p:spPr>
              <a:xfrm flipH="1">
                <a:off x="6228560" y="2838999"/>
                <a:ext cx="34512" cy="43468"/>
              </a:xfrm>
              <a:custGeom>
                <a:rect b="b" l="l" r="r" t="t"/>
                <a:pathLst>
                  <a:path extrusionOk="0" h="762" w="605">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
              <p:cNvSpPr/>
              <p:nvPr/>
            </p:nvSpPr>
            <p:spPr>
              <a:xfrm flipH="1">
                <a:off x="6249952" y="2874197"/>
                <a:ext cx="35938" cy="40958"/>
              </a:xfrm>
              <a:custGeom>
                <a:rect b="b" l="l" r="r" t="t"/>
                <a:pathLst>
                  <a:path extrusionOk="0" h="718" w="63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
              <p:cNvSpPr/>
              <p:nvPr/>
            </p:nvSpPr>
            <p:spPr>
              <a:xfrm flipH="1">
                <a:off x="6248412" y="2870146"/>
                <a:ext cx="17798" cy="10553"/>
              </a:xfrm>
              <a:custGeom>
                <a:rect b="b" l="l" r="r" t="t"/>
                <a:pathLst>
                  <a:path extrusionOk="0" h="185" w="312">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
              <p:cNvSpPr/>
              <p:nvPr/>
            </p:nvSpPr>
            <p:spPr>
              <a:xfrm flipH="1">
                <a:off x="6278361" y="2905401"/>
                <a:ext cx="34170" cy="37821"/>
              </a:xfrm>
              <a:custGeom>
                <a:rect b="b" l="l" r="r" t="t"/>
                <a:pathLst>
                  <a:path extrusionOk="0" h="663" w="599">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
              <p:cNvSpPr/>
              <p:nvPr/>
            </p:nvSpPr>
            <p:spPr>
              <a:xfrm flipH="1">
                <a:off x="6276250" y="2900153"/>
                <a:ext cx="13520" cy="9983"/>
              </a:xfrm>
              <a:custGeom>
                <a:rect b="b" l="l" r="r" t="t"/>
                <a:pathLst>
                  <a:path extrusionOk="0" h="175" w="237">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
              <p:cNvSpPr/>
              <p:nvPr/>
            </p:nvSpPr>
            <p:spPr>
              <a:xfrm flipH="1">
                <a:off x="6109190" y="2262949"/>
                <a:ext cx="1787676" cy="2241811"/>
              </a:xfrm>
              <a:custGeom>
                <a:rect b="b" l="l" r="r" t="t"/>
                <a:pathLst>
                  <a:path extrusionOk="0" h="39299" w="31338">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
              <p:cNvSpPr/>
              <p:nvPr/>
            </p:nvSpPr>
            <p:spPr>
              <a:xfrm flipH="1">
                <a:off x="6011092" y="2458252"/>
                <a:ext cx="1683683" cy="2060522"/>
              </a:xfrm>
              <a:custGeom>
                <a:rect b="b" l="l" r="r" t="t"/>
                <a:pathLst>
                  <a:path extrusionOk="0" h="36121" w="29515">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
              <p:cNvSpPr/>
              <p:nvPr/>
            </p:nvSpPr>
            <p:spPr>
              <a:xfrm flipH="1">
                <a:off x="6367011" y="2238271"/>
                <a:ext cx="1521847" cy="1991384"/>
              </a:xfrm>
              <a:custGeom>
                <a:rect b="b" l="l" r="r" t="t"/>
                <a:pathLst>
                  <a:path extrusionOk="0" h="34909" w="26678">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
              <p:cNvSpPr/>
              <p:nvPr/>
            </p:nvSpPr>
            <p:spPr>
              <a:xfrm flipH="1">
                <a:off x="6222913" y="2821030"/>
                <a:ext cx="80490" cy="55619"/>
              </a:xfrm>
              <a:custGeom>
                <a:rect b="b" l="l" r="r" t="t"/>
                <a:pathLst>
                  <a:path extrusionOk="0" h="975" w="1411">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
              <p:cNvSpPr/>
              <p:nvPr/>
            </p:nvSpPr>
            <p:spPr>
              <a:xfrm flipH="1">
                <a:off x="6242594" y="2854915"/>
                <a:ext cx="77695" cy="54535"/>
              </a:xfrm>
              <a:custGeom>
                <a:rect b="b" l="l" r="r" t="t"/>
                <a:pathLst>
                  <a:path extrusionOk="0" h="956" w="1362">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
              <p:cNvSpPr/>
              <p:nvPr/>
            </p:nvSpPr>
            <p:spPr>
              <a:xfrm flipH="1">
                <a:off x="6270603" y="2888173"/>
                <a:ext cx="64347" cy="49116"/>
              </a:xfrm>
              <a:custGeom>
                <a:rect b="b" l="l" r="r" t="t"/>
                <a:pathLst>
                  <a:path extrusionOk="0" h="861" w="1128">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
              <p:cNvSpPr/>
              <p:nvPr/>
            </p:nvSpPr>
            <p:spPr>
              <a:xfrm flipH="1">
                <a:off x="5943378" y="2073638"/>
                <a:ext cx="496468" cy="505990"/>
              </a:xfrm>
              <a:custGeom>
                <a:rect b="b" l="l" r="r" t="t"/>
                <a:pathLst>
                  <a:path extrusionOk="0" h="9013" w="8843">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
              <p:cNvSpPr/>
              <p:nvPr/>
            </p:nvSpPr>
            <p:spPr>
              <a:xfrm flipH="1">
                <a:off x="5943347" y="2201749"/>
                <a:ext cx="253820" cy="379843"/>
              </a:xfrm>
              <a:custGeom>
                <a:rect b="b" l="l" r="r" t="t"/>
                <a:pathLst>
                  <a:path extrusionOk="0" h="6766" w="4521">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
              <p:cNvSpPr/>
              <p:nvPr/>
            </p:nvSpPr>
            <p:spPr>
              <a:xfrm flipH="1">
                <a:off x="5921198" y="2000316"/>
                <a:ext cx="197622" cy="205753"/>
              </a:xfrm>
              <a:custGeom>
                <a:rect b="b" l="l" r="r" t="t"/>
                <a:pathLst>
                  <a:path extrusionOk="0" h="3665" w="352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
              <p:cNvSpPr/>
              <p:nvPr/>
            </p:nvSpPr>
            <p:spPr>
              <a:xfrm flipH="1">
                <a:off x="6768162" y="4692652"/>
                <a:ext cx="332858" cy="72846"/>
              </a:xfrm>
              <a:custGeom>
                <a:rect b="b" l="l" r="r" t="t"/>
                <a:pathLst>
                  <a:path extrusionOk="0" h="1277" w="5835">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
              <p:cNvSpPr/>
              <p:nvPr/>
            </p:nvSpPr>
            <p:spPr>
              <a:xfrm flipH="1">
                <a:off x="6864910" y="4531440"/>
                <a:ext cx="227553" cy="194752"/>
              </a:xfrm>
              <a:custGeom>
                <a:rect b="b" l="l" r="r" t="t"/>
                <a:pathLst>
                  <a:path extrusionOk="0" h="3414" w="3989">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
              <p:cNvSpPr/>
              <p:nvPr/>
            </p:nvSpPr>
            <p:spPr>
              <a:xfrm flipH="1">
                <a:off x="6773065" y="4614784"/>
                <a:ext cx="165944" cy="124073"/>
              </a:xfrm>
              <a:custGeom>
                <a:rect b="b" l="l" r="r" t="t"/>
                <a:pathLst>
                  <a:path extrusionOk="0" h="2175" w="2909">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
              <p:cNvSpPr/>
              <p:nvPr/>
            </p:nvSpPr>
            <p:spPr>
              <a:xfrm flipH="1">
                <a:off x="6892804" y="4541936"/>
                <a:ext cx="122533" cy="84769"/>
              </a:xfrm>
              <a:custGeom>
                <a:rect b="b" l="l" r="r" t="t"/>
                <a:pathLst>
                  <a:path extrusionOk="0" h="1486" w="2148">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
              <p:cNvSpPr/>
              <p:nvPr/>
            </p:nvSpPr>
            <p:spPr>
              <a:xfrm flipH="1">
                <a:off x="6912427" y="4565496"/>
                <a:ext cx="87507" cy="65317"/>
              </a:xfrm>
              <a:custGeom>
                <a:rect b="b" l="l" r="r" t="t"/>
                <a:pathLst>
                  <a:path extrusionOk="0" h="1145" w="1534">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
              <p:cNvSpPr/>
              <p:nvPr/>
            </p:nvSpPr>
            <p:spPr>
              <a:xfrm flipH="1">
                <a:off x="6889266" y="4585177"/>
                <a:ext cx="77182" cy="51055"/>
              </a:xfrm>
              <a:custGeom>
                <a:rect b="b" l="l" r="r" t="t"/>
                <a:pathLst>
                  <a:path extrusionOk="0" h="895" w="1353">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
              <p:cNvSpPr/>
              <p:nvPr/>
            </p:nvSpPr>
            <p:spPr>
              <a:xfrm flipH="1">
                <a:off x="6879116" y="4733725"/>
                <a:ext cx="332686" cy="72504"/>
              </a:xfrm>
              <a:custGeom>
                <a:rect b="b" l="l" r="r" t="t"/>
                <a:pathLst>
                  <a:path extrusionOk="0" h="1271" w="5832">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
              <p:cNvSpPr/>
              <p:nvPr/>
            </p:nvSpPr>
            <p:spPr>
              <a:xfrm flipH="1">
                <a:off x="6975750" y="4572513"/>
                <a:ext cx="227495" cy="194809"/>
              </a:xfrm>
              <a:custGeom>
                <a:rect b="b" l="l" r="r" t="t"/>
                <a:pathLst>
                  <a:path extrusionOk="0" h="3415" w="3988">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FF8E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
              <p:cNvSpPr/>
              <p:nvPr/>
            </p:nvSpPr>
            <p:spPr>
              <a:xfrm flipH="1">
                <a:off x="7138727" y="4677078"/>
                <a:ext cx="45636" cy="59840"/>
              </a:xfrm>
              <a:custGeom>
                <a:rect b="b" l="l" r="r" t="t"/>
                <a:pathLst>
                  <a:path extrusionOk="0" h="1049" w="80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
              <p:cNvSpPr/>
              <p:nvPr/>
            </p:nvSpPr>
            <p:spPr>
              <a:xfrm flipH="1">
                <a:off x="6884019" y="4655857"/>
                <a:ext cx="166001" cy="124130"/>
              </a:xfrm>
              <a:custGeom>
                <a:rect b="b" l="l" r="r" t="t"/>
                <a:pathLst>
                  <a:path extrusionOk="0" h="2176" w="291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
              <p:cNvSpPr/>
              <p:nvPr/>
            </p:nvSpPr>
            <p:spPr>
              <a:xfrm flipH="1">
                <a:off x="7003758" y="4583009"/>
                <a:ext cx="122590" cy="84769"/>
              </a:xfrm>
              <a:custGeom>
                <a:rect b="b" l="l" r="r" t="t"/>
                <a:pathLst>
                  <a:path extrusionOk="0" h="1486" w="2149">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
              <p:cNvSpPr/>
              <p:nvPr/>
            </p:nvSpPr>
            <p:spPr>
              <a:xfrm flipH="1">
                <a:off x="7023438" y="4606569"/>
                <a:ext cx="87507" cy="65317"/>
              </a:xfrm>
              <a:custGeom>
                <a:rect b="b" l="l" r="r" t="t"/>
                <a:pathLst>
                  <a:path extrusionOk="0" h="1145" w="1534">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
              <p:cNvSpPr/>
              <p:nvPr/>
            </p:nvSpPr>
            <p:spPr>
              <a:xfrm flipH="1">
                <a:off x="7000106" y="4626250"/>
                <a:ext cx="77353" cy="51283"/>
              </a:xfrm>
              <a:custGeom>
                <a:rect b="b" l="l" r="r" t="t"/>
                <a:pathLst>
                  <a:path extrusionOk="0" h="899" w="1356">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
              <p:cNvSpPr/>
              <p:nvPr/>
            </p:nvSpPr>
            <p:spPr>
              <a:xfrm flipH="1">
                <a:off x="6709351" y="2692905"/>
                <a:ext cx="601368" cy="528750"/>
              </a:xfrm>
              <a:custGeom>
                <a:rect b="b" l="l" r="r" t="t"/>
                <a:pathLst>
                  <a:path extrusionOk="0" h="9269" w="10542">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
              <p:cNvSpPr/>
              <p:nvPr/>
            </p:nvSpPr>
            <p:spPr>
              <a:xfrm flipH="1">
                <a:off x="7045060" y="2953319"/>
                <a:ext cx="214432" cy="254364"/>
              </a:xfrm>
              <a:custGeom>
                <a:rect b="b" l="l" r="r" t="t"/>
                <a:pathLst>
                  <a:path extrusionOk="0" h="4459" w="3759">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D166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
              <p:cNvSpPr/>
              <p:nvPr/>
            </p:nvSpPr>
            <p:spPr>
              <a:xfrm flipH="1">
                <a:off x="6668850" y="3103921"/>
                <a:ext cx="691328" cy="1379006"/>
              </a:xfrm>
              <a:custGeom>
                <a:rect b="b" l="l" r="r" t="t"/>
                <a:pathLst>
                  <a:path extrusionOk="0" h="24174" w="12119">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
              <p:cNvSpPr/>
              <p:nvPr/>
            </p:nvSpPr>
            <p:spPr>
              <a:xfrm flipH="1">
                <a:off x="6700958" y="3139061"/>
                <a:ext cx="92185" cy="221049"/>
              </a:xfrm>
              <a:custGeom>
                <a:rect b="b" l="l" r="r" t="t"/>
                <a:pathLst>
                  <a:path extrusionOk="0" h="3875" w="1616">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
              <p:cNvSpPr/>
              <p:nvPr/>
            </p:nvSpPr>
            <p:spPr>
              <a:xfrm flipH="1">
                <a:off x="6709970" y="3134212"/>
                <a:ext cx="23388" cy="49116"/>
              </a:xfrm>
              <a:custGeom>
                <a:rect b="b" l="l" r="r" t="t"/>
                <a:pathLst>
                  <a:path extrusionOk="0" h="861" w="41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
              <p:cNvSpPr/>
              <p:nvPr/>
            </p:nvSpPr>
            <p:spPr>
              <a:xfrm flipH="1">
                <a:off x="6744375" y="3189946"/>
                <a:ext cx="437649" cy="85111"/>
              </a:xfrm>
              <a:custGeom>
                <a:rect b="b" l="l" r="r" t="t"/>
                <a:pathLst>
                  <a:path extrusionOk="0" h="1492" w="7672">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
              <p:cNvSpPr/>
              <p:nvPr/>
            </p:nvSpPr>
            <p:spPr>
              <a:xfrm flipH="1">
                <a:off x="7055555" y="3137521"/>
                <a:ext cx="79521" cy="118654"/>
              </a:xfrm>
              <a:custGeom>
                <a:rect b="b" l="l" r="r" t="t"/>
                <a:pathLst>
                  <a:path extrusionOk="0" h="2080" w="1394">
                    <a:moveTo>
                      <a:pt x="1202" y="1"/>
                    </a:moveTo>
                    <a:lnTo>
                      <a:pt x="263" y="223"/>
                    </a:lnTo>
                    <a:cubicBezTo>
                      <a:pt x="1" y="1393"/>
                      <a:pt x="673" y="2079"/>
                      <a:pt x="673" y="2079"/>
                    </a:cubicBezTo>
                    <a:lnTo>
                      <a:pt x="1394" y="1878"/>
                    </a:lnTo>
                    <a:cubicBezTo>
                      <a:pt x="800" y="1226"/>
                      <a:pt x="1202" y="1"/>
                      <a:pt x="1202" y="1"/>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
              <p:cNvSpPr/>
              <p:nvPr/>
            </p:nvSpPr>
            <p:spPr>
              <a:xfrm flipH="1">
                <a:off x="7050706" y="3133071"/>
                <a:ext cx="89047" cy="127553"/>
              </a:xfrm>
              <a:custGeom>
                <a:rect b="b" l="l" r="r" t="t"/>
                <a:pathLst>
                  <a:path extrusionOk="0" h="2236" w="1561">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
              <p:cNvSpPr/>
              <p:nvPr/>
            </p:nvSpPr>
            <p:spPr>
              <a:xfrm flipH="1">
                <a:off x="6884988" y="3100498"/>
                <a:ext cx="73075" cy="118882"/>
              </a:xfrm>
              <a:custGeom>
                <a:rect b="b" l="l" r="r" t="t"/>
                <a:pathLst>
                  <a:path extrusionOk="0" h="2084" w="1281">
                    <a:moveTo>
                      <a:pt x="1281" y="1"/>
                    </a:moveTo>
                    <a:lnTo>
                      <a:pt x="416" y="127"/>
                    </a:lnTo>
                    <a:cubicBezTo>
                      <a:pt x="416" y="127"/>
                      <a:pt x="0" y="984"/>
                      <a:pt x="403" y="2083"/>
                    </a:cubicBezTo>
                    <a:lnTo>
                      <a:pt x="1141" y="1950"/>
                    </a:lnTo>
                    <a:cubicBezTo>
                      <a:pt x="1141" y="1950"/>
                      <a:pt x="867" y="913"/>
                      <a:pt x="1281" y="1"/>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
              <p:cNvSpPr/>
              <p:nvPr/>
            </p:nvSpPr>
            <p:spPr>
              <a:xfrm flipH="1">
                <a:off x="6880310" y="3095991"/>
                <a:ext cx="82430" cy="128066"/>
              </a:xfrm>
              <a:custGeom>
                <a:rect b="b" l="l" r="r" t="t"/>
                <a:pathLst>
                  <a:path extrusionOk="0" h="2245" w="1445">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
              <p:cNvSpPr/>
              <p:nvPr/>
            </p:nvSpPr>
            <p:spPr>
              <a:xfrm flipH="1">
                <a:off x="7010205" y="3297535"/>
                <a:ext cx="218768" cy="218768"/>
              </a:xfrm>
              <a:custGeom>
                <a:rect b="b" l="l" r="r" t="t"/>
                <a:pathLst>
                  <a:path extrusionOk="0" h="3835" w="3835">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
              <p:cNvSpPr/>
              <p:nvPr/>
            </p:nvSpPr>
            <p:spPr>
              <a:xfrm flipH="1">
                <a:off x="7128630" y="3256120"/>
                <a:ext cx="37593" cy="39418"/>
              </a:xfrm>
              <a:custGeom>
                <a:rect b="b" l="l" r="r" t="t"/>
                <a:pathLst>
                  <a:path extrusionOk="0" h="691" w="659">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
              <p:cNvSpPr/>
              <p:nvPr/>
            </p:nvSpPr>
            <p:spPr>
              <a:xfrm flipH="1">
                <a:off x="6847222" y="3191429"/>
                <a:ext cx="21278" cy="32630"/>
              </a:xfrm>
              <a:custGeom>
                <a:rect b="b" l="l" r="r" t="t"/>
                <a:pathLst>
                  <a:path extrusionOk="0" h="572" w="373">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
              <p:cNvSpPr/>
              <p:nvPr/>
            </p:nvSpPr>
            <p:spPr>
              <a:xfrm flipH="1">
                <a:off x="6792690" y="3402385"/>
                <a:ext cx="237022" cy="1055846"/>
              </a:xfrm>
              <a:custGeom>
                <a:rect b="b" l="l" r="r" t="t"/>
                <a:pathLst>
                  <a:path extrusionOk="0" h="18509" w="4155">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
              <p:cNvSpPr/>
              <p:nvPr/>
            </p:nvSpPr>
            <p:spPr>
              <a:xfrm flipH="1">
                <a:off x="6909749" y="4378728"/>
                <a:ext cx="331888" cy="216486"/>
              </a:xfrm>
              <a:custGeom>
                <a:rect b="b" l="l" r="r" t="t"/>
                <a:pathLst>
                  <a:path extrusionOk="0" h="3795" w="5818">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
              <p:cNvSpPr/>
              <p:nvPr/>
            </p:nvSpPr>
            <p:spPr>
              <a:xfrm flipH="1">
                <a:off x="7013511" y="4402230"/>
                <a:ext cx="28865" cy="135482"/>
              </a:xfrm>
              <a:custGeom>
                <a:rect b="b" l="l" r="r" t="t"/>
                <a:pathLst>
                  <a:path extrusionOk="0" h="2375" w="506">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
              <p:cNvSpPr/>
              <p:nvPr/>
            </p:nvSpPr>
            <p:spPr>
              <a:xfrm flipH="1">
                <a:off x="7234850" y="3369356"/>
                <a:ext cx="64803" cy="52196"/>
              </a:xfrm>
              <a:custGeom>
                <a:rect b="b" l="l" r="r" t="t"/>
                <a:pathLst>
                  <a:path extrusionOk="0" h="915" w="1136">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
              <p:cNvSpPr/>
              <p:nvPr/>
            </p:nvSpPr>
            <p:spPr>
              <a:xfrm flipH="1">
                <a:off x="7215911" y="3350531"/>
                <a:ext cx="65031" cy="52082"/>
              </a:xfrm>
              <a:custGeom>
                <a:rect b="b" l="l" r="r" t="t"/>
                <a:pathLst>
                  <a:path extrusionOk="0" h="913" w="114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
              <p:cNvSpPr/>
              <p:nvPr/>
            </p:nvSpPr>
            <p:spPr>
              <a:xfrm flipH="1">
                <a:off x="7140497" y="3275972"/>
                <a:ext cx="148203" cy="145864"/>
              </a:xfrm>
              <a:custGeom>
                <a:rect b="b" l="l" r="r" t="t"/>
                <a:pathLst>
                  <a:path extrusionOk="0" h="2557" w="2598">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
              <p:cNvSpPr/>
              <p:nvPr/>
            </p:nvSpPr>
            <p:spPr>
              <a:xfrm flipH="1">
                <a:off x="6839639" y="2617946"/>
                <a:ext cx="276155" cy="104678"/>
              </a:xfrm>
              <a:custGeom>
                <a:rect b="b" l="l" r="r" t="t"/>
                <a:pathLst>
                  <a:path extrusionOk="0" h="1835" w="4841">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
              <p:cNvSpPr/>
              <p:nvPr/>
            </p:nvSpPr>
            <p:spPr>
              <a:xfrm flipH="1">
                <a:off x="6531532" y="2204306"/>
                <a:ext cx="127610" cy="109755"/>
              </a:xfrm>
              <a:custGeom>
                <a:rect b="b" l="l" r="r" t="t"/>
                <a:pathLst>
                  <a:path extrusionOk="0" h="1924" w="2237">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rgbClr val="152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
              <p:cNvSpPr/>
              <p:nvPr/>
            </p:nvSpPr>
            <p:spPr>
              <a:xfrm flipH="1">
                <a:off x="6586081" y="1938129"/>
                <a:ext cx="960067" cy="990701"/>
              </a:xfrm>
              <a:custGeom>
                <a:rect b="b" l="l" r="r" t="t"/>
                <a:pathLst>
                  <a:path extrusionOk="0" h="17367" w="1683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
              <p:cNvSpPr/>
              <p:nvPr/>
            </p:nvSpPr>
            <p:spPr>
              <a:xfrm flipH="1">
                <a:off x="7032397" y="2546410"/>
                <a:ext cx="281460" cy="92641"/>
              </a:xfrm>
              <a:custGeom>
                <a:rect b="b" l="l" r="r" t="t"/>
                <a:pathLst>
                  <a:path extrusionOk="0" h="1624" w="4934">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rgbClr val="49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
              <p:cNvSpPr/>
              <p:nvPr/>
            </p:nvSpPr>
            <p:spPr>
              <a:xfrm flipH="1">
                <a:off x="6600446" y="2014228"/>
                <a:ext cx="287336" cy="348032"/>
              </a:xfrm>
              <a:custGeom>
                <a:rect b="b" l="l" r="r" t="t"/>
                <a:pathLst>
                  <a:path extrusionOk="0" h="6101" w="5037">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rgbClr val="49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
              <p:cNvSpPr/>
              <p:nvPr/>
            </p:nvSpPr>
            <p:spPr>
              <a:xfrm flipH="1">
                <a:off x="7146143" y="2368883"/>
                <a:ext cx="33714" cy="164233"/>
              </a:xfrm>
              <a:custGeom>
                <a:rect b="b" l="l" r="r" t="t"/>
                <a:pathLst>
                  <a:path extrusionOk="0" h="2879" w="591">
                    <a:moveTo>
                      <a:pt x="60" y="1"/>
                    </a:moveTo>
                    <a:cubicBezTo>
                      <a:pt x="59" y="1"/>
                      <a:pt x="59" y="1"/>
                      <a:pt x="58" y="1"/>
                    </a:cubicBezTo>
                    <a:cubicBezTo>
                      <a:pt x="0" y="547"/>
                      <a:pt x="123" y="1854"/>
                      <a:pt x="420" y="2878"/>
                    </a:cubicBezTo>
                    <a:cubicBezTo>
                      <a:pt x="590" y="2854"/>
                      <a:pt x="231" y="1"/>
                      <a:pt x="60" y="1"/>
                    </a:cubicBezTo>
                    <a:close/>
                  </a:path>
                </a:pathLst>
              </a:custGeom>
              <a:solidFill>
                <a:srgbClr val="49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
              <p:cNvSpPr/>
              <p:nvPr/>
            </p:nvSpPr>
            <p:spPr>
              <a:xfrm flipH="1">
                <a:off x="6603990" y="2017594"/>
                <a:ext cx="760638" cy="616942"/>
              </a:xfrm>
              <a:custGeom>
                <a:rect b="b" l="l" r="r" t="t"/>
                <a:pathLst>
                  <a:path extrusionOk="0" h="10815" w="13334">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
              <p:cNvSpPr/>
              <p:nvPr/>
            </p:nvSpPr>
            <p:spPr>
              <a:xfrm flipH="1">
                <a:off x="6913967" y="2228607"/>
                <a:ext cx="87963" cy="52767"/>
              </a:xfrm>
              <a:custGeom>
                <a:rect b="b" l="l" r="r" t="t"/>
                <a:pathLst>
                  <a:path extrusionOk="0" h="925" w="1542">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rgbClr val="49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
              <p:cNvSpPr/>
              <p:nvPr/>
            </p:nvSpPr>
            <p:spPr>
              <a:xfrm flipH="1">
                <a:off x="6625485" y="2209953"/>
                <a:ext cx="46435" cy="23788"/>
              </a:xfrm>
              <a:custGeom>
                <a:rect b="b" l="l" r="r" t="t"/>
                <a:pathLst>
                  <a:path extrusionOk="0" h="417" w="814">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
              <p:cNvSpPr/>
              <p:nvPr/>
            </p:nvSpPr>
            <p:spPr>
              <a:xfrm flipH="1">
                <a:off x="6741689" y="2363350"/>
                <a:ext cx="100913" cy="45693"/>
              </a:xfrm>
              <a:custGeom>
                <a:rect b="b" l="l" r="r" t="t"/>
                <a:pathLst>
                  <a:path extrusionOk="0" h="801" w="1769">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
              <p:cNvSpPr/>
              <p:nvPr/>
            </p:nvSpPr>
            <p:spPr>
              <a:xfrm flipH="1">
                <a:off x="6851675" y="2400087"/>
                <a:ext cx="212093" cy="129492"/>
              </a:xfrm>
              <a:custGeom>
                <a:rect b="b" l="l" r="r" t="t"/>
                <a:pathLst>
                  <a:path extrusionOk="0" h="2270" w="3718">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
              <p:cNvSpPr/>
              <p:nvPr/>
            </p:nvSpPr>
            <p:spPr>
              <a:xfrm flipH="1">
                <a:off x="6604550" y="2388564"/>
                <a:ext cx="95322" cy="62578"/>
              </a:xfrm>
              <a:custGeom>
                <a:rect b="b" l="l" r="r" t="t"/>
                <a:pathLst>
                  <a:path extrusionOk="0" h="1097" w="1671">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
              <p:cNvSpPr/>
              <p:nvPr/>
            </p:nvSpPr>
            <p:spPr>
              <a:xfrm flipH="1">
                <a:off x="6645451" y="2267798"/>
                <a:ext cx="26925" cy="46606"/>
              </a:xfrm>
              <a:custGeom>
                <a:rect b="b" l="l" r="r" t="t"/>
                <a:pathLst>
                  <a:path extrusionOk="0" h="817" w="472">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
              <p:cNvSpPr/>
              <p:nvPr/>
            </p:nvSpPr>
            <p:spPr>
              <a:xfrm flipH="1">
                <a:off x="6648417" y="2275556"/>
                <a:ext cx="6845" cy="11808"/>
              </a:xfrm>
              <a:custGeom>
                <a:rect b="b" l="l" r="r" t="t"/>
                <a:pathLst>
                  <a:path extrusionOk="0" h="207" w="12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
              <p:cNvSpPr/>
              <p:nvPr/>
            </p:nvSpPr>
            <p:spPr>
              <a:xfrm flipH="1">
                <a:off x="6888695" y="2291016"/>
                <a:ext cx="39361" cy="59042"/>
              </a:xfrm>
              <a:custGeom>
                <a:rect b="b" l="l" r="r" t="t"/>
                <a:pathLst>
                  <a:path extrusionOk="0" h="1035" w="69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
              <p:cNvSpPr/>
              <p:nvPr/>
            </p:nvSpPr>
            <p:spPr>
              <a:xfrm flipH="1">
                <a:off x="6894342" y="2302653"/>
                <a:ext cx="7815" cy="13406"/>
              </a:xfrm>
              <a:custGeom>
                <a:rect b="b" l="l" r="r" t="t"/>
                <a:pathLst>
                  <a:path extrusionOk="0" h="235" w="137">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
              <p:cNvSpPr/>
              <p:nvPr/>
            </p:nvSpPr>
            <p:spPr>
              <a:xfrm flipH="1">
                <a:off x="6968731" y="2186621"/>
                <a:ext cx="107701" cy="157444"/>
              </a:xfrm>
              <a:custGeom>
                <a:rect b="b" l="l" r="r" t="t"/>
                <a:pathLst>
                  <a:path extrusionOk="0" h="2760" w="1888">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
              <p:cNvSpPr/>
              <p:nvPr/>
            </p:nvSpPr>
            <p:spPr>
              <a:xfrm flipH="1">
                <a:off x="6779627" y="2179833"/>
                <a:ext cx="293497" cy="260410"/>
              </a:xfrm>
              <a:custGeom>
                <a:rect b="b" l="l" r="r" t="t"/>
                <a:pathLst>
                  <a:path extrusionOk="0" h="4565" w="5145">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
              <p:cNvSpPr/>
              <p:nvPr/>
            </p:nvSpPr>
            <p:spPr>
              <a:xfrm flipH="1">
                <a:off x="6913967" y="2228721"/>
                <a:ext cx="87906" cy="52824"/>
              </a:xfrm>
              <a:custGeom>
                <a:rect b="b" l="l" r="r" t="t"/>
                <a:pathLst>
                  <a:path extrusionOk="0" h="926" w="1541">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
              <p:cNvSpPr/>
              <p:nvPr/>
            </p:nvSpPr>
            <p:spPr>
              <a:xfrm flipH="1">
                <a:off x="6804153" y="2363236"/>
                <a:ext cx="38448" cy="38791"/>
              </a:xfrm>
              <a:custGeom>
                <a:rect b="b" l="l" r="r" t="t"/>
                <a:pathLst>
                  <a:path extrusionOk="0" h="680" w="674">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
              <p:cNvSpPr/>
              <p:nvPr/>
            </p:nvSpPr>
            <p:spPr>
              <a:xfrm flipH="1">
                <a:off x="6851903" y="2359756"/>
                <a:ext cx="196349" cy="101711"/>
              </a:xfrm>
              <a:custGeom>
                <a:rect b="b" l="l" r="r" t="t"/>
                <a:pathLst>
                  <a:path extrusionOk="0" h="1783" w="3442">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
              <p:cNvSpPr/>
              <p:nvPr/>
            </p:nvSpPr>
            <p:spPr>
              <a:xfrm flipH="1">
                <a:off x="6888695" y="2291016"/>
                <a:ext cx="39361" cy="59042"/>
              </a:xfrm>
              <a:custGeom>
                <a:rect b="b" l="l" r="r" t="t"/>
                <a:pathLst>
                  <a:path extrusionOk="0" h="1035" w="69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
              <p:cNvSpPr/>
              <p:nvPr/>
            </p:nvSpPr>
            <p:spPr>
              <a:xfrm flipH="1">
                <a:off x="6894342" y="2302653"/>
                <a:ext cx="7815" cy="13349"/>
              </a:xfrm>
              <a:custGeom>
                <a:rect b="b" l="l" r="r" t="t"/>
                <a:pathLst>
                  <a:path extrusionOk="0" h="234" w="137">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
              <p:cNvSpPr/>
              <p:nvPr/>
            </p:nvSpPr>
            <p:spPr>
              <a:xfrm flipH="1">
                <a:off x="7171644" y="2476244"/>
                <a:ext cx="107758" cy="68967"/>
              </a:xfrm>
              <a:custGeom>
                <a:rect b="b" l="l" r="r" t="t"/>
                <a:pathLst>
                  <a:path extrusionOk="0" h="1209" w="1889">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
              <p:cNvSpPr/>
              <p:nvPr/>
            </p:nvSpPr>
            <p:spPr>
              <a:xfrm flipH="1">
                <a:off x="6528223" y="2152964"/>
                <a:ext cx="93154" cy="247518"/>
              </a:xfrm>
              <a:custGeom>
                <a:rect b="b" l="l" r="r" t="t"/>
                <a:pathLst>
                  <a:path extrusionOk="0" h="4339" w="1633">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rgbClr val="D1DB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
              <p:cNvSpPr/>
              <p:nvPr/>
            </p:nvSpPr>
            <p:spPr>
              <a:xfrm flipH="1">
                <a:off x="6534441" y="2204363"/>
                <a:ext cx="84997" cy="81460"/>
              </a:xfrm>
              <a:custGeom>
                <a:rect b="b" l="l" r="r" t="t"/>
                <a:pathLst>
                  <a:path extrusionOk="0" h="1428" w="149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152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
              <p:cNvSpPr/>
              <p:nvPr/>
            </p:nvSpPr>
            <p:spPr>
              <a:xfrm flipH="1">
                <a:off x="6606318" y="2152394"/>
                <a:ext cx="22248" cy="142327"/>
              </a:xfrm>
              <a:custGeom>
                <a:rect b="b" l="l" r="r" t="t"/>
                <a:pathLst>
                  <a:path extrusionOk="0" h="2495" w="39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
              <p:cNvSpPr/>
              <p:nvPr/>
            </p:nvSpPr>
            <p:spPr>
              <a:xfrm flipH="1">
                <a:off x="6622519" y="2152394"/>
                <a:ext cx="20080" cy="92527"/>
              </a:xfrm>
              <a:custGeom>
                <a:rect b="b" l="l" r="r" t="t"/>
                <a:pathLst>
                  <a:path extrusionOk="0" h="1622" w="352">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rgbClr val="49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
              <p:cNvSpPr/>
              <p:nvPr/>
            </p:nvSpPr>
            <p:spPr>
              <a:xfrm flipH="1">
                <a:off x="6617044" y="2152964"/>
                <a:ext cx="137136" cy="235653"/>
              </a:xfrm>
              <a:custGeom>
                <a:rect b="b" l="l" r="r" t="t"/>
                <a:pathLst>
                  <a:path extrusionOk="0" h="4131" w="2404">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
              <p:cNvSpPr/>
              <p:nvPr/>
            </p:nvSpPr>
            <p:spPr>
              <a:xfrm flipH="1">
                <a:off x="6625371" y="2210010"/>
                <a:ext cx="46435" cy="23617"/>
              </a:xfrm>
              <a:custGeom>
                <a:rect b="b" l="l" r="r" t="t"/>
                <a:pathLst>
                  <a:path extrusionOk="0" h="414" w="814">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
              <p:cNvSpPr/>
              <p:nvPr/>
            </p:nvSpPr>
            <p:spPr>
              <a:xfrm flipH="1">
                <a:off x="6604378" y="2312008"/>
                <a:ext cx="12721" cy="85339"/>
              </a:xfrm>
              <a:custGeom>
                <a:rect b="b" l="l" r="r" t="t"/>
                <a:pathLst>
                  <a:path extrusionOk="0" h="1496" w="223">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
              <p:cNvSpPr/>
              <p:nvPr/>
            </p:nvSpPr>
            <p:spPr>
              <a:xfrm flipH="1">
                <a:off x="6604379" y="2312008"/>
                <a:ext cx="94866" cy="95722"/>
              </a:xfrm>
              <a:custGeom>
                <a:rect b="b" l="l" r="r" t="t"/>
                <a:pathLst>
                  <a:path extrusionOk="0" h="1678" w="1663">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
              <p:cNvSpPr/>
              <p:nvPr/>
            </p:nvSpPr>
            <p:spPr>
              <a:xfrm flipH="1">
                <a:off x="6645451" y="2267798"/>
                <a:ext cx="26925" cy="46606"/>
              </a:xfrm>
              <a:custGeom>
                <a:rect b="b" l="l" r="r" t="t"/>
                <a:pathLst>
                  <a:path extrusionOk="0" h="817" w="472">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
              <p:cNvSpPr/>
              <p:nvPr/>
            </p:nvSpPr>
            <p:spPr>
              <a:xfrm flipH="1">
                <a:off x="6648417" y="2275442"/>
                <a:ext cx="6845" cy="11922"/>
              </a:xfrm>
              <a:custGeom>
                <a:rect b="b" l="l" r="r" t="t"/>
                <a:pathLst>
                  <a:path extrusionOk="0" h="209" w="12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
              <p:cNvSpPr/>
              <p:nvPr/>
            </p:nvSpPr>
            <p:spPr>
              <a:xfrm flipH="1">
                <a:off x="6544994" y="2187991"/>
                <a:ext cx="53394" cy="115345"/>
              </a:xfrm>
              <a:custGeom>
                <a:rect b="b" l="l" r="r" t="t"/>
                <a:pathLst>
                  <a:path extrusionOk="0" h="2022" w="936">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rgbClr val="ECF0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
              <p:cNvSpPr/>
              <p:nvPr/>
            </p:nvSpPr>
            <p:spPr>
              <a:xfrm flipH="1">
                <a:off x="6551040" y="2217826"/>
                <a:ext cx="25556" cy="29606"/>
              </a:xfrm>
              <a:custGeom>
                <a:rect b="b" l="l" r="r" t="t"/>
                <a:pathLst>
                  <a:path extrusionOk="0" h="519" w="448">
                    <a:moveTo>
                      <a:pt x="393" y="0"/>
                    </a:moveTo>
                    <a:lnTo>
                      <a:pt x="1" y="338"/>
                    </a:lnTo>
                    <a:cubicBezTo>
                      <a:pt x="14" y="396"/>
                      <a:pt x="28" y="457"/>
                      <a:pt x="31" y="519"/>
                    </a:cubicBezTo>
                    <a:lnTo>
                      <a:pt x="447" y="164"/>
                    </a:lnTo>
                    <a:cubicBezTo>
                      <a:pt x="434" y="109"/>
                      <a:pt x="414" y="54"/>
                      <a:pt x="393" y="0"/>
                    </a:cubicBezTo>
                    <a:close/>
                  </a:path>
                </a:pathLst>
              </a:custGeom>
              <a:solidFill>
                <a:srgbClr val="9AA2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
              <p:cNvSpPr/>
              <p:nvPr/>
            </p:nvSpPr>
            <p:spPr>
              <a:xfrm flipH="1">
                <a:off x="6802271" y="2215829"/>
                <a:ext cx="55505" cy="105248"/>
              </a:xfrm>
              <a:custGeom>
                <a:rect b="b" l="l" r="r" t="t"/>
                <a:pathLst>
                  <a:path extrusionOk="0" h="1845" w="973">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rgbClr val="EBDE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
              <p:cNvSpPr/>
              <p:nvPr/>
            </p:nvSpPr>
            <p:spPr>
              <a:xfrm flipH="1">
                <a:off x="6564104" y="2315146"/>
                <a:ext cx="34912" cy="27153"/>
              </a:xfrm>
              <a:custGeom>
                <a:rect b="b" l="l" r="r" t="t"/>
                <a:pathLst>
                  <a:path extrusionOk="0" h="476" w="612">
                    <a:moveTo>
                      <a:pt x="305" y="1"/>
                    </a:moveTo>
                    <a:cubicBezTo>
                      <a:pt x="1" y="1"/>
                      <a:pt x="1" y="475"/>
                      <a:pt x="305" y="475"/>
                    </a:cubicBezTo>
                    <a:cubicBezTo>
                      <a:pt x="612" y="475"/>
                      <a:pt x="612" y="1"/>
                      <a:pt x="305" y="1"/>
                    </a:cubicBezTo>
                    <a:close/>
                  </a:path>
                </a:pathLst>
              </a:custGeom>
              <a:solidFill>
                <a:srgbClr val="ECF0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
              <p:cNvSpPr/>
              <p:nvPr/>
            </p:nvSpPr>
            <p:spPr>
              <a:xfrm flipH="1">
                <a:off x="6797364" y="2331347"/>
                <a:ext cx="35083" cy="27096"/>
              </a:xfrm>
              <a:custGeom>
                <a:rect b="b" l="l" r="r" t="t"/>
                <a:pathLst>
                  <a:path extrusionOk="0" h="475" w="615">
                    <a:moveTo>
                      <a:pt x="308" y="0"/>
                    </a:moveTo>
                    <a:cubicBezTo>
                      <a:pt x="0" y="0"/>
                      <a:pt x="0" y="475"/>
                      <a:pt x="308" y="475"/>
                    </a:cubicBezTo>
                    <a:cubicBezTo>
                      <a:pt x="611" y="475"/>
                      <a:pt x="615" y="0"/>
                      <a:pt x="308" y="0"/>
                    </a:cubicBezTo>
                    <a:close/>
                  </a:path>
                </a:pathLst>
              </a:custGeom>
              <a:solidFill>
                <a:srgbClr val="EBDE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
              <p:cNvSpPr/>
              <p:nvPr/>
            </p:nvSpPr>
            <p:spPr>
              <a:xfrm flipH="1">
                <a:off x="7071928" y="2320394"/>
                <a:ext cx="125670" cy="106788"/>
              </a:xfrm>
              <a:custGeom>
                <a:rect b="b" l="l" r="r" t="t"/>
                <a:pathLst>
                  <a:path extrusionOk="0" h="1872" w="2203">
                    <a:moveTo>
                      <a:pt x="2100" y="0"/>
                    </a:moveTo>
                    <a:lnTo>
                      <a:pt x="1" y="1796"/>
                    </a:lnTo>
                    <a:lnTo>
                      <a:pt x="155" y="1872"/>
                    </a:lnTo>
                    <a:lnTo>
                      <a:pt x="2203" y="120"/>
                    </a:lnTo>
                    <a:lnTo>
                      <a:pt x="2100" y="0"/>
                    </a:lnTo>
                    <a:close/>
                  </a:path>
                </a:pathLst>
              </a:custGeom>
              <a:solidFill>
                <a:srgbClr val="152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
              <p:cNvSpPr/>
              <p:nvPr/>
            </p:nvSpPr>
            <p:spPr>
              <a:xfrm flipH="1">
                <a:off x="6775121" y="2175269"/>
                <a:ext cx="305818" cy="290644"/>
              </a:xfrm>
              <a:custGeom>
                <a:rect b="b" l="l" r="r" t="t"/>
                <a:pathLst>
                  <a:path extrusionOk="0" h="5095" w="5361">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152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
              <p:cNvSpPr/>
              <p:nvPr/>
            </p:nvSpPr>
            <p:spPr>
              <a:xfrm flipH="1">
                <a:off x="6523775" y="2147716"/>
                <a:ext cx="234854" cy="264461"/>
              </a:xfrm>
              <a:custGeom>
                <a:rect b="b" l="l" r="r" t="t"/>
                <a:pathLst>
                  <a:path extrusionOk="0" h="4636" w="4117">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152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
              <p:cNvSpPr/>
              <p:nvPr/>
            </p:nvSpPr>
            <p:spPr>
              <a:xfrm flipH="1">
                <a:off x="6701927" y="2253593"/>
                <a:ext cx="63320" cy="117513"/>
              </a:xfrm>
              <a:custGeom>
                <a:rect b="b" l="l" r="r" t="t"/>
                <a:pathLst>
                  <a:path extrusionOk="0" h="2060" w="111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
              <p:cNvSpPr/>
              <p:nvPr/>
            </p:nvSpPr>
            <p:spPr>
              <a:xfrm flipH="1">
                <a:off x="6696508" y="2249087"/>
                <a:ext cx="72276" cy="126526"/>
              </a:xfrm>
              <a:custGeom>
                <a:rect b="b" l="l" r="r" t="t"/>
                <a:pathLst>
                  <a:path extrusionOk="0" h="2218" w="1267">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
              <p:cNvSpPr/>
              <p:nvPr/>
            </p:nvSpPr>
            <p:spPr>
              <a:xfrm flipH="1">
                <a:off x="6749047" y="2247318"/>
                <a:ext cx="39247" cy="23674"/>
              </a:xfrm>
              <a:custGeom>
                <a:rect b="b" l="l" r="r" t="t"/>
                <a:pathLst>
                  <a:path extrusionOk="0" h="415" w="688">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152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7" name="Google Shape;217;p1"/>
            <p:cNvGrpSpPr/>
            <p:nvPr/>
          </p:nvGrpSpPr>
          <p:grpSpPr>
            <a:xfrm>
              <a:off x="4765797" y="2804838"/>
              <a:ext cx="1931353" cy="1945318"/>
              <a:chOff x="4765797" y="2804838"/>
              <a:chExt cx="1931353" cy="1945318"/>
            </a:xfrm>
          </p:grpSpPr>
          <p:sp>
            <p:nvSpPr>
              <p:cNvPr id="218" name="Google Shape;218;p1"/>
              <p:cNvSpPr/>
              <p:nvPr/>
            </p:nvSpPr>
            <p:spPr>
              <a:xfrm>
                <a:off x="5238215" y="2804838"/>
                <a:ext cx="1458935" cy="990590"/>
              </a:xfrm>
              <a:custGeom>
                <a:rect b="b" l="l" r="r" t="t"/>
                <a:pathLst>
                  <a:path extrusionOk="0" h="31555" w="46474">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rgbClr val="2AB0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
              <p:cNvSpPr txBox="1"/>
              <p:nvPr/>
            </p:nvSpPr>
            <p:spPr>
              <a:xfrm rot="-378820">
                <a:off x="5411776" y="3052501"/>
                <a:ext cx="1075774" cy="673091"/>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4E9DF"/>
                    </a:solidFill>
                    <a:latin typeface="Anton"/>
                    <a:ea typeface="Anton"/>
                    <a:cs typeface="Anton"/>
                    <a:sym typeface="Anton"/>
                  </a:rPr>
                  <a:t>Django</a:t>
                </a:r>
                <a:endParaRPr b="0" i="0" sz="2400" u="none" cap="none" strike="noStrike">
                  <a:solidFill>
                    <a:srgbClr val="F4E9DF"/>
                  </a:solidFill>
                  <a:latin typeface="Anton"/>
                  <a:ea typeface="Anton"/>
                  <a:cs typeface="Anton"/>
                  <a:sym typeface="Anton"/>
                </a:endParaRPr>
              </a:p>
            </p:txBody>
          </p:sp>
          <p:sp>
            <p:nvSpPr>
              <p:cNvPr id="220" name="Google Shape;220;p1"/>
              <p:cNvSpPr/>
              <p:nvPr/>
            </p:nvSpPr>
            <p:spPr>
              <a:xfrm>
                <a:off x="5406052" y="4627308"/>
                <a:ext cx="195409" cy="101658"/>
              </a:xfrm>
              <a:custGeom>
                <a:rect b="b" l="l" r="r" t="t"/>
                <a:pathLst>
                  <a:path extrusionOk="0" h="4552" w="875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
              <p:cNvSpPr/>
              <p:nvPr/>
            </p:nvSpPr>
            <p:spPr>
              <a:xfrm>
                <a:off x="5571910" y="4661409"/>
                <a:ext cx="113762" cy="67556"/>
              </a:xfrm>
              <a:custGeom>
                <a:rect b="b" l="l" r="r" t="t"/>
                <a:pathLst>
                  <a:path extrusionOk="0" h="3025" w="5094">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
              <p:cNvSpPr/>
              <p:nvPr/>
            </p:nvSpPr>
            <p:spPr>
              <a:xfrm>
                <a:off x="5401384" y="4728940"/>
                <a:ext cx="291551" cy="21216"/>
              </a:xfrm>
              <a:custGeom>
                <a:rect b="b" l="l" r="r" t="t"/>
                <a:pathLst>
                  <a:path extrusionOk="0" h="950" w="13055">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
              <p:cNvSpPr/>
              <p:nvPr/>
            </p:nvSpPr>
            <p:spPr>
              <a:xfrm>
                <a:off x="5499488" y="4646223"/>
                <a:ext cx="25727" cy="28094"/>
              </a:xfrm>
              <a:custGeom>
                <a:rect b="b" l="l" r="r" t="t"/>
                <a:pathLst>
                  <a:path extrusionOk="0" h="1258" w="1152">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
              <p:cNvSpPr/>
              <p:nvPr/>
            </p:nvSpPr>
            <p:spPr>
              <a:xfrm>
                <a:off x="5538055" y="4660404"/>
                <a:ext cx="16816" cy="20077"/>
              </a:xfrm>
              <a:custGeom>
                <a:rect b="b" l="l" r="r" t="t"/>
                <a:pathLst>
                  <a:path extrusionOk="0" h="899" w="753">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
              <p:cNvSpPr/>
              <p:nvPr/>
            </p:nvSpPr>
            <p:spPr>
              <a:xfrm rot="3420117">
                <a:off x="5011254" y="4459690"/>
                <a:ext cx="195409" cy="101657"/>
              </a:xfrm>
              <a:custGeom>
                <a:rect b="b" l="l" r="r" t="t"/>
                <a:pathLst>
                  <a:path extrusionOk="0" h="4552" w="875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
              <p:cNvSpPr/>
              <p:nvPr/>
            </p:nvSpPr>
            <p:spPr>
              <a:xfrm rot="3420117">
                <a:off x="5105880" y="4590889"/>
                <a:ext cx="113762" cy="67556"/>
              </a:xfrm>
              <a:custGeom>
                <a:rect b="b" l="l" r="r" t="t"/>
                <a:pathLst>
                  <a:path extrusionOk="0" h="3025" w="5094">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
              <p:cNvSpPr/>
              <p:nvPr/>
            </p:nvSpPr>
            <p:spPr>
              <a:xfrm rot="3420117">
                <a:off x="4935318" y="4569762"/>
                <a:ext cx="291550" cy="21216"/>
              </a:xfrm>
              <a:custGeom>
                <a:rect b="b" l="l" r="r" t="t"/>
                <a:pathLst>
                  <a:path extrusionOk="0" h="950" w="13055">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
              <p:cNvSpPr/>
              <p:nvPr/>
            </p:nvSpPr>
            <p:spPr>
              <a:xfrm rot="3420117">
                <a:off x="5115764" y="4493949"/>
                <a:ext cx="25727" cy="28094"/>
              </a:xfrm>
              <a:custGeom>
                <a:rect b="b" l="l" r="r" t="t"/>
                <a:pathLst>
                  <a:path extrusionOk="0" h="1258" w="1152">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
              <p:cNvSpPr/>
              <p:nvPr/>
            </p:nvSpPr>
            <p:spPr>
              <a:xfrm rot="3420117">
                <a:off x="5130268" y="4532106"/>
                <a:ext cx="16816" cy="20077"/>
              </a:xfrm>
              <a:custGeom>
                <a:rect b="b" l="l" r="r" t="t"/>
                <a:pathLst>
                  <a:path extrusionOk="0" h="899" w="753">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
              <p:cNvSpPr/>
              <p:nvPr/>
            </p:nvSpPr>
            <p:spPr>
              <a:xfrm>
                <a:off x="5105903" y="4129492"/>
                <a:ext cx="623863" cy="526515"/>
              </a:xfrm>
              <a:custGeom>
                <a:rect b="b" l="l" r="r" t="t"/>
                <a:pathLst>
                  <a:path extrusionOk="0" h="16772" w="19873">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
              <p:cNvSpPr/>
              <p:nvPr/>
            </p:nvSpPr>
            <p:spPr>
              <a:xfrm>
                <a:off x="5189345" y="3769074"/>
                <a:ext cx="555396" cy="483664"/>
              </a:xfrm>
              <a:custGeom>
                <a:rect b="b" l="l" r="r" t="t"/>
                <a:pathLst>
                  <a:path extrusionOk="0" h="15407" w="17692">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2" name="Google Shape;232;p1"/>
              <p:cNvGrpSpPr/>
              <p:nvPr/>
            </p:nvGrpSpPr>
            <p:grpSpPr>
              <a:xfrm>
                <a:off x="4765797" y="2931428"/>
                <a:ext cx="787826" cy="817869"/>
                <a:chOff x="34550" y="3406650"/>
                <a:chExt cx="627400" cy="651325"/>
              </a:xfrm>
            </p:grpSpPr>
            <p:sp>
              <p:nvSpPr>
                <p:cNvPr id="233" name="Google Shape;233;p1"/>
                <p:cNvSpPr/>
                <p:nvPr/>
              </p:nvSpPr>
              <p:spPr>
                <a:xfrm>
                  <a:off x="145950" y="3574125"/>
                  <a:ext cx="269825" cy="209975"/>
                </a:xfrm>
                <a:custGeom>
                  <a:rect b="b" l="l" r="r" t="t"/>
                  <a:pathLst>
                    <a:path extrusionOk="0" h="8399" w="10793">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rgbClr val="49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
                <p:cNvSpPr/>
                <p:nvPr/>
              </p:nvSpPr>
              <p:spPr>
                <a:xfrm>
                  <a:off x="34550" y="3886900"/>
                  <a:ext cx="171100" cy="171075"/>
                </a:xfrm>
                <a:custGeom>
                  <a:rect b="b" l="l" r="r" t="t"/>
                  <a:pathLst>
                    <a:path extrusionOk="0" h="6843" w="6844">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rgbClr val="49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
                <p:cNvSpPr/>
                <p:nvPr/>
              </p:nvSpPr>
              <p:spPr>
                <a:xfrm>
                  <a:off x="59925" y="3727775"/>
                  <a:ext cx="206550" cy="167450"/>
                </a:xfrm>
                <a:custGeom>
                  <a:rect b="b" l="l" r="r" t="t"/>
                  <a:pathLst>
                    <a:path extrusionOk="0" h="6698" w="8262">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rgbClr val="49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
                <p:cNvSpPr/>
                <p:nvPr/>
              </p:nvSpPr>
              <p:spPr>
                <a:xfrm>
                  <a:off x="344200" y="3406650"/>
                  <a:ext cx="317750" cy="327300"/>
                </a:xfrm>
                <a:custGeom>
                  <a:rect b="b" l="l" r="r" t="t"/>
                  <a:pathLst>
                    <a:path extrusionOk="0" h="13092" w="1271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rgbClr val="49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7" name="Google Shape;237;p1"/>
              <p:cNvSpPr/>
              <p:nvPr/>
            </p:nvSpPr>
            <p:spPr>
              <a:xfrm>
                <a:off x="4895636" y="3295770"/>
                <a:ext cx="872837" cy="632841"/>
              </a:xfrm>
              <a:custGeom>
                <a:rect b="b" l="l" r="r" t="t"/>
                <a:pathLst>
                  <a:path extrusionOk="0" h="20159" w="27804">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
              <p:cNvSpPr/>
              <p:nvPr/>
            </p:nvSpPr>
            <p:spPr>
              <a:xfrm>
                <a:off x="4977539" y="3689400"/>
                <a:ext cx="219308" cy="51892"/>
              </a:xfrm>
              <a:custGeom>
                <a:rect b="b" l="l" r="r" t="t"/>
                <a:pathLst>
                  <a:path extrusionOk="0" h="1653" w="6986">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
              <p:cNvSpPr/>
              <p:nvPr/>
            </p:nvSpPr>
            <p:spPr>
              <a:xfrm>
                <a:off x="5021332" y="3773093"/>
                <a:ext cx="145002" cy="73804"/>
              </a:xfrm>
              <a:custGeom>
                <a:rect b="b" l="l" r="r" t="t"/>
                <a:pathLst>
                  <a:path extrusionOk="0" h="2351" w="4619">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
              <p:cNvSpPr/>
              <p:nvPr/>
            </p:nvSpPr>
            <p:spPr>
              <a:xfrm>
                <a:off x="5326373" y="3588505"/>
                <a:ext cx="35160" cy="47403"/>
              </a:xfrm>
              <a:custGeom>
                <a:rect b="b" l="l" r="r" t="t"/>
                <a:pathLst>
                  <a:path extrusionOk="0" h="1510" w="112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rgbClr val="4232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
              <p:cNvSpPr/>
              <p:nvPr/>
            </p:nvSpPr>
            <p:spPr>
              <a:xfrm>
                <a:off x="5546780" y="3480106"/>
                <a:ext cx="35160" cy="47403"/>
              </a:xfrm>
              <a:custGeom>
                <a:rect b="b" l="l" r="r" t="t"/>
                <a:pathLst>
                  <a:path extrusionOk="0" h="1510" w="112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rgbClr val="4232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
              <p:cNvSpPr/>
              <p:nvPr/>
            </p:nvSpPr>
            <p:spPr>
              <a:xfrm>
                <a:off x="5258879" y="3646644"/>
                <a:ext cx="183897" cy="116435"/>
              </a:xfrm>
              <a:custGeom>
                <a:rect b="b" l="l" r="r" t="t"/>
                <a:pathLst>
                  <a:path extrusionOk="0" h="3709" w="5858">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
              <p:cNvSpPr/>
              <p:nvPr/>
            </p:nvSpPr>
            <p:spPr>
              <a:xfrm>
                <a:off x="5555789" y="3522141"/>
                <a:ext cx="116403" cy="96312"/>
              </a:xfrm>
              <a:custGeom>
                <a:rect b="b" l="l" r="r" t="t"/>
                <a:pathLst>
                  <a:path extrusionOk="0" h="3068" w="3708">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
              <p:cNvSpPr/>
              <p:nvPr/>
            </p:nvSpPr>
            <p:spPr>
              <a:xfrm>
                <a:off x="5394306" y="3509270"/>
                <a:ext cx="552916" cy="418964"/>
              </a:xfrm>
              <a:custGeom>
                <a:rect b="b" l="l" r="r" t="t"/>
                <a:pathLst>
                  <a:path extrusionOk="0" h="13346" w="17613">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
              <p:cNvSpPr/>
              <p:nvPr/>
            </p:nvSpPr>
            <p:spPr>
              <a:xfrm>
                <a:off x="5664564" y="3787313"/>
                <a:ext cx="61058" cy="43353"/>
              </a:xfrm>
              <a:custGeom>
                <a:rect b="b" l="l" r="r" t="t"/>
                <a:pathLst>
                  <a:path extrusionOk="0" h="1381" w="1945">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
              <p:cNvSpPr/>
              <p:nvPr/>
            </p:nvSpPr>
            <p:spPr>
              <a:xfrm>
                <a:off x="5449494" y="3533191"/>
                <a:ext cx="39900" cy="29603"/>
              </a:xfrm>
              <a:custGeom>
                <a:rect b="b" l="l" r="r" t="t"/>
                <a:pathLst>
                  <a:path extrusionOk="0" h="943" w="1271">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
              <p:cNvSpPr/>
              <p:nvPr/>
            </p:nvSpPr>
            <p:spPr>
              <a:xfrm>
                <a:off x="5275492" y="3533463"/>
                <a:ext cx="61823" cy="44553"/>
              </a:xfrm>
              <a:custGeom>
                <a:rect b="b" l="l" r="r" t="t"/>
                <a:pathLst>
                  <a:path extrusionOk="0" h="3733" w="518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
              <p:cNvSpPr/>
              <p:nvPr/>
            </p:nvSpPr>
            <p:spPr>
              <a:xfrm rot="-1398344">
                <a:off x="5463888" y="3388040"/>
                <a:ext cx="86086" cy="46445"/>
              </a:xfrm>
              <a:custGeom>
                <a:rect b="b" l="l" r="r" t="t"/>
                <a:pathLst>
                  <a:path extrusionOk="0" h="3891" w="7212">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
              <p:cNvSpPr/>
              <p:nvPr/>
            </p:nvSpPr>
            <p:spPr>
              <a:xfrm rot="1613050">
                <a:off x="5397019" y="4050100"/>
                <a:ext cx="124562" cy="215730"/>
              </a:xfrm>
              <a:custGeom>
                <a:rect b="b" l="l" r="r" t="t"/>
                <a:pathLst>
                  <a:path extrusionOk="0" h="11079" w="6397">
                    <a:moveTo>
                      <a:pt x="4485" y="1"/>
                    </a:moveTo>
                    <a:cubicBezTo>
                      <a:pt x="4485" y="1"/>
                      <a:pt x="0" y="7030"/>
                      <a:pt x="3389" y="11078"/>
                    </a:cubicBezTo>
                    <a:lnTo>
                      <a:pt x="6397" y="9074"/>
                    </a:lnTo>
                    <a:cubicBezTo>
                      <a:pt x="6397" y="9074"/>
                      <a:pt x="2396" y="6398"/>
                      <a:pt x="4485" y="1"/>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
              <p:cNvSpPr/>
              <p:nvPr/>
            </p:nvSpPr>
            <p:spPr>
              <a:xfrm flipH="1" rot="484227">
                <a:off x="5464478" y="4245690"/>
                <a:ext cx="87682" cy="399396"/>
              </a:xfrm>
              <a:custGeom>
                <a:rect b="b" l="l" r="r" t="t"/>
                <a:pathLst>
                  <a:path extrusionOk="0" h="20279" w="4452">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
              <p:cNvSpPr/>
              <p:nvPr/>
            </p:nvSpPr>
            <p:spPr>
              <a:xfrm flipH="1" rot="1837076">
                <a:off x="5196376" y="4233672"/>
                <a:ext cx="49650" cy="226202"/>
              </a:xfrm>
              <a:custGeom>
                <a:rect b="b" l="l" r="r" t="t"/>
                <a:pathLst>
                  <a:path extrusionOk="0" h="20279" w="4452">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
              <p:cNvSpPr/>
              <p:nvPr/>
            </p:nvSpPr>
            <p:spPr>
              <a:xfrm flipH="1">
                <a:off x="5479510" y="3620364"/>
                <a:ext cx="29258" cy="15696"/>
              </a:xfrm>
              <a:custGeom>
                <a:rect b="b" l="l" r="r" t="t"/>
                <a:pathLst>
                  <a:path extrusionOk="0" h="500" w="932">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
              <p:cNvSpPr/>
              <p:nvPr/>
            </p:nvSpPr>
            <p:spPr>
              <a:xfrm rot="-1943700">
                <a:off x="5385487" y="3839034"/>
                <a:ext cx="173027" cy="181771"/>
              </a:xfrm>
              <a:prstGeom prst="rect">
                <a:avLst/>
              </a:pr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4" name="Google Shape;254;p1"/>
            <p:cNvGrpSpPr/>
            <p:nvPr/>
          </p:nvGrpSpPr>
          <p:grpSpPr>
            <a:xfrm>
              <a:off x="4138073" y="3540977"/>
              <a:ext cx="856417" cy="1215324"/>
              <a:chOff x="4598640" y="4070171"/>
              <a:chExt cx="483633" cy="686430"/>
            </a:xfrm>
          </p:grpSpPr>
          <p:sp>
            <p:nvSpPr>
              <p:cNvPr id="255" name="Google Shape;255;p1"/>
              <p:cNvSpPr/>
              <p:nvPr/>
            </p:nvSpPr>
            <p:spPr>
              <a:xfrm flipH="1">
                <a:off x="4635663" y="4378790"/>
                <a:ext cx="117684" cy="107131"/>
              </a:xfrm>
              <a:custGeom>
                <a:rect b="b" l="l" r="r" t="t"/>
                <a:pathLst>
                  <a:path extrusionOk="0" h="1878" w="2063">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
              <p:cNvSpPr/>
              <p:nvPr/>
            </p:nvSpPr>
            <p:spPr>
              <a:xfrm flipH="1">
                <a:off x="4734579" y="4308909"/>
                <a:ext cx="63548" cy="232401"/>
              </a:xfrm>
              <a:custGeom>
                <a:rect b="b" l="l" r="r" t="t"/>
                <a:pathLst>
                  <a:path extrusionOk="0" h="4074" w="1114">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
              <p:cNvSpPr/>
              <p:nvPr/>
            </p:nvSpPr>
            <p:spPr>
              <a:xfrm flipH="1">
                <a:off x="4675026" y="4070171"/>
                <a:ext cx="236052" cy="251397"/>
              </a:xfrm>
              <a:custGeom>
                <a:rect b="b" l="l" r="r" t="t"/>
                <a:pathLst>
                  <a:path extrusionOk="0" h="4407" w="4138">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
              <p:cNvSpPr/>
              <p:nvPr/>
            </p:nvSpPr>
            <p:spPr>
              <a:xfrm flipH="1">
                <a:off x="4639369" y="4222313"/>
                <a:ext cx="38220" cy="362863"/>
              </a:xfrm>
              <a:custGeom>
                <a:rect b="b" l="l" r="r" t="t"/>
                <a:pathLst>
                  <a:path extrusionOk="0" h="6361" w="67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
              <p:cNvSpPr/>
              <p:nvPr/>
            </p:nvSpPr>
            <p:spPr>
              <a:xfrm flipH="1">
                <a:off x="4598640" y="4103372"/>
                <a:ext cx="132687" cy="142099"/>
              </a:xfrm>
              <a:custGeom>
                <a:rect b="b" l="l" r="r" t="t"/>
                <a:pathLst>
                  <a:path extrusionOk="0" h="2491" w="2326">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
              <p:cNvSpPr/>
              <p:nvPr/>
            </p:nvSpPr>
            <p:spPr>
              <a:xfrm flipH="1">
                <a:off x="4782497" y="4318207"/>
                <a:ext cx="20593" cy="247290"/>
              </a:xfrm>
              <a:custGeom>
                <a:rect b="b" l="l" r="r" t="t"/>
                <a:pathLst>
                  <a:path extrusionOk="0" h="4335" w="361">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
              <p:cNvSpPr/>
              <p:nvPr/>
            </p:nvSpPr>
            <p:spPr>
              <a:xfrm flipH="1">
                <a:off x="4722715" y="4179186"/>
                <a:ext cx="146492" cy="172789"/>
              </a:xfrm>
              <a:custGeom>
                <a:rect b="b" l="l" r="r" t="t"/>
                <a:pathLst>
                  <a:path extrusionOk="0" h="3029" w="2568">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
              <p:cNvSpPr/>
              <p:nvPr/>
            </p:nvSpPr>
            <p:spPr>
              <a:xfrm flipH="1">
                <a:off x="4675366" y="4456715"/>
                <a:ext cx="54877" cy="88363"/>
              </a:xfrm>
              <a:custGeom>
                <a:rect b="b" l="l" r="r" t="t"/>
                <a:pathLst>
                  <a:path extrusionOk="0" h="1549" w="962">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
              <p:cNvSpPr/>
              <p:nvPr/>
            </p:nvSpPr>
            <p:spPr>
              <a:xfrm flipH="1">
                <a:off x="4749016" y="4489573"/>
                <a:ext cx="333257" cy="267028"/>
              </a:xfrm>
              <a:custGeom>
                <a:rect b="b" l="l" r="r" t="t"/>
                <a:pathLst>
                  <a:path extrusionOk="0" h="4681" w="5842">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
              <p:cNvSpPr/>
              <p:nvPr/>
            </p:nvSpPr>
            <p:spPr>
              <a:xfrm flipH="1">
                <a:off x="4768297" y="4503207"/>
                <a:ext cx="299886" cy="228522"/>
              </a:xfrm>
              <a:custGeom>
                <a:rect b="b" l="l" r="r" t="t"/>
                <a:pathLst>
                  <a:path extrusionOk="0" h="4006" w="5257">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
              <p:cNvSpPr/>
              <p:nvPr/>
            </p:nvSpPr>
            <p:spPr>
              <a:xfrm flipH="1">
                <a:off x="4817924" y="4245417"/>
                <a:ext cx="125100" cy="272048"/>
              </a:xfrm>
              <a:custGeom>
                <a:rect b="b" l="l" r="r" t="t"/>
                <a:pathLst>
                  <a:path extrusionOk="0" h="4769" w="2193">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
              <p:cNvSpPr/>
              <p:nvPr/>
            </p:nvSpPr>
            <p:spPr>
              <a:xfrm flipH="1">
                <a:off x="4871090" y="4206968"/>
                <a:ext cx="55733" cy="49059"/>
              </a:xfrm>
              <a:custGeom>
                <a:rect b="b" l="l" r="r" t="t"/>
                <a:pathLst>
                  <a:path extrusionOk="0" h="860" w="977">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
              <p:cNvSpPr/>
              <p:nvPr/>
            </p:nvSpPr>
            <p:spPr>
              <a:xfrm flipH="1">
                <a:off x="4799440" y="4256598"/>
                <a:ext cx="55733" cy="48945"/>
              </a:xfrm>
              <a:custGeom>
                <a:rect b="b" l="l" r="r" t="t"/>
                <a:pathLst>
                  <a:path extrusionOk="0" h="858" w="977">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
              <p:cNvSpPr/>
              <p:nvPr/>
            </p:nvSpPr>
            <p:spPr>
              <a:xfrm flipH="1">
                <a:off x="4800410" y="4336234"/>
                <a:ext cx="51112" cy="44894"/>
              </a:xfrm>
              <a:custGeom>
                <a:rect b="b" l="l" r="r" t="t"/>
                <a:pathLst>
                  <a:path extrusionOk="0" h="787" w="896">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
              <p:cNvSpPr/>
              <p:nvPr/>
            </p:nvSpPr>
            <p:spPr>
              <a:xfrm flipH="1">
                <a:off x="4898928" y="4383525"/>
                <a:ext cx="51283" cy="44894"/>
              </a:xfrm>
              <a:custGeom>
                <a:rect b="b" l="l" r="r" t="t"/>
                <a:pathLst>
                  <a:path extrusionOk="0" h="787" w="899">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
              <p:cNvSpPr/>
              <p:nvPr/>
            </p:nvSpPr>
            <p:spPr>
              <a:xfrm flipH="1">
                <a:off x="4877137" y="4452893"/>
                <a:ext cx="35140" cy="30975"/>
              </a:xfrm>
              <a:custGeom>
                <a:rect b="b" l="l" r="r" t="t"/>
                <a:pathLst>
                  <a:path extrusionOk="0" h="543" w="616">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
              <p:cNvSpPr/>
              <p:nvPr/>
            </p:nvSpPr>
            <p:spPr>
              <a:xfrm flipH="1">
                <a:off x="4809594" y="4411534"/>
                <a:ext cx="35083" cy="30861"/>
              </a:xfrm>
              <a:custGeom>
                <a:rect b="b" l="l" r="r" t="t"/>
                <a:pathLst>
                  <a:path extrusionOk="0" h="541" w="615">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
              <p:cNvSpPr/>
              <p:nvPr/>
            </p:nvSpPr>
            <p:spPr>
              <a:xfrm flipH="1">
                <a:off x="4918039" y="4291624"/>
                <a:ext cx="55733" cy="48945"/>
              </a:xfrm>
              <a:custGeom>
                <a:rect b="b" l="l" r="r" t="t"/>
                <a:pathLst>
                  <a:path extrusionOk="0" h="858" w="977">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
              <p:cNvSpPr/>
              <p:nvPr/>
            </p:nvSpPr>
            <p:spPr>
              <a:xfrm flipH="1">
                <a:off x="4812446" y="4416612"/>
                <a:ext cx="16828" cy="14775"/>
              </a:xfrm>
              <a:custGeom>
                <a:rect b="b" l="l" r="r" t="t"/>
                <a:pathLst>
                  <a:path extrusionOk="0" h="259" w="295">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
              <p:cNvSpPr/>
              <p:nvPr/>
            </p:nvSpPr>
            <p:spPr>
              <a:xfrm flipH="1">
                <a:off x="4895391" y="4457399"/>
                <a:ext cx="11751" cy="10325"/>
              </a:xfrm>
              <a:custGeom>
                <a:rect b="b" l="l" r="r" t="t"/>
                <a:pathLst>
                  <a:path extrusionOk="0" h="181" w="206">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
              <p:cNvSpPr/>
              <p:nvPr/>
            </p:nvSpPr>
            <p:spPr>
              <a:xfrm flipH="1">
                <a:off x="4924427" y="4390656"/>
                <a:ext cx="19395" cy="16999"/>
              </a:xfrm>
              <a:custGeom>
                <a:rect b="b" l="l" r="r" t="t"/>
                <a:pathLst>
                  <a:path extrusionOk="0" h="298" w="34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
              <p:cNvSpPr/>
              <p:nvPr/>
            </p:nvSpPr>
            <p:spPr>
              <a:xfrm flipH="1">
                <a:off x="4944108" y="4297842"/>
                <a:ext cx="22647" cy="19966"/>
              </a:xfrm>
              <a:custGeom>
                <a:rect b="b" l="l" r="r" t="t"/>
                <a:pathLst>
                  <a:path extrusionOk="0" h="350" w="397">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
              <p:cNvSpPr/>
              <p:nvPr/>
            </p:nvSpPr>
            <p:spPr>
              <a:xfrm flipH="1">
                <a:off x="4884724" y="4212900"/>
                <a:ext cx="22076" cy="19281"/>
              </a:xfrm>
              <a:custGeom>
                <a:rect b="b" l="l" r="r" t="t"/>
                <a:pathLst>
                  <a:path extrusionOk="0" h="338" w="387">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
              <p:cNvSpPr/>
              <p:nvPr/>
            </p:nvSpPr>
            <p:spPr>
              <a:xfrm flipH="1">
                <a:off x="4805087" y="4267094"/>
                <a:ext cx="16999" cy="14889"/>
              </a:xfrm>
              <a:custGeom>
                <a:rect b="b" l="l" r="r" t="t"/>
                <a:pathLst>
                  <a:path extrusionOk="0" h="261" w="298">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
              <p:cNvSpPr/>
              <p:nvPr/>
            </p:nvSpPr>
            <p:spPr>
              <a:xfrm flipH="1">
                <a:off x="4807255" y="4344163"/>
                <a:ext cx="17570" cy="15630"/>
              </a:xfrm>
              <a:custGeom>
                <a:rect b="b" l="l" r="r" t="t"/>
                <a:pathLst>
                  <a:path extrusionOk="0" h="274" w="308">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
              <p:cNvSpPr/>
              <p:nvPr/>
            </p:nvSpPr>
            <p:spPr>
              <a:xfrm flipH="1">
                <a:off x="4630987" y="4519580"/>
                <a:ext cx="240730" cy="158357"/>
              </a:xfrm>
              <a:custGeom>
                <a:rect b="b" l="l" r="r" t="t"/>
                <a:pathLst>
                  <a:path extrusionOk="0" h="2776" w="422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
              <p:cNvSpPr/>
              <p:nvPr/>
            </p:nvSpPr>
            <p:spPr>
              <a:xfrm flipH="1">
                <a:off x="4698584" y="4676912"/>
                <a:ext cx="102225" cy="79178"/>
              </a:xfrm>
              <a:custGeom>
                <a:rect b="b" l="l" r="r" t="t"/>
                <a:pathLst>
                  <a:path extrusionOk="0" h="1388" w="1792">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
              <p:cNvSpPr/>
              <p:nvPr/>
            </p:nvSpPr>
            <p:spPr>
              <a:xfrm flipH="1">
                <a:off x="4749354" y="4603894"/>
                <a:ext cx="36109" cy="36052"/>
              </a:xfrm>
              <a:custGeom>
                <a:rect b="b" l="l" r="r" t="t"/>
                <a:pathLst>
                  <a:path extrusionOk="0" h="632" w="633">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
              <p:cNvSpPr/>
              <p:nvPr/>
            </p:nvSpPr>
            <p:spPr>
              <a:xfrm flipH="1">
                <a:off x="4820091" y="4582216"/>
                <a:ext cx="37992" cy="35311"/>
              </a:xfrm>
              <a:custGeom>
                <a:rect b="b" l="l" r="r" t="t"/>
                <a:pathLst>
                  <a:path extrusionOk="0" h="619" w="666">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
              <p:cNvSpPr/>
              <p:nvPr/>
            </p:nvSpPr>
            <p:spPr>
              <a:xfrm flipH="1">
                <a:off x="4735606" y="4537891"/>
                <a:ext cx="36623" cy="28066"/>
              </a:xfrm>
              <a:custGeom>
                <a:rect b="b" l="l" r="r" t="t"/>
                <a:pathLst>
                  <a:path extrusionOk="0" h="492" w="642">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
              <p:cNvSpPr/>
              <p:nvPr/>
            </p:nvSpPr>
            <p:spPr>
              <a:xfrm flipH="1">
                <a:off x="4663728" y="4577025"/>
                <a:ext cx="31603" cy="29492"/>
              </a:xfrm>
              <a:custGeom>
                <a:rect b="b" l="l" r="r" t="t"/>
                <a:pathLst>
                  <a:path extrusionOk="0" h="517" w="554">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1" name="Shape 741"/>
        <p:cNvGrpSpPr/>
        <p:nvPr/>
      </p:nvGrpSpPr>
      <p:grpSpPr>
        <a:xfrm>
          <a:off x="0" y="0"/>
          <a:ext cx="0" cy="0"/>
          <a:chOff x="0" y="0"/>
          <a:chExt cx="0" cy="0"/>
        </a:xfrm>
      </p:grpSpPr>
      <p:sp>
        <p:nvSpPr>
          <p:cNvPr id="742" name="Google Shape;742;p10"/>
          <p:cNvSpPr txBox="1"/>
          <p:nvPr>
            <p:ph idx="1" type="subTitle"/>
          </p:nvPr>
        </p:nvSpPr>
        <p:spPr>
          <a:xfrm>
            <a:off x="2363055" y="3078790"/>
            <a:ext cx="4352100" cy="717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US"/>
              <a:t>“Django is a high-level Python Web framework that encourages rapid development and clean, pragmatic design. Built by experienced developers, it takes care of much of the hassle of Web development, so you can focus on writing your app without needing to reinvent the wheel. It's free and open source.”</a:t>
            </a:r>
            <a:endParaRPr>
              <a:latin typeface="Barlow Semi Condensed Light"/>
              <a:ea typeface="Barlow Semi Condensed Light"/>
              <a:cs typeface="Barlow Semi Condensed Light"/>
              <a:sym typeface="Barlow Semi Condensed Light"/>
            </a:endParaRPr>
          </a:p>
        </p:txBody>
      </p:sp>
      <p:sp>
        <p:nvSpPr>
          <p:cNvPr id="743" name="Google Shape;743;p10"/>
          <p:cNvSpPr txBox="1"/>
          <p:nvPr>
            <p:ph type="ctrTitle"/>
          </p:nvPr>
        </p:nvSpPr>
        <p:spPr>
          <a:xfrm>
            <a:off x="1256478" y="749687"/>
            <a:ext cx="6912378" cy="17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500"/>
              <a:buNone/>
            </a:pPr>
            <a:r>
              <a:rPr lang="en-US">
                <a:solidFill>
                  <a:srgbClr val="FF7C3E"/>
                </a:solidFill>
              </a:rPr>
              <a:t>Django – What? Why?</a:t>
            </a:r>
            <a:endParaRPr>
              <a:solidFill>
                <a:srgbClr val="FF7C3E"/>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7" name="Shape 747"/>
        <p:cNvGrpSpPr/>
        <p:nvPr/>
      </p:nvGrpSpPr>
      <p:grpSpPr>
        <a:xfrm>
          <a:off x="0" y="0"/>
          <a:ext cx="0" cy="0"/>
          <a:chOff x="0" y="0"/>
          <a:chExt cx="0" cy="0"/>
        </a:xfrm>
      </p:grpSpPr>
      <p:sp>
        <p:nvSpPr>
          <p:cNvPr id="748" name="Google Shape;748;p11"/>
          <p:cNvSpPr/>
          <p:nvPr/>
        </p:nvSpPr>
        <p:spPr>
          <a:xfrm>
            <a:off x="387998" y="2193900"/>
            <a:ext cx="3997800" cy="254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11"/>
          <p:cNvSpPr/>
          <p:nvPr/>
        </p:nvSpPr>
        <p:spPr>
          <a:xfrm>
            <a:off x="387999" y="1307450"/>
            <a:ext cx="3997800" cy="59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11"/>
          <p:cNvSpPr txBox="1"/>
          <p:nvPr>
            <p:ph type="ctrTitle"/>
          </p:nvPr>
        </p:nvSpPr>
        <p:spPr>
          <a:xfrm>
            <a:off x="454286" y="448712"/>
            <a:ext cx="8284363" cy="515413"/>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US"/>
              <a:t>To ease the creation of complex, database-driven websites.</a:t>
            </a:r>
            <a:endParaRPr/>
          </a:p>
        </p:txBody>
      </p:sp>
      <p:sp>
        <p:nvSpPr>
          <p:cNvPr id="751" name="Google Shape;751;p11"/>
          <p:cNvSpPr txBox="1"/>
          <p:nvPr>
            <p:ph idx="1" type="subTitle"/>
          </p:nvPr>
        </p:nvSpPr>
        <p:spPr>
          <a:xfrm flipH="1">
            <a:off x="596499" y="1305075"/>
            <a:ext cx="4449300" cy="572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US"/>
              <a:t>Primary goal;</a:t>
            </a:r>
            <a:endParaRPr/>
          </a:p>
        </p:txBody>
      </p:sp>
      <p:sp>
        <p:nvSpPr>
          <p:cNvPr id="752" name="Google Shape;752;p11"/>
          <p:cNvSpPr txBox="1"/>
          <p:nvPr>
            <p:ph idx="2" type="subTitle"/>
          </p:nvPr>
        </p:nvSpPr>
        <p:spPr>
          <a:xfrm flipH="1">
            <a:off x="540009" y="2406356"/>
            <a:ext cx="3716386" cy="1985792"/>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SzPts val="1200"/>
              <a:buNone/>
            </a:pPr>
            <a:r>
              <a:rPr lang="en-US" sz="1800"/>
              <a:t>The framework emphasizes reusability and "pluggability" of components, less code, low coupling, rapid development, and the principle of don't repeat yourself.</a:t>
            </a:r>
            <a:endParaRPr b="1" sz="1800">
              <a:solidFill>
                <a:srgbClr val="7F7F7F"/>
              </a:solidFill>
            </a:endParaRPr>
          </a:p>
        </p:txBody>
      </p:sp>
      <p:grpSp>
        <p:nvGrpSpPr>
          <p:cNvPr id="753" name="Google Shape;753;p11"/>
          <p:cNvGrpSpPr/>
          <p:nvPr/>
        </p:nvGrpSpPr>
        <p:grpSpPr>
          <a:xfrm>
            <a:off x="5542760" y="890005"/>
            <a:ext cx="2992017" cy="4253495"/>
            <a:chOff x="5358610" y="540000"/>
            <a:chExt cx="2992017" cy="4253495"/>
          </a:xfrm>
        </p:grpSpPr>
        <p:sp>
          <p:nvSpPr>
            <p:cNvPr id="754" name="Google Shape;754;p11"/>
            <p:cNvSpPr/>
            <p:nvPr/>
          </p:nvSpPr>
          <p:spPr>
            <a:xfrm flipH="1">
              <a:off x="5358610" y="872474"/>
              <a:ext cx="2499448" cy="3695199"/>
            </a:xfrm>
            <a:custGeom>
              <a:rect b="b" l="l" r="r" t="t"/>
              <a:pathLst>
                <a:path extrusionOk="0" h="59083" w="39964">
                  <a:moveTo>
                    <a:pt x="15198" y="0"/>
                  </a:moveTo>
                  <a:cubicBezTo>
                    <a:pt x="13265" y="0"/>
                    <a:pt x="11368" y="533"/>
                    <a:pt x="9521" y="1110"/>
                  </a:cubicBezTo>
                  <a:cubicBezTo>
                    <a:pt x="7251" y="1816"/>
                    <a:pt x="4888" y="2673"/>
                    <a:pt x="3349" y="4486"/>
                  </a:cubicBezTo>
                  <a:cubicBezTo>
                    <a:pt x="1564" y="6588"/>
                    <a:pt x="1250" y="9548"/>
                    <a:pt x="1222" y="12306"/>
                  </a:cubicBezTo>
                  <a:cubicBezTo>
                    <a:pt x="1161" y="17853"/>
                    <a:pt x="1943" y="23394"/>
                    <a:pt x="3336" y="28763"/>
                  </a:cubicBezTo>
                  <a:cubicBezTo>
                    <a:pt x="3691" y="30139"/>
                    <a:pt x="4086" y="31604"/>
                    <a:pt x="3639" y="32951"/>
                  </a:cubicBezTo>
                  <a:cubicBezTo>
                    <a:pt x="3288" y="34003"/>
                    <a:pt x="2472" y="34826"/>
                    <a:pt x="1878" y="35761"/>
                  </a:cubicBezTo>
                  <a:cubicBezTo>
                    <a:pt x="428" y="38051"/>
                    <a:pt x="1" y="40748"/>
                    <a:pt x="7" y="43455"/>
                  </a:cubicBezTo>
                  <a:cubicBezTo>
                    <a:pt x="10" y="45204"/>
                    <a:pt x="410" y="47221"/>
                    <a:pt x="1308" y="48722"/>
                  </a:cubicBezTo>
                  <a:cubicBezTo>
                    <a:pt x="2441" y="50614"/>
                    <a:pt x="4667" y="51536"/>
                    <a:pt x="6179" y="53140"/>
                  </a:cubicBezTo>
                  <a:cubicBezTo>
                    <a:pt x="7879" y="54945"/>
                    <a:pt x="7770" y="57748"/>
                    <a:pt x="10002" y="58834"/>
                  </a:cubicBezTo>
                  <a:lnTo>
                    <a:pt x="24257" y="59083"/>
                  </a:lnTo>
                  <a:cubicBezTo>
                    <a:pt x="26152" y="57496"/>
                    <a:pt x="28828" y="54529"/>
                    <a:pt x="30361" y="52590"/>
                  </a:cubicBezTo>
                  <a:cubicBezTo>
                    <a:pt x="31897" y="50652"/>
                    <a:pt x="33047" y="48327"/>
                    <a:pt x="33187" y="45859"/>
                  </a:cubicBezTo>
                  <a:cubicBezTo>
                    <a:pt x="33255" y="44646"/>
                    <a:pt x="33102" y="43340"/>
                    <a:pt x="33734" y="42302"/>
                  </a:cubicBezTo>
                  <a:cubicBezTo>
                    <a:pt x="34038" y="41807"/>
                    <a:pt x="34495" y="41424"/>
                    <a:pt x="34932" y="41038"/>
                  </a:cubicBezTo>
                  <a:cubicBezTo>
                    <a:pt x="36786" y="39410"/>
                    <a:pt x="38472" y="37471"/>
                    <a:pt x="39220" y="35119"/>
                  </a:cubicBezTo>
                  <a:cubicBezTo>
                    <a:pt x="39964" y="32767"/>
                    <a:pt x="39595" y="29941"/>
                    <a:pt x="37810" y="28241"/>
                  </a:cubicBezTo>
                  <a:cubicBezTo>
                    <a:pt x="36287" y="26790"/>
                    <a:pt x="33761" y="26005"/>
                    <a:pt x="33454" y="23926"/>
                  </a:cubicBezTo>
                  <a:cubicBezTo>
                    <a:pt x="33301" y="22902"/>
                    <a:pt x="33785" y="21908"/>
                    <a:pt x="34167" y="20949"/>
                  </a:cubicBezTo>
                  <a:cubicBezTo>
                    <a:pt x="35850" y="16723"/>
                    <a:pt x="35567" y="11511"/>
                    <a:pt x="32597" y="8066"/>
                  </a:cubicBezTo>
                  <a:cubicBezTo>
                    <a:pt x="31133" y="6370"/>
                    <a:pt x="29153" y="5213"/>
                    <a:pt x="27169" y="4175"/>
                  </a:cubicBezTo>
                  <a:cubicBezTo>
                    <a:pt x="25599" y="3355"/>
                    <a:pt x="23998" y="2591"/>
                    <a:pt x="22373" y="1885"/>
                  </a:cubicBezTo>
                  <a:cubicBezTo>
                    <a:pt x="20114" y="902"/>
                    <a:pt x="17741" y="17"/>
                    <a:pt x="15273" y="0"/>
                  </a:cubicBezTo>
                  <a:cubicBezTo>
                    <a:pt x="15248" y="0"/>
                    <a:pt x="15223" y="0"/>
                    <a:pt x="15198"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11"/>
            <p:cNvSpPr/>
            <p:nvPr/>
          </p:nvSpPr>
          <p:spPr>
            <a:xfrm flipH="1">
              <a:off x="5371181" y="899555"/>
              <a:ext cx="2422584" cy="3616895"/>
            </a:xfrm>
            <a:custGeom>
              <a:rect b="b" l="l" r="r" t="t"/>
              <a:pathLst>
                <a:path extrusionOk="0" h="57831" w="38735">
                  <a:moveTo>
                    <a:pt x="14580" y="1"/>
                  </a:moveTo>
                  <a:cubicBezTo>
                    <a:pt x="12705" y="1"/>
                    <a:pt x="10838" y="537"/>
                    <a:pt x="9083" y="1083"/>
                  </a:cubicBezTo>
                  <a:cubicBezTo>
                    <a:pt x="6896" y="1762"/>
                    <a:pt x="4643" y="2571"/>
                    <a:pt x="3202" y="4268"/>
                  </a:cubicBezTo>
                  <a:cubicBezTo>
                    <a:pt x="1502" y="6268"/>
                    <a:pt x="1246" y="9142"/>
                    <a:pt x="1218" y="11688"/>
                  </a:cubicBezTo>
                  <a:cubicBezTo>
                    <a:pt x="1164" y="16929"/>
                    <a:pt x="1870" y="22411"/>
                    <a:pt x="3315" y="27985"/>
                  </a:cubicBezTo>
                  <a:lnTo>
                    <a:pt x="3335" y="28064"/>
                  </a:lnTo>
                  <a:cubicBezTo>
                    <a:pt x="3697" y="29454"/>
                    <a:pt x="4103" y="31027"/>
                    <a:pt x="3608" y="32526"/>
                  </a:cubicBezTo>
                  <a:cubicBezTo>
                    <a:pt x="3339" y="33328"/>
                    <a:pt x="2854" y="33987"/>
                    <a:pt x="2382" y="34618"/>
                  </a:cubicBezTo>
                  <a:cubicBezTo>
                    <a:pt x="2168" y="34911"/>
                    <a:pt x="1963" y="35188"/>
                    <a:pt x="1782" y="35475"/>
                  </a:cubicBezTo>
                  <a:cubicBezTo>
                    <a:pt x="580" y="37369"/>
                    <a:pt x="0" y="39776"/>
                    <a:pt x="7" y="42831"/>
                  </a:cubicBezTo>
                  <a:cubicBezTo>
                    <a:pt x="10" y="44668"/>
                    <a:pt x="465" y="46515"/>
                    <a:pt x="1218" y="47777"/>
                  </a:cubicBezTo>
                  <a:cubicBezTo>
                    <a:pt x="1826" y="48795"/>
                    <a:pt x="2813" y="49522"/>
                    <a:pt x="3854" y="50290"/>
                  </a:cubicBezTo>
                  <a:cubicBezTo>
                    <a:pt x="4594" y="50833"/>
                    <a:pt x="5356" y="51396"/>
                    <a:pt x="6008" y="52089"/>
                  </a:cubicBezTo>
                  <a:cubicBezTo>
                    <a:pt x="6800" y="52932"/>
                    <a:pt x="7219" y="53922"/>
                    <a:pt x="7626" y="54884"/>
                  </a:cubicBezTo>
                  <a:cubicBezTo>
                    <a:pt x="8114" y="56042"/>
                    <a:pt x="8538" y="57046"/>
                    <a:pt x="9531" y="57588"/>
                  </a:cubicBezTo>
                  <a:lnTo>
                    <a:pt x="23407" y="57831"/>
                  </a:lnTo>
                  <a:cubicBezTo>
                    <a:pt x="25230" y="56261"/>
                    <a:pt x="27749" y="53475"/>
                    <a:pt x="29248" y="51580"/>
                  </a:cubicBezTo>
                  <a:cubicBezTo>
                    <a:pt x="30392" y="50133"/>
                    <a:pt x="31788" y="47853"/>
                    <a:pt x="31937" y="45201"/>
                  </a:cubicBezTo>
                  <a:cubicBezTo>
                    <a:pt x="31951" y="44944"/>
                    <a:pt x="31955" y="44685"/>
                    <a:pt x="31961" y="44412"/>
                  </a:cubicBezTo>
                  <a:cubicBezTo>
                    <a:pt x="31978" y="43378"/>
                    <a:pt x="31996" y="42309"/>
                    <a:pt x="32576" y="41357"/>
                  </a:cubicBezTo>
                  <a:cubicBezTo>
                    <a:pt x="32903" y="40813"/>
                    <a:pt x="33358" y="40418"/>
                    <a:pt x="33795" y="40035"/>
                  </a:cubicBezTo>
                  <a:lnTo>
                    <a:pt x="33894" y="39947"/>
                  </a:lnTo>
                  <a:cubicBezTo>
                    <a:pt x="36054" y="38048"/>
                    <a:pt x="37396" y="36205"/>
                    <a:pt x="37997" y="34308"/>
                  </a:cubicBezTo>
                  <a:cubicBezTo>
                    <a:pt x="38734" y="31986"/>
                    <a:pt x="38233" y="29481"/>
                    <a:pt x="36754" y="28067"/>
                  </a:cubicBezTo>
                  <a:cubicBezTo>
                    <a:pt x="36297" y="27634"/>
                    <a:pt x="35737" y="27262"/>
                    <a:pt x="35147" y="26865"/>
                  </a:cubicBezTo>
                  <a:cubicBezTo>
                    <a:pt x="33825" y="25981"/>
                    <a:pt x="32457" y="25070"/>
                    <a:pt x="32211" y="23394"/>
                  </a:cubicBezTo>
                  <a:cubicBezTo>
                    <a:pt x="32051" y="22323"/>
                    <a:pt x="32463" y="21319"/>
                    <a:pt x="32826" y="20434"/>
                  </a:cubicBezTo>
                  <a:cubicBezTo>
                    <a:pt x="32870" y="20319"/>
                    <a:pt x="32917" y="20206"/>
                    <a:pt x="32962" y="20093"/>
                  </a:cubicBezTo>
                  <a:cubicBezTo>
                    <a:pt x="33771" y="18062"/>
                    <a:pt x="34099" y="15775"/>
                    <a:pt x="33880" y="13655"/>
                  </a:cubicBezTo>
                  <a:cubicBezTo>
                    <a:pt x="33648" y="11395"/>
                    <a:pt x="32826" y="9388"/>
                    <a:pt x="31498" y="7852"/>
                  </a:cubicBezTo>
                  <a:cubicBezTo>
                    <a:pt x="30187" y="6330"/>
                    <a:pt x="28452" y="5254"/>
                    <a:pt x="26254" y="4107"/>
                  </a:cubicBezTo>
                  <a:cubicBezTo>
                    <a:pt x="24704" y="3298"/>
                    <a:pt x="23103" y="2533"/>
                    <a:pt x="21499" y="1837"/>
                  </a:cubicBezTo>
                  <a:cubicBezTo>
                    <a:pt x="19331" y="891"/>
                    <a:pt x="17000" y="18"/>
                    <a:pt x="14644" y="1"/>
                  </a:cubicBezTo>
                  <a:close/>
                </a:path>
              </a:pathLst>
            </a:cu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11"/>
            <p:cNvSpPr/>
            <p:nvPr/>
          </p:nvSpPr>
          <p:spPr>
            <a:xfrm flipH="1">
              <a:off x="5799910" y="571834"/>
              <a:ext cx="2266540" cy="2171538"/>
            </a:xfrm>
            <a:custGeom>
              <a:rect b="b" l="l" r="r" t="t"/>
              <a:pathLst>
                <a:path extrusionOk="0" h="34721" w="36240">
                  <a:moveTo>
                    <a:pt x="24354" y="0"/>
                  </a:moveTo>
                  <a:cubicBezTo>
                    <a:pt x="22589" y="0"/>
                    <a:pt x="20147" y="492"/>
                    <a:pt x="17912" y="1022"/>
                  </a:cubicBezTo>
                  <a:cubicBezTo>
                    <a:pt x="14993" y="1711"/>
                    <a:pt x="12898" y="4121"/>
                    <a:pt x="12331" y="7067"/>
                  </a:cubicBezTo>
                  <a:cubicBezTo>
                    <a:pt x="12214" y="7671"/>
                    <a:pt x="11863" y="8214"/>
                    <a:pt x="10976" y="8712"/>
                  </a:cubicBezTo>
                  <a:cubicBezTo>
                    <a:pt x="9453" y="9559"/>
                    <a:pt x="7596" y="9504"/>
                    <a:pt x="5940" y="10040"/>
                  </a:cubicBezTo>
                  <a:cubicBezTo>
                    <a:pt x="2203" y="11255"/>
                    <a:pt x="1" y="15895"/>
                    <a:pt x="1425" y="19558"/>
                  </a:cubicBezTo>
                  <a:cubicBezTo>
                    <a:pt x="1896" y="20766"/>
                    <a:pt x="2694" y="21858"/>
                    <a:pt x="2940" y="23134"/>
                  </a:cubicBezTo>
                  <a:cubicBezTo>
                    <a:pt x="3141" y="24179"/>
                    <a:pt x="2950" y="25258"/>
                    <a:pt x="3039" y="26320"/>
                  </a:cubicBezTo>
                  <a:cubicBezTo>
                    <a:pt x="3251" y="28877"/>
                    <a:pt x="5132" y="31122"/>
                    <a:pt x="7477" y="32164"/>
                  </a:cubicBezTo>
                  <a:cubicBezTo>
                    <a:pt x="8724" y="32715"/>
                    <a:pt x="10079" y="32959"/>
                    <a:pt x="11445" y="32959"/>
                  </a:cubicBezTo>
                  <a:cubicBezTo>
                    <a:pt x="12649" y="32959"/>
                    <a:pt x="13862" y="32769"/>
                    <a:pt x="15017" y="32433"/>
                  </a:cubicBezTo>
                  <a:cubicBezTo>
                    <a:pt x="15722" y="32228"/>
                    <a:pt x="16433" y="31968"/>
                    <a:pt x="17159" y="31968"/>
                  </a:cubicBezTo>
                  <a:cubicBezTo>
                    <a:pt x="17243" y="31968"/>
                    <a:pt x="17326" y="31972"/>
                    <a:pt x="17410" y="31979"/>
                  </a:cubicBezTo>
                  <a:cubicBezTo>
                    <a:pt x="17977" y="32031"/>
                    <a:pt x="18510" y="32256"/>
                    <a:pt x="19035" y="32468"/>
                  </a:cubicBezTo>
                  <a:cubicBezTo>
                    <a:pt x="21824" y="33577"/>
                    <a:pt x="24760" y="34314"/>
                    <a:pt x="27739" y="34649"/>
                  </a:cubicBezTo>
                  <a:cubicBezTo>
                    <a:pt x="28087" y="34688"/>
                    <a:pt x="28442" y="34720"/>
                    <a:pt x="28794" y="34720"/>
                  </a:cubicBezTo>
                  <a:cubicBezTo>
                    <a:pt x="29307" y="34720"/>
                    <a:pt x="29813" y="34651"/>
                    <a:pt x="30273" y="34431"/>
                  </a:cubicBezTo>
                  <a:cubicBezTo>
                    <a:pt x="31266" y="33959"/>
                    <a:pt x="31843" y="32867"/>
                    <a:pt x="32020" y="31785"/>
                  </a:cubicBezTo>
                  <a:cubicBezTo>
                    <a:pt x="32198" y="30700"/>
                    <a:pt x="32048" y="29590"/>
                    <a:pt x="31963" y="28494"/>
                  </a:cubicBezTo>
                  <a:cubicBezTo>
                    <a:pt x="31922" y="27968"/>
                    <a:pt x="31901" y="27426"/>
                    <a:pt x="32072" y="26924"/>
                  </a:cubicBezTo>
                  <a:cubicBezTo>
                    <a:pt x="32290" y="26289"/>
                    <a:pt x="32795" y="25797"/>
                    <a:pt x="33228" y="25285"/>
                  </a:cubicBezTo>
                  <a:cubicBezTo>
                    <a:pt x="36239" y="21721"/>
                    <a:pt x="35926" y="15822"/>
                    <a:pt x="32553" y="12604"/>
                  </a:cubicBezTo>
                  <a:cubicBezTo>
                    <a:pt x="31914" y="11996"/>
                    <a:pt x="31177" y="11464"/>
                    <a:pt x="30744" y="10699"/>
                  </a:cubicBezTo>
                  <a:cubicBezTo>
                    <a:pt x="30115" y="9600"/>
                    <a:pt x="30225" y="8255"/>
                    <a:pt x="30099" y="6999"/>
                  </a:cubicBezTo>
                  <a:cubicBezTo>
                    <a:pt x="29842" y="4435"/>
                    <a:pt x="28477" y="2005"/>
                    <a:pt x="26422" y="455"/>
                  </a:cubicBezTo>
                  <a:cubicBezTo>
                    <a:pt x="25994" y="131"/>
                    <a:pt x="25264" y="0"/>
                    <a:pt x="24354"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11"/>
            <p:cNvSpPr/>
            <p:nvPr/>
          </p:nvSpPr>
          <p:spPr>
            <a:xfrm flipH="1">
              <a:off x="5784087" y="540000"/>
              <a:ext cx="2266540" cy="2171538"/>
            </a:xfrm>
            <a:custGeom>
              <a:rect b="b" l="l" r="r" t="t"/>
              <a:pathLst>
                <a:path extrusionOk="0" h="34721" w="3624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11"/>
            <p:cNvSpPr/>
            <p:nvPr/>
          </p:nvSpPr>
          <p:spPr>
            <a:xfrm flipH="1">
              <a:off x="6352849" y="1208513"/>
              <a:ext cx="878597" cy="3107924"/>
            </a:xfrm>
            <a:custGeom>
              <a:rect b="b" l="l" r="r" t="t"/>
              <a:pathLst>
                <a:path extrusionOk="0" h="49693" w="14048">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11"/>
            <p:cNvSpPr/>
            <p:nvPr/>
          </p:nvSpPr>
          <p:spPr>
            <a:xfrm flipH="1">
              <a:off x="6045203" y="3022737"/>
              <a:ext cx="1195437" cy="931258"/>
            </a:xfrm>
            <a:custGeom>
              <a:rect b="b" l="l" r="r" t="t"/>
              <a:pathLst>
                <a:path extrusionOk="0" h="14890" w="19114">
                  <a:moveTo>
                    <a:pt x="6272" y="0"/>
                  </a:moveTo>
                  <a:cubicBezTo>
                    <a:pt x="6011" y="0"/>
                    <a:pt x="5769" y="20"/>
                    <a:pt x="5551" y="62"/>
                  </a:cubicBezTo>
                  <a:cubicBezTo>
                    <a:pt x="3103" y="541"/>
                    <a:pt x="1827" y="3629"/>
                    <a:pt x="1684" y="4965"/>
                  </a:cubicBezTo>
                  <a:cubicBezTo>
                    <a:pt x="1543" y="6303"/>
                    <a:pt x="1206" y="10700"/>
                    <a:pt x="1206" y="10700"/>
                  </a:cubicBezTo>
                  <a:cubicBezTo>
                    <a:pt x="1206" y="10700"/>
                    <a:pt x="1" y="11321"/>
                    <a:pt x="373" y="12010"/>
                  </a:cubicBezTo>
                  <a:cubicBezTo>
                    <a:pt x="745" y="12703"/>
                    <a:pt x="2424" y="13358"/>
                    <a:pt x="2312" y="13891"/>
                  </a:cubicBezTo>
                  <a:cubicBezTo>
                    <a:pt x="2222" y="14309"/>
                    <a:pt x="1883" y="14618"/>
                    <a:pt x="1607" y="14618"/>
                  </a:cubicBezTo>
                  <a:cubicBezTo>
                    <a:pt x="1590" y="14618"/>
                    <a:pt x="1574" y="14617"/>
                    <a:pt x="1557" y="14615"/>
                  </a:cubicBezTo>
                  <a:cubicBezTo>
                    <a:pt x="1555" y="14614"/>
                    <a:pt x="1552" y="14614"/>
                    <a:pt x="1550" y="14614"/>
                  </a:cubicBezTo>
                  <a:cubicBezTo>
                    <a:pt x="1517" y="14614"/>
                    <a:pt x="1501" y="14658"/>
                    <a:pt x="1526" y="14680"/>
                  </a:cubicBezTo>
                  <a:cubicBezTo>
                    <a:pt x="1642" y="14775"/>
                    <a:pt x="1841" y="14889"/>
                    <a:pt x="2134" y="14889"/>
                  </a:cubicBezTo>
                  <a:cubicBezTo>
                    <a:pt x="2248" y="14889"/>
                    <a:pt x="2377" y="14872"/>
                    <a:pt x="2520" y="14830"/>
                  </a:cubicBezTo>
                  <a:cubicBezTo>
                    <a:pt x="2949" y="14702"/>
                    <a:pt x="3072" y="14624"/>
                    <a:pt x="3096" y="14579"/>
                  </a:cubicBezTo>
                  <a:lnTo>
                    <a:pt x="3096" y="14579"/>
                  </a:lnTo>
                  <a:cubicBezTo>
                    <a:pt x="3122" y="14606"/>
                    <a:pt x="3172" y="14633"/>
                    <a:pt x="3271" y="14633"/>
                  </a:cubicBezTo>
                  <a:cubicBezTo>
                    <a:pt x="3460" y="14633"/>
                    <a:pt x="3827" y="14533"/>
                    <a:pt x="4540" y="14136"/>
                  </a:cubicBezTo>
                  <a:cubicBezTo>
                    <a:pt x="5160" y="13793"/>
                    <a:pt x="6266" y="13647"/>
                    <a:pt x="7380" y="13647"/>
                  </a:cubicBezTo>
                  <a:cubicBezTo>
                    <a:pt x="8845" y="13647"/>
                    <a:pt x="10323" y="13900"/>
                    <a:pt x="10726" y="14294"/>
                  </a:cubicBezTo>
                  <a:cubicBezTo>
                    <a:pt x="10953" y="14517"/>
                    <a:pt x="11490" y="14605"/>
                    <a:pt x="12150" y="14605"/>
                  </a:cubicBezTo>
                  <a:cubicBezTo>
                    <a:pt x="13551" y="14605"/>
                    <a:pt x="15505" y="14207"/>
                    <a:pt x="16229" y="13857"/>
                  </a:cubicBezTo>
                  <a:cubicBezTo>
                    <a:pt x="17291" y="13342"/>
                    <a:pt x="15690" y="14004"/>
                    <a:pt x="15850" y="12795"/>
                  </a:cubicBezTo>
                  <a:cubicBezTo>
                    <a:pt x="16010" y="11587"/>
                    <a:pt x="19113" y="9266"/>
                    <a:pt x="18953" y="8006"/>
                  </a:cubicBezTo>
                  <a:cubicBezTo>
                    <a:pt x="18792" y="6747"/>
                    <a:pt x="17554" y="3271"/>
                    <a:pt x="15512" y="2633"/>
                  </a:cubicBezTo>
                  <a:cubicBezTo>
                    <a:pt x="13656" y="2052"/>
                    <a:pt x="8944" y="0"/>
                    <a:pt x="6272"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11"/>
            <p:cNvSpPr/>
            <p:nvPr/>
          </p:nvSpPr>
          <p:spPr>
            <a:xfrm flipH="1">
              <a:off x="6082791" y="3981884"/>
              <a:ext cx="909993" cy="589025"/>
            </a:xfrm>
            <a:custGeom>
              <a:rect b="b" l="l" r="r" t="t"/>
              <a:pathLst>
                <a:path extrusionOk="0" h="9418" w="14550">
                  <a:moveTo>
                    <a:pt x="9734" y="1"/>
                  </a:moveTo>
                  <a:cubicBezTo>
                    <a:pt x="8181" y="1"/>
                    <a:pt x="6896" y="1395"/>
                    <a:pt x="6896" y="1395"/>
                  </a:cubicBezTo>
                  <a:lnTo>
                    <a:pt x="1" y="3188"/>
                  </a:lnTo>
                  <a:lnTo>
                    <a:pt x="4978" y="9417"/>
                  </a:lnTo>
                  <a:cubicBezTo>
                    <a:pt x="4978" y="9417"/>
                    <a:pt x="7661" y="9366"/>
                    <a:pt x="10402" y="7639"/>
                  </a:cubicBezTo>
                  <a:cubicBezTo>
                    <a:pt x="13140" y="5915"/>
                    <a:pt x="14550" y="2679"/>
                    <a:pt x="11157" y="439"/>
                  </a:cubicBezTo>
                  <a:cubicBezTo>
                    <a:pt x="10676" y="123"/>
                    <a:pt x="10193" y="1"/>
                    <a:pt x="9734"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11"/>
            <p:cNvSpPr/>
            <p:nvPr/>
          </p:nvSpPr>
          <p:spPr>
            <a:xfrm flipH="1">
              <a:off x="6587071" y="3997144"/>
              <a:ext cx="747258" cy="697286"/>
            </a:xfrm>
            <a:custGeom>
              <a:rect b="b" l="l" r="r" t="t"/>
              <a:pathLst>
                <a:path extrusionOk="0" h="11149" w="11948">
                  <a:moveTo>
                    <a:pt x="10599" y="2988"/>
                  </a:moveTo>
                  <a:cubicBezTo>
                    <a:pt x="10594" y="2991"/>
                    <a:pt x="10589" y="2995"/>
                    <a:pt x="10584" y="2998"/>
                  </a:cubicBezTo>
                  <a:lnTo>
                    <a:pt x="10584" y="2998"/>
                  </a:lnTo>
                  <a:cubicBezTo>
                    <a:pt x="10615" y="3020"/>
                    <a:pt x="10633" y="3032"/>
                    <a:pt x="10638" y="3032"/>
                  </a:cubicBezTo>
                  <a:cubicBezTo>
                    <a:pt x="10642" y="3032"/>
                    <a:pt x="10630" y="3018"/>
                    <a:pt x="10599" y="2988"/>
                  </a:cubicBezTo>
                  <a:close/>
                  <a:moveTo>
                    <a:pt x="4562" y="1"/>
                  </a:moveTo>
                  <a:cubicBezTo>
                    <a:pt x="4311" y="1"/>
                    <a:pt x="4078" y="37"/>
                    <a:pt x="3867" y="117"/>
                  </a:cubicBezTo>
                  <a:cubicBezTo>
                    <a:pt x="1642" y="970"/>
                    <a:pt x="0" y="3442"/>
                    <a:pt x="2120" y="6821"/>
                  </a:cubicBezTo>
                  <a:cubicBezTo>
                    <a:pt x="4042" y="9890"/>
                    <a:pt x="9240" y="10037"/>
                    <a:pt x="10177" y="10037"/>
                  </a:cubicBezTo>
                  <a:cubicBezTo>
                    <a:pt x="10189" y="10037"/>
                    <a:pt x="10200" y="10037"/>
                    <a:pt x="10210" y="10037"/>
                  </a:cubicBezTo>
                  <a:cubicBezTo>
                    <a:pt x="10278" y="10037"/>
                    <a:pt x="10336" y="10081"/>
                    <a:pt x="10357" y="10146"/>
                  </a:cubicBezTo>
                  <a:lnTo>
                    <a:pt x="10626" y="11040"/>
                  </a:lnTo>
                  <a:cubicBezTo>
                    <a:pt x="10646" y="11112"/>
                    <a:pt x="10708" y="11149"/>
                    <a:pt x="10770" y="11149"/>
                  </a:cubicBezTo>
                  <a:cubicBezTo>
                    <a:pt x="10824" y="11149"/>
                    <a:pt x="10878" y="11121"/>
                    <a:pt x="10906" y="11064"/>
                  </a:cubicBezTo>
                  <a:lnTo>
                    <a:pt x="11907" y="9074"/>
                  </a:lnTo>
                  <a:cubicBezTo>
                    <a:pt x="11948" y="8999"/>
                    <a:pt x="11917" y="8907"/>
                    <a:pt x="11839" y="8869"/>
                  </a:cubicBezTo>
                  <a:cubicBezTo>
                    <a:pt x="11391" y="8654"/>
                    <a:pt x="9978" y="7931"/>
                    <a:pt x="9002" y="6941"/>
                  </a:cubicBezTo>
                  <a:cubicBezTo>
                    <a:pt x="7860" y="5786"/>
                    <a:pt x="8320" y="4506"/>
                    <a:pt x="10584" y="2998"/>
                  </a:cubicBezTo>
                  <a:lnTo>
                    <a:pt x="10584" y="2998"/>
                  </a:lnTo>
                  <a:cubicBezTo>
                    <a:pt x="10365" y="2843"/>
                    <a:pt x="9507" y="2180"/>
                    <a:pt x="8439" y="1517"/>
                  </a:cubicBezTo>
                  <a:cubicBezTo>
                    <a:pt x="7215" y="758"/>
                    <a:pt x="5710" y="1"/>
                    <a:pt x="4562"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11"/>
            <p:cNvSpPr/>
            <p:nvPr/>
          </p:nvSpPr>
          <p:spPr>
            <a:xfrm flipH="1">
              <a:off x="6444663" y="4446572"/>
              <a:ext cx="355742" cy="346923"/>
            </a:xfrm>
            <a:custGeom>
              <a:rect b="b" l="l" r="r" t="t"/>
              <a:pathLst>
                <a:path extrusionOk="0" h="5547" w="5688">
                  <a:moveTo>
                    <a:pt x="1117" y="1"/>
                  </a:moveTo>
                  <a:lnTo>
                    <a:pt x="0" y="3193"/>
                  </a:lnTo>
                  <a:cubicBezTo>
                    <a:pt x="1273" y="4933"/>
                    <a:pt x="2120" y="5546"/>
                    <a:pt x="2726" y="5546"/>
                  </a:cubicBezTo>
                  <a:cubicBezTo>
                    <a:pt x="3830" y="5546"/>
                    <a:pt x="4132" y="3509"/>
                    <a:pt x="4742" y="2544"/>
                  </a:cubicBezTo>
                  <a:cubicBezTo>
                    <a:pt x="5687" y="1052"/>
                    <a:pt x="1117" y="1"/>
                    <a:pt x="1117"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11"/>
            <p:cNvSpPr/>
            <p:nvPr/>
          </p:nvSpPr>
          <p:spPr>
            <a:xfrm flipH="1">
              <a:off x="6224950" y="3789254"/>
              <a:ext cx="883538" cy="405025"/>
            </a:xfrm>
            <a:custGeom>
              <a:rect b="b" l="l" r="r" t="t"/>
              <a:pathLst>
                <a:path extrusionOk="0" h="6476" w="14127">
                  <a:moveTo>
                    <a:pt x="6899" y="0"/>
                  </a:moveTo>
                  <a:cubicBezTo>
                    <a:pt x="6488" y="0"/>
                    <a:pt x="6082" y="15"/>
                    <a:pt x="5715" y="31"/>
                  </a:cubicBezTo>
                  <a:cubicBezTo>
                    <a:pt x="5336" y="48"/>
                    <a:pt x="5000" y="63"/>
                    <a:pt x="4744" y="63"/>
                  </a:cubicBezTo>
                  <a:cubicBezTo>
                    <a:pt x="4700" y="63"/>
                    <a:pt x="4658" y="63"/>
                    <a:pt x="4619" y="62"/>
                  </a:cubicBezTo>
                  <a:cubicBezTo>
                    <a:pt x="4619" y="62"/>
                    <a:pt x="4517" y="43"/>
                    <a:pt x="4338" y="43"/>
                  </a:cubicBezTo>
                  <a:cubicBezTo>
                    <a:pt x="3889" y="43"/>
                    <a:pt x="2957" y="159"/>
                    <a:pt x="1953" y="969"/>
                  </a:cubicBezTo>
                  <a:cubicBezTo>
                    <a:pt x="786" y="1908"/>
                    <a:pt x="1" y="2638"/>
                    <a:pt x="677" y="4461"/>
                  </a:cubicBezTo>
                  <a:cubicBezTo>
                    <a:pt x="929" y="4967"/>
                    <a:pt x="2055" y="6281"/>
                    <a:pt x="5756" y="6468"/>
                  </a:cubicBezTo>
                  <a:cubicBezTo>
                    <a:pt x="5844" y="6473"/>
                    <a:pt x="5933" y="6475"/>
                    <a:pt x="6022" y="6475"/>
                  </a:cubicBezTo>
                  <a:cubicBezTo>
                    <a:pt x="9679" y="6475"/>
                    <a:pt x="14126" y="2764"/>
                    <a:pt x="9248" y="355"/>
                  </a:cubicBezTo>
                  <a:cubicBezTo>
                    <a:pt x="8668" y="69"/>
                    <a:pt x="7773" y="0"/>
                    <a:pt x="6899"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11"/>
            <p:cNvSpPr/>
            <p:nvPr/>
          </p:nvSpPr>
          <p:spPr>
            <a:xfrm flipH="1">
              <a:off x="6520276" y="3979820"/>
              <a:ext cx="601221" cy="288696"/>
            </a:xfrm>
            <a:custGeom>
              <a:rect b="b" l="l" r="r" t="t"/>
              <a:pathLst>
                <a:path extrusionOk="0" h="4616" w="9613">
                  <a:moveTo>
                    <a:pt x="2000" y="1"/>
                  </a:moveTo>
                  <a:cubicBezTo>
                    <a:pt x="2000" y="1"/>
                    <a:pt x="308" y="1264"/>
                    <a:pt x="154" y="1414"/>
                  </a:cubicBezTo>
                  <a:cubicBezTo>
                    <a:pt x="1" y="1568"/>
                    <a:pt x="853" y="3234"/>
                    <a:pt x="3571" y="4265"/>
                  </a:cubicBezTo>
                  <a:cubicBezTo>
                    <a:pt x="4233" y="4516"/>
                    <a:pt x="4932" y="4615"/>
                    <a:pt x="5610" y="4615"/>
                  </a:cubicBezTo>
                  <a:cubicBezTo>
                    <a:pt x="7711" y="4615"/>
                    <a:pt x="9612" y="3660"/>
                    <a:pt x="9599" y="3289"/>
                  </a:cubicBezTo>
                  <a:cubicBezTo>
                    <a:pt x="9586" y="2797"/>
                    <a:pt x="8439" y="1916"/>
                    <a:pt x="8439" y="1916"/>
                  </a:cubicBezTo>
                  <a:lnTo>
                    <a:pt x="7787" y="2053"/>
                  </a:lnTo>
                  <a:lnTo>
                    <a:pt x="6988" y="2490"/>
                  </a:lnTo>
                  <a:cubicBezTo>
                    <a:pt x="6648" y="2676"/>
                    <a:pt x="6162" y="2766"/>
                    <a:pt x="5619" y="2766"/>
                  </a:cubicBezTo>
                  <a:cubicBezTo>
                    <a:pt x="4889" y="2766"/>
                    <a:pt x="4055" y="2603"/>
                    <a:pt x="3328" y="2292"/>
                  </a:cubicBezTo>
                  <a:cubicBezTo>
                    <a:pt x="2066" y="1749"/>
                    <a:pt x="2000" y="1"/>
                    <a:pt x="2000"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11"/>
            <p:cNvSpPr/>
            <p:nvPr/>
          </p:nvSpPr>
          <p:spPr>
            <a:xfrm flipH="1">
              <a:off x="6212629" y="2943996"/>
              <a:ext cx="1096057" cy="920313"/>
            </a:xfrm>
            <a:custGeom>
              <a:rect b="b" l="l" r="r" t="t"/>
              <a:pathLst>
                <a:path extrusionOk="0" h="14715" w="17525">
                  <a:moveTo>
                    <a:pt x="9790" y="1"/>
                  </a:moveTo>
                  <a:cubicBezTo>
                    <a:pt x="4165" y="1"/>
                    <a:pt x="666" y="6768"/>
                    <a:pt x="3393" y="9166"/>
                  </a:cubicBezTo>
                  <a:lnTo>
                    <a:pt x="3342" y="9142"/>
                  </a:lnTo>
                  <a:cubicBezTo>
                    <a:pt x="3342" y="9142"/>
                    <a:pt x="2680" y="8747"/>
                    <a:pt x="1971" y="8747"/>
                  </a:cubicBezTo>
                  <a:cubicBezTo>
                    <a:pt x="1377" y="8747"/>
                    <a:pt x="750" y="9025"/>
                    <a:pt x="454" y="10050"/>
                  </a:cubicBezTo>
                  <a:cubicBezTo>
                    <a:pt x="0" y="11620"/>
                    <a:pt x="1116" y="12197"/>
                    <a:pt x="2696" y="12221"/>
                  </a:cubicBezTo>
                  <a:cubicBezTo>
                    <a:pt x="3260" y="12228"/>
                    <a:pt x="4215" y="12457"/>
                    <a:pt x="4694" y="12573"/>
                  </a:cubicBezTo>
                  <a:cubicBezTo>
                    <a:pt x="6172" y="12928"/>
                    <a:pt x="7489" y="13024"/>
                    <a:pt x="8339" y="14167"/>
                  </a:cubicBezTo>
                  <a:cubicBezTo>
                    <a:pt x="8490" y="14368"/>
                    <a:pt x="9029" y="14714"/>
                    <a:pt x="9806" y="14714"/>
                  </a:cubicBezTo>
                  <a:cubicBezTo>
                    <a:pt x="9835" y="14714"/>
                    <a:pt x="9864" y="14714"/>
                    <a:pt x="9893" y="14713"/>
                  </a:cubicBezTo>
                  <a:lnTo>
                    <a:pt x="10780" y="14522"/>
                  </a:lnTo>
                  <a:cubicBezTo>
                    <a:pt x="10780" y="14522"/>
                    <a:pt x="10821" y="14085"/>
                    <a:pt x="11732" y="13832"/>
                  </a:cubicBezTo>
                  <a:cubicBezTo>
                    <a:pt x="12817" y="13536"/>
                    <a:pt x="17525" y="12156"/>
                    <a:pt x="17446" y="9282"/>
                  </a:cubicBezTo>
                  <a:cubicBezTo>
                    <a:pt x="17385" y="7118"/>
                    <a:pt x="16453" y="7739"/>
                    <a:pt x="16747" y="5862"/>
                  </a:cubicBezTo>
                  <a:cubicBezTo>
                    <a:pt x="17037" y="3987"/>
                    <a:pt x="16706" y="748"/>
                    <a:pt x="10610" y="48"/>
                  </a:cubicBezTo>
                  <a:cubicBezTo>
                    <a:pt x="10332" y="16"/>
                    <a:pt x="10059" y="1"/>
                    <a:pt x="9790"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11"/>
            <p:cNvSpPr/>
            <p:nvPr/>
          </p:nvSpPr>
          <p:spPr>
            <a:xfrm flipH="1">
              <a:off x="5814609" y="2750929"/>
              <a:ext cx="1537232" cy="1166981"/>
            </a:xfrm>
            <a:custGeom>
              <a:rect b="b" l="l" r="r" t="t"/>
              <a:pathLst>
                <a:path extrusionOk="0" h="18659" w="24579">
                  <a:moveTo>
                    <a:pt x="15746" y="0"/>
                  </a:moveTo>
                  <a:cubicBezTo>
                    <a:pt x="14859" y="0"/>
                    <a:pt x="14186" y="338"/>
                    <a:pt x="13573" y="677"/>
                  </a:cubicBezTo>
                  <a:cubicBezTo>
                    <a:pt x="12957" y="1018"/>
                    <a:pt x="12400" y="1358"/>
                    <a:pt x="11744" y="1358"/>
                  </a:cubicBezTo>
                  <a:cubicBezTo>
                    <a:pt x="11644" y="1358"/>
                    <a:pt x="11541" y="1350"/>
                    <a:pt x="11436" y="1333"/>
                  </a:cubicBezTo>
                  <a:cubicBezTo>
                    <a:pt x="10019" y="1097"/>
                    <a:pt x="9255" y="167"/>
                    <a:pt x="7690" y="167"/>
                  </a:cubicBezTo>
                  <a:cubicBezTo>
                    <a:pt x="7052" y="167"/>
                    <a:pt x="6282" y="321"/>
                    <a:pt x="5281" y="739"/>
                  </a:cubicBezTo>
                  <a:cubicBezTo>
                    <a:pt x="2093" y="2073"/>
                    <a:pt x="3649" y="5081"/>
                    <a:pt x="3912" y="5542"/>
                  </a:cubicBezTo>
                  <a:cubicBezTo>
                    <a:pt x="3929" y="5572"/>
                    <a:pt x="3912" y="5610"/>
                    <a:pt x="3878" y="5620"/>
                  </a:cubicBezTo>
                  <a:cubicBezTo>
                    <a:pt x="3441" y="5743"/>
                    <a:pt x="1007" y="6538"/>
                    <a:pt x="509" y="9106"/>
                  </a:cubicBezTo>
                  <a:cubicBezTo>
                    <a:pt x="0" y="11724"/>
                    <a:pt x="1448" y="12133"/>
                    <a:pt x="1662" y="12178"/>
                  </a:cubicBezTo>
                  <a:cubicBezTo>
                    <a:pt x="1667" y="12179"/>
                    <a:pt x="1671" y="12179"/>
                    <a:pt x="1675" y="12179"/>
                  </a:cubicBezTo>
                  <a:cubicBezTo>
                    <a:pt x="1686" y="12179"/>
                    <a:pt x="1697" y="12176"/>
                    <a:pt x="1707" y="12168"/>
                  </a:cubicBezTo>
                  <a:cubicBezTo>
                    <a:pt x="1788" y="12099"/>
                    <a:pt x="2138" y="11829"/>
                    <a:pt x="2661" y="11829"/>
                  </a:cubicBezTo>
                  <a:cubicBezTo>
                    <a:pt x="2736" y="11829"/>
                    <a:pt x="2814" y="11834"/>
                    <a:pt x="2895" y="11846"/>
                  </a:cubicBezTo>
                  <a:cubicBezTo>
                    <a:pt x="3704" y="11966"/>
                    <a:pt x="4106" y="12219"/>
                    <a:pt x="4377" y="12612"/>
                  </a:cubicBezTo>
                  <a:cubicBezTo>
                    <a:pt x="4605" y="12952"/>
                    <a:pt x="4618" y="14165"/>
                    <a:pt x="4421" y="14652"/>
                  </a:cubicBezTo>
                  <a:cubicBezTo>
                    <a:pt x="4405" y="14693"/>
                    <a:pt x="4435" y="14729"/>
                    <a:pt x="4471" y="14729"/>
                  </a:cubicBezTo>
                  <a:cubicBezTo>
                    <a:pt x="4480" y="14729"/>
                    <a:pt x="4490" y="14727"/>
                    <a:pt x="4500" y="14721"/>
                  </a:cubicBezTo>
                  <a:cubicBezTo>
                    <a:pt x="4799" y="14534"/>
                    <a:pt x="5346" y="14090"/>
                    <a:pt x="5216" y="13390"/>
                  </a:cubicBezTo>
                  <a:cubicBezTo>
                    <a:pt x="5042" y="12437"/>
                    <a:pt x="4100" y="9946"/>
                    <a:pt x="5086" y="8082"/>
                  </a:cubicBezTo>
                  <a:cubicBezTo>
                    <a:pt x="5756" y="6815"/>
                    <a:pt x="5688" y="6508"/>
                    <a:pt x="5574" y="6443"/>
                  </a:cubicBezTo>
                  <a:cubicBezTo>
                    <a:pt x="5540" y="6423"/>
                    <a:pt x="5534" y="6382"/>
                    <a:pt x="5561" y="6354"/>
                  </a:cubicBezTo>
                  <a:cubicBezTo>
                    <a:pt x="5880" y="6065"/>
                    <a:pt x="6818" y="5086"/>
                    <a:pt x="8610" y="5086"/>
                  </a:cubicBezTo>
                  <a:cubicBezTo>
                    <a:pt x="9059" y="5086"/>
                    <a:pt x="9561" y="5147"/>
                    <a:pt x="10121" y="5296"/>
                  </a:cubicBezTo>
                  <a:cubicBezTo>
                    <a:pt x="13255" y="6129"/>
                    <a:pt x="11804" y="7477"/>
                    <a:pt x="14129" y="8082"/>
                  </a:cubicBezTo>
                  <a:cubicBezTo>
                    <a:pt x="16614" y="8727"/>
                    <a:pt x="20216" y="9696"/>
                    <a:pt x="19680" y="12369"/>
                  </a:cubicBezTo>
                  <a:cubicBezTo>
                    <a:pt x="19147" y="15042"/>
                    <a:pt x="17768" y="13444"/>
                    <a:pt x="17307" y="15919"/>
                  </a:cubicBezTo>
                  <a:cubicBezTo>
                    <a:pt x="16999" y="17565"/>
                    <a:pt x="18390" y="18659"/>
                    <a:pt x="19491" y="18659"/>
                  </a:cubicBezTo>
                  <a:cubicBezTo>
                    <a:pt x="19966" y="18659"/>
                    <a:pt x="20386" y="18455"/>
                    <a:pt x="20594" y="18005"/>
                  </a:cubicBezTo>
                  <a:cubicBezTo>
                    <a:pt x="20613" y="17964"/>
                    <a:pt x="20578" y="17927"/>
                    <a:pt x="20543" y="17927"/>
                  </a:cubicBezTo>
                  <a:cubicBezTo>
                    <a:pt x="20531" y="17927"/>
                    <a:pt x="20519" y="17931"/>
                    <a:pt x="20509" y="17940"/>
                  </a:cubicBezTo>
                  <a:cubicBezTo>
                    <a:pt x="20394" y="18045"/>
                    <a:pt x="20235" y="18155"/>
                    <a:pt x="20078" y="18155"/>
                  </a:cubicBezTo>
                  <a:cubicBezTo>
                    <a:pt x="19975" y="18155"/>
                    <a:pt x="19872" y="18107"/>
                    <a:pt x="19782" y="17978"/>
                  </a:cubicBezTo>
                  <a:cubicBezTo>
                    <a:pt x="19431" y="17472"/>
                    <a:pt x="19826" y="17274"/>
                    <a:pt x="21577" y="16708"/>
                  </a:cubicBezTo>
                  <a:cubicBezTo>
                    <a:pt x="23329" y="16138"/>
                    <a:pt x="24578" y="13727"/>
                    <a:pt x="23090" y="12369"/>
                  </a:cubicBezTo>
                  <a:cubicBezTo>
                    <a:pt x="22093" y="11462"/>
                    <a:pt x="21636" y="11311"/>
                    <a:pt x="21442" y="11311"/>
                  </a:cubicBezTo>
                  <a:cubicBezTo>
                    <a:pt x="21362" y="11311"/>
                    <a:pt x="21327" y="11337"/>
                    <a:pt x="21318" y="11346"/>
                  </a:cubicBezTo>
                  <a:lnTo>
                    <a:pt x="21318" y="11346"/>
                  </a:lnTo>
                  <a:cubicBezTo>
                    <a:pt x="21401" y="11261"/>
                    <a:pt x="23404" y="9215"/>
                    <a:pt x="22782" y="7156"/>
                  </a:cubicBezTo>
                  <a:cubicBezTo>
                    <a:pt x="22306" y="5581"/>
                    <a:pt x="21252" y="5382"/>
                    <a:pt x="20755" y="5382"/>
                  </a:cubicBezTo>
                  <a:cubicBezTo>
                    <a:pt x="20683" y="5382"/>
                    <a:pt x="20623" y="5387"/>
                    <a:pt x="20578" y="5391"/>
                  </a:cubicBezTo>
                  <a:cubicBezTo>
                    <a:pt x="20576" y="5392"/>
                    <a:pt x="20575" y="5392"/>
                    <a:pt x="20573" y="5392"/>
                  </a:cubicBezTo>
                  <a:cubicBezTo>
                    <a:pt x="20534" y="5392"/>
                    <a:pt x="20506" y="5352"/>
                    <a:pt x="20523" y="5317"/>
                  </a:cubicBezTo>
                  <a:cubicBezTo>
                    <a:pt x="20721" y="4838"/>
                    <a:pt x="21482" y="2480"/>
                    <a:pt x="18136" y="695"/>
                  </a:cubicBezTo>
                  <a:cubicBezTo>
                    <a:pt x="17179" y="186"/>
                    <a:pt x="16403" y="0"/>
                    <a:pt x="15746"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11"/>
            <p:cNvSpPr/>
            <p:nvPr/>
          </p:nvSpPr>
          <p:spPr>
            <a:xfrm flipH="1">
              <a:off x="6807596" y="3994330"/>
              <a:ext cx="125210" cy="59666"/>
            </a:xfrm>
            <a:custGeom>
              <a:rect b="b" l="l" r="r" t="t"/>
              <a:pathLst>
                <a:path extrusionOk="0" h="954" w="2002">
                  <a:moveTo>
                    <a:pt x="1612" y="0"/>
                  </a:moveTo>
                  <a:cubicBezTo>
                    <a:pt x="1586" y="0"/>
                    <a:pt x="1560" y="3"/>
                    <a:pt x="1534" y="8"/>
                  </a:cubicBezTo>
                  <a:lnTo>
                    <a:pt x="335" y="265"/>
                  </a:lnTo>
                  <a:cubicBezTo>
                    <a:pt x="135" y="306"/>
                    <a:pt x="1" y="490"/>
                    <a:pt x="39" y="678"/>
                  </a:cubicBezTo>
                  <a:cubicBezTo>
                    <a:pt x="72" y="842"/>
                    <a:pt x="222" y="954"/>
                    <a:pt x="394" y="954"/>
                  </a:cubicBezTo>
                  <a:cubicBezTo>
                    <a:pt x="419" y="954"/>
                    <a:pt x="444" y="952"/>
                    <a:pt x="469" y="947"/>
                  </a:cubicBezTo>
                  <a:lnTo>
                    <a:pt x="1667" y="687"/>
                  </a:lnTo>
                  <a:cubicBezTo>
                    <a:pt x="1868" y="650"/>
                    <a:pt x="2002" y="465"/>
                    <a:pt x="1964" y="278"/>
                  </a:cubicBezTo>
                  <a:cubicBezTo>
                    <a:pt x="1934" y="115"/>
                    <a:pt x="1783" y="0"/>
                    <a:pt x="1612"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11"/>
            <p:cNvSpPr/>
            <p:nvPr/>
          </p:nvSpPr>
          <p:spPr>
            <a:xfrm flipH="1">
              <a:off x="6800342" y="4042174"/>
              <a:ext cx="124084" cy="49471"/>
            </a:xfrm>
            <a:custGeom>
              <a:rect b="b" l="l" r="r" t="t"/>
              <a:pathLst>
                <a:path extrusionOk="0" h="791" w="1984">
                  <a:moveTo>
                    <a:pt x="1611" y="0"/>
                  </a:moveTo>
                  <a:cubicBezTo>
                    <a:pt x="1602" y="0"/>
                    <a:pt x="1593" y="0"/>
                    <a:pt x="1584" y="1"/>
                  </a:cubicBezTo>
                  <a:lnTo>
                    <a:pt x="359" y="94"/>
                  </a:lnTo>
                  <a:cubicBezTo>
                    <a:pt x="154" y="107"/>
                    <a:pt x="1" y="271"/>
                    <a:pt x="10" y="462"/>
                  </a:cubicBezTo>
                  <a:cubicBezTo>
                    <a:pt x="21" y="647"/>
                    <a:pt x="184" y="790"/>
                    <a:pt x="380" y="790"/>
                  </a:cubicBezTo>
                  <a:cubicBezTo>
                    <a:pt x="387" y="790"/>
                    <a:pt x="393" y="790"/>
                    <a:pt x="399" y="790"/>
                  </a:cubicBezTo>
                  <a:lnTo>
                    <a:pt x="1622" y="694"/>
                  </a:lnTo>
                  <a:cubicBezTo>
                    <a:pt x="1827" y="683"/>
                    <a:pt x="1983" y="516"/>
                    <a:pt x="1973" y="325"/>
                  </a:cubicBezTo>
                  <a:cubicBezTo>
                    <a:pt x="1963" y="143"/>
                    <a:pt x="1804" y="0"/>
                    <a:pt x="1611"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11"/>
            <p:cNvSpPr/>
            <p:nvPr/>
          </p:nvSpPr>
          <p:spPr>
            <a:xfrm flipH="1">
              <a:off x="6807409" y="4069193"/>
              <a:ext cx="125585" cy="61855"/>
            </a:xfrm>
            <a:custGeom>
              <a:rect b="b" l="l" r="r" t="t"/>
              <a:pathLst>
                <a:path extrusionOk="0" h="989" w="2008">
                  <a:moveTo>
                    <a:pt x="397" y="0"/>
                  </a:moveTo>
                  <a:cubicBezTo>
                    <a:pt x="235" y="0"/>
                    <a:pt x="91" y="102"/>
                    <a:pt x="48" y="256"/>
                  </a:cubicBezTo>
                  <a:cubicBezTo>
                    <a:pt x="1" y="443"/>
                    <a:pt x="124" y="634"/>
                    <a:pt x="322" y="686"/>
                  </a:cubicBezTo>
                  <a:lnTo>
                    <a:pt x="1513" y="976"/>
                  </a:lnTo>
                  <a:cubicBezTo>
                    <a:pt x="1546" y="984"/>
                    <a:pt x="1579" y="988"/>
                    <a:pt x="1611" y="988"/>
                  </a:cubicBezTo>
                  <a:cubicBezTo>
                    <a:pt x="1773" y="988"/>
                    <a:pt x="1920" y="887"/>
                    <a:pt x="1960" y="733"/>
                  </a:cubicBezTo>
                  <a:cubicBezTo>
                    <a:pt x="2008" y="546"/>
                    <a:pt x="1888" y="354"/>
                    <a:pt x="1690" y="303"/>
                  </a:cubicBezTo>
                  <a:lnTo>
                    <a:pt x="496" y="13"/>
                  </a:lnTo>
                  <a:cubicBezTo>
                    <a:pt x="462" y="4"/>
                    <a:pt x="429" y="0"/>
                    <a:pt x="397"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11"/>
            <p:cNvSpPr/>
            <p:nvPr/>
          </p:nvSpPr>
          <p:spPr>
            <a:xfrm flipH="1">
              <a:off x="6838305" y="4088643"/>
              <a:ext cx="120519" cy="79429"/>
            </a:xfrm>
            <a:custGeom>
              <a:rect b="b" l="l" r="r" t="t"/>
              <a:pathLst>
                <a:path extrusionOk="0" h="1270" w="1927">
                  <a:moveTo>
                    <a:pt x="400" y="1"/>
                  </a:moveTo>
                  <a:cubicBezTo>
                    <a:pt x="274" y="1"/>
                    <a:pt x="155" y="64"/>
                    <a:pt x="93" y="176"/>
                  </a:cubicBezTo>
                  <a:cubicBezTo>
                    <a:pt x="1" y="344"/>
                    <a:pt x="72" y="562"/>
                    <a:pt x="253" y="657"/>
                  </a:cubicBezTo>
                  <a:lnTo>
                    <a:pt x="1342" y="1221"/>
                  </a:lnTo>
                  <a:cubicBezTo>
                    <a:pt x="1402" y="1254"/>
                    <a:pt x="1466" y="1269"/>
                    <a:pt x="1529" y="1269"/>
                  </a:cubicBezTo>
                  <a:cubicBezTo>
                    <a:pt x="1654" y="1269"/>
                    <a:pt x="1772" y="1206"/>
                    <a:pt x="1833" y="1095"/>
                  </a:cubicBezTo>
                  <a:cubicBezTo>
                    <a:pt x="1926" y="924"/>
                    <a:pt x="1854" y="709"/>
                    <a:pt x="1673" y="610"/>
                  </a:cubicBezTo>
                  <a:lnTo>
                    <a:pt x="584" y="47"/>
                  </a:lnTo>
                  <a:cubicBezTo>
                    <a:pt x="525" y="16"/>
                    <a:pt x="462" y="1"/>
                    <a:pt x="400"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11"/>
            <p:cNvSpPr/>
            <p:nvPr/>
          </p:nvSpPr>
          <p:spPr>
            <a:xfrm flipH="1">
              <a:off x="6852627" y="3999958"/>
              <a:ext cx="120707" cy="133653"/>
            </a:xfrm>
            <a:custGeom>
              <a:rect b="b" l="l" r="r" t="t"/>
              <a:pathLst>
                <a:path extrusionOk="0" h="2137" w="1930">
                  <a:moveTo>
                    <a:pt x="1179" y="0"/>
                  </a:moveTo>
                  <a:cubicBezTo>
                    <a:pt x="1142" y="0"/>
                    <a:pt x="1105" y="6"/>
                    <a:pt x="1069" y="17"/>
                  </a:cubicBezTo>
                  <a:cubicBezTo>
                    <a:pt x="649" y="147"/>
                    <a:pt x="233" y="488"/>
                    <a:pt x="82" y="932"/>
                  </a:cubicBezTo>
                  <a:lnTo>
                    <a:pt x="35" y="1396"/>
                  </a:lnTo>
                  <a:cubicBezTo>
                    <a:pt x="0" y="1738"/>
                    <a:pt x="250" y="2045"/>
                    <a:pt x="591" y="2079"/>
                  </a:cubicBezTo>
                  <a:lnTo>
                    <a:pt x="1147" y="2133"/>
                  </a:lnTo>
                  <a:cubicBezTo>
                    <a:pt x="1168" y="2136"/>
                    <a:pt x="1189" y="2137"/>
                    <a:pt x="1210" y="2137"/>
                  </a:cubicBezTo>
                  <a:cubicBezTo>
                    <a:pt x="1526" y="2137"/>
                    <a:pt x="1798" y="1898"/>
                    <a:pt x="1830" y="1577"/>
                  </a:cubicBezTo>
                  <a:lnTo>
                    <a:pt x="1905" y="813"/>
                  </a:lnTo>
                  <a:cubicBezTo>
                    <a:pt x="1929" y="577"/>
                    <a:pt x="1816" y="348"/>
                    <a:pt x="1615" y="222"/>
                  </a:cubicBezTo>
                  <a:lnTo>
                    <a:pt x="1421" y="82"/>
                  </a:lnTo>
                  <a:cubicBezTo>
                    <a:pt x="1349" y="29"/>
                    <a:pt x="1264" y="0"/>
                    <a:pt x="1179"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11"/>
            <p:cNvSpPr/>
            <p:nvPr/>
          </p:nvSpPr>
          <p:spPr>
            <a:xfrm flipH="1">
              <a:off x="5937819" y="4163131"/>
              <a:ext cx="328223" cy="378757"/>
            </a:xfrm>
            <a:custGeom>
              <a:rect b="b" l="l" r="r" t="t"/>
              <a:pathLst>
                <a:path extrusionOk="0" h="6056" w="5248">
                  <a:moveTo>
                    <a:pt x="3302" y="0"/>
                  </a:moveTo>
                  <a:cubicBezTo>
                    <a:pt x="2360" y="0"/>
                    <a:pt x="0" y="2709"/>
                    <a:pt x="543" y="5461"/>
                  </a:cubicBezTo>
                  <a:cubicBezTo>
                    <a:pt x="626" y="5878"/>
                    <a:pt x="795" y="6055"/>
                    <a:pt x="1016" y="6055"/>
                  </a:cubicBezTo>
                  <a:cubicBezTo>
                    <a:pt x="2281" y="6055"/>
                    <a:pt x="5248" y="223"/>
                    <a:pt x="3353" y="3"/>
                  </a:cubicBezTo>
                  <a:cubicBezTo>
                    <a:pt x="3336" y="1"/>
                    <a:pt x="3320" y="0"/>
                    <a:pt x="3302"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11"/>
            <p:cNvSpPr/>
            <p:nvPr/>
          </p:nvSpPr>
          <p:spPr>
            <a:xfrm flipH="1">
              <a:off x="6049270" y="4175202"/>
              <a:ext cx="165487" cy="320343"/>
            </a:xfrm>
            <a:custGeom>
              <a:rect b="b" l="l" r="r" t="t"/>
              <a:pathLst>
                <a:path extrusionOk="0" h="5122" w="2646">
                  <a:moveTo>
                    <a:pt x="2526" y="1"/>
                  </a:moveTo>
                  <a:lnTo>
                    <a:pt x="2526" y="1"/>
                  </a:lnTo>
                  <a:cubicBezTo>
                    <a:pt x="2260" y="393"/>
                    <a:pt x="2049" y="823"/>
                    <a:pt x="1823" y="1244"/>
                  </a:cubicBezTo>
                  <a:cubicBezTo>
                    <a:pt x="1601" y="1666"/>
                    <a:pt x="1389" y="2093"/>
                    <a:pt x="1181" y="2520"/>
                  </a:cubicBezTo>
                  <a:cubicBezTo>
                    <a:pt x="1178" y="2523"/>
                    <a:pt x="1178" y="2527"/>
                    <a:pt x="1174" y="2534"/>
                  </a:cubicBezTo>
                  <a:cubicBezTo>
                    <a:pt x="1140" y="2315"/>
                    <a:pt x="1102" y="2100"/>
                    <a:pt x="1058" y="1885"/>
                  </a:cubicBezTo>
                  <a:cubicBezTo>
                    <a:pt x="1004" y="1598"/>
                    <a:pt x="946" y="1312"/>
                    <a:pt x="877" y="1028"/>
                  </a:cubicBezTo>
                  <a:lnTo>
                    <a:pt x="877" y="1028"/>
                  </a:lnTo>
                  <a:cubicBezTo>
                    <a:pt x="894" y="1321"/>
                    <a:pt x="925" y="1608"/>
                    <a:pt x="959" y="1899"/>
                  </a:cubicBezTo>
                  <a:cubicBezTo>
                    <a:pt x="990" y="2182"/>
                    <a:pt x="1031" y="2462"/>
                    <a:pt x="1072" y="2745"/>
                  </a:cubicBezTo>
                  <a:cubicBezTo>
                    <a:pt x="966" y="2967"/>
                    <a:pt x="861" y="3189"/>
                    <a:pt x="754" y="3415"/>
                  </a:cubicBezTo>
                  <a:cubicBezTo>
                    <a:pt x="594" y="2967"/>
                    <a:pt x="423" y="2523"/>
                    <a:pt x="222" y="2090"/>
                  </a:cubicBezTo>
                  <a:lnTo>
                    <a:pt x="222" y="2090"/>
                  </a:lnTo>
                  <a:cubicBezTo>
                    <a:pt x="344" y="2599"/>
                    <a:pt x="505" y="3097"/>
                    <a:pt x="676" y="3588"/>
                  </a:cubicBezTo>
                  <a:cubicBezTo>
                    <a:pt x="642" y="3664"/>
                    <a:pt x="604" y="3738"/>
                    <a:pt x="574" y="3810"/>
                  </a:cubicBezTo>
                  <a:lnTo>
                    <a:pt x="280" y="4463"/>
                  </a:lnTo>
                  <a:cubicBezTo>
                    <a:pt x="185" y="4680"/>
                    <a:pt x="89" y="4899"/>
                    <a:pt x="0" y="5121"/>
                  </a:cubicBezTo>
                  <a:cubicBezTo>
                    <a:pt x="116" y="4913"/>
                    <a:pt x="226" y="4701"/>
                    <a:pt x="338" y="4493"/>
                  </a:cubicBezTo>
                  <a:lnTo>
                    <a:pt x="666" y="3858"/>
                  </a:lnTo>
                  <a:cubicBezTo>
                    <a:pt x="703" y="3783"/>
                    <a:pt x="741" y="3711"/>
                    <a:pt x="779" y="3636"/>
                  </a:cubicBezTo>
                  <a:cubicBezTo>
                    <a:pt x="1028" y="3517"/>
                    <a:pt x="1273" y="3390"/>
                    <a:pt x="1519" y="3257"/>
                  </a:cubicBezTo>
                  <a:cubicBezTo>
                    <a:pt x="1642" y="3193"/>
                    <a:pt x="1762" y="3124"/>
                    <a:pt x="1885" y="3059"/>
                  </a:cubicBezTo>
                  <a:cubicBezTo>
                    <a:pt x="2000" y="2988"/>
                    <a:pt x="2123" y="2919"/>
                    <a:pt x="2239" y="2848"/>
                  </a:cubicBezTo>
                  <a:lnTo>
                    <a:pt x="2239" y="2848"/>
                  </a:lnTo>
                  <a:cubicBezTo>
                    <a:pt x="2103" y="2895"/>
                    <a:pt x="1976" y="2950"/>
                    <a:pt x="1847" y="3001"/>
                  </a:cubicBezTo>
                  <a:cubicBezTo>
                    <a:pt x="1717" y="3056"/>
                    <a:pt x="1591" y="3111"/>
                    <a:pt x="1464" y="3165"/>
                  </a:cubicBezTo>
                  <a:cubicBezTo>
                    <a:pt x="1266" y="3254"/>
                    <a:pt x="1072" y="3346"/>
                    <a:pt x="877" y="3438"/>
                  </a:cubicBezTo>
                  <a:cubicBezTo>
                    <a:pt x="987" y="3223"/>
                    <a:pt x="1092" y="3008"/>
                    <a:pt x="1198" y="2793"/>
                  </a:cubicBezTo>
                  <a:lnTo>
                    <a:pt x="1908" y="2090"/>
                  </a:lnTo>
                  <a:lnTo>
                    <a:pt x="2266" y="1731"/>
                  </a:lnTo>
                  <a:cubicBezTo>
                    <a:pt x="2328" y="1674"/>
                    <a:pt x="2386" y="1612"/>
                    <a:pt x="2447" y="1557"/>
                  </a:cubicBezTo>
                  <a:cubicBezTo>
                    <a:pt x="2479" y="1526"/>
                    <a:pt x="2509" y="1499"/>
                    <a:pt x="2543" y="1472"/>
                  </a:cubicBezTo>
                  <a:cubicBezTo>
                    <a:pt x="2574" y="1448"/>
                    <a:pt x="2605" y="1414"/>
                    <a:pt x="2646" y="1407"/>
                  </a:cubicBezTo>
                  <a:lnTo>
                    <a:pt x="2646" y="1407"/>
                  </a:lnTo>
                  <a:cubicBezTo>
                    <a:pt x="2561" y="1417"/>
                    <a:pt x="2492" y="1482"/>
                    <a:pt x="2424" y="1526"/>
                  </a:cubicBezTo>
                  <a:cubicBezTo>
                    <a:pt x="2356" y="1578"/>
                    <a:pt x="2287" y="1629"/>
                    <a:pt x="2219" y="1680"/>
                  </a:cubicBezTo>
                  <a:cubicBezTo>
                    <a:pt x="2089" y="1789"/>
                    <a:pt x="1959" y="1899"/>
                    <a:pt x="1833" y="2008"/>
                  </a:cubicBezTo>
                  <a:cubicBezTo>
                    <a:pt x="1676" y="2148"/>
                    <a:pt x="1523" y="2291"/>
                    <a:pt x="1373" y="2435"/>
                  </a:cubicBezTo>
                  <a:cubicBezTo>
                    <a:pt x="1557" y="2056"/>
                    <a:pt x="1741" y="1674"/>
                    <a:pt x="1918" y="1291"/>
                  </a:cubicBezTo>
                  <a:lnTo>
                    <a:pt x="2219" y="642"/>
                  </a:lnTo>
                  <a:cubicBezTo>
                    <a:pt x="2318" y="428"/>
                    <a:pt x="2410" y="206"/>
                    <a:pt x="2526"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1"/>
            <p:cNvSpPr/>
            <p:nvPr/>
          </p:nvSpPr>
          <p:spPr>
            <a:xfrm flipH="1">
              <a:off x="5754194" y="4212289"/>
              <a:ext cx="462752" cy="333789"/>
            </a:xfrm>
            <a:custGeom>
              <a:rect b="b" l="l" r="r" t="t"/>
              <a:pathLst>
                <a:path extrusionOk="0" h="5337" w="7399">
                  <a:moveTo>
                    <a:pt x="6145" y="1"/>
                  </a:moveTo>
                  <a:cubicBezTo>
                    <a:pt x="6104" y="1"/>
                    <a:pt x="6058" y="6"/>
                    <a:pt x="6005" y="16"/>
                  </a:cubicBezTo>
                  <a:cubicBezTo>
                    <a:pt x="4340" y="333"/>
                    <a:pt x="62" y="5204"/>
                    <a:pt x="1" y="5231"/>
                  </a:cubicBezTo>
                  <a:lnTo>
                    <a:pt x="127" y="5337"/>
                  </a:lnTo>
                  <a:cubicBezTo>
                    <a:pt x="3149" y="4659"/>
                    <a:pt x="7398" y="1"/>
                    <a:pt x="6145" y="1"/>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11"/>
            <p:cNvSpPr/>
            <p:nvPr/>
          </p:nvSpPr>
          <p:spPr>
            <a:xfrm flipH="1">
              <a:off x="5835124" y="4224485"/>
              <a:ext cx="348299" cy="302893"/>
            </a:xfrm>
            <a:custGeom>
              <a:rect b="b" l="l" r="r" t="t"/>
              <a:pathLst>
                <a:path extrusionOk="0" h="4843" w="5569">
                  <a:moveTo>
                    <a:pt x="5568" y="1"/>
                  </a:moveTo>
                  <a:lnTo>
                    <a:pt x="5568" y="1"/>
                  </a:lnTo>
                  <a:cubicBezTo>
                    <a:pt x="5326" y="193"/>
                    <a:pt x="5091" y="390"/>
                    <a:pt x="4852" y="582"/>
                  </a:cubicBezTo>
                  <a:lnTo>
                    <a:pt x="4275" y="1066"/>
                  </a:lnTo>
                  <a:cubicBezTo>
                    <a:pt x="4278" y="998"/>
                    <a:pt x="4281" y="930"/>
                    <a:pt x="4281" y="861"/>
                  </a:cubicBezTo>
                  <a:cubicBezTo>
                    <a:pt x="4278" y="766"/>
                    <a:pt x="4275" y="670"/>
                    <a:pt x="4258" y="574"/>
                  </a:cubicBezTo>
                  <a:cubicBezTo>
                    <a:pt x="4223" y="667"/>
                    <a:pt x="4203" y="759"/>
                    <a:pt x="4182" y="851"/>
                  </a:cubicBezTo>
                  <a:cubicBezTo>
                    <a:pt x="4165" y="943"/>
                    <a:pt x="4152" y="1036"/>
                    <a:pt x="4141" y="1132"/>
                  </a:cubicBezTo>
                  <a:lnTo>
                    <a:pt x="4138" y="1179"/>
                  </a:lnTo>
                  <a:cubicBezTo>
                    <a:pt x="3913" y="1367"/>
                    <a:pt x="3691" y="1558"/>
                    <a:pt x="3469" y="1749"/>
                  </a:cubicBezTo>
                  <a:cubicBezTo>
                    <a:pt x="3465" y="1712"/>
                    <a:pt x="3459" y="1674"/>
                    <a:pt x="3452" y="1636"/>
                  </a:cubicBezTo>
                  <a:cubicBezTo>
                    <a:pt x="3438" y="1548"/>
                    <a:pt x="3418" y="1463"/>
                    <a:pt x="3380" y="1377"/>
                  </a:cubicBezTo>
                  <a:cubicBezTo>
                    <a:pt x="3360" y="1466"/>
                    <a:pt x="3353" y="1554"/>
                    <a:pt x="3350" y="1644"/>
                  </a:cubicBezTo>
                  <a:cubicBezTo>
                    <a:pt x="3346" y="1712"/>
                    <a:pt x="3350" y="1780"/>
                    <a:pt x="3353" y="1848"/>
                  </a:cubicBezTo>
                  <a:cubicBezTo>
                    <a:pt x="3152" y="2022"/>
                    <a:pt x="2947" y="2197"/>
                    <a:pt x="2742" y="2374"/>
                  </a:cubicBezTo>
                  <a:cubicBezTo>
                    <a:pt x="2708" y="2401"/>
                    <a:pt x="2674" y="2432"/>
                    <a:pt x="2640" y="2463"/>
                  </a:cubicBezTo>
                  <a:cubicBezTo>
                    <a:pt x="2619" y="2353"/>
                    <a:pt x="2592" y="2247"/>
                    <a:pt x="2547" y="2142"/>
                  </a:cubicBezTo>
                  <a:cubicBezTo>
                    <a:pt x="2523" y="2282"/>
                    <a:pt x="2523" y="2418"/>
                    <a:pt x="2534" y="2555"/>
                  </a:cubicBezTo>
                  <a:cubicBezTo>
                    <a:pt x="2277" y="2780"/>
                    <a:pt x="2025" y="3005"/>
                    <a:pt x="1769" y="3231"/>
                  </a:cubicBezTo>
                  <a:cubicBezTo>
                    <a:pt x="1762" y="3090"/>
                    <a:pt x="1745" y="2954"/>
                    <a:pt x="1707" y="2814"/>
                  </a:cubicBezTo>
                  <a:cubicBezTo>
                    <a:pt x="1660" y="2988"/>
                    <a:pt x="1650" y="3166"/>
                    <a:pt x="1646" y="3339"/>
                  </a:cubicBezTo>
                  <a:cubicBezTo>
                    <a:pt x="1551" y="3425"/>
                    <a:pt x="1455" y="3507"/>
                    <a:pt x="1359" y="3593"/>
                  </a:cubicBezTo>
                  <a:cubicBezTo>
                    <a:pt x="1233" y="3708"/>
                    <a:pt x="1103" y="3824"/>
                    <a:pt x="977" y="3941"/>
                  </a:cubicBezTo>
                  <a:cubicBezTo>
                    <a:pt x="967" y="3876"/>
                    <a:pt x="957" y="3807"/>
                    <a:pt x="933" y="3739"/>
                  </a:cubicBezTo>
                  <a:cubicBezTo>
                    <a:pt x="895" y="3838"/>
                    <a:pt x="878" y="3938"/>
                    <a:pt x="868" y="4033"/>
                  </a:cubicBezTo>
                  <a:lnTo>
                    <a:pt x="868" y="4036"/>
                  </a:lnTo>
                  <a:cubicBezTo>
                    <a:pt x="577" y="4302"/>
                    <a:pt x="287" y="4568"/>
                    <a:pt x="1" y="4842"/>
                  </a:cubicBezTo>
                  <a:lnTo>
                    <a:pt x="718" y="4258"/>
                  </a:lnTo>
                  <a:lnTo>
                    <a:pt x="916" y="4091"/>
                  </a:lnTo>
                  <a:lnTo>
                    <a:pt x="926" y="4091"/>
                  </a:lnTo>
                  <a:cubicBezTo>
                    <a:pt x="990" y="4100"/>
                    <a:pt x="1055" y="4103"/>
                    <a:pt x="1120" y="4103"/>
                  </a:cubicBezTo>
                  <a:cubicBezTo>
                    <a:pt x="1152" y="4103"/>
                    <a:pt x="1184" y="4102"/>
                    <a:pt x="1216" y="4101"/>
                  </a:cubicBezTo>
                  <a:cubicBezTo>
                    <a:pt x="1312" y="4094"/>
                    <a:pt x="1407" y="4084"/>
                    <a:pt x="1507" y="4050"/>
                  </a:cubicBezTo>
                  <a:cubicBezTo>
                    <a:pt x="1411" y="4012"/>
                    <a:pt x="1315" y="3999"/>
                    <a:pt x="1216" y="3985"/>
                  </a:cubicBezTo>
                  <a:cubicBezTo>
                    <a:pt x="1165" y="3979"/>
                    <a:pt x="1110" y="3974"/>
                    <a:pt x="1056" y="3974"/>
                  </a:cubicBezTo>
                  <a:lnTo>
                    <a:pt x="1425" y="3667"/>
                  </a:lnTo>
                  <a:cubicBezTo>
                    <a:pt x="1523" y="3585"/>
                    <a:pt x="1619" y="3500"/>
                    <a:pt x="1718" y="3418"/>
                  </a:cubicBezTo>
                  <a:cubicBezTo>
                    <a:pt x="1806" y="3425"/>
                    <a:pt x="1899" y="3432"/>
                    <a:pt x="1991" y="3432"/>
                  </a:cubicBezTo>
                  <a:cubicBezTo>
                    <a:pt x="2090" y="3432"/>
                    <a:pt x="2186" y="3425"/>
                    <a:pt x="2285" y="3408"/>
                  </a:cubicBezTo>
                  <a:cubicBezTo>
                    <a:pt x="2192" y="3371"/>
                    <a:pt x="2096" y="3347"/>
                    <a:pt x="2001" y="3330"/>
                  </a:cubicBezTo>
                  <a:cubicBezTo>
                    <a:pt x="1950" y="3319"/>
                    <a:pt x="1899" y="3312"/>
                    <a:pt x="1847" y="3306"/>
                  </a:cubicBezTo>
                  <a:cubicBezTo>
                    <a:pt x="2104" y="3087"/>
                    <a:pt x="2359" y="2868"/>
                    <a:pt x="2616" y="2650"/>
                  </a:cubicBezTo>
                  <a:cubicBezTo>
                    <a:pt x="2704" y="2668"/>
                    <a:pt x="2797" y="2681"/>
                    <a:pt x="2889" y="2688"/>
                  </a:cubicBezTo>
                  <a:cubicBezTo>
                    <a:pt x="2948" y="2692"/>
                    <a:pt x="3008" y="2696"/>
                    <a:pt x="3069" y="2696"/>
                  </a:cubicBezTo>
                  <a:cubicBezTo>
                    <a:pt x="3113" y="2696"/>
                    <a:pt x="3158" y="2694"/>
                    <a:pt x="3202" y="2688"/>
                  </a:cubicBezTo>
                  <a:cubicBezTo>
                    <a:pt x="3107" y="2640"/>
                    <a:pt x="3008" y="2610"/>
                    <a:pt x="2909" y="2582"/>
                  </a:cubicBezTo>
                  <a:cubicBezTo>
                    <a:pt x="2851" y="2569"/>
                    <a:pt x="2797" y="2555"/>
                    <a:pt x="2739" y="2545"/>
                  </a:cubicBezTo>
                  <a:cubicBezTo>
                    <a:pt x="2766" y="2520"/>
                    <a:pt x="2797" y="2493"/>
                    <a:pt x="2824" y="2469"/>
                  </a:cubicBezTo>
                  <a:cubicBezTo>
                    <a:pt x="3015" y="2299"/>
                    <a:pt x="3210" y="2131"/>
                    <a:pt x="3401" y="1964"/>
                  </a:cubicBezTo>
                  <a:lnTo>
                    <a:pt x="3407" y="1964"/>
                  </a:lnTo>
                  <a:cubicBezTo>
                    <a:pt x="3528" y="1989"/>
                    <a:pt x="3652" y="2008"/>
                    <a:pt x="3780" y="2008"/>
                  </a:cubicBezTo>
                  <a:cubicBezTo>
                    <a:pt x="3808" y="2008"/>
                    <a:pt x="3837" y="2007"/>
                    <a:pt x="3865" y="2005"/>
                  </a:cubicBezTo>
                  <a:cubicBezTo>
                    <a:pt x="3752" y="1940"/>
                    <a:pt x="3633" y="1896"/>
                    <a:pt x="3514" y="1865"/>
                  </a:cubicBezTo>
                  <a:cubicBezTo>
                    <a:pt x="3746" y="1660"/>
                    <a:pt x="3977" y="1455"/>
                    <a:pt x="4206" y="1247"/>
                  </a:cubicBezTo>
                  <a:lnTo>
                    <a:pt x="4251" y="1209"/>
                  </a:lnTo>
                  <a:cubicBezTo>
                    <a:pt x="4333" y="1223"/>
                    <a:pt x="4415" y="1237"/>
                    <a:pt x="4500" y="1244"/>
                  </a:cubicBezTo>
                  <a:cubicBezTo>
                    <a:pt x="4566" y="1251"/>
                    <a:pt x="4632" y="1256"/>
                    <a:pt x="4698" y="1256"/>
                  </a:cubicBezTo>
                  <a:cubicBezTo>
                    <a:pt x="4735" y="1256"/>
                    <a:pt x="4773" y="1254"/>
                    <a:pt x="4811" y="1250"/>
                  </a:cubicBezTo>
                  <a:cubicBezTo>
                    <a:pt x="4715" y="1206"/>
                    <a:pt x="4616" y="1173"/>
                    <a:pt x="4517" y="1145"/>
                  </a:cubicBezTo>
                  <a:cubicBezTo>
                    <a:pt x="4466" y="1127"/>
                    <a:pt x="4418" y="1118"/>
                    <a:pt x="4367" y="1104"/>
                  </a:cubicBezTo>
                  <a:lnTo>
                    <a:pt x="4893" y="629"/>
                  </a:lnTo>
                  <a:cubicBezTo>
                    <a:pt x="5118" y="421"/>
                    <a:pt x="5343" y="216"/>
                    <a:pt x="5568"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11"/>
            <p:cNvSpPr/>
            <p:nvPr/>
          </p:nvSpPr>
          <p:spPr>
            <a:xfrm flipH="1">
              <a:off x="7562296" y="2698893"/>
              <a:ext cx="73738" cy="49158"/>
            </a:xfrm>
            <a:custGeom>
              <a:rect b="b" l="l" r="r" t="t"/>
              <a:pathLst>
                <a:path extrusionOk="0" h="786" w="1179">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1"/>
            <p:cNvSpPr/>
            <p:nvPr/>
          </p:nvSpPr>
          <p:spPr>
            <a:xfrm flipH="1">
              <a:off x="6074848" y="3064953"/>
              <a:ext cx="1136335" cy="885414"/>
            </a:xfrm>
            <a:custGeom>
              <a:rect b="b" l="l" r="r" t="t"/>
              <a:pathLst>
                <a:path extrusionOk="0" h="14157" w="18169">
                  <a:moveTo>
                    <a:pt x="5960" y="1"/>
                  </a:moveTo>
                  <a:cubicBezTo>
                    <a:pt x="5712" y="1"/>
                    <a:pt x="5482" y="19"/>
                    <a:pt x="5275" y="60"/>
                  </a:cubicBezTo>
                  <a:cubicBezTo>
                    <a:pt x="2950" y="517"/>
                    <a:pt x="1734" y="3453"/>
                    <a:pt x="1602" y="4723"/>
                  </a:cubicBezTo>
                  <a:cubicBezTo>
                    <a:pt x="1465" y="5993"/>
                    <a:pt x="1148" y="10175"/>
                    <a:pt x="1148" y="10175"/>
                  </a:cubicBezTo>
                  <a:cubicBezTo>
                    <a:pt x="1148" y="10175"/>
                    <a:pt x="1" y="10762"/>
                    <a:pt x="352" y="11421"/>
                  </a:cubicBezTo>
                  <a:cubicBezTo>
                    <a:pt x="707" y="12079"/>
                    <a:pt x="2305" y="12700"/>
                    <a:pt x="2196" y="13206"/>
                  </a:cubicBezTo>
                  <a:cubicBezTo>
                    <a:pt x="2113" y="13604"/>
                    <a:pt x="1793" y="13899"/>
                    <a:pt x="1529" y="13899"/>
                  </a:cubicBezTo>
                  <a:cubicBezTo>
                    <a:pt x="1512" y="13899"/>
                    <a:pt x="1495" y="13898"/>
                    <a:pt x="1479" y="13896"/>
                  </a:cubicBezTo>
                  <a:cubicBezTo>
                    <a:pt x="1476" y="13895"/>
                    <a:pt x="1474" y="13895"/>
                    <a:pt x="1471" y="13895"/>
                  </a:cubicBezTo>
                  <a:cubicBezTo>
                    <a:pt x="1442" y="13895"/>
                    <a:pt x="1426" y="13934"/>
                    <a:pt x="1452" y="13957"/>
                  </a:cubicBezTo>
                  <a:cubicBezTo>
                    <a:pt x="1562" y="14048"/>
                    <a:pt x="1751" y="14157"/>
                    <a:pt x="2029" y="14157"/>
                  </a:cubicBezTo>
                  <a:cubicBezTo>
                    <a:pt x="2137" y="14157"/>
                    <a:pt x="2259" y="14141"/>
                    <a:pt x="2394" y="14101"/>
                  </a:cubicBezTo>
                  <a:cubicBezTo>
                    <a:pt x="2804" y="13980"/>
                    <a:pt x="2920" y="13905"/>
                    <a:pt x="2942" y="13862"/>
                  </a:cubicBezTo>
                  <a:lnTo>
                    <a:pt x="2942" y="13862"/>
                  </a:lnTo>
                  <a:cubicBezTo>
                    <a:pt x="2967" y="13887"/>
                    <a:pt x="3015" y="13913"/>
                    <a:pt x="3109" y="13913"/>
                  </a:cubicBezTo>
                  <a:cubicBezTo>
                    <a:pt x="3290" y="13913"/>
                    <a:pt x="3640" y="13818"/>
                    <a:pt x="4315" y="13441"/>
                  </a:cubicBezTo>
                  <a:cubicBezTo>
                    <a:pt x="4905" y="13114"/>
                    <a:pt x="5958" y="12973"/>
                    <a:pt x="7017" y="12973"/>
                  </a:cubicBezTo>
                  <a:cubicBezTo>
                    <a:pt x="8409" y="12973"/>
                    <a:pt x="9814" y="13215"/>
                    <a:pt x="10197" y="13592"/>
                  </a:cubicBezTo>
                  <a:cubicBezTo>
                    <a:pt x="10412" y="13802"/>
                    <a:pt x="10920" y="13885"/>
                    <a:pt x="11545" y="13885"/>
                  </a:cubicBezTo>
                  <a:cubicBezTo>
                    <a:pt x="12876" y="13885"/>
                    <a:pt x="14739" y="13507"/>
                    <a:pt x="15427" y="13175"/>
                  </a:cubicBezTo>
                  <a:cubicBezTo>
                    <a:pt x="16437" y="12687"/>
                    <a:pt x="14915" y="13315"/>
                    <a:pt x="15068" y="12165"/>
                  </a:cubicBezTo>
                  <a:cubicBezTo>
                    <a:pt x="15219" y="11018"/>
                    <a:pt x="18168" y="8812"/>
                    <a:pt x="18017" y="7614"/>
                  </a:cubicBezTo>
                  <a:cubicBezTo>
                    <a:pt x="17864" y="6416"/>
                    <a:pt x="16686" y="3112"/>
                    <a:pt x="14748" y="2504"/>
                  </a:cubicBezTo>
                  <a:cubicBezTo>
                    <a:pt x="12981" y="1951"/>
                    <a:pt x="8502" y="1"/>
                    <a:pt x="5960" y="1"/>
                  </a:cubicBezTo>
                  <a:close/>
                </a:path>
              </a:pathLst>
            </a:custGeom>
            <a:solidFill>
              <a:srgbClr val="FF8E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11"/>
            <p:cNvSpPr/>
            <p:nvPr/>
          </p:nvSpPr>
          <p:spPr>
            <a:xfrm flipH="1">
              <a:off x="6138516" y="4435877"/>
              <a:ext cx="1107440" cy="152291"/>
            </a:xfrm>
            <a:custGeom>
              <a:rect b="b" l="l" r="r" t="t"/>
              <a:pathLst>
                <a:path extrusionOk="0" h="2435" w="17707">
                  <a:moveTo>
                    <a:pt x="8852" y="0"/>
                  </a:moveTo>
                  <a:cubicBezTo>
                    <a:pt x="3963" y="0"/>
                    <a:pt x="1" y="544"/>
                    <a:pt x="1" y="1216"/>
                  </a:cubicBezTo>
                  <a:cubicBezTo>
                    <a:pt x="1" y="1889"/>
                    <a:pt x="3963" y="2434"/>
                    <a:pt x="8852" y="2434"/>
                  </a:cubicBezTo>
                  <a:cubicBezTo>
                    <a:pt x="13744" y="2434"/>
                    <a:pt x="17707" y="1889"/>
                    <a:pt x="17707" y="1216"/>
                  </a:cubicBezTo>
                  <a:cubicBezTo>
                    <a:pt x="17707" y="544"/>
                    <a:pt x="13744" y="0"/>
                    <a:pt x="8852" y="0"/>
                  </a:cubicBezTo>
                  <a:close/>
                </a:path>
              </a:pathLst>
            </a:custGeom>
            <a:solidFill>
              <a:srgbClr val="49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11"/>
            <p:cNvSpPr/>
            <p:nvPr/>
          </p:nvSpPr>
          <p:spPr>
            <a:xfrm flipH="1">
              <a:off x="6635543" y="4466210"/>
              <a:ext cx="63" cy="63"/>
            </a:xfrm>
            <a:custGeom>
              <a:rect b="b" l="l" r="r" t="t"/>
              <a:pathLst>
                <a:path extrusionOk="0" h="1" w="1">
                  <a:moveTo>
                    <a:pt x="1" y="0"/>
                  </a:move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1"/>
            <p:cNvSpPr/>
            <p:nvPr/>
          </p:nvSpPr>
          <p:spPr>
            <a:xfrm flipH="1">
              <a:off x="6524717" y="3608820"/>
              <a:ext cx="28895" cy="10320"/>
            </a:xfrm>
            <a:custGeom>
              <a:rect b="b" l="l" r="r" t="t"/>
              <a:pathLst>
                <a:path extrusionOk="0" h="165" w="462">
                  <a:moveTo>
                    <a:pt x="454" y="1"/>
                  </a:moveTo>
                  <a:cubicBezTo>
                    <a:pt x="386" y="38"/>
                    <a:pt x="308" y="42"/>
                    <a:pt x="232" y="42"/>
                  </a:cubicBezTo>
                  <a:cubicBezTo>
                    <a:pt x="218" y="42"/>
                    <a:pt x="203" y="42"/>
                    <a:pt x="188" y="42"/>
                  </a:cubicBezTo>
                  <a:cubicBezTo>
                    <a:pt x="126" y="42"/>
                    <a:pt x="64" y="38"/>
                    <a:pt x="1" y="34"/>
                  </a:cubicBezTo>
                  <a:lnTo>
                    <a:pt x="1" y="48"/>
                  </a:lnTo>
                  <a:cubicBezTo>
                    <a:pt x="69" y="137"/>
                    <a:pt x="150" y="164"/>
                    <a:pt x="236" y="164"/>
                  </a:cubicBezTo>
                  <a:cubicBezTo>
                    <a:pt x="277" y="164"/>
                    <a:pt x="322" y="154"/>
                    <a:pt x="366" y="130"/>
                  </a:cubicBezTo>
                  <a:cubicBezTo>
                    <a:pt x="407" y="106"/>
                    <a:pt x="448" y="69"/>
                    <a:pt x="462" y="10"/>
                  </a:cubicBezTo>
                  <a:lnTo>
                    <a:pt x="454" y="1"/>
                  </a:ln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11"/>
            <p:cNvSpPr/>
            <p:nvPr/>
          </p:nvSpPr>
          <p:spPr>
            <a:xfrm flipH="1">
              <a:off x="6107996" y="3976943"/>
              <a:ext cx="865338" cy="560006"/>
            </a:xfrm>
            <a:custGeom>
              <a:rect b="b" l="l" r="r" t="t"/>
              <a:pathLst>
                <a:path extrusionOk="0" h="8954" w="13836">
                  <a:moveTo>
                    <a:pt x="9253" y="1"/>
                  </a:moveTo>
                  <a:cubicBezTo>
                    <a:pt x="7778" y="1"/>
                    <a:pt x="6558" y="1324"/>
                    <a:pt x="6558" y="1324"/>
                  </a:cubicBezTo>
                  <a:lnTo>
                    <a:pt x="0" y="3027"/>
                  </a:lnTo>
                  <a:lnTo>
                    <a:pt x="4735" y="8953"/>
                  </a:lnTo>
                  <a:cubicBezTo>
                    <a:pt x="4735" y="8953"/>
                    <a:pt x="7285" y="8906"/>
                    <a:pt x="9889" y="7264"/>
                  </a:cubicBezTo>
                  <a:cubicBezTo>
                    <a:pt x="12491" y="5622"/>
                    <a:pt x="13836" y="2546"/>
                    <a:pt x="10610" y="420"/>
                  </a:cubicBezTo>
                  <a:cubicBezTo>
                    <a:pt x="10152" y="117"/>
                    <a:pt x="9691" y="1"/>
                    <a:pt x="9253" y="1"/>
                  </a:cubicBezTo>
                  <a:close/>
                </a:path>
              </a:pathLst>
            </a:custGeom>
            <a:solidFill>
              <a:srgbClr val="6551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11"/>
            <p:cNvSpPr/>
            <p:nvPr/>
          </p:nvSpPr>
          <p:spPr>
            <a:xfrm flipH="1">
              <a:off x="6517900" y="4257007"/>
              <a:ext cx="427478" cy="305332"/>
            </a:xfrm>
            <a:custGeom>
              <a:rect b="b" l="l" r="r" t="t"/>
              <a:pathLst>
                <a:path extrusionOk="0" h="4882" w="6835">
                  <a:moveTo>
                    <a:pt x="6835" y="0"/>
                  </a:moveTo>
                  <a:cubicBezTo>
                    <a:pt x="6835" y="0"/>
                    <a:pt x="6189" y="7"/>
                    <a:pt x="5145" y="355"/>
                  </a:cubicBezTo>
                  <a:cubicBezTo>
                    <a:pt x="4100" y="700"/>
                    <a:pt x="0" y="4882"/>
                    <a:pt x="0" y="4882"/>
                  </a:cubicBezTo>
                  <a:cubicBezTo>
                    <a:pt x="0" y="4882"/>
                    <a:pt x="5009" y="809"/>
                    <a:pt x="6835" y="0"/>
                  </a:cubicBezTo>
                  <a:close/>
                </a:path>
              </a:pathLst>
            </a:custGeom>
            <a:solidFill>
              <a:srgbClr val="49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11"/>
            <p:cNvSpPr/>
            <p:nvPr/>
          </p:nvSpPr>
          <p:spPr>
            <a:xfrm flipH="1">
              <a:off x="6587696" y="3991515"/>
              <a:ext cx="710358" cy="662888"/>
            </a:xfrm>
            <a:custGeom>
              <a:rect b="b" l="l" r="r" t="t"/>
              <a:pathLst>
                <a:path extrusionOk="0" h="10599" w="11358">
                  <a:moveTo>
                    <a:pt x="10077" y="2839"/>
                  </a:moveTo>
                  <a:cubicBezTo>
                    <a:pt x="10073" y="2842"/>
                    <a:pt x="10068" y="2845"/>
                    <a:pt x="10063" y="2848"/>
                  </a:cubicBezTo>
                  <a:lnTo>
                    <a:pt x="10063" y="2848"/>
                  </a:lnTo>
                  <a:cubicBezTo>
                    <a:pt x="10093" y="2869"/>
                    <a:pt x="10110" y="2880"/>
                    <a:pt x="10114" y="2880"/>
                  </a:cubicBezTo>
                  <a:cubicBezTo>
                    <a:pt x="10118" y="2880"/>
                    <a:pt x="10106" y="2867"/>
                    <a:pt x="10077" y="2839"/>
                  </a:cubicBezTo>
                  <a:close/>
                  <a:moveTo>
                    <a:pt x="4340" y="0"/>
                  </a:moveTo>
                  <a:cubicBezTo>
                    <a:pt x="4100" y="0"/>
                    <a:pt x="3877" y="35"/>
                    <a:pt x="3676" y="111"/>
                  </a:cubicBezTo>
                  <a:cubicBezTo>
                    <a:pt x="1564" y="920"/>
                    <a:pt x="0" y="3269"/>
                    <a:pt x="2014" y="6484"/>
                  </a:cubicBezTo>
                  <a:cubicBezTo>
                    <a:pt x="3844" y="9399"/>
                    <a:pt x="8780" y="9540"/>
                    <a:pt x="9676" y="9540"/>
                  </a:cubicBezTo>
                  <a:cubicBezTo>
                    <a:pt x="9687" y="9540"/>
                    <a:pt x="9698" y="9540"/>
                    <a:pt x="9709" y="9539"/>
                  </a:cubicBezTo>
                  <a:cubicBezTo>
                    <a:pt x="9773" y="9539"/>
                    <a:pt x="9828" y="9584"/>
                    <a:pt x="9849" y="9645"/>
                  </a:cubicBezTo>
                  <a:lnTo>
                    <a:pt x="10101" y="10496"/>
                  </a:lnTo>
                  <a:cubicBezTo>
                    <a:pt x="10121" y="10564"/>
                    <a:pt x="10181" y="10599"/>
                    <a:pt x="10241" y="10599"/>
                  </a:cubicBezTo>
                  <a:cubicBezTo>
                    <a:pt x="10292" y="10599"/>
                    <a:pt x="10344" y="10573"/>
                    <a:pt x="10371" y="10519"/>
                  </a:cubicBezTo>
                  <a:lnTo>
                    <a:pt x="11323" y="8625"/>
                  </a:lnTo>
                  <a:cubicBezTo>
                    <a:pt x="11357" y="8553"/>
                    <a:pt x="11330" y="8465"/>
                    <a:pt x="11255" y="8430"/>
                  </a:cubicBezTo>
                  <a:cubicBezTo>
                    <a:pt x="10832" y="8225"/>
                    <a:pt x="9487" y="7540"/>
                    <a:pt x="8558" y="6597"/>
                  </a:cubicBezTo>
                  <a:cubicBezTo>
                    <a:pt x="7475" y="5497"/>
                    <a:pt x="7911" y="4281"/>
                    <a:pt x="10063" y="2848"/>
                  </a:cubicBezTo>
                  <a:lnTo>
                    <a:pt x="10063" y="2848"/>
                  </a:lnTo>
                  <a:cubicBezTo>
                    <a:pt x="9856" y="2702"/>
                    <a:pt x="9042" y="2071"/>
                    <a:pt x="8023" y="1439"/>
                  </a:cubicBezTo>
                  <a:cubicBezTo>
                    <a:pt x="6860" y="720"/>
                    <a:pt x="5432" y="0"/>
                    <a:pt x="4340" y="0"/>
                  </a:cubicBezTo>
                  <a:close/>
                </a:path>
              </a:pathLst>
            </a:custGeom>
            <a:solidFill>
              <a:srgbClr val="7F75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11"/>
            <p:cNvSpPr/>
            <p:nvPr/>
          </p:nvSpPr>
          <p:spPr>
            <a:xfrm flipH="1">
              <a:off x="6452168" y="4418616"/>
              <a:ext cx="338230" cy="329974"/>
            </a:xfrm>
            <a:custGeom>
              <a:rect b="b" l="l" r="r" t="t"/>
              <a:pathLst>
                <a:path extrusionOk="0" h="5276" w="5408">
                  <a:moveTo>
                    <a:pt x="1062" y="0"/>
                  </a:moveTo>
                  <a:lnTo>
                    <a:pt x="1" y="3038"/>
                  </a:lnTo>
                  <a:cubicBezTo>
                    <a:pt x="1210" y="4692"/>
                    <a:pt x="2015" y="5275"/>
                    <a:pt x="2591" y="5275"/>
                  </a:cubicBezTo>
                  <a:cubicBezTo>
                    <a:pt x="3640" y="5275"/>
                    <a:pt x="3927" y="3337"/>
                    <a:pt x="4507" y="2420"/>
                  </a:cubicBezTo>
                  <a:cubicBezTo>
                    <a:pt x="5408" y="1001"/>
                    <a:pt x="1062" y="0"/>
                    <a:pt x="1062" y="0"/>
                  </a:cubicBezTo>
                  <a:close/>
                </a:path>
              </a:pathLst>
            </a:custGeom>
            <a:solidFill>
              <a:srgbClr val="D2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11"/>
            <p:cNvSpPr/>
            <p:nvPr/>
          </p:nvSpPr>
          <p:spPr>
            <a:xfrm flipH="1">
              <a:off x="6239022" y="3790880"/>
              <a:ext cx="840008" cy="385012"/>
            </a:xfrm>
            <a:custGeom>
              <a:rect b="b" l="l" r="r" t="t"/>
              <a:pathLst>
                <a:path extrusionOk="0" h="6156" w="13431">
                  <a:moveTo>
                    <a:pt x="6544" y="0"/>
                  </a:moveTo>
                  <a:cubicBezTo>
                    <a:pt x="6158" y="0"/>
                    <a:pt x="5777" y="14"/>
                    <a:pt x="5432" y="28"/>
                  </a:cubicBezTo>
                  <a:cubicBezTo>
                    <a:pt x="5096" y="45"/>
                    <a:pt x="4795" y="59"/>
                    <a:pt x="4556" y="59"/>
                  </a:cubicBezTo>
                  <a:cubicBezTo>
                    <a:pt x="4497" y="59"/>
                    <a:pt x="4442" y="58"/>
                    <a:pt x="4390" y="56"/>
                  </a:cubicBezTo>
                  <a:cubicBezTo>
                    <a:pt x="4390" y="56"/>
                    <a:pt x="4294" y="39"/>
                    <a:pt x="4126" y="39"/>
                  </a:cubicBezTo>
                  <a:cubicBezTo>
                    <a:pt x="3700" y="39"/>
                    <a:pt x="2813" y="148"/>
                    <a:pt x="1858" y="920"/>
                  </a:cubicBezTo>
                  <a:cubicBezTo>
                    <a:pt x="748" y="1818"/>
                    <a:pt x="1" y="2507"/>
                    <a:pt x="642" y="4241"/>
                  </a:cubicBezTo>
                  <a:cubicBezTo>
                    <a:pt x="885" y="4722"/>
                    <a:pt x="1953" y="5971"/>
                    <a:pt x="5473" y="6149"/>
                  </a:cubicBezTo>
                  <a:cubicBezTo>
                    <a:pt x="5556" y="6153"/>
                    <a:pt x="5639" y="6155"/>
                    <a:pt x="5723" y="6155"/>
                  </a:cubicBezTo>
                  <a:cubicBezTo>
                    <a:pt x="9199" y="6155"/>
                    <a:pt x="13430" y="2626"/>
                    <a:pt x="8791" y="339"/>
                  </a:cubicBezTo>
                  <a:cubicBezTo>
                    <a:pt x="8238" y="66"/>
                    <a:pt x="7380" y="0"/>
                    <a:pt x="654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11"/>
            <p:cNvSpPr/>
            <p:nvPr/>
          </p:nvSpPr>
          <p:spPr>
            <a:xfrm flipH="1">
              <a:off x="6231642" y="2990090"/>
              <a:ext cx="1042083" cy="875095"/>
            </a:xfrm>
            <a:custGeom>
              <a:rect b="b" l="l" r="r" t="t"/>
              <a:pathLst>
                <a:path extrusionOk="0" h="13992" w="16662">
                  <a:moveTo>
                    <a:pt x="9315" y="0"/>
                  </a:moveTo>
                  <a:cubicBezTo>
                    <a:pt x="3965" y="0"/>
                    <a:pt x="633" y="6435"/>
                    <a:pt x="3226" y="8716"/>
                  </a:cubicBezTo>
                  <a:lnTo>
                    <a:pt x="3179" y="8692"/>
                  </a:lnTo>
                  <a:cubicBezTo>
                    <a:pt x="3179" y="8692"/>
                    <a:pt x="2550" y="8315"/>
                    <a:pt x="1877" y="8315"/>
                  </a:cubicBezTo>
                  <a:cubicBezTo>
                    <a:pt x="1312" y="8315"/>
                    <a:pt x="716" y="8580"/>
                    <a:pt x="434" y="9555"/>
                  </a:cubicBezTo>
                  <a:cubicBezTo>
                    <a:pt x="1" y="11050"/>
                    <a:pt x="1062" y="11600"/>
                    <a:pt x="2567" y="11621"/>
                  </a:cubicBezTo>
                  <a:cubicBezTo>
                    <a:pt x="3100" y="11627"/>
                    <a:pt x="4008" y="11843"/>
                    <a:pt x="4462" y="11952"/>
                  </a:cubicBezTo>
                  <a:cubicBezTo>
                    <a:pt x="5868" y="12293"/>
                    <a:pt x="7122" y="12385"/>
                    <a:pt x="7930" y="13467"/>
                  </a:cubicBezTo>
                  <a:cubicBezTo>
                    <a:pt x="8075" y="13662"/>
                    <a:pt x="8591" y="13991"/>
                    <a:pt x="9332" y="13991"/>
                  </a:cubicBezTo>
                  <a:cubicBezTo>
                    <a:pt x="9357" y="13991"/>
                    <a:pt x="9382" y="13991"/>
                    <a:pt x="9408" y="13990"/>
                  </a:cubicBezTo>
                  <a:lnTo>
                    <a:pt x="10251" y="13809"/>
                  </a:lnTo>
                  <a:cubicBezTo>
                    <a:pt x="10251" y="13809"/>
                    <a:pt x="10289" y="13393"/>
                    <a:pt x="11157" y="13153"/>
                  </a:cubicBezTo>
                  <a:cubicBezTo>
                    <a:pt x="12190" y="12870"/>
                    <a:pt x="16662" y="11559"/>
                    <a:pt x="16587" y="8829"/>
                  </a:cubicBezTo>
                  <a:cubicBezTo>
                    <a:pt x="16533" y="6766"/>
                    <a:pt x="15642" y="7357"/>
                    <a:pt x="15921" y="5575"/>
                  </a:cubicBezTo>
                  <a:cubicBezTo>
                    <a:pt x="16202" y="3793"/>
                    <a:pt x="15884" y="715"/>
                    <a:pt x="10091" y="45"/>
                  </a:cubicBezTo>
                  <a:cubicBezTo>
                    <a:pt x="9828" y="15"/>
                    <a:pt x="9569" y="0"/>
                    <a:pt x="9315"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11"/>
            <p:cNvSpPr/>
            <p:nvPr/>
          </p:nvSpPr>
          <p:spPr>
            <a:xfrm flipH="1">
              <a:off x="6415643" y="3109045"/>
              <a:ext cx="561757" cy="219337"/>
            </a:xfrm>
            <a:custGeom>
              <a:rect b="b" l="l" r="r" t="t"/>
              <a:pathLst>
                <a:path extrusionOk="0" h="3507" w="8982">
                  <a:moveTo>
                    <a:pt x="2797" y="0"/>
                  </a:moveTo>
                  <a:cubicBezTo>
                    <a:pt x="1257" y="0"/>
                    <a:pt x="383" y="758"/>
                    <a:pt x="0" y="1110"/>
                  </a:cubicBezTo>
                  <a:cubicBezTo>
                    <a:pt x="495" y="803"/>
                    <a:pt x="1595" y="201"/>
                    <a:pt x="2595" y="201"/>
                  </a:cubicBezTo>
                  <a:cubicBezTo>
                    <a:pt x="2718" y="201"/>
                    <a:pt x="2834" y="209"/>
                    <a:pt x="2950" y="229"/>
                  </a:cubicBezTo>
                  <a:cubicBezTo>
                    <a:pt x="5186" y="590"/>
                    <a:pt x="6083" y="1434"/>
                    <a:pt x="6603" y="2533"/>
                  </a:cubicBezTo>
                  <a:cubicBezTo>
                    <a:pt x="6852" y="3062"/>
                    <a:pt x="7511" y="3352"/>
                    <a:pt x="8207" y="3506"/>
                  </a:cubicBezTo>
                  <a:cubicBezTo>
                    <a:pt x="8432" y="3355"/>
                    <a:pt x="8692" y="3212"/>
                    <a:pt x="8982" y="3100"/>
                  </a:cubicBezTo>
                  <a:cubicBezTo>
                    <a:pt x="8658" y="3007"/>
                    <a:pt x="8344" y="2925"/>
                    <a:pt x="8043" y="2847"/>
                  </a:cubicBezTo>
                  <a:cubicBezTo>
                    <a:pt x="5831" y="2274"/>
                    <a:pt x="7210" y="990"/>
                    <a:pt x="4234" y="198"/>
                  </a:cubicBezTo>
                  <a:cubicBezTo>
                    <a:pt x="3701" y="58"/>
                    <a:pt x="3223" y="0"/>
                    <a:pt x="2797" y="0"/>
                  </a:cubicBezTo>
                  <a:close/>
                </a:path>
              </a:pathLst>
            </a:custGeom>
            <a:solidFill>
              <a:srgbClr val="F2A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11"/>
            <p:cNvSpPr/>
            <p:nvPr/>
          </p:nvSpPr>
          <p:spPr>
            <a:xfrm flipH="1">
              <a:off x="6782830" y="3418942"/>
              <a:ext cx="119644" cy="99192"/>
            </a:xfrm>
            <a:custGeom>
              <a:rect b="b" l="l" r="r" t="t"/>
              <a:pathLst>
                <a:path extrusionOk="0" h="1586" w="1913">
                  <a:moveTo>
                    <a:pt x="1059" y="1"/>
                  </a:moveTo>
                  <a:cubicBezTo>
                    <a:pt x="891" y="1"/>
                    <a:pt x="722" y="48"/>
                    <a:pt x="581" y="125"/>
                  </a:cubicBezTo>
                  <a:cubicBezTo>
                    <a:pt x="516" y="155"/>
                    <a:pt x="461" y="203"/>
                    <a:pt x="403" y="244"/>
                  </a:cubicBezTo>
                  <a:cubicBezTo>
                    <a:pt x="376" y="268"/>
                    <a:pt x="349" y="295"/>
                    <a:pt x="325" y="319"/>
                  </a:cubicBezTo>
                  <a:cubicBezTo>
                    <a:pt x="298" y="343"/>
                    <a:pt x="271" y="371"/>
                    <a:pt x="250" y="401"/>
                  </a:cubicBezTo>
                  <a:cubicBezTo>
                    <a:pt x="157" y="510"/>
                    <a:pt x="83" y="640"/>
                    <a:pt x="52" y="776"/>
                  </a:cubicBezTo>
                  <a:cubicBezTo>
                    <a:pt x="14" y="913"/>
                    <a:pt x="1" y="1053"/>
                    <a:pt x="4" y="1190"/>
                  </a:cubicBezTo>
                  <a:cubicBezTo>
                    <a:pt x="18" y="1326"/>
                    <a:pt x="42" y="1463"/>
                    <a:pt x="89" y="1586"/>
                  </a:cubicBezTo>
                  <a:lnTo>
                    <a:pt x="100" y="1586"/>
                  </a:lnTo>
                  <a:cubicBezTo>
                    <a:pt x="55" y="1326"/>
                    <a:pt x="55" y="1056"/>
                    <a:pt x="141" y="811"/>
                  </a:cubicBezTo>
                  <a:cubicBezTo>
                    <a:pt x="226" y="562"/>
                    <a:pt x="411" y="354"/>
                    <a:pt x="642" y="234"/>
                  </a:cubicBezTo>
                  <a:cubicBezTo>
                    <a:pt x="774" y="157"/>
                    <a:pt x="929" y="113"/>
                    <a:pt x="1083" y="113"/>
                  </a:cubicBezTo>
                  <a:cubicBezTo>
                    <a:pt x="1188" y="113"/>
                    <a:pt x="1293" y="133"/>
                    <a:pt x="1390" y="179"/>
                  </a:cubicBezTo>
                  <a:cubicBezTo>
                    <a:pt x="1626" y="285"/>
                    <a:pt x="1816" y="497"/>
                    <a:pt x="1898" y="743"/>
                  </a:cubicBezTo>
                  <a:lnTo>
                    <a:pt x="1912" y="739"/>
                  </a:lnTo>
                  <a:cubicBezTo>
                    <a:pt x="1895" y="603"/>
                    <a:pt x="1830" y="480"/>
                    <a:pt x="1752" y="363"/>
                  </a:cubicBezTo>
                  <a:cubicBezTo>
                    <a:pt x="1667" y="254"/>
                    <a:pt x="1558" y="159"/>
                    <a:pt x="1427" y="91"/>
                  </a:cubicBezTo>
                  <a:cubicBezTo>
                    <a:pt x="1315" y="28"/>
                    <a:pt x="1188" y="1"/>
                    <a:pt x="1059" y="1"/>
                  </a:cubicBezTo>
                  <a:close/>
                </a:path>
              </a:pathLst>
            </a:custGeom>
            <a:solidFill>
              <a:srgbClr val="5645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11"/>
            <p:cNvSpPr/>
            <p:nvPr/>
          </p:nvSpPr>
          <p:spPr>
            <a:xfrm flipH="1">
              <a:off x="6314888" y="3390860"/>
              <a:ext cx="99943" cy="63668"/>
            </a:xfrm>
            <a:custGeom>
              <a:rect b="b" l="l" r="r" t="t"/>
              <a:pathLst>
                <a:path extrusionOk="0" h="1018" w="1598">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3" y="127"/>
                    <a:pt x="828" y="120"/>
                    <a:pt x="892" y="120"/>
                  </a:cubicBezTo>
                  <a:cubicBezTo>
                    <a:pt x="1031" y="120"/>
                    <a:pt x="1170" y="153"/>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rgbClr val="5645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11"/>
            <p:cNvSpPr/>
            <p:nvPr/>
          </p:nvSpPr>
          <p:spPr>
            <a:xfrm flipH="1">
              <a:off x="6463488" y="3560975"/>
              <a:ext cx="155230" cy="24579"/>
            </a:xfrm>
            <a:custGeom>
              <a:rect b="b" l="l" r="r" t="t"/>
              <a:pathLst>
                <a:path extrusionOk="0" h="393" w="2482">
                  <a:moveTo>
                    <a:pt x="2475" y="0"/>
                  </a:moveTo>
                  <a:cubicBezTo>
                    <a:pt x="2376" y="45"/>
                    <a:pt x="2277" y="82"/>
                    <a:pt x="2175" y="107"/>
                  </a:cubicBezTo>
                  <a:cubicBezTo>
                    <a:pt x="2076" y="137"/>
                    <a:pt x="1974" y="161"/>
                    <a:pt x="1871" y="181"/>
                  </a:cubicBezTo>
                  <a:cubicBezTo>
                    <a:pt x="1667" y="216"/>
                    <a:pt x="1462" y="250"/>
                    <a:pt x="1257" y="263"/>
                  </a:cubicBezTo>
                  <a:cubicBezTo>
                    <a:pt x="1161" y="270"/>
                    <a:pt x="1065" y="273"/>
                    <a:pt x="968" y="273"/>
                  </a:cubicBezTo>
                  <a:cubicBezTo>
                    <a:pt x="857" y="273"/>
                    <a:pt x="746" y="269"/>
                    <a:pt x="635" y="263"/>
                  </a:cubicBezTo>
                  <a:cubicBezTo>
                    <a:pt x="427" y="246"/>
                    <a:pt x="219" y="230"/>
                    <a:pt x="4" y="199"/>
                  </a:cubicBezTo>
                  <a:lnTo>
                    <a:pt x="0" y="213"/>
                  </a:lnTo>
                  <a:cubicBezTo>
                    <a:pt x="202" y="284"/>
                    <a:pt x="410" y="328"/>
                    <a:pt x="622" y="363"/>
                  </a:cubicBezTo>
                  <a:cubicBezTo>
                    <a:pt x="773" y="382"/>
                    <a:pt x="924" y="392"/>
                    <a:pt x="1074" y="392"/>
                  </a:cubicBezTo>
                  <a:cubicBezTo>
                    <a:pt x="1137" y="392"/>
                    <a:pt x="1201" y="390"/>
                    <a:pt x="1264" y="386"/>
                  </a:cubicBezTo>
                  <a:cubicBezTo>
                    <a:pt x="1478" y="369"/>
                    <a:pt x="1690" y="332"/>
                    <a:pt x="1898" y="274"/>
                  </a:cubicBezTo>
                  <a:cubicBezTo>
                    <a:pt x="2103" y="213"/>
                    <a:pt x="2308" y="137"/>
                    <a:pt x="2482" y="11"/>
                  </a:cubicBezTo>
                  <a:lnTo>
                    <a:pt x="2475" y="0"/>
                  </a:ln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11"/>
            <p:cNvSpPr/>
            <p:nvPr/>
          </p:nvSpPr>
          <p:spPr>
            <a:xfrm flipH="1">
              <a:off x="6731983" y="3512442"/>
              <a:ext cx="221088" cy="159734"/>
            </a:xfrm>
            <a:custGeom>
              <a:rect b="b" l="l" r="r" t="t"/>
              <a:pathLst>
                <a:path extrusionOk="0" h="2554" w="3535">
                  <a:moveTo>
                    <a:pt x="1817" y="0"/>
                  </a:moveTo>
                  <a:cubicBezTo>
                    <a:pt x="1783" y="0"/>
                    <a:pt x="1749" y="1"/>
                    <a:pt x="1714" y="2"/>
                  </a:cubicBezTo>
                  <a:cubicBezTo>
                    <a:pt x="755" y="43"/>
                    <a:pt x="1" y="647"/>
                    <a:pt x="32" y="1350"/>
                  </a:cubicBezTo>
                  <a:cubicBezTo>
                    <a:pt x="61" y="2028"/>
                    <a:pt x="805" y="2554"/>
                    <a:pt x="1718" y="2554"/>
                  </a:cubicBezTo>
                  <a:cubicBezTo>
                    <a:pt x="1752" y="2554"/>
                    <a:pt x="1786" y="2553"/>
                    <a:pt x="1820" y="2552"/>
                  </a:cubicBezTo>
                  <a:cubicBezTo>
                    <a:pt x="2779" y="2511"/>
                    <a:pt x="3534" y="1907"/>
                    <a:pt x="3503" y="1200"/>
                  </a:cubicBezTo>
                  <a:cubicBezTo>
                    <a:pt x="3474" y="522"/>
                    <a:pt x="2730" y="0"/>
                    <a:pt x="1817"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11"/>
            <p:cNvSpPr/>
            <p:nvPr/>
          </p:nvSpPr>
          <p:spPr>
            <a:xfrm flipH="1">
              <a:off x="6253596" y="3480421"/>
              <a:ext cx="181498" cy="131339"/>
            </a:xfrm>
            <a:custGeom>
              <a:rect b="b" l="l" r="r" t="t"/>
              <a:pathLst>
                <a:path extrusionOk="0" h="2100" w="2902">
                  <a:moveTo>
                    <a:pt x="1485" y="1"/>
                  </a:moveTo>
                  <a:cubicBezTo>
                    <a:pt x="1459" y="1"/>
                    <a:pt x="1433" y="1"/>
                    <a:pt x="1406" y="2"/>
                  </a:cubicBezTo>
                  <a:cubicBezTo>
                    <a:pt x="618" y="36"/>
                    <a:pt x="0" y="531"/>
                    <a:pt x="24" y="1111"/>
                  </a:cubicBezTo>
                  <a:cubicBezTo>
                    <a:pt x="47" y="1669"/>
                    <a:pt x="664" y="2099"/>
                    <a:pt x="1419" y="2099"/>
                  </a:cubicBezTo>
                  <a:cubicBezTo>
                    <a:pt x="1444" y="2099"/>
                    <a:pt x="1470" y="2099"/>
                    <a:pt x="1496" y="2098"/>
                  </a:cubicBezTo>
                  <a:cubicBezTo>
                    <a:pt x="2284" y="2063"/>
                    <a:pt x="2902" y="1565"/>
                    <a:pt x="2874" y="989"/>
                  </a:cubicBezTo>
                  <a:cubicBezTo>
                    <a:pt x="2852" y="431"/>
                    <a:pt x="2235" y="1"/>
                    <a:pt x="1485" y="1"/>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11"/>
            <p:cNvSpPr/>
            <p:nvPr/>
          </p:nvSpPr>
          <p:spPr>
            <a:xfrm flipH="1">
              <a:off x="5853260" y="2806654"/>
              <a:ext cx="1461431" cy="1109441"/>
            </a:xfrm>
            <a:custGeom>
              <a:rect b="b" l="l" r="r" t="t"/>
              <a:pathLst>
                <a:path extrusionOk="0" h="17739" w="23367">
                  <a:moveTo>
                    <a:pt x="14973" y="0"/>
                  </a:moveTo>
                  <a:cubicBezTo>
                    <a:pt x="14128" y="0"/>
                    <a:pt x="13488" y="323"/>
                    <a:pt x="12904" y="647"/>
                  </a:cubicBezTo>
                  <a:cubicBezTo>
                    <a:pt x="12322" y="968"/>
                    <a:pt x="11795" y="1289"/>
                    <a:pt x="11176" y="1289"/>
                  </a:cubicBezTo>
                  <a:cubicBezTo>
                    <a:pt x="11078" y="1289"/>
                    <a:pt x="10978" y="1281"/>
                    <a:pt x="10876" y="1264"/>
                  </a:cubicBezTo>
                  <a:cubicBezTo>
                    <a:pt x="9527" y="1044"/>
                    <a:pt x="8801" y="160"/>
                    <a:pt x="7313" y="160"/>
                  </a:cubicBezTo>
                  <a:cubicBezTo>
                    <a:pt x="6707" y="160"/>
                    <a:pt x="5974" y="306"/>
                    <a:pt x="5021" y="705"/>
                  </a:cubicBezTo>
                  <a:cubicBezTo>
                    <a:pt x="1990" y="1971"/>
                    <a:pt x="3468" y="4828"/>
                    <a:pt x="3721" y="5269"/>
                  </a:cubicBezTo>
                  <a:cubicBezTo>
                    <a:pt x="3734" y="5299"/>
                    <a:pt x="3721" y="5334"/>
                    <a:pt x="3690" y="5343"/>
                  </a:cubicBezTo>
                  <a:cubicBezTo>
                    <a:pt x="3274" y="5460"/>
                    <a:pt x="956" y="6214"/>
                    <a:pt x="485" y="8658"/>
                  </a:cubicBezTo>
                  <a:cubicBezTo>
                    <a:pt x="0" y="11147"/>
                    <a:pt x="1379" y="11536"/>
                    <a:pt x="1581" y="11577"/>
                  </a:cubicBezTo>
                  <a:cubicBezTo>
                    <a:pt x="1585" y="11578"/>
                    <a:pt x="1589" y="11578"/>
                    <a:pt x="1593" y="11578"/>
                  </a:cubicBezTo>
                  <a:cubicBezTo>
                    <a:pt x="1605" y="11578"/>
                    <a:pt x="1615" y="11575"/>
                    <a:pt x="1625" y="11567"/>
                  </a:cubicBezTo>
                  <a:cubicBezTo>
                    <a:pt x="1703" y="11501"/>
                    <a:pt x="2035" y="11246"/>
                    <a:pt x="2532" y="11246"/>
                  </a:cubicBezTo>
                  <a:cubicBezTo>
                    <a:pt x="2602" y="11246"/>
                    <a:pt x="2675" y="11251"/>
                    <a:pt x="2751" y="11263"/>
                  </a:cubicBezTo>
                  <a:cubicBezTo>
                    <a:pt x="3523" y="11376"/>
                    <a:pt x="3909" y="11615"/>
                    <a:pt x="4161" y="11990"/>
                  </a:cubicBezTo>
                  <a:cubicBezTo>
                    <a:pt x="4380" y="12315"/>
                    <a:pt x="4393" y="13468"/>
                    <a:pt x="4205" y="13933"/>
                  </a:cubicBezTo>
                  <a:cubicBezTo>
                    <a:pt x="4189" y="13970"/>
                    <a:pt x="4217" y="14003"/>
                    <a:pt x="4250" y="14003"/>
                  </a:cubicBezTo>
                  <a:cubicBezTo>
                    <a:pt x="4259" y="14003"/>
                    <a:pt x="4269" y="14000"/>
                    <a:pt x="4278" y="13994"/>
                  </a:cubicBezTo>
                  <a:cubicBezTo>
                    <a:pt x="4564" y="13816"/>
                    <a:pt x="5083" y="13393"/>
                    <a:pt x="4960" y="12727"/>
                  </a:cubicBezTo>
                  <a:cubicBezTo>
                    <a:pt x="4793" y="11823"/>
                    <a:pt x="3898" y="9457"/>
                    <a:pt x="4837" y="7682"/>
                  </a:cubicBezTo>
                  <a:cubicBezTo>
                    <a:pt x="5472" y="6481"/>
                    <a:pt x="5407" y="6187"/>
                    <a:pt x="5302" y="6126"/>
                  </a:cubicBezTo>
                  <a:cubicBezTo>
                    <a:pt x="5270" y="6109"/>
                    <a:pt x="5261" y="6068"/>
                    <a:pt x="5288" y="6044"/>
                  </a:cubicBezTo>
                  <a:cubicBezTo>
                    <a:pt x="5594" y="5765"/>
                    <a:pt x="6485" y="4833"/>
                    <a:pt x="8191" y="4833"/>
                  </a:cubicBezTo>
                  <a:cubicBezTo>
                    <a:pt x="8617" y="4833"/>
                    <a:pt x="9095" y="4892"/>
                    <a:pt x="9627" y="5033"/>
                  </a:cubicBezTo>
                  <a:cubicBezTo>
                    <a:pt x="12603" y="5825"/>
                    <a:pt x="11224" y="7109"/>
                    <a:pt x="13436" y="7682"/>
                  </a:cubicBezTo>
                  <a:cubicBezTo>
                    <a:pt x="15798" y="8297"/>
                    <a:pt x="19218" y="9219"/>
                    <a:pt x="18710" y="11762"/>
                  </a:cubicBezTo>
                  <a:cubicBezTo>
                    <a:pt x="18205" y="14301"/>
                    <a:pt x="16891" y="12778"/>
                    <a:pt x="16453" y="15134"/>
                  </a:cubicBezTo>
                  <a:cubicBezTo>
                    <a:pt x="16163" y="16699"/>
                    <a:pt x="17485" y="17739"/>
                    <a:pt x="18532" y="17739"/>
                  </a:cubicBezTo>
                  <a:cubicBezTo>
                    <a:pt x="18983" y="17739"/>
                    <a:pt x="19383" y="17545"/>
                    <a:pt x="19581" y="17117"/>
                  </a:cubicBezTo>
                  <a:cubicBezTo>
                    <a:pt x="19598" y="17079"/>
                    <a:pt x="19566" y="17042"/>
                    <a:pt x="19532" y="17042"/>
                  </a:cubicBezTo>
                  <a:cubicBezTo>
                    <a:pt x="19521" y="17042"/>
                    <a:pt x="19509" y="17046"/>
                    <a:pt x="19499" y="17056"/>
                  </a:cubicBezTo>
                  <a:cubicBezTo>
                    <a:pt x="19390" y="17156"/>
                    <a:pt x="19241" y="17260"/>
                    <a:pt x="19092" y="17260"/>
                  </a:cubicBezTo>
                  <a:cubicBezTo>
                    <a:pt x="18992" y="17260"/>
                    <a:pt x="18893" y="17214"/>
                    <a:pt x="18806" y="17090"/>
                  </a:cubicBezTo>
                  <a:cubicBezTo>
                    <a:pt x="18475" y="16612"/>
                    <a:pt x="18850" y="16424"/>
                    <a:pt x="20516" y="15882"/>
                  </a:cubicBezTo>
                  <a:cubicBezTo>
                    <a:pt x="22182" y="15343"/>
                    <a:pt x="23366" y="13052"/>
                    <a:pt x="21953" y="11762"/>
                  </a:cubicBezTo>
                  <a:cubicBezTo>
                    <a:pt x="21006" y="10896"/>
                    <a:pt x="20570" y="10753"/>
                    <a:pt x="20385" y="10753"/>
                  </a:cubicBezTo>
                  <a:cubicBezTo>
                    <a:pt x="20307" y="10753"/>
                    <a:pt x="20273" y="10779"/>
                    <a:pt x="20265" y="10786"/>
                  </a:cubicBezTo>
                  <a:lnTo>
                    <a:pt x="20265" y="10786"/>
                  </a:lnTo>
                  <a:cubicBezTo>
                    <a:pt x="20338" y="10713"/>
                    <a:pt x="22252" y="8764"/>
                    <a:pt x="21659" y="6805"/>
                  </a:cubicBezTo>
                  <a:cubicBezTo>
                    <a:pt x="21208" y="5304"/>
                    <a:pt x="20201" y="5117"/>
                    <a:pt x="19729" y="5117"/>
                  </a:cubicBezTo>
                  <a:cubicBezTo>
                    <a:pt x="19662" y="5117"/>
                    <a:pt x="19606" y="5121"/>
                    <a:pt x="19563" y="5125"/>
                  </a:cubicBezTo>
                  <a:cubicBezTo>
                    <a:pt x="19562" y="5126"/>
                    <a:pt x="19560" y="5126"/>
                    <a:pt x="19559" y="5126"/>
                  </a:cubicBezTo>
                  <a:cubicBezTo>
                    <a:pt x="19523" y="5126"/>
                    <a:pt x="19496" y="5090"/>
                    <a:pt x="19513" y="5057"/>
                  </a:cubicBezTo>
                  <a:cubicBezTo>
                    <a:pt x="19700" y="4600"/>
                    <a:pt x="20427" y="2357"/>
                    <a:pt x="17242" y="660"/>
                  </a:cubicBezTo>
                  <a:cubicBezTo>
                    <a:pt x="16334" y="177"/>
                    <a:pt x="15597" y="0"/>
                    <a:pt x="14973" y="0"/>
                  </a:cubicBezTo>
                  <a:close/>
                </a:path>
              </a:pathLst>
            </a:custGeom>
            <a:solidFill>
              <a:srgbClr val="FF9C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11"/>
            <p:cNvSpPr/>
            <p:nvPr/>
          </p:nvSpPr>
          <p:spPr>
            <a:xfrm flipH="1">
              <a:off x="6144521" y="3287165"/>
              <a:ext cx="910994" cy="370127"/>
            </a:xfrm>
            <a:custGeom>
              <a:rect b="b" l="l" r="r" t="t"/>
              <a:pathLst>
                <a:path extrusionOk="0" h="5918" w="14566">
                  <a:moveTo>
                    <a:pt x="11546" y="819"/>
                  </a:moveTo>
                  <a:cubicBezTo>
                    <a:pt x="11549" y="819"/>
                    <a:pt x="11552" y="819"/>
                    <a:pt x="11555" y="819"/>
                  </a:cubicBezTo>
                  <a:cubicBezTo>
                    <a:pt x="12586" y="822"/>
                    <a:pt x="13190" y="1549"/>
                    <a:pt x="13187" y="2447"/>
                  </a:cubicBezTo>
                  <a:cubicBezTo>
                    <a:pt x="13184" y="3346"/>
                    <a:pt x="12575" y="4079"/>
                    <a:pt x="11549" y="4079"/>
                  </a:cubicBezTo>
                  <a:cubicBezTo>
                    <a:pt x="11546" y="4079"/>
                    <a:pt x="11544" y="4079"/>
                    <a:pt x="11542" y="4079"/>
                  </a:cubicBezTo>
                  <a:cubicBezTo>
                    <a:pt x="10510" y="4071"/>
                    <a:pt x="9675" y="3341"/>
                    <a:pt x="9678" y="2440"/>
                  </a:cubicBezTo>
                  <a:cubicBezTo>
                    <a:pt x="9681" y="1545"/>
                    <a:pt x="10516" y="819"/>
                    <a:pt x="11546" y="819"/>
                  </a:cubicBezTo>
                  <a:close/>
                  <a:moveTo>
                    <a:pt x="3795" y="1395"/>
                  </a:moveTo>
                  <a:cubicBezTo>
                    <a:pt x="3800" y="1395"/>
                    <a:pt x="3805" y="1395"/>
                    <a:pt x="3810" y="1395"/>
                  </a:cubicBezTo>
                  <a:cubicBezTo>
                    <a:pt x="4919" y="1399"/>
                    <a:pt x="5814" y="2252"/>
                    <a:pt x="5810" y="3300"/>
                  </a:cubicBezTo>
                  <a:cubicBezTo>
                    <a:pt x="5807" y="4344"/>
                    <a:pt x="4913" y="5191"/>
                    <a:pt x="3809" y="5191"/>
                  </a:cubicBezTo>
                  <a:cubicBezTo>
                    <a:pt x="3805" y="5191"/>
                    <a:pt x="3801" y="5191"/>
                    <a:pt x="3796" y="5191"/>
                  </a:cubicBezTo>
                  <a:cubicBezTo>
                    <a:pt x="2690" y="5188"/>
                    <a:pt x="1793" y="4334"/>
                    <a:pt x="1796" y="3286"/>
                  </a:cubicBezTo>
                  <a:cubicBezTo>
                    <a:pt x="1802" y="2240"/>
                    <a:pt x="2696" y="1395"/>
                    <a:pt x="3795" y="1395"/>
                  </a:cubicBezTo>
                  <a:close/>
                  <a:moveTo>
                    <a:pt x="11539" y="0"/>
                  </a:moveTo>
                  <a:cubicBezTo>
                    <a:pt x="9585" y="0"/>
                    <a:pt x="8401" y="1627"/>
                    <a:pt x="8401" y="1627"/>
                  </a:cubicBezTo>
                  <a:cubicBezTo>
                    <a:pt x="8401" y="1627"/>
                    <a:pt x="7896" y="1459"/>
                    <a:pt x="7439" y="1459"/>
                  </a:cubicBezTo>
                  <a:cubicBezTo>
                    <a:pt x="7396" y="1459"/>
                    <a:pt x="7353" y="1460"/>
                    <a:pt x="7312" y="1463"/>
                  </a:cubicBezTo>
                  <a:cubicBezTo>
                    <a:pt x="6831" y="1501"/>
                    <a:pt x="6401" y="1781"/>
                    <a:pt x="6401" y="1781"/>
                  </a:cubicBezTo>
                  <a:cubicBezTo>
                    <a:pt x="6401" y="1781"/>
                    <a:pt x="5845" y="401"/>
                    <a:pt x="3991" y="401"/>
                  </a:cubicBezTo>
                  <a:cubicBezTo>
                    <a:pt x="3933" y="401"/>
                    <a:pt x="3873" y="402"/>
                    <a:pt x="3813" y="405"/>
                  </a:cubicBezTo>
                  <a:cubicBezTo>
                    <a:pt x="1939" y="491"/>
                    <a:pt x="1052" y="1750"/>
                    <a:pt x="765" y="2232"/>
                  </a:cubicBezTo>
                  <a:cubicBezTo>
                    <a:pt x="687" y="2365"/>
                    <a:pt x="556" y="2457"/>
                    <a:pt x="406" y="2491"/>
                  </a:cubicBezTo>
                  <a:lnTo>
                    <a:pt x="208" y="2532"/>
                  </a:lnTo>
                  <a:cubicBezTo>
                    <a:pt x="82" y="2560"/>
                    <a:pt x="0" y="2678"/>
                    <a:pt x="20" y="2801"/>
                  </a:cubicBezTo>
                  <a:lnTo>
                    <a:pt x="126" y="3515"/>
                  </a:lnTo>
                  <a:cubicBezTo>
                    <a:pt x="143" y="3628"/>
                    <a:pt x="233" y="3720"/>
                    <a:pt x="348" y="3740"/>
                  </a:cubicBezTo>
                  <a:cubicBezTo>
                    <a:pt x="560" y="3778"/>
                    <a:pt x="877" y="3846"/>
                    <a:pt x="922" y="3925"/>
                  </a:cubicBezTo>
                  <a:cubicBezTo>
                    <a:pt x="984" y="4036"/>
                    <a:pt x="1311" y="5917"/>
                    <a:pt x="3693" y="5917"/>
                  </a:cubicBezTo>
                  <a:cubicBezTo>
                    <a:pt x="3804" y="5917"/>
                    <a:pt x="3919" y="5913"/>
                    <a:pt x="4038" y="5905"/>
                  </a:cubicBezTo>
                  <a:cubicBezTo>
                    <a:pt x="5984" y="5765"/>
                    <a:pt x="6565" y="4225"/>
                    <a:pt x="6738" y="3379"/>
                  </a:cubicBezTo>
                  <a:cubicBezTo>
                    <a:pt x="6844" y="2856"/>
                    <a:pt x="7288" y="2453"/>
                    <a:pt x="7821" y="2423"/>
                  </a:cubicBezTo>
                  <a:cubicBezTo>
                    <a:pt x="7840" y="2422"/>
                    <a:pt x="7859" y="2421"/>
                    <a:pt x="7879" y="2421"/>
                  </a:cubicBezTo>
                  <a:cubicBezTo>
                    <a:pt x="8000" y="2421"/>
                    <a:pt x="8123" y="2440"/>
                    <a:pt x="8241" y="2484"/>
                  </a:cubicBezTo>
                  <a:cubicBezTo>
                    <a:pt x="8903" y="2744"/>
                    <a:pt x="9111" y="4703"/>
                    <a:pt x="11081" y="4809"/>
                  </a:cubicBezTo>
                  <a:cubicBezTo>
                    <a:pt x="11168" y="4813"/>
                    <a:pt x="11252" y="4816"/>
                    <a:pt x="11334" y="4816"/>
                  </a:cubicBezTo>
                  <a:cubicBezTo>
                    <a:pt x="13108" y="4816"/>
                    <a:pt x="13683" y="3714"/>
                    <a:pt x="13771" y="2982"/>
                  </a:cubicBezTo>
                  <a:cubicBezTo>
                    <a:pt x="13801" y="2719"/>
                    <a:pt x="13825" y="2549"/>
                    <a:pt x="13839" y="2433"/>
                  </a:cubicBezTo>
                  <a:cubicBezTo>
                    <a:pt x="13856" y="2300"/>
                    <a:pt x="13965" y="2194"/>
                    <a:pt x="14099" y="2180"/>
                  </a:cubicBezTo>
                  <a:lnTo>
                    <a:pt x="14304" y="2163"/>
                  </a:lnTo>
                  <a:cubicBezTo>
                    <a:pt x="14450" y="2150"/>
                    <a:pt x="14566" y="2023"/>
                    <a:pt x="14566" y="1873"/>
                  </a:cubicBezTo>
                  <a:lnTo>
                    <a:pt x="14566" y="1474"/>
                  </a:lnTo>
                  <a:cubicBezTo>
                    <a:pt x="14566" y="1337"/>
                    <a:pt x="14471" y="1218"/>
                    <a:pt x="14334" y="1187"/>
                  </a:cubicBezTo>
                  <a:lnTo>
                    <a:pt x="14006" y="1122"/>
                  </a:lnTo>
                  <a:cubicBezTo>
                    <a:pt x="13938" y="1109"/>
                    <a:pt x="13880" y="1071"/>
                    <a:pt x="13836" y="1016"/>
                  </a:cubicBezTo>
                  <a:cubicBezTo>
                    <a:pt x="13641" y="774"/>
                    <a:pt x="12982" y="77"/>
                    <a:pt x="11743" y="6"/>
                  </a:cubicBezTo>
                  <a:cubicBezTo>
                    <a:pt x="11674" y="2"/>
                    <a:pt x="11606" y="0"/>
                    <a:pt x="11539" y="0"/>
                  </a:cubicBezTo>
                  <a:close/>
                </a:path>
              </a:pathLst>
            </a:custGeom>
            <a:solidFill>
              <a:srgbClr val="493E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11"/>
            <p:cNvSpPr/>
            <p:nvPr/>
          </p:nvSpPr>
          <p:spPr>
            <a:xfrm flipH="1">
              <a:off x="7058016" y="3568230"/>
              <a:ext cx="119644" cy="69047"/>
            </a:xfrm>
            <a:custGeom>
              <a:rect b="b" l="l" r="r" t="t"/>
              <a:pathLst>
                <a:path extrusionOk="0" h="1104" w="1913">
                  <a:moveTo>
                    <a:pt x="849" y="0"/>
                  </a:moveTo>
                  <a:cubicBezTo>
                    <a:pt x="793" y="0"/>
                    <a:pt x="736" y="5"/>
                    <a:pt x="680" y="15"/>
                  </a:cubicBezTo>
                  <a:cubicBezTo>
                    <a:pt x="560" y="45"/>
                    <a:pt x="451" y="100"/>
                    <a:pt x="355" y="171"/>
                  </a:cubicBezTo>
                  <a:cubicBezTo>
                    <a:pt x="264" y="247"/>
                    <a:pt x="188" y="335"/>
                    <a:pt x="130" y="434"/>
                  </a:cubicBezTo>
                  <a:cubicBezTo>
                    <a:pt x="72" y="530"/>
                    <a:pt x="24" y="632"/>
                    <a:pt x="1" y="741"/>
                  </a:cubicBezTo>
                  <a:lnTo>
                    <a:pt x="15" y="745"/>
                  </a:lnTo>
                  <a:cubicBezTo>
                    <a:pt x="97" y="547"/>
                    <a:pt x="226" y="363"/>
                    <a:pt x="404" y="240"/>
                  </a:cubicBezTo>
                  <a:cubicBezTo>
                    <a:pt x="492" y="179"/>
                    <a:pt x="591" y="138"/>
                    <a:pt x="697" y="117"/>
                  </a:cubicBezTo>
                  <a:cubicBezTo>
                    <a:pt x="743" y="112"/>
                    <a:pt x="789" y="109"/>
                    <a:pt x="835" y="109"/>
                  </a:cubicBezTo>
                  <a:cubicBezTo>
                    <a:pt x="896" y="109"/>
                    <a:pt x="958" y="115"/>
                    <a:pt x="1018" y="130"/>
                  </a:cubicBezTo>
                  <a:cubicBezTo>
                    <a:pt x="1226" y="175"/>
                    <a:pt x="1431" y="274"/>
                    <a:pt x="1584" y="424"/>
                  </a:cubicBezTo>
                  <a:cubicBezTo>
                    <a:pt x="1660" y="499"/>
                    <a:pt x="1721" y="591"/>
                    <a:pt x="1759" y="691"/>
                  </a:cubicBezTo>
                  <a:cubicBezTo>
                    <a:pt x="1779" y="738"/>
                    <a:pt x="1792" y="793"/>
                    <a:pt x="1800" y="844"/>
                  </a:cubicBezTo>
                  <a:cubicBezTo>
                    <a:pt x="1803" y="872"/>
                    <a:pt x="1806" y="899"/>
                    <a:pt x="1806" y="926"/>
                  </a:cubicBezTo>
                  <a:cubicBezTo>
                    <a:pt x="1806" y="943"/>
                    <a:pt x="1802" y="973"/>
                    <a:pt x="1798" y="988"/>
                  </a:cubicBezTo>
                  <a:lnTo>
                    <a:pt x="1798" y="988"/>
                  </a:lnTo>
                  <a:cubicBezTo>
                    <a:pt x="1694" y="870"/>
                    <a:pt x="1563" y="781"/>
                    <a:pt x="1417" y="728"/>
                  </a:cubicBezTo>
                  <a:cubicBezTo>
                    <a:pt x="1342" y="700"/>
                    <a:pt x="1264" y="691"/>
                    <a:pt x="1182" y="691"/>
                  </a:cubicBezTo>
                  <a:cubicBezTo>
                    <a:pt x="1103" y="691"/>
                    <a:pt x="1025" y="711"/>
                    <a:pt x="949" y="738"/>
                  </a:cubicBezTo>
                  <a:lnTo>
                    <a:pt x="957" y="749"/>
                  </a:lnTo>
                  <a:cubicBezTo>
                    <a:pt x="1010" y="739"/>
                    <a:pt x="1066" y="730"/>
                    <a:pt x="1120" y="730"/>
                  </a:cubicBezTo>
                  <a:cubicBezTo>
                    <a:pt x="1142" y="730"/>
                    <a:pt x="1164" y="732"/>
                    <a:pt x="1185" y="735"/>
                  </a:cubicBezTo>
                  <a:cubicBezTo>
                    <a:pt x="1257" y="741"/>
                    <a:pt x="1329" y="762"/>
                    <a:pt x="1397" y="793"/>
                  </a:cubicBezTo>
                  <a:cubicBezTo>
                    <a:pt x="1461" y="820"/>
                    <a:pt x="1523" y="861"/>
                    <a:pt x="1581" y="905"/>
                  </a:cubicBezTo>
                  <a:cubicBezTo>
                    <a:pt x="1636" y="949"/>
                    <a:pt x="1690" y="1008"/>
                    <a:pt x="1728" y="1059"/>
                  </a:cubicBezTo>
                  <a:lnTo>
                    <a:pt x="1759" y="1103"/>
                  </a:lnTo>
                  <a:lnTo>
                    <a:pt x="1820" y="1090"/>
                  </a:lnTo>
                  <a:cubicBezTo>
                    <a:pt x="1841" y="1086"/>
                    <a:pt x="1868" y="1066"/>
                    <a:pt x="1874" y="1056"/>
                  </a:cubicBezTo>
                  <a:cubicBezTo>
                    <a:pt x="1878" y="1049"/>
                    <a:pt x="1885" y="1042"/>
                    <a:pt x="1888" y="1035"/>
                  </a:cubicBezTo>
                  <a:cubicBezTo>
                    <a:pt x="1895" y="1025"/>
                    <a:pt x="1895" y="1022"/>
                    <a:pt x="1899" y="1011"/>
                  </a:cubicBezTo>
                  <a:cubicBezTo>
                    <a:pt x="1902" y="1001"/>
                    <a:pt x="1905" y="987"/>
                    <a:pt x="1905" y="981"/>
                  </a:cubicBezTo>
                  <a:cubicBezTo>
                    <a:pt x="1909" y="960"/>
                    <a:pt x="1912" y="943"/>
                    <a:pt x="1912" y="926"/>
                  </a:cubicBezTo>
                  <a:cubicBezTo>
                    <a:pt x="1912" y="892"/>
                    <a:pt x="1912" y="861"/>
                    <a:pt x="1909" y="831"/>
                  </a:cubicBezTo>
                  <a:cubicBezTo>
                    <a:pt x="1899" y="769"/>
                    <a:pt x="1885" y="708"/>
                    <a:pt x="1865" y="650"/>
                  </a:cubicBezTo>
                  <a:cubicBezTo>
                    <a:pt x="1820" y="533"/>
                    <a:pt x="1756" y="428"/>
                    <a:pt x="1670" y="339"/>
                  </a:cubicBezTo>
                  <a:cubicBezTo>
                    <a:pt x="1584" y="250"/>
                    <a:pt x="1485" y="179"/>
                    <a:pt x="1376" y="130"/>
                  </a:cubicBezTo>
                  <a:cubicBezTo>
                    <a:pt x="1267" y="79"/>
                    <a:pt x="1162" y="42"/>
                    <a:pt x="1042" y="21"/>
                  </a:cubicBezTo>
                  <a:cubicBezTo>
                    <a:pt x="980" y="7"/>
                    <a:pt x="915" y="0"/>
                    <a:pt x="849"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11"/>
            <p:cNvSpPr/>
            <p:nvPr/>
          </p:nvSpPr>
          <p:spPr>
            <a:xfrm flipH="1">
              <a:off x="6048457" y="4090645"/>
              <a:ext cx="132152" cy="426227"/>
            </a:xfrm>
            <a:custGeom>
              <a:rect b="b" l="l" r="r" t="t"/>
              <a:pathLst>
                <a:path extrusionOk="0" h="6815" w="2113">
                  <a:moveTo>
                    <a:pt x="1286" y="1"/>
                  </a:moveTo>
                  <a:cubicBezTo>
                    <a:pt x="664" y="1"/>
                    <a:pt x="577" y="1023"/>
                    <a:pt x="567" y="1449"/>
                  </a:cubicBezTo>
                  <a:cubicBezTo>
                    <a:pt x="564" y="1551"/>
                    <a:pt x="642" y="1636"/>
                    <a:pt x="745" y="1640"/>
                  </a:cubicBezTo>
                  <a:lnTo>
                    <a:pt x="1301" y="1663"/>
                  </a:lnTo>
                  <a:cubicBezTo>
                    <a:pt x="1249" y="1926"/>
                    <a:pt x="1290" y="2216"/>
                    <a:pt x="1273" y="2473"/>
                  </a:cubicBezTo>
                  <a:cubicBezTo>
                    <a:pt x="1246" y="2971"/>
                    <a:pt x="1175" y="3462"/>
                    <a:pt x="1065" y="3947"/>
                  </a:cubicBezTo>
                  <a:cubicBezTo>
                    <a:pt x="847" y="4896"/>
                    <a:pt x="441" y="5763"/>
                    <a:pt x="41" y="6644"/>
                  </a:cubicBezTo>
                  <a:cubicBezTo>
                    <a:pt x="1" y="6733"/>
                    <a:pt x="79" y="6814"/>
                    <a:pt x="150" y="6814"/>
                  </a:cubicBezTo>
                  <a:cubicBezTo>
                    <a:pt x="183" y="6814"/>
                    <a:pt x="214" y="6797"/>
                    <a:pt x="233" y="6757"/>
                  </a:cubicBezTo>
                  <a:cubicBezTo>
                    <a:pt x="601" y="5941"/>
                    <a:pt x="986" y="5135"/>
                    <a:pt x="1216" y="4261"/>
                  </a:cubicBezTo>
                  <a:cubicBezTo>
                    <a:pt x="1314" y="3869"/>
                    <a:pt x="1389" y="3469"/>
                    <a:pt x="1441" y="3067"/>
                  </a:cubicBezTo>
                  <a:cubicBezTo>
                    <a:pt x="1471" y="2824"/>
                    <a:pt x="1489" y="2585"/>
                    <a:pt x="1503" y="2342"/>
                  </a:cubicBezTo>
                  <a:cubicBezTo>
                    <a:pt x="1509" y="2138"/>
                    <a:pt x="1475" y="1875"/>
                    <a:pt x="1530" y="1660"/>
                  </a:cubicBezTo>
                  <a:cubicBezTo>
                    <a:pt x="1703" y="1657"/>
                    <a:pt x="1830" y="1657"/>
                    <a:pt x="1919" y="1657"/>
                  </a:cubicBezTo>
                  <a:cubicBezTo>
                    <a:pt x="1921" y="1657"/>
                    <a:pt x="1922" y="1657"/>
                    <a:pt x="1924" y="1657"/>
                  </a:cubicBezTo>
                  <a:cubicBezTo>
                    <a:pt x="2031" y="1657"/>
                    <a:pt x="2113" y="1566"/>
                    <a:pt x="2106" y="1459"/>
                  </a:cubicBezTo>
                  <a:cubicBezTo>
                    <a:pt x="2072" y="1019"/>
                    <a:pt x="1929" y="25"/>
                    <a:pt x="1304" y="1"/>
                  </a:cubicBezTo>
                  <a:cubicBezTo>
                    <a:pt x="1298" y="1"/>
                    <a:pt x="1292" y="1"/>
                    <a:pt x="1286" y="1"/>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11"/>
            <p:cNvSpPr/>
            <p:nvPr/>
          </p:nvSpPr>
          <p:spPr>
            <a:xfrm flipH="1">
              <a:off x="6171603" y="4271517"/>
              <a:ext cx="28019" cy="265868"/>
            </a:xfrm>
            <a:custGeom>
              <a:rect b="b" l="l" r="r" t="t"/>
              <a:pathLst>
                <a:path extrusionOk="0" h="4251" w="448">
                  <a:moveTo>
                    <a:pt x="187" y="1"/>
                  </a:moveTo>
                  <a:cubicBezTo>
                    <a:pt x="119" y="1"/>
                    <a:pt x="45" y="57"/>
                    <a:pt x="61" y="144"/>
                  </a:cubicBezTo>
                  <a:cubicBezTo>
                    <a:pt x="192" y="830"/>
                    <a:pt x="219" y="1513"/>
                    <a:pt x="154" y="2209"/>
                  </a:cubicBezTo>
                  <a:cubicBezTo>
                    <a:pt x="96" y="2854"/>
                    <a:pt x="0" y="3493"/>
                    <a:pt x="66" y="4141"/>
                  </a:cubicBezTo>
                  <a:cubicBezTo>
                    <a:pt x="72" y="4214"/>
                    <a:pt x="133" y="4251"/>
                    <a:pt x="190" y="4251"/>
                  </a:cubicBezTo>
                  <a:cubicBezTo>
                    <a:pt x="247" y="4251"/>
                    <a:pt x="301" y="4214"/>
                    <a:pt x="294" y="4141"/>
                  </a:cubicBezTo>
                  <a:cubicBezTo>
                    <a:pt x="225" y="3441"/>
                    <a:pt x="342" y="2759"/>
                    <a:pt x="397" y="2062"/>
                  </a:cubicBezTo>
                  <a:cubicBezTo>
                    <a:pt x="447" y="1396"/>
                    <a:pt x="406" y="738"/>
                    <a:pt x="283" y="82"/>
                  </a:cubicBezTo>
                  <a:cubicBezTo>
                    <a:pt x="273" y="25"/>
                    <a:pt x="231" y="1"/>
                    <a:pt x="187" y="1"/>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11"/>
            <p:cNvSpPr/>
            <p:nvPr/>
          </p:nvSpPr>
          <p:spPr>
            <a:xfrm flipH="1">
              <a:off x="6141958" y="4184395"/>
              <a:ext cx="96941" cy="104008"/>
            </a:xfrm>
            <a:custGeom>
              <a:rect b="b" l="l" r="r" t="t"/>
              <a:pathLst>
                <a:path extrusionOk="0" h="1663" w="1550">
                  <a:moveTo>
                    <a:pt x="720" y="0"/>
                  </a:moveTo>
                  <a:cubicBezTo>
                    <a:pt x="101" y="0"/>
                    <a:pt x="13" y="1023"/>
                    <a:pt x="4" y="1448"/>
                  </a:cubicBezTo>
                  <a:cubicBezTo>
                    <a:pt x="0" y="1551"/>
                    <a:pt x="79" y="1632"/>
                    <a:pt x="182" y="1639"/>
                  </a:cubicBezTo>
                  <a:lnTo>
                    <a:pt x="741" y="1663"/>
                  </a:lnTo>
                  <a:cubicBezTo>
                    <a:pt x="1038" y="1656"/>
                    <a:pt x="1233" y="1656"/>
                    <a:pt x="1356" y="1656"/>
                  </a:cubicBezTo>
                  <a:cubicBezTo>
                    <a:pt x="1357" y="1656"/>
                    <a:pt x="1359" y="1656"/>
                    <a:pt x="1361" y="1656"/>
                  </a:cubicBezTo>
                  <a:cubicBezTo>
                    <a:pt x="1467" y="1656"/>
                    <a:pt x="1550" y="1566"/>
                    <a:pt x="1543" y="1458"/>
                  </a:cubicBezTo>
                  <a:cubicBezTo>
                    <a:pt x="1509" y="1018"/>
                    <a:pt x="1365" y="24"/>
                    <a:pt x="741" y="0"/>
                  </a:cubicBezTo>
                  <a:cubicBezTo>
                    <a:pt x="734" y="0"/>
                    <a:pt x="727" y="0"/>
                    <a:pt x="720" y="0"/>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11"/>
            <p:cNvSpPr/>
            <p:nvPr/>
          </p:nvSpPr>
          <p:spPr>
            <a:xfrm flipH="1">
              <a:off x="6103932" y="4329556"/>
              <a:ext cx="89936" cy="185001"/>
            </a:xfrm>
            <a:custGeom>
              <a:rect b="b" l="l" r="r" t="t"/>
              <a:pathLst>
                <a:path extrusionOk="0" h="2958" w="1438">
                  <a:moveTo>
                    <a:pt x="517" y="2204"/>
                  </a:moveTo>
                  <a:cubicBezTo>
                    <a:pt x="516" y="2205"/>
                    <a:pt x="515" y="2206"/>
                    <a:pt x="516" y="2206"/>
                  </a:cubicBezTo>
                  <a:cubicBezTo>
                    <a:pt x="516" y="2206"/>
                    <a:pt x="517" y="2205"/>
                    <a:pt x="517" y="2204"/>
                  </a:cubicBezTo>
                  <a:close/>
                  <a:moveTo>
                    <a:pt x="994" y="0"/>
                  </a:moveTo>
                  <a:lnTo>
                    <a:pt x="994" y="0"/>
                  </a:lnTo>
                  <a:cubicBezTo>
                    <a:pt x="943" y="257"/>
                    <a:pt x="899" y="512"/>
                    <a:pt x="840" y="769"/>
                  </a:cubicBezTo>
                  <a:cubicBezTo>
                    <a:pt x="806" y="892"/>
                    <a:pt x="782" y="1021"/>
                    <a:pt x="748" y="1144"/>
                  </a:cubicBezTo>
                  <a:cubicBezTo>
                    <a:pt x="738" y="1182"/>
                    <a:pt x="727" y="1220"/>
                    <a:pt x="721" y="1257"/>
                  </a:cubicBezTo>
                  <a:cubicBezTo>
                    <a:pt x="618" y="1106"/>
                    <a:pt x="516" y="957"/>
                    <a:pt x="410" y="813"/>
                  </a:cubicBezTo>
                  <a:cubicBezTo>
                    <a:pt x="287" y="643"/>
                    <a:pt x="158" y="472"/>
                    <a:pt x="21" y="312"/>
                  </a:cubicBezTo>
                  <a:lnTo>
                    <a:pt x="21" y="312"/>
                  </a:lnTo>
                  <a:cubicBezTo>
                    <a:pt x="123" y="496"/>
                    <a:pt x="232" y="676"/>
                    <a:pt x="349" y="854"/>
                  </a:cubicBezTo>
                  <a:cubicBezTo>
                    <a:pt x="458" y="1029"/>
                    <a:pt x="574" y="1196"/>
                    <a:pt x="690" y="1363"/>
                  </a:cubicBezTo>
                  <a:cubicBezTo>
                    <a:pt x="676" y="1414"/>
                    <a:pt x="663" y="1469"/>
                    <a:pt x="645" y="1520"/>
                  </a:cubicBezTo>
                  <a:cubicBezTo>
                    <a:pt x="591" y="1708"/>
                    <a:pt x="530" y="1892"/>
                    <a:pt x="461" y="2076"/>
                  </a:cubicBezTo>
                  <a:lnTo>
                    <a:pt x="281" y="1766"/>
                  </a:lnTo>
                  <a:cubicBezTo>
                    <a:pt x="212" y="1650"/>
                    <a:pt x="141" y="1537"/>
                    <a:pt x="65" y="1428"/>
                  </a:cubicBezTo>
                  <a:lnTo>
                    <a:pt x="65" y="1428"/>
                  </a:lnTo>
                  <a:cubicBezTo>
                    <a:pt x="110" y="1554"/>
                    <a:pt x="164" y="1677"/>
                    <a:pt x="219" y="1796"/>
                  </a:cubicBezTo>
                  <a:cubicBezTo>
                    <a:pt x="277" y="1916"/>
                    <a:pt x="338" y="2036"/>
                    <a:pt x="407" y="2151"/>
                  </a:cubicBezTo>
                  <a:cubicBezTo>
                    <a:pt x="414" y="2162"/>
                    <a:pt x="417" y="2168"/>
                    <a:pt x="424" y="2179"/>
                  </a:cubicBezTo>
                  <a:cubicBezTo>
                    <a:pt x="414" y="2203"/>
                    <a:pt x="407" y="2230"/>
                    <a:pt x="396" y="2258"/>
                  </a:cubicBezTo>
                  <a:cubicBezTo>
                    <a:pt x="349" y="2376"/>
                    <a:pt x="297" y="2496"/>
                    <a:pt x="243" y="2612"/>
                  </a:cubicBezTo>
                  <a:cubicBezTo>
                    <a:pt x="236" y="2626"/>
                    <a:pt x="232" y="2636"/>
                    <a:pt x="226" y="2647"/>
                  </a:cubicBezTo>
                  <a:cubicBezTo>
                    <a:pt x="199" y="2578"/>
                    <a:pt x="171" y="2510"/>
                    <a:pt x="141" y="2445"/>
                  </a:cubicBezTo>
                  <a:cubicBezTo>
                    <a:pt x="120" y="2401"/>
                    <a:pt x="100" y="2360"/>
                    <a:pt x="76" y="2315"/>
                  </a:cubicBezTo>
                  <a:cubicBezTo>
                    <a:pt x="51" y="2274"/>
                    <a:pt x="31" y="2230"/>
                    <a:pt x="1" y="2196"/>
                  </a:cubicBezTo>
                  <a:lnTo>
                    <a:pt x="1" y="2196"/>
                  </a:lnTo>
                  <a:cubicBezTo>
                    <a:pt x="18" y="2240"/>
                    <a:pt x="24" y="2285"/>
                    <a:pt x="38" y="2332"/>
                  </a:cubicBezTo>
                  <a:cubicBezTo>
                    <a:pt x="51" y="2376"/>
                    <a:pt x="65" y="2421"/>
                    <a:pt x="79" y="2469"/>
                  </a:cubicBezTo>
                  <a:cubicBezTo>
                    <a:pt x="106" y="2557"/>
                    <a:pt x="137" y="2647"/>
                    <a:pt x="168" y="2738"/>
                  </a:cubicBezTo>
                  <a:lnTo>
                    <a:pt x="174" y="2752"/>
                  </a:lnTo>
                  <a:cubicBezTo>
                    <a:pt x="141" y="2824"/>
                    <a:pt x="103" y="2892"/>
                    <a:pt x="62" y="2957"/>
                  </a:cubicBezTo>
                  <a:cubicBezTo>
                    <a:pt x="113" y="2896"/>
                    <a:pt x="158" y="2831"/>
                    <a:pt x="199" y="2765"/>
                  </a:cubicBezTo>
                  <a:lnTo>
                    <a:pt x="212" y="2765"/>
                  </a:lnTo>
                  <a:cubicBezTo>
                    <a:pt x="318" y="2756"/>
                    <a:pt x="420" y="2742"/>
                    <a:pt x="527" y="2729"/>
                  </a:cubicBezTo>
                  <a:cubicBezTo>
                    <a:pt x="629" y="2711"/>
                    <a:pt x="731" y="2691"/>
                    <a:pt x="834" y="2663"/>
                  </a:cubicBezTo>
                  <a:cubicBezTo>
                    <a:pt x="766" y="2657"/>
                    <a:pt x="700" y="2655"/>
                    <a:pt x="634" y="2655"/>
                  </a:cubicBezTo>
                  <a:cubicBezTo>
                    <a:pt x="596" y="2655"/>
                    <a:pt x="558" y="2655"/>
                    <a:pt x="519" y="2657"/>
                  </a:cubicBezTo>
                  <a:cubicBezTo>
                    <a:pt x="431" y="2660"/>
                    <a:pt x="342" y="2667"/>
                    <a:pt x="253" y="2677"/>
                  </a:cubicBezTo>
                  <a:cubicBezTo>
                    <a:pt x="328" y="2548"/>
                    <a:pt x="396" y="2417"/>
                    <a:pt x="458" y="2281"/>
                  </a:cubicBezTo>
                  <a:cubicBezTo>
                    <a:pt x="465" y="2261"/>
                    <a:pt x="475" y="2240"/>
                    <a:pt x="482" y="2220"/>
                  </a:cubicBezTo>
                  <a:cubicBezTo>
                    <a:pt x="489" y="2220"/>
                    <a:pt x="495" y="2220"/>
                    <a:pt x="506" y="2212"/>
                  </a:cubicBezTo>
                  <a:cubicBezTo>
                    <a:pt x="513" y="2209"/>
                    <a:pt x="519" y="2196"/>
                    <a:pt x="519" y="2196"/>
                  </a:cubicBezTo>
                  <a:lnTo>
                    <a:pt x="519" y="2199"/>
                  </a:lnTo>
                  <a:cubicBezTo>
                    <a:pt x="519" y="2201"/>
                    <a:pt x="518" y="2203"/>
                    <a:pt x="517" y="2204"/>
                  </a:cubicBezTo>
                  <a:lnTo>
                    <a:pt x="517" y="2204"/>
                  </a:lnTo>
                  <a:cubicBezTo>
                    <a:pt x="521" y="2202"/>
                    <a:pt x="528" y="2199"/>
                    <a:pt x="530" y="2199"/>
                  </a:cubicBezTo>
                  <a:cubicBezTo>
                    <a:pt x="557" y="2185"/>
                    <a:pt x="588" y="2176"/>
                    <a:pt x="618" y="2162"/>
                  </a:cubicBezTo>
                  <a:lnTo>
                    <a:pt x="803" y="2094"/>
                  </a:lnTo>
                  <a:cubicBezTo>
                    <a:pt x="929" y="2045"/>
                    <a:pt x="1052" y="1995"/>
                    <a:pt x="1171" y="1940"/>
                  </a:cubicBezTo>
                  <a:lnTo>
                    <a:pt x="1171" y="1940"/>
                  </a:lnTo>
                  <a:cubicBezTo>
                    <a:pt x="1042" y="1963"/>
                    <a:pt x="912" y="1991"/>
                    <a:pt x="782" y="2028"/>
                  </a:cubicBezTo>
                  <a:cubicBezTo>
                    <a:pt x="717" y="2045"/>
                    <a:pt x="656" y="2066"/>
                    <a:pt x="591" y="2086"/>
                  </a:cubicBezTo>
                  <a:cubicBezTo>
                    <a:pt x="571" y="2094"/>
                    <a:pt x="550" y="2100"/>
                    <a:pt x="533" y="2107"/>
                  </a:cubicBezTo>
                  <a:cubicBezTo>
                    <a:pt x="608" y="1922"/>
                    <a:pt x="670" y="1735"/>
                    <a:pt x="727" y="1544"/>
                  </a:cubicBezTo>
                  <a:cubicBezTo>
                    <a:pt x="744" y="1492"/>
                    <a:pt x="758" y="1438"/>
                    <a:pt x="772" y="1383"/>
                  </a:cubicBezTo>
                  <a:cubicBezTo>
                    <a:pt x="1001" y="1247"/>
                    <a:pt x="1223" y="1103"/>
                    <a:pt x="1438" y="947"/>
                  </a:cubicBezTo>
                  <a:lnTo>
                    <a:pt x="1438" y="947"/>
                  </a:lnTo>
                  <a:cubicBezTo>
                    <a:pt x="1219" y="1045"/>
                    <a:pt x="1007" y="1158"/>
                    <a:pt x="799" y="1274"/>
                  </a:cubicBezTo>
                  <a:cubicBezTo>
                    <a:pt x="840" y="1111"/>
                    <a:pt x="875" y="947"/>
                    <a:pt x="905" y="779"/>
                  </a:cubicBezTo>
                  <a:cubicBezTo>
                    <a:pt x="926" y="653"/>
                    <a:pt x="943" y="523"/>
                    <a:pt x="960" y="394"/>
                  </a:cubicBezTo>
                  <a:cubicBezTo>
                    <a:pt x="973" y="263"/>
                    <a:pt x="987" y="134"/>
                    <a:pt x="994"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11"/>
            <p:cNvSpPr/>
            <p:nvPr/>
          </p:nvSpPr>
          <p:spPr>
            <a:xfrm flipH="1">
              <a:off x="6112876" y="4300724"/>
              <a:ext cx="41966" cy="36775"/>
            </a:xfrm>
            <a:custGeom>
              <a:rect b="b" l="l" r="r" t="t"/>
              <a:pathLst>
                <a:path extrusionOk="0" h="588" w="671">
                  <a:moveTo>
                    <a:pt x="332" y="1"/>
                  </a:moveTo>
                  <a:cubicBezTo>
                    <a:pt x="228" y="1"/>
                    <a:pt x="128" y="56"/>
                    <a:pt x="76" y="154"/>
                  </a:cubicBezTo>
                  <a:cubicBezTo>
                    <a:pt x="1" y="298"/>
                    <a:pt x="52" y="475"/>
                    <a:pt x="196" y="554"/>
                  </a:cubicBezTo>
                  <a:cubicBezTo>
                    <a:pt x="239" y="577"/>
                    <a:pt x="286" y="588"/>
                    <a:pt x="332" y="588"/>
                  </a:cubicBezTo>
                  <a:cubicBezTo>
                    <a:pt x="438" y="588"/>
                    <a:pt x="540" y="531"/>
                    <a:pt x="592" y="431"/>
                  </a:cubicBezTo>
                  <a:cubicBezTo>
                    <a:pt x="670" y="291"/>
                    <a:pt x="615" y="110"/>
                    <a:pt x="472" y="35"/>
                  </a:cubicBezTo>
                  <a:cubicBezTo>
                    <a:pt x="427" y="12"/>
                    <a:pt x="379" y="1"/>
                    <a:pt x="332"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11"/>
            <p:cNvSpPr/>
            <p:nvPr/>
          </p:nvSpPr>
          <p:spPr>
            <a:xfrm flipH="1">
              <a:off x="6168413" y="4335560"/>
              <a:ext cx="41716" cy="36775"/>
            </a:xfrm>
            <a:custGeom>
              <a:rect b="b" l="l" r="r" t="t"/>
              <a:pathLst>
                <a:path extrusionOk="0" h="588" w="667">
                  <a:moveTo>
                    <a:pt x="335" y="1"/>
                  </a:moveTo>
                  <a:cubicBezTo>
                    <a:pt x="230" y="1"/>
                    <a:pt x="129" y="57"/>
                    <a:pt x="76" y="154"/>
                  </a:cubicBezTo>
                  <a:cubicBezTo>
                    <a:pt x="1" y="298"/>
                    <a:pt x="53" y="475"/>
                    <a:pt x="196" y="553"/>
                  </a:cubicBezTo>
                  <a:cubicBezTo>
                    <a:pt x="240" y="576"/>
                    <a:pt x="287" y="587"/>
                    <a:pt x="333" y="587"/>
                  </a:cubicBezTo>
                  <a:cubicBezTo>
                    <a:pt x="438" y="587"/>
                    <a:pt x="539" y="531"/>
                    <a:pt x="592" y="434"/>
                  </a:cubicBezTo>
                  <a:cubicBezTo>
                    <a:pt x="667" y="290"/>
                    <a:pt x="615" y="113"/>
                    <a:pt x="472" y="35"/>
                  </a:cubicBezTo>
                  <a:cubicBezTo>
                    <a:pt x="428" y="12"/>
                    <a:pt x="381" y="1"/>
                    <a:pt x="335"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11"/>
            <p:cNvSpPr/>
            <p:nvPr/>
          </p:nvSpPr>
          <p:spPr>
            <a:xfrm flipH="1">
              <a:off x="6173479" y="4395288"/>
              <a:ext cx="38526" cy="33710"/>
            </a:xfrm>
            <a:custGeom>
              <a:rect b="b" l="l" r="r" t="t"/>
              <a:pathLst>
                <a:path extrusionOk="0" h="539" w="616">
                  <a:moveTo>
                    <a:pt x="307" y="1"/>
                  </a:moveTo>
                  <a:cubicBezTo>
                    <a:pt x="210" y="1"/>
                    <a:pt x="118" y="51"/>
                    <a:pt x="69" y="141"/>
                  </a:cubicBezTo>
                  <a:cubicBezTo>
                    <a:pt x="1" y="274"/>
                    <a:pt x="48" y="435"/>
                    <a:pt x="182" y="506"/>
                  </a:cubicBezTo>
                  <a:cubicBezTo>
                    <a:pt x="222" y="528"/>
                    <a:pt x="265" y="539"/>
                    <a:pt x="308" y="539"/>
                  </a:cubicBezTo>
                  <a:cubicBezTo>
                    <a:pt x="403" y="539"/>
                    <a:pt x="496" y="487"/>
                    <a:pt x="543" y="397"/>
                  </a:cubicBezTo>
                  <a:cubicBezTo>
                    <a:pt x="615" y="264"/>
                    <a:pt x="563" y="104"/>
                    <a:pt x="434" y="32"/>
                  </a:cubicBezTo>
                  <a:cubicBezTo>
                    <a:pt x="393" y="11"/>
                    <a:pt x="349" y="1"/>
                    <a:pt x="307"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11"/>
            <p:cNvSpPr/>
            <p:nvPr/>
          </p:nvSpPr>
          <p:spPr>
            <a:xfrm flipH="1">
              <a:off x="6101368" y="4434001"/>
              <a:ext cx="38276" cy="33773"/>
            </a:xfrm>
            <a:custGeom>
              <a:rect b="b" l="l" r="r" t="t"/>
              <a:pathLst>
                <a:path extrusionOk="0" h="540" w="612">
                  <a:moveTo>
                    <a:pt x="304" y="1"/>
                  </a:moveTo>
                  <a:cubicBezTo>
                    <a:pt x="209" y="1"/>
                    <a:pt x="118" y="52"/>
                    <a:pt x="69" y="143"/>
                  </a:cubicBezTo>
                  <a:cubicBezTo>
                    <a:pt x="0" y="273"/>
                    <a:pt x="49" y="437"/>
                    <a:pt x="178" y="509"/>
                  </a:cubicBezTo>
                  <a:cubicBezTo>
                    <a:pt x="219" y="530"/>
                    <a:pt x="262" y="540"/>
                    <a:pt x="305" y="540"/>
                  </a:cubicBezTo>
                  <a:cubicBezTo>
                    <a:pt x="401" y="540"/>
                    <a:pt x="494" y="488"/>
                    <a:pt x="544" y="396"/>
                  </a:cubicBezTo>
                  <a:cubicBezTo>
                    <a:pt x="612" y="266"/>
                    <a:pt x="564" y="103"/>
                    <a:pt x="434" y="35"/>
                  </a:cubicBezTo>
                  <a:cubicBezTo>
                    <a:pt x="392" y="12"/>
                    <a:pt x="347" y="1"/>
                    <a:pt x="304"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11"/>
            <p:cNvSpPr/>
            <p:nvPr/>
          </p:nvSpPr>
          <p:spPr>
            <a:xfrm flipH="1">
              <a:off x="6131701" y="4485098"/>
              <a:ext cx="26518" cy="23266"/>
            </a:xfrm>
            <a:custGeom>
              <a:rect b="b" l="l" r="r" t="t"/>
              <a:pathLst>
                <a:path extrusionOk="0" h="372" w="424">
                  <a:moveTo>
                    <a:pt x="212" y="1"/>
                  </a:moveTo>
                  <a:cubicBezTo>
                    <a:pt x="143" y="1"/>
                    <a:pt x="77" y="39"/>
                    <a:pt x="45" y="105"/>
                  </a:cubicBezTo>
                  <a:cubicBezTo>
                    <a:pt x="1" y="197"/>
                    <a:pt x="38" y="310"/>
                    <a:pt x="130" y="354"/>
                  </a:cubicBezTo>
                  <a:cubicBezTo>
                    <a:pt x="156" y="366"/>
                    <a:pt x="183" y="372"/>
                    <a:pt x="210" y="372"/>
                  </a:cubicBezTo>
                  <a:cubicBezTo>
                    <a:pt x="280" y="372"/>
                    <a:pt x="347" y="333"/>
                    <a:pt x="379" y="269"/>
                  </a:cubicBezTo>
                  <a:cubicBezTo>
                    <a:pt x="424" y="176"/>
                    <a:pt x="383" y="64"/>
                    <a:pt x="294" y="20"/>
                  </a:cubicBezTo>
                  <a:cubicBezTo>
                    <a:pt x="268" y="7"/>
                    <a:pt x="240" y="1"/>
                    <a:pt x="212"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11"/>
            <p:cNvSpPr/>
            <p:nvPr/>
          </p:nvSpPr>
          <p:spPr>
            <a:xfrm flipH="1">
              <a:off x="6180984" y="4451826"/>
              <a:ext cx="26581" cy="23266"/>
            </a:xfrm>
            <a:custGeom>
              <a:rect b="b" l="l" r="r" t="t"/>
              <a:pathLst>
                <a:path extrusionOk="0" h="372" w="425">
                  <a:moveTo>
                    <a:pt x="213" y="0"/>
                  </a:moveTo>
                  <a:cubicBezTo>
                    <a:pt x="144" y="0"/>
                    <a:pt x="77" y="38"/>
                    <a:pt x="45" y="104"/>
                  </a:cubicBezTo>
                  <a:cubicBezTo>
                    <a:pt x="1" y="196"/>
                    <a:pt x="42" y="306"/>
                    <a:pt x="131" y="353"/>
                  </a:cubicBezTo>
                  <a:cubicBezTo>
                    <a:pt x="156" y="365"/>
                    <a:pt x="183" y="371"/>
                    <a:pt x="210" y="371"/>
                  </a:cubicBezTo>
                  <a:cubicBezTo>
                    <a:pt x="280" y="371"/>
                    <a:pt x="348" y="331"/>
                    <a:pt x="380" y="265"/>
                  </a:cubicBezTo>
                  <a:cubicBezTo>
                    <a:pt x="424" y="172"/>
                    <a:pt x="387" y="63"/>
                    <a:pt x="295" y="19"/>
                  </a:cubicBezTo>
                  <a:cubicBezTo>
                    <a:pt x="269" y="6"/>
                    <a:pt x="241" y="0"/>
                    <a:pt x="213"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11"/>
            <p:cNvSpPr/>
            <p:nvPr/>
          </p:nvSpPr>
          <p:spPr>
            <a:xfrm flipH="1">
              <a:off x="6080666" y="4365768"/>
              <a:ext cx="41841" cy="36838"/>
            </a:xfrm>
            <a:custGeom>
              <a:rect b="b" l="l" r="r" t="t"/>
              <a:pathLst>
                <a:path extrusionOk="0" h="589" w="669">
                  <a:moveTo>
                    <a:pt x="335" y="0"/>
                  </a:moveTo>
                  <a:cubicBezTo>
                    <a:pt x="230" y="0"/>
                    <a:pt x="130" y="57"/>
                    <a:pt x="78" y="156"/>
                  </a:cubicBezTo>
                  <a:cubicBezTo>
                    <a:pt x="0" y="299"/>
                    <a:pt x="54" y="477"/>
                    <a:pt x="197" y="555"/>
                  </a:cubicBezTo>
                  <a:cubicBezTo>
                    <a:pt x="241" y="578"/>
                    <a:pt x="288" y="589"/>
                    <a:pt x="334" y="589"/>
                  </a:cubicBezTo>
                  <a:cubicBezTo>
                    <a:pt x="439" y="589"/>
                    <a:pt x="542" y="532"/>
                    <a:pt x="594" y="432"/>
                  </a:cubicBezTo>
                  <a:cubicBezTo>
                    <a:pt x="669" y="289"/>
                    <a:pt x="614" y="111"/>
                    <a:pt x="474" y="36"/>
                  </a:cubicBezTo>
                  <a:cubicBezTo>
                    <a:pt x="430" y="12"/>
                    <a:pt x="382" y="0"/>
                    <a:pt x="335"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11"/>
            <p:cNvSpPr/>
            <p:nvPr/>
          </p:nvSpPr>
          <p:spPr>
            <a:xfrm flipH="1">
              <a:off x="6192492" y="4455516"/>
              <a:ext cx="12508" cy="11007"/>
            </a:xfrm>
            <a:custGeom>
              <a:rect b="b" l="l" r="r" t="t"/>
              <a:pathLst>
                <a:path extrusionOk="0" h="176" w="200">
                  <a:moveTo>
                    <a:pt x="99" y="0"/>
                  </a:moveTo>
                  <a:cubicBezTo>
                    <a:pt x="67" y="0"/>
                    <a:pt x="38" y="17"/>
                    <a:pt x="21" y="45"/>
                  </a:cubicBezTo>
                  <a:cubicBezTo>
                    <a:pt x="1" y="90"/>
                    <a:pt x="15" y="141"/>
                    <a:pt x="59" y="165"/>
                  </a:cubicBezTo>
                  <a:cubicBezTo>
                    <a:pt x="72" y="172"/>
                    <a:pt x="85" y="176"/>
                    <a:pt x="99" y="176"/>
                  </a:cubicBezTo>
                  <a:cubicBezTo>
                    <a:pt x="130" y="176"/>
                    <a:pt x="161" y="158"/>
                    <a:pt x="175" y="127"/>
                  </a:cubicBezTo>
                  <a:cubicBezTo>
                    <a:pt x="199" y="86"/>
                    <a:pt x="182" y="31"/>
                    <a:pt x="141" y="11"/>
                  </a:cubicBezTo>
                  <a:cubicBezTo>
                    <a:pt x="127" y="3"/>
                    <a:pt x="113" y="0"/>
                    <a:pt x="99"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11"/>
            <p:cNvSpPr/>
            <p:nvPr/>
          </p:nvSpPr>
          <p:spPr>
            <a:xfrm flipH="1">
              <a:off x="6135266" y="4488663"/>
              <a:ext cx="9069" cy="7818"/>
            </a:xfrm>
            <a:custGeom>
              <a:rect b="b" l="l" r="r" t="t"/>
              <a:pathLst>
                <a:path extrusionOk="0" h="125" w="145">
                  <a:moveTo>
                    <a:pt x="75" y="1"/>
                  </a:moveTo>
                  <a:cubicBezTo>
                    <a:pt x="52" y="1"/>
                    <a:pt x="29" y="12"/>
                    <a:pt x="17" y="34"/>
                  </a:cubicBezTo>
                  <a:cubicBezTo>
                    <a:pt x="1" y="65"/>
                    <a:pt x="14" y="103"/>
                    <a:pt x="45" y="116"/>
                  </a:cubicBezTo>
                  <a:cubicBezTo>
                    <a:pt x="54" y="121"/>
                    <a:pt x="64" y="124"/>
                    <a:pt x="74" y="124"/>
                  </a:cubicBezTo>
                  <a:cubicBezTo>
                    <a:pt x="95" y="124"/>
                    <a:pt x="115" y="113"/>
                    <a:pt x="127" y="92"/>
                  </a:cubicBezTo>
                  <a:cubicBezTo>
                    <a:pt x="144" y="62"/>
                    <a:pt x="130" y="24"/>
                    <a:pt x="103" y="7"/>
                  </a:cubicBezTo>
                  <a:cubicBezTo>
                    <a:pt x="94" y="3"/>
                    <a:pt x="85" y="1"/>
                    <a:pt x="75"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11"/>
            <p:cNvSpPr/>
            <p:nvPr/>
          </p:nvSpPr>
          <p:spPr>
            <a:xfrm flipH="1">
              <a:off x="6105808" y="4439755"/>
              <a:ext cx="14635" cy="12759"/>
            </a:xfrm>
            <a:custGeom>
              <a:rect b="b" l="l" r="r" t="t"/>
              <a:pathLst>
                <a:path extrusionOk="0" h="204" w="234">
                  <a:moveTo>
                    <a:pt x="120" y="0"/>
                  </a:moveTo>
                  <a:cubicBezTo>
                    <a:pt x="83" y="0"/>
                    <a:pt x="47" y="19"/>
                    <a:pt x="28" y="55"/>
                  </a:cubicBezTo>
                  <a:cubicBezTo>
                    <a:pt x="1" y="102"/>
                    <a:pt x="21" y="164"/>
                    <a:pt x="69" y="192"/>
                  </a:cubicBezTo>
                  <a:cubicBezTo>
                    <a:pt x="85" y="200"/>
                    <a:pt x="101" y="204"/>
                    <a:pt x="117" y="204"/>
                  </a:cubicBezTo>
                  <a:cubicBezTo>
                    <a:pt x="154" y="204"/>
                    <a:pt x="189" y="184"/>
                    <a:pt x="205" y="151"/>
                  </a:cubicBezTo>
                  <a:cubicBezTo>
                    <a:pt x="233" y="99"/>
                    <a:pt x="216" y="38"/>
                    <a:pt x="164" y="11"/>
                  </a:cubicBezTo>
                  <a:cubicBezTo>
                    <a:pt x="150" y="3"/>
                    <a:pt x="135" y="0"/>
                    <a:pt x="120"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11"/>
            <p:cNvSpPr/>
            <p:nvPr/>
          </p:nvSpPr>
          <p:spPr>
            <a:xfrm flipH="1">
              <a:off x="6085607" y="4370771"/>
              <a:ext cx="17074" cy="15010"/>
            </a:xfrm>
            <a:custGeom>
              <a:rect b="b" l="l" r="r" t="t"/>
              <a:pathLst>
                <a:path extrusionOk="0" h="240" w="273">
                  <a:moveTo>
                    <a:pt x="138" y="1"/>
                  </a:moveTo>
                  <a:cubicBezTo>
                    <a:pt x="95" y="1"/>
                    <a:pt x="53" y="25"/>
                    <a:pt x="31" y="66"/>
                  </a:cubicBezTo>
                  <a:cubicBezTo>
                    <a:pt x="0" y="124"/>
                    <a:pt x="24" y="195"/>
                    <a:pt x="82" y="226"/>
                  </a:cubicBezTo>
                  <a:cubicBezTo>
                    <a:pt x="99" y="235"/>
                    <a:pt x="118" y="239"/>
                    <a:pt x="136" y="239"/>
                  </a:cubicBezTo>
                  <a:cubicBezTo>
                    <a:pt x="179" y="239"/>
                    <a:pt x="221" y="216"/>
                    <a:pt x="243" y="175"/>
                  </a:cubicBezTo>
                  <a:cubicBezTo>
                    <a:pt x="273" y="116"/>
                    <a:pt x="249" y="45"/>
                    <a:pt x="191" y="14"/>
                  </a:cubicBezTo>
                  <a:cubicBezTo>
                    <a:pt x="174" y="5"/>
                    <a:pt x="156" y="1"/>
                    <a:pt x="138"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11"/>
            <p:cNvSpPr/>
            <p:nvPr/>
          </p:nvSpPr>
          <p:spPr>
            <a:xfrm flipH="1">
              <a:off x="6127886" y="4304977"/>
              <a:ext cx="16449" cy="14635"/>
            </a:xfrm>
            <a:custGeom>
              <a:rect b="b" l="l" r="r" t="t"/>
              <a:pathLst>
                <a:path extrusionOk="0" h="234" w="263">
                  <a:moveTo>
                    <a:pt x="132" y="0"/>
                  </a:moveTo>
                  <a:cubicBezTo>
                    <a:pt x="91" y="0"/>
                    <a:pt x="52" y="23"/>
                    <a:pt x="31" y="62"/>
                  </a:cubicBezTo>
                  <a:cubicBezTo>
                    <a:pt x="1" y="117"/>
                    <a:pt x="21" y="189"/>
                    <a:pt x="79" y="220"/>
                  </a:cubicBezTo>
                  <a:cubicBezTo>
                    <a:pt x="95" y="229"/>
                    <a:pt x="113" y="233"/>
                    <a:pt x="131" y="233"/>
                  </a:cubicBezTo>
                  <a:cubicBezTo>
                    <a:pt x="173" y="233"/>
                    <a:pt x="215" y="210"/>
                    <a:pt x="236" y="172"/>
                  </a:cubicBezTo>
                  <a:cubicBezTo>
                    <a:pt x="263" y="114"/>
                    <a:pt x="243" y="45"/>
                    <a:pt x="188" y="15"/>
                  </a:cubicBezTo>
                  <a:cubicBezTo>
                    <a:pt x="170" y="5"/>
                    <a:pt x="151" y="0"/>
                    <a:pt x="132"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11"/>
            <p:cNvSpPr/>
            <p:nvPr/>
          </p:nvSpPr>
          <p:spPr>
            <a:xfrm flipH="1">
              <a:off x="6192930" y="4343002"/>
              <a:ext cx="12696" cy="11133"/>
            </a:xfrm>
            <a:custGeom>
              <a:rect b="b" l="l" r="r" t="t"/>
              <a:pathLst>
                <a:path extrusionOk="0" h="178" w="203">
                  <a:moveTo>
                    <a:pt x="103" y="0"/>
                  </a:moveTo>
                  <a:cubicBezTo>
                    <a:pt x="71" y="0"/>
                    <a:pt x="41" y="18"/>
                    <a:pt x="25" y="48"/>
                  </a:cubicBezTo>
                  <a:cubicBezTo>
                    <a:pt x="1" y="89"/>
                    <a:pt x="18" y="144"/>
                    <a:pt x="59" y="168"/>
                  </a:cubicBezTo>
                  <a:cubicBezTo>
                    <a:pt x="73" y="174"/>
                    <a:pt x="87" y="177"/>
                    <a:pt x="101" y="177"/>
                  </a:cubicBezTo>
                  <a:cubicBezTo>
                    <a:pt x="133" y="177"/>
                    <a:pt x="164" y="161"/>
                    <a:pt x="178" y="130"/>
                  </a:cubicBezTo>
                  <a:cubicBezTo>
                    <a:pt x="203" y="86"/>
                    <a:pt x="185" y="35"/>
                    <a:pt x="144" y="11"/>
                  </a:cubicBezTo>
                  <a:cubicBezTo>
                    <a:pt x="131" y="3"/>
                    <a:pt x="117" y="0"/>
                    <a:pt x="103"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11"/>
            <p:cNvSpPr/>
            <p:nvPr/>
          </p:nvSpPr>
          <p:spPr>
            <a:xfrm flipH="1">
              <a:off x="6193368" y="4400916"/>
              <a:ext cx="13322" cy="11758"/>
            </a:xfrm>
            <a:custGeom>
              <a:rect b="b" l="l" r="r" t="t"/>
              <a:pathLst>
                <a:path extrusionOk="0" h="188" w="213">
                  <a:moveTo>
                    <a:pt x="105" y="0"/>
                  </a:moveTo>
                  <a:cubicBezTo>
                    <a:pt x="72" y="0"/>
                    <a:pt x="41" y="19"/>
                    <a:pt x="25" y="51"/>
                  </a:cubicBezTo>
                  <a:cubicBezTo>
                    <a:pt x="1" y="96"/>
                    <a:pt x="18" y="150"/>
                    <a:pt x="62" y="174"/>
                  </a:cubicBezTo>
                  <a:cubicBezTo>
                    <a:pt x="78" y="183"/>
                    <a:pt x="94" y="187"/>
                    <a:pt x="109" y="187"/>
                  </a:cubicBezTo>
                  <a:cubicBezTo>
                    <a:pt x="142" y="187"/>
                    <a:pt x="172" y="169"/>
                    <a:pt x="188" y="137"/>
                  </a:cubicBezTo>
                  <a:cubicBezTo>
                    <a:pt x="212" y="92"/>
                    <a:pt x="195" y="38"/>
                    <a:pt x="151" y="14"/>
                  </a:cubicBezTo>
                  <a:cubicBezTo>
                    <a:pt x="136" y="5"/>
                    <a:pt x="120" y="0"/>
                    <a:pt x="105"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11"/>
            <p:cNvSpPr/>
            <p:nvPr/>
          </p:nvSpPr>
          <p:spPr>
            <a:xfrm flipH="1">
              <a:off x="7411131" y="4149997"/>
              <a:ext cx="73925" cy="150165"/>
            </a:xfrm>
            <a:custGeom>
              <a:rect b="b" l="l" r="r" t="t"/>
              <a:pathLst>
                <a:path extrusionOk="0" h="2401" w="1182">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11"/>
            <p:cNvSpPr/>
            <p:nvPr/>
          </p:nvSpPr>
          <p:spPr>
            <a:xfrm flipH="1">
              <a:off x="7438024" y="4127607"/>
              <a:ext cx="33148" cy="28957"/>
            </a:xfrm>
            <a:custGeom>
              <a:rect b="b" l="l" r="r" t="t"/>
              <a:pathLst>
                <a:path extrusionOk="0" h="463" w="53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11"/>
            <p:cNvSpPr/>
            <p:nvPr/>
          </p:nvSpPr>
          <p:spPr>
            <a:xfrm flipH="1">
              <a:off x="7397684" y="4160129"/>
              <a:ext cx="33210" cy="28957"/>
            </a:xfrm>
            <a:custGeom>
              <a:rect b="b" l="l" r="r" t="t"/>
              <a:pathLst>
                <a:path extrusionOk="0" h="463" w="531">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11"/>
            <p:cNvSpPr/>
            <p:nvPr/>
          </p:nvSpPr>
          <p:spPr>
            <a:xfrm flipH="1">
              <a:off x="7401749" y="4207098"/>
              <a:ext cx="30396" cy="26581"/>
            </a:xfrm>
            <a:custGeom>
              <a:rect b="b" l="l" r="r" t="t"/>
              <a:pathLst>
                <a:path extrusionOk="0" h="425" w="486">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11"/>
            <p:cNvSpPr/>
            <p:nvPr/>
          </p:nvSpPr>
          <p:spPr>
            <a:xfrm flipH="1">
              <a:off x="7462853" y="4230551"/>
              <a:ext cx="30333" cy="26518"/>
            </a:xfrm>
            <a:custGeom>
              <a:rect b="b" l="l" r="r" t="t"/>
              <a:pathLst>
                <a:path extrusionOk="0" h="424" w="485">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11"/>
            <p:cNvSpPr/>
            <p:nvPr/>
          </p:nvSpPr>
          <p:spPr>
            <a:xfrm flipH="1">
              <a:off x="7452784" y="4272767"/>
              <a:ext cx="20764" cy="18325"/>
            </a:xfrm>
            <a:custGeom>
              <a:rect b="b" l="l" r="r" t="t"/>
              <a:pathLst>
                <a:path extrusionOk="0" h="293" w="332">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11"/>
            <p:cNvSpPr/>
            <p:nvPr/>
          </p:nvSpPr>
          <p:spPr>
            <a:xfrm flipH="1">
              <a:off x="7410505" y="4251441"/>
              <a:ext cx="20764" cy="18325"/>
            </a:xfrm>
            <a:custGeom>
              <a:rect b="b" l="l" r="r" t="t"/>
              <a:pathLst>
                <a:path extrusionOk="0" h="293" w="332">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11"/>
            <p:cNvSpPr/>
            <p:nvPr/>
          </p:nvSpPr>
          <p:spPr>
            <a:xfrm flipH="1">
              <a:off x="7470046" y="4175389"/>
              <a:ext cx="33148" cy="28895"/>
            </a:xfrm>
            <a:custGeom>
              <a:rect b="b" l="l" r="r" t="t"/>
              <a:pathLst>
                <a:path extrusionOk="0" h="462" w="53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11"/>
            <p:cNvSpPr/>
            <p:nvPr/>
          </p:nvSpPr>
          <p:spPr>
            <a:xfrm flipH="1">
              <a:off x="7412006" y="4254755"/>
              <a:ext cx="10132" cy="8756"/>
            </a:xfrm>
            <a:custGeom>
              <a:rect b="b" l="l" r="r" t="t"/>
              <a:pathLst>
                <a:path extrusionOk="0" h="140" w="162">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11"/>
            <p:cNvSpPr/>
            <p:nvPr/>
          </p:nvSpPr>
          <p:spPr>
            <a:xfrm flipH="1">
              <a:off x="7463229" y="4275144"/>
              <a:ext cx="7130" cy="6192"/>
            </a:xfrm>
            <a:custGeom>
              <a:rect b="b" l="l" r="r" t="t"/>
              <a:pathLst>
                <a:path extrusionOk="0" h="99" w="114">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11"/>
            <p:cNvSpPr/>
            <p:nvPr/>
          </p:nvSpPr>
          <p:spPr>
            <a:xfrm flipH="1">
              <a:off x="7477738" y="4234304"/>
              <a:ext cx="11383" cy="10069"/>
            </a:xfrm>
            <a:custGeom>
              <a:rect b="b" l="l" r="r" t="t"/>
              <a:pathLst>
                <a:path extrusionOk="0" h="161" w="182">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11"/>
            <p:cNvSpPr/>
            <p:nvPr/>
          </p:nvSpPr>
          <p:spPr>
            <a:xfrm flipH="1">
              <a:off x="7485244" y="4178579"/>
              <a:ext cx="13509" cy="11758"/>
            </a:xfrm>
            <a:custGeom>
              <a:rect b="b" l="l" r="r" t="t"/>
              <a:pathLst>
                <a:path extrusionOk="0" h="188" w="216">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11"/>
            <p:cNvSpPr/>
            <p:nvPr/>
          </p:nvSpPr>
          <p:spPr>
            <a:xfrm flipH="1">
              <a:off x="7445717" y="4131297"/>
              <a:ext cx="13134" cy="11445"/>
            </a:xfrm>
            <a:custGeom>
              <a:rect b="b" l="l" r="r" t="t"/>
              <a:pathLst>
                <a:path extrusionOk="0" h="183" w="210">
                  <a:moveTo>
                    <a:pt x="104" y="0"/>
                  </a:moveTo>
                  <a:cubicBezTo>
                    <a:pt x="92" y="0"/>
                    <a:pt x="81" y="2"/>
                    <a:pt x="69" y="6"/>
                  </a:cubicBezTo>
                  <a:cubicBezTo>
                    <a:pt x="25" y="24"/>
                    <a:pt x="1" y="78"/>
                    <a:pt x="18" y="123"/>
                  </a:cubicBezTo>
                  <a:cubicBezTo>
                    <a:pt x="31" y="160"/>
                    <a:pt x="68" y="182"/>
                    <a:pt x="105" y="182"/>
                  </a:cubicBezTo>
                  <a:cubicBezTo>
                    <a:pt x="116" y="182"/>
                    <a:pt x="127" y="181"/>
                    <a:pt x="137" y="177"/>
                  </a:cubicBezTo>
                  <a:cubicBezTo>
                    <a:pt x="185" y="156"/>
                    <a:pt x="209" y="106"/>
                    <a:pt x="189" y="57"/>
                  </a:cubicBezTo>
                  <a:cubicBezTo>
                    <a:pt x="176" y="21"/>
                    <a:pt x="141" y="0"/>
                    <a:pt x="10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11"/>
            <p:cNvSpPr/>
            <p:nvPr/>
          </p:nvSpPr>
          <p:spPr>
            <a:xfrm flipH="1">
              <a:off x="7400874" y="4167009"/>
              <a:ext cx="9882" cy="8756"/>
            </a:xfrm>
            <a:custGeom>
              <a:rect b="b" l="l" r="r" t="t"/>
              <a:pathLst>
                <a:path extrusionOk="0" h="140" w="158">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11"/>
            <p:cNvSpPr/>
            <p:nvPr/>
          </p:nvSpPr>
          <p:spPr>
            <a:xfrm flipH="1">
              <a:off x="7405627" y="4212289"/>
              <a:ext cx="10507" cy="9194"/>
            </a:xfrm>
            <a:custGeom>
              <a:rect b="b" l="l" r="r" t="t"/>
              <a:pathLst>
                <a:path extrusionOk="0" h="147" w="168">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11"/>
            <p:cNvSpPr/>
            <p:nvPr/>
          </p:nvSpPr>
          <p:spPr>
            <a:xfrm flipH="1">
              <a:off x="7289048" y="4266888"/>
              <a:ext cx="169303" cy="229531"/>
            </a:xfrm>
            <a:custGeom>
              <a:rect b="b" l="l" r="r" t="t"/>
              <a:pathLst>
                <a:path extrusionOk="0" h="3670" w="2707">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11"/>
            <p:cNvSpPr/>
            <p:nvPr/>
          </p:nvSpPr>
          <p:spPr>
            <a:xfrm flipH="1">
              <a:off x="7337268" y="4273831"/>
              <a:ext cx="106197" cy="203075"/>
            </a:xfrm>
            <a:custGeom>
              <a:rect b="b" l="l" r="r" t="t"/>
              <a:pathLst>
                <a:path extrusionOk="0" h="3247" w="1698">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11"/>
            <p:cNvSpPr/>
            <p:nvPr/>
          </p:nvSpPr>
          <p:spPr>
            <a:xfrm flipH="1">
              <a:off x="7202990" y="4344628"/>
              <a:ext cx="32272" cy="190192"/>
            </a:xfrm>
            <a:custGeom>
              <a:rect b="b" l="l" r="r" t="t"/>
              <a:pathLst>
                <a:path extrusionOk="0" h="3041" w="516">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11"/>
            <p:cNvSpPr/>
            <p:nvPr/>
          </p:nvSpPr>
          <p:spPr>
            <a:xfrm flipH="1">
              <a:off x="7226693" y="4366768"/>
              <a:ext cx="79742" cy="167989"/>
            </a:xfrm>
            <a:custGeom>
              <a:rect b="b" l="l" r="r" t="t"/>
              <a:pathLst>
                <a:path extrusionOk="0" h="2686" w="1275">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11"/>
            <p:cNvSpPr/>
            <p:nvPr/>
          </p:nvSpPr>
          <p:spPr>
            <a:xfrm flipH="1">
              <a:off x="7226693" y="4483722"/>
              <a:ext cx="144348" cy="52973"/>
            </a:xfrm>
            <a:custGeom>
              <a:rect b="b" l="l" r="r" t="t"/>
              <a:pathLst>
                <a:path extrusionOk="0" h="847" w="2308">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11"/>
            <p:cNvSpPr/>
            <p:nvPr/>
          </p:nvSpPr>
          <p:spPr>
            <a:xfrm flipH="1">
              <a:off x="7235199" y="4489476"/>
              <a:ext cx="128212" cy="40840"/>
            </a:xfrm>
            <a:custGeom>
              <a:rect b="b" l="l" r="r" t="t"/>
              <a:pathLst>
                <a:path extrusionOk="0" h="653" w="205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11"/>
            <p:cNvSpPr/>
            <p:nvPr/>
          </p:nvSpPr>
          <p:spPr>
            <a:xfrm flipH="1">
              <a:off x="7248458" y="4278584"/>
              <a:ext cx="110450" cy="97629"/>
            </a:xfrm>
            <a:custGeom>
              <a:rect b="b" l="l" r="r" t="t"/>
              <a:pathLst>
                <a:path extrusionOk="0" h="1561" w="1766">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11"/>
            <p:cNvSpPr/>
            <p:nvPr/>
          </p:nvSpPr>
          <p:spPr>
            <a:xfrm flipH="1">
              <a:off x="7283732" y="4290529"/>
              <a:ext cx="44468" cy="20326"/>
            </a:xfrm>
            <a:custGeom>
              <a:rect b="b" l="l" r="r" t="t"/>
              <a:pathLst>
                <a:path extrusionOk="0" h="325" w="711">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11"/>
            <p:cNvSpPr/>
            <p:nvPr/>
          </p:nvSpPr>
          <p:spPr>
            <a:xfrm flipH="1">
              <a:off x="7315941" y="4325115"/>
              <a:ext cx="31459" cy="13697"/>
            </a:xfrm>
            <a:custGeom>
              <a:rect b="b" l="l" r="r" t="t"/>
              <a:pathLst>
                <a:path extrusionOk="0" h="219" w="503">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11"/>
            <p:cNvSpPr/>
            <p:nvPr/>
          </p:nvSpPr>
          <p:spPr>
            <a:xfrm flipH="1">
              <a:off x="7274726" y="4343002"/>
              <a:ext cx="31209" cy="14572"/>
            </a:xfrm>
            <a:custGeom>
              <a:rect b="b" l="l" r="r" t="t"/>
              <a:pathLst>
                <a:path extrusionOk="0" h="233" w="499">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11"/>
            <p:cNvSpPr/>
            <p:nvPr/>
          </p:nvSpPr>
          <p:spPr>
            <a:xfrm flipH="1">
              <a:off x="7253399" y="4310668"/>
              <a:ext cx="26518" cy="14072"/>
            </a:xfrm>
            <a:custGeom>
              <a:rect b="b" l="l" r="r" t="t"/>
              <a:pathLst>
                <a:path extrusionOk="0" h="225" w="424">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11"/>
            <p:cNvSpPr/>
            <p:nvPr/>
          </p:nvSpPr>
          <p:spPr>
            <a:xfrm flipH="1">
              <a:off x="7168028" y="4305977"/>
              <a:ext cx="61041" cy="49659"/>
            </a:xfrm>
            <a:custGeom>
              <a:rect b="b" l="l" r="r" t="t"/>
              <a:pathLst>
                <a:path extrusionOk="0" h="794" w="976">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11"/>
            <p:cNvSpPr/>
            <p:nvPr/>
          </p:nvSpPr>
          <p:spPr>
            <a:xfrm flipH="1">
              <a:off x="7183789" y="4311794"/>
              <a:ext cx="22703" cy="12071"/>
            </a:xfrm>
            <a:custGeom>
              <a:rect b="b" l="l" r="r" t="t"/>
              <a:pathLst>
                <a:path extrusionOk="0" h="193" w="363">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11"/>
            <p:cNvSpPr/>
            <p:nvPr/>
          </p:nvSpPr>
          <p:spPr>
            <a:xfrm flipH="1">
              <a:off x="7205554" y="4322864"/>
              <a:ext cx="13759" cy="10882"/>
            </a:xfrm>
            <a:custGeom>
              <a:rect b="b" l="l" r="r" t="t"/>
              <a:pathLst>
                <a:path extrusionOk="0" h="174" w="22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11"/>
            <p:cNvSpPr/>
            <p:nvPr/>
          </p:nvSpPr>
          <p:spPr>
            <a:xfrm flipH="1">
              <a:off x="7187854" y="4342439"/>
              <a:ext cx="16699" cy="3627"/>
            </a:xfrm>
            <a:custGeom>
              <a:rect b="b" l="l" r="r" t="t"/>
              <a:pathLst>
                <a:path extrusionOk="0" h="58" w="267">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11"/>
            <p:cNvSpPr/>
            <p:nvPr/>
          </p:nvSpPr>
          <p:spPr>
            <a:xfrm flipH="1">
              <a:off x="7174846" y="4329493"/>
              <a:ext cx="13071" cy="3315"/>
            </a:xfrm>
            <a:custGeom>
              <a:rect b="b" l="l" r="r" t="t"/>
              <a:pathLst>
                <a:path extrusionOk="0" h="53" w="209">
                  <a:moveTo>
                    <a:pt x="190" y="0"/>
                  </a:moveTo>
                  <a:cubicBezTo>
                    <a:pt x="186" y="0"/>
                    <a:pt x="182" y="2"/>
                    <a:pt x="179" y="6"/>
                  </a:cubicBezTo>
                  <a:cubicBezTo>
                    <a:pt x="173" y="10"/>
                    <a:pt x="155" y="19"/>
                    <a:pt x="101" y="19"/>
                  </a:cubicBezTo>
                  <a:cubicBezTo>
                    <a:pt x="81" y="19"/>
                    <a:pt x="57" y="18"/>
                    <a:pt x="28" y="15"/>
                  </a:cubicBezTo>
                  <a:lnTo>
                    <a:pt x="21" y="15"/>
                  </a:lnTo>
                  <a:cubicBezTo>
                    <a:pt x="11" y="15"/>
                    <a:pt x="4" y="22"/>
                    <a:pt x="1" y="33"/>
                  </a:cubicBezTo>
                  <a:cubicBezTo>
                    <a:pt x="1" y="39"/>
                    <a:pt x="7" y="47"/>
                    <a:pt x="15" y="47"/>
                  </a:cubicBezTo>
                  <a:cubicBezTo>
                    <a:pt x="15" y="50"/>
                    <a:pt x="18" y="50"/>
                    <a:pt x="18" y="50"/>
                  </a:cubicBezTo>
                  <a:lnTo>
                    <a:pt x="25" y="50"/>
                  </a:lnTo>
                  <a:cubicBezTo>
                    <a:pt x="48" y="51"/>
                    <a:pt x="70" y="52"/>
                    <a:pt x="89" y="52"/>
                  </a:cubicBezTo>
                  <a:cubicBezTo>
                    <a:pt x="147" y="52"/>
                    <a:pt x="185" y="45"/>
                    <a:pt x="202" y="29"/>
                  </a:cubicBezTo>
                  <a:cubicBezTo>
                    <a:pt x="209" y="22"/>
                    <a:pt x="209" y="12"/>
                    <a:pt x="202" y="6"/>
                  </a:cubicBezTo>
                  <a:cubicBezTo>
                    <a:pt x="199" y="2"/>
                    <a:pt x="194" y="0"/>
                    <a:pt x="190"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11"/>
            <p:cNvSpPr/>
            <p:nvPr/>
          </p:nvSpPr>
          <p:spPr>
            <a:xfrm flipH="1">
              <a:off x="7231384" y="4288591"/>
              <a:ext cx="149039" cy="244729"/>
            </a:xfrm>
            <a:custGeom>
              <a:rect b="b" l="l" r="r" t="t"/>
              <a:pathLst>
                <a:path extrusionOk="0" h="3913" w="2383">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11"/>
            <p:cNvSpPr/>
            <p:nvPr/>
          </p:nvSpPr>
          <p:spPr>
            <a:xfrm flipH="1">
              <a:off x="7348338" y="4271329"/>
              <a:ext cx="68672" cy="50847"/>
            </a:xfrm>
            <a:custGeom>
              <a:rect b="b" l="l" r="r" t="t"/>
              <a:pathLst>
                <a:path extrusionOk="0" h="813" w="1098">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11"/>
            <p:cNvSpPr/>
            <p:nvPr/>
          </p:nvSpPr>
          <p:spPr>
            <a:xfrm flipH="1">
              <a:off x="7375919" y="4278209"/>
              <a:ext cx="25705" cy="13196"/>
            </a:xfrm>
            <a:custGeom>
              <a:rect b="b" l="l" r="r" t="t"/>
              <a:pathLst>
                <a:path extrusionOk="0" h="211" w="411">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11"/>
            <p:cNvSpPr/>
            <p:nvPr/>
          </p:nvSpPr>
          <p:spPr>
            <a:xfrm flipH="1">
              <a:off x="7387240" y="4302788"/>
              <a:ext cx="18638" cy="4628"/>
            </a:xfrm>
            <a:custGeom>
              <a:rect b="b" l="l" r="r" t="t"/>
              <a:pathLst>
                <a:path extrusionOk="0" h="74" w="298">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11"/>
            <p:cNvSpPr/>
            <p:nvPr/>
          </p:nvSpPr>
          <p:spPr>
            <a:xfrm flipH="1">
              <a:off x="7363974" y="4298535"/>
              <a:ext cx="15010" cy="12383"/>
            </a:xfrm>
            <a:custGeom>
              <a:rect b="b" l="l" r="r" t="t"/>
              <a:pathLst>
                <a:path extrusionOk="0" h="198" w="24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11"/>
            <p:cNvSpPr/>
            <p:nvPr/>
          </p:nvSpPr>
          <p:spPr>
            <a:xfrm flipH="1">
              <a:off x="7358595" y="4278959"/>
              <a:ext cx="12509" cy="11258"/>
            </a:xfrm>
            <a:custGeom>
              <a:rect b="b" l="l" r="r" t="t"/>
              <a:pathLst>
                <a:path extrusionOk="0" h="180" w="20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11"/>
            <p:cNvSpPr/>
            <p:nvPr/>
          </p:nvSpPr>
          <p:spPr>
            <a:xfrm flipH="1">
              <a:off x="7144200" y="4424620"/>
              <a:ext cx="84870" cy="112076"/>
            </a:xfrm>
            <a:custGeom>
              <a:rect b="b" l="l" r="r" t="t"/>
              <a:pathLst>
                <a:path extrusionOk="0" h="1792" w="1357">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11"/>
            <p:cNvSpPr/>
            <p:nvPr/>
          </p:nvSpPr>
          <p:spPr>
            <a:xfrm flipH="1">
              <a:off x="7160336" y="4428185"/>
              <a:ext cx="61542" cy="101944"/>
            </a:xfrm>
            <a:custGeom>
              <a:rect b="b" l="l" r="r" t="t"/>
              <a:pathLst>
                <a:path extrusionOk="0" h="1630" w="984">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11"/>
            <p:cNvSpPr/>
            <p:nvPr/>
          </p:nvSpPr>
          <p:spPr>
            <a:xfrm flipH="1">
              <a:off x="6823857" y="3235693"/>
              <a:ext cx="142034" cy="71549"/>
            </a:xfrm>
            <a:custGeom>
              <a:rect b="b" l="l" r="r" t="t"/>
              <a:pathLst>
                <a:path extrusionOk="0" h="1144" w="2271">
                  <a:moveTo>
                    <a:pt x="2005" y="1"/>
                  </a:moveTo>
                  <a:cubicBezTo>
                    <a:pt x="1810" y="1"/>
                    <a:pt x="1501" y="88"/>
                    <a:pt x="1076" y="249"/>
                  </a:cubicBezTo>
                  <a:cubicBezTo>
                    <a:pt x="308" y="539"/>
                    <a:pt x="1" y="1112"/>
                    <a:pt x="315" y="1143"/>
                  </a:cubicBezTo>
                  <a:cubicBezTo>
                    <a:pt x="318" y="1143"/>
                    <a:pt x="321" y="1143"/>
                    <a:pt x="324" y="1143"/>
                  </a:cubicBezTo>
                  <a:cubicBezTo>
                    <a:pt x="472" y="1143"/>
                    <a:pt x="801" y="825"/>
                    <a:pt x="1469" y="624"/>
                  </a:cubicBezTo>
                  <a:cubicBezTo>
                    <a:pt x="2151" y="419"/>
                    <a:pt x="2271" y="454"/>
                    <a:pt x="2254" y="180"/>
                  </a:cubicBezTo>
                  <a:cubicBezTo>
                    <a:pt x="2246" y="58"/>
                    <a:pt x="2163" y="1"/>
                    <a:pt x="2005" y="1"/>
                  </a:cubicBezTo>
                  <a:close/>
                </a:path>
              </a:pathLst>
            </a:custGeom>
            <a:solidFill>
              <a:srgbClr val="5645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11"/>
            <p:cNvSpPr/>
            <p:nvPr/>
          </p:nvSpPr>
          <p:spPr>
            <a:xfrm flipH="1">
              <a:off x="6249280" y="3193415"/>
              <a:ext cx="151415" cy="50222"/>
            </a:xfrm>
            <a:custGeom>
              <a:rect b="b" l="l" r="r" t="t"/>
              <a:pathLst>
                <a:path extrusionOk="0" h="803" w="2421">
                  <a:moveTo>
                    <a:pt x="463" y="1"/>
                  </a:moveTo>
                  <a:cubicBezTo>
                    <a:pt x="148" y="1"/>
                    <a:pt x="0" y="75"/>
                    <a:pt x="24" y="245"/>
                  </a:cubicBezTo>
                  <a:cubicBezTo>
                    <a:pt x="65" y="519"/>
                    <a:pt x="174" y="460"/>
                    <a:pt x="884" y="522"/>
                  </a:cubicBezTo>
                  <a:cubicBezTo>
                    <a:pt x="1544" y="582"/>
                    <a:pt x="1921" y="802"/>
                    <a:pt x="2084" y="802"/>
                  </a:cubicBezTo>
                  <a:cubicBezTo>
                    <a:pt x="2097" y="802"/>
                    <a:pt x="2109" y="801"/>
                    <a:pt x="2120" y="798"/>
                  </a:cubicBezTo>
                  <a:cubicBezTo>
                    <a:pt x="2420" y="703"/>
                    <a:pt x="2007" y="204"/>
                    <a:pt x="1195" y="75"/>
                  </a:cubicBezTo>
                  <a:cubicBezTo>
                    <a:pt x="893" y="27"/>
                    <a:pt x="649" y="1"/>
                    <a:pt x="463" y="1"/>
                  </a:cubicBezTo>
                  <a:close/>
                </a:path>
              </a:pathLst>
            </a:custGeom>
            <a:solidFill>
              <a:srgbClr val="5645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11"/>
            <p:cNvSpPr/>
            <p:nvPr/>
          </p:nvSpPr>
          <p:spPr>
            <a:xfrm flipH="1">
              <a:off x="6692080" y="3374412"/>
              <a:ext cx="251171" cy="207766"/>
            </a:xfrm>
            <a:custGeom>
              <a:rect b="b" l="l" r="r" t="t"/>
              <a:pathLst>
                <a:path extrusionOk="0" h="3322" w="4016">
                  <a:moveTo>
                    <a:pt x="1715" y="714"/>
                  </a:moveTo>
                  <a:cubicBezTo>
                    <a:pt x="1841" y="714"/>
                    <a:pt x="1967" y="741"/>
                    <a:pt x="2079" y="803"/>
                  </a:cubicBezTo>
                  <a:cubicBezTo>
                    <a:pt x="2210" y="871"/>
                    <a:pt x="2319" y="966"/>
                    <a:pt x="2404" y="1075"/>
                  </a:cubicBezTo>
                  <a:cubicBezTo>
                    <a:pt x="2482" y="1192"/>
                    <a:pt x="2547" y="1315"/>
                    <a:pt x="2564" y="1451"/>
                  </a:cubicBezTo>
                  <a:lnTo>
                    <a:pt x="2550" y="1455"/>
                  </a:lnTo>
                  <a:cubicBezTo>
                    <a:pt x="2468" y="1209"/>
                    <a:pt x="2278" y="997"/>
                    <a:pt x="2042" y="891"/>
                  </a:cubicBezTo>
                  <a:cubicBezTo>
                    <a:pt x="1943" y="847"/>
                    <a:pt x="1841" y="826"/>
                    <a:pt x="1735" y="826"/>
                  </a:cubicBezTo>
                  <a:cubicBezTo>
                    <a:pt x="1581" y="826"/>
                    <a:pt x="1428" y="871"/>
                    <a:pt x="1294" y="946"/>
                  </a:cubicBezTo>
                  <a:cubicBezTo>
                    <a:pt x="1063" y="1066"/>
                    <a:pt x="878" y="1274"/>
                    <a:pt x="793" y="1523"/>
                  </a:cubicBezTo>
                  <a:cubicBezTo>
                    <a:pt x="707" y="1768"/>
                    <a:pt x="707" y="2038"/>
                    <a:pt x="752" y="2298"/>
                  </a:cubicBezTo>
                  <a:lnTo>
                    <a:pt x="741" y="2298"/>
                  </a:lnTo>
                  <a:cubicBezTo>
                    <a:pt x="694" y="2175"/>
                    <a:pt x="670" y="2038"/>
                    <a:pt x="656" y="1902"/>
                  </a:cubicBezTo>
                  <a:cubicBezTo>
                    <a:pt x="653" y="1765"/>
                    <a:pt x="666" y="1625"/>
                    <a:pt x="704" y="1488"/>
                  </a:cubicBezTo>
                  <a:cubicBezTo>
                    <a:pt x="735" y="1352"/>
                    <a:pt x="809" y="1222"/>
                    <a:pt x="902" y="1113"/>
                  </a:cubicBezTo>
                  <a:cubicBezTo>
                    <a:pt x="923" y="1083"/>
                    <a:pt x="950" y="1055"/>
                    <a:pt x="977" y="1031"/>
                  </a:cubicBezTo>
                  <a:cubicBezTo>
                    <a:pt x="1001" y="1007"/>
                    <a:pt x="1028" y="980"/>
                    <a:pt x="1055" y="956"/>
                  </a:cubicBezTo>
                  <a:cubicBezTo>
                    <a:pt x="1113" y="915"/>
                    <a:pt x="1168" y="867"/>
                    <a:pt x="1233" y="837"/>
                  </a:cubicBezTo>
                  <a:cubicBezTo>
                    <a:pt x="1376" y="762"/>
                    <a:pt x="1544" y="714"/>
                    <a:pt x="1715" y="714"/>
                  </a:cubicBezTo>
                  <a:close/>
                  <a:moveTo>
                    <a:pt x="2588" y="338"/>
                  </a:moveTo>
                  <a:cubicBezTo>
                    <a:pt x="2605" y="338"/>
                    <a:pt x="2622" y="338"/>
                    <a:pt x="2643" y="345"/>
                  </a:cubicBezTo>
                  <a:cubicBezTo>
                    <a:pt x="3677" y="635"/>
                    <a:pt x="3626" y="1803"/>
                    <a:pt x="3472" y="2652"/>
                  </a:cubicBezTo>
                  <a:cubicBezTo>
                    <a:pt x="3456" y="2748"/>
                    <a:pt x="3387" y="2789"/>
                    <a:pt x="3316" y="2789"/>
                  </a:cubicBezTo>
                  <a:cubicBezTo>
                    <a:pt x="3206" y="2789"/>
                    <a:pt x="3087" y="2693"/>
                    <a:pt x="3111" y="2553"/>
                  </a:cubicBezTo>
                  <a:cubicBezTo>
                    <a:pt x="3223" y="1922"/>
                    <a:pt x="3349" y="932"/>
                    <a:pt x="2544" y="707"/>
                  </a:cubicBezTo>
                  <a:cubicBezTo>
                    <a:pt x="2329" y="645"/>
                    <a:pt x="2397" y="338"/>
                    <a:pt x="2588" y="338"/>
                  </a:cubicBezTo>
                  <a:close/>
                  <a:moveTo>
                    <a:pt x="2008" y="0"/>
                  </a:moveTo>
                  <a:cubicBezTo>
                    <a:pt x="902" y="0"/>
                    <a:pt x="7" y="843"/>
                    <a:pt x="1" y="1891"/>
                  </a:cubicBezTo>
                  <a:lnTo>
                    <a:pt x="1" y="1898"/>
                  </a:lnTo>
                  <a:cubicBezTo>
                    <a:pt x="1" y="2202"/>
                    <a:pt x="79" y="2492"/>
                    <a:pt x="215" y="2748"/>
                  </a:cubicBezTo>
                  <a:cubicBezTo>
                    <a:pt x="519" y="2441"/>
                    <a:pt x="1004" y="2233"/>
                    <a:pt x="1557" y="2209"/>
                  </a:cubicBezTo>
                  <a:cubicBezTo>
                    <a:pt x="1592" y="2205"/>
                    <a:pt x="1625" y="2205"/>
                    <a:pt x="1660" y="2205"/>
                  </a:cubicBezTo>
                  <a:cubicBezTo>
                    <a:pt x="2530" y="2205"/>
                    <a:pt x="3254" y="2684"/>
                    <a:pt x="3339" y="3322"/>
                  </a:cubicBezTo>
                  <a:cubicBezTo>
                    <a:pt x="3752" y="2974"/>
                    <a:pt x="4012" y="2468"/>
                    <a:pt x="4015" y="1905"/>
                  </a:cubicBezTo>
                  <a:lnTo>
                    <a:pt x="4015" y="1898"/>
                  </a:lnTo>
                  <a:cubicBezTo>
                    <a:pt x="4015" y="853"/>
                    <a:pt x="3121" y="4"/>
                    <a:pt x="2015" y="0"/>
                  </a:cubicBezTo>
                  <a:close/>
                </a:path>
              </a:pathLst>
            </a:custGeom>
            <a:solidFill>
              <a:srgbClr val="CDA0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11"/>
            <p:cNvSpPr/>
            <p:nvPr/>
          </p:nvSpPr>
          <p:spPr>
            <a:xfrm flipH="1">
              <a:off x="6782830" y="3419067"/>
              <a:ext cx="119644" cy="99067"/>
            </a:xfrm>
            <a:custGeom>
              <a:rect b="b" l="l" r="r" t="t"/>
              <a:pathLst>
                <a:path extrusionOk="0" h="1584" w="1913">
                  <a:moveTo>
                    <a:pt x="1063" y="0"/>
                  </a:moveTo>
                  <a:cubicBezTo>
                    <a:pt x="892" y="0"/>
                    <a:pt x="724" y="48"/>
                    <a:pt x="581" y="123"/>
                  </a:cubicBezTo>
                  <a:cubicBezTo>
                    <a:pt x="516" y="153"/>
                    <a:pt x="461" y="201"/>
                    <a:pt x="403" y="242"/>
                  </a:cubicBezTo>
                  <a:cubicBezTo>
                    <a:pt x="376" y="266"/>
                    <a:pt x="349" y="293"/>
                    <a:pt x="325" y="317"/>
                  </a:cubicBezTo>
                  <a:cubicBezTo>
                    <a:pt x="298" y="341"/>
                    <a:pt x="271" y="369"/>
                    <a:pt x="250" y="399"/>
                  </a:cubicBezTo>
                  <a:cubicBezTo>
                    <a:pt x="157" y="508"/>
                    <a:pt x="83" y="638"/>
                    <a:pt x="52" y="774"/>
                  </a:cubicBezTo>
                  <a:cubicBezTo>
                    <a:pt x="14" y="911"/>
                    <a:pt x="1" y="1051"/>
                    <a:pt x="4" y="1188"/>
                  </a:cubicBezTo>
                  <a:cubicBezTo>
                    <a:pt x="18" y="1324"/>
                    <a:pt x="42" y="1461"/>
                    <a:pt x="89" y="1584"/>
                  </a:cubicBezTo>
                  <a:lnTo>
                    <a:pt x="100" y="1584"/>
                  </a:lnTo>
                  <a:cubicBezTo>
                    <a:pt x="55" y="1324"/>
                    <a:pt x="55" y="1054"/>
                    <a:pt x="141" y="809"/>
                  </a:cubicBezTo>
                  <a:cubicBezTo>
                    <a:pt x="226" y="560"/>
                    <a:pt x="411" y="352"/>
                    <a:pt x="642" y="232"/>
                  </a:cubicBezTo>
                  <a:cubicBezTo>
                    <a:pt x="776" y="157"/>
                    <a:pt x="929" y="112"/>
                    <a:pt x="1083" y="112"/>
                  </a:cubicBezTo>
                  <a:cubicBezTo>
                    <a:pt x="1189" y="112"/>
                    <a:pt x="1291" y="133"/>
                    <a:pt x="1390" y="177"/>
                  </a:cubicBezTo>
                  <a:cubicBezTo>
                    <a:pt x="1626" y="283"/>
                    <a:pt x="1816" y="495"/>
                    <a:pt x="1898" y="741"/>
                  </a:cubicBezTo>
                  <a:lnTo>
                    <a:pt x="1912" y="737"/>
                  </a:lnTo>
                  <a:cubicBezTo>
                    <a:pt x="1895" y="601"/>
                    <a:pt x="1830" y="478"/>
                    <a:pt x="1752" y="361"/>
                  </a:cubicBezTo>
                  <a:cubicBezTo>
                    <a:pt x="1667" y="252"/>
                    <a:pt x="1558" y="157"/>
                    <a:pt x="1427" y="89"/>
                  </a:cubicBezTo>
                  <a:cubicBezTo>
                    <a:pt x="1315" y="27"/>
                    <a:pt x="1189" y="0"/>
                    <a:pt x="1063" y="0"/>
                  </a:cubicBezTo>
                  <a:close/>
                </a:path>
              </a:pathLst>
            </a:custGeom>
            <a:solidFill>
              <a:srgbClr val="463E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11"/>
            <p:cNvSpPr/>
            <p:nvPr/>
          </p:nvSpPr>
          <p:spPr>
            <a:xfrm flipH="1">
              <a:off x="6734359" y="3512317"/>
              <a:ext cx="195445" cy="99568"/>
            </a:xfrm>
            <a:custGeom>
              <a:rect b="b" l="l" r="r" t="t"/>
              <a:pathLst>
                <a:path extrusionOk="0" h="1592" w="3125">
                  <a:moveTo>
                    <a:pt x="1445" y="0"/>
                  </a:moveTo>
                  <a:cubicBezTo>
                    <a:pt x="1410" y="0"/>
                    <a:pt x="1377" y="0"/>
                    <a:pt x="1342" y="4"/>
                  </a:cubicBezTo>
                  <a:cubicBezTo>
                    <a:pt x="789" y="28"/>
                    <a:pt x="304" y="236"/>
                    <a:pt x="0" y="543"/>
                  </a:cubicBezTo>
                  <a:cubicBezTo>
                    <a:pt x="328" y="1164"/>
                    <a:pt x="1004" y="1591"/>
                    <a:pt x="1786" y="1591"/>
                  </a:cubicBezTo>
                  <a:lnTo>
                    <a:pt x="1793" y="1591"/>
                  </a:lnTo>
                  <a:cubicBezTo>
                    <a:pt x="2305" y="1591"/>
                    <a:pt x="2770" y="1413"/>
                    <a:pt x="3124" y="1117"/>
                  </a:cubicBezTo>
                  <a:cubicBezTo>
                    <a:pt x="3039" y="479"/>
                    <a:pt x="2315" y="0"/>
                    <a:pt x="1445" y="0"/>
                  </a:cubicBezTo>
                  <a:close/>
                </a:path>
              </a:pathLst>
            </a:custGeom>
            <a:solidFill>
              <a:srgbClr val="A16A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11"/>
            <p:cNvSpPr/>
            <p:nvPr/>
          </p:nvSpPr>
          <p:spPr>
            <a:xfrm flipH="1">
              <a:off x="6230518" y="3351146"/>
              <a:ext cx="50659" cy="138407"/>
            </a:xfrm>
            <a:custGeom>
              <a:rect b="b" l="l" r="r" t="t"/>
              <a:pathLst>
                <a:path extrusionOk="0" h="2213" w="810">
                  <a:moveTo>
                    <a:pt x="24" y="1"/>
                  </a:moveTo>
                  <a:cubicBezTo>
                    <a:pt x="14" y="96"/>
                    <a:pt x="7" y="185"/>
                    <a:pt x="1" y="267"/>
                  </a:cubicBezTo>
                  <a:cubicBezTo>
                    <a:pt x="407" y="652"/>
                    <a:pt x="499" y="1219"/>
                    <a:pt x="499" y="1786"/>
                  </a:cubicBezTo>
                  <a:cubicBezTo>
                    <a:pt x="546" y="1905"/>
                    <a:pt x="591" y="2041"/>
                    <a:pt x="628" y="2213"/>
                  </a:cubicBezTo>
                  <a:cubicBezTo>
                    <a:pt x="744" y="1977"/>
                    <a:pt x="806" y="1710"/>
                    <a:pt x="806" y="1424"/>
                  </a:cubicBezTo>
                  <a:lnTo>
                    <a:pt x="806" y="1420"/>
                  </a:lnTo>
                  <a:cubicBezTo>
                    <a:pt x="809" y="809"/>
                    <a:pt x="530" y="280"/>
                    <a:pt x="24" y="1"/>
                  </a:cubicBezTo>
                  <a:close/>
                </a:path>
              </a:pathLst>
            </a:custGeom>
            <a:solidFill>
              <a:srgbClr val="D07F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11"/>
            <p:cNvSpPr/>
            <p:nvPr/>
          </p:nvSpPr>
          <p:spPr>
            <a:xfrm flipH="1">
              <a:off x="6241838" y="3338512"/>
              <a:ext cx="208454" cy="178746"/>
            </a:xfrm>
            <a:custGeom>
              <a:rect b="b" l="l" r="r" t="t"/>
              <a:pathLst>
                <a:path extrusionOk="0" h="2858" w="3333">
                  <a:moveTo>
                    <a:pt x="1414" y="837"/>
                  </a:moveTo>
                  <a:cubicBezTo>
                    <a:pt x="1428" y="838"/>
                    <a:pt x="1442" y="838"/>
                    <a:pt x="1456" y="838"/>
                  </a:cubicBezTo>
                  <a:cubicBezTo>
                    <a:pt x="1467" y="838"/>
                    <a:pt x="1478" y="838"/>
                    <a:pt x="1488" y="838"/>
                  </a:cubicBezTo>
                  <a:cubicBezTo>
                    <a:pt x="1521" y="838"/>
                    <a:pt x="1555" y="839"/>
                    <a:pt x="1588" y="847"/>
                  </a:cubicBezTo>
                  <a:cubicBezTo>
                    <a:pt x="1701" y="864"/>
                    <a:pt x="1816" y="915"/>
                    <a:pt x="1909" y="991"/>
                  </a:cubicBezTo>
                  <a:cubicBezTo>
                    <a:pt x="1998" y="1066"/>
                    <a:pt x="2066" y="1165"/>
                    <a:pt x="2107" y="1268"/>
                  </a:cubicBezTo>
                  <a:cubicBezTo>
                    <a:pt x="2141" y="1373"/>
                    <a:pt x="2165" y="1479"/>
                    <a:pt x="2155" y="1585"/>
                  </a:cubicBezTo>
                  <a:cubicBezTo>
                    <a:pt x="2155" y="1588"/>
                    <a:pt x="2152" y="1591"/>
                    <a:pt x="2148" y="1591"/>
                  </a:cubicBezTo>
                  <a:cubicBezTo>
                    <a:pt x="2144" y="1591"/>
                    <a:pt x="2141" y="1588"/>
                    <a:pt x="2141" y="1585"/>
                  </a:cubicBezTo>
                  <a:cubicBezTo>
                    <a:pt x="2114" y="1386"/>
                    <a:pt x="2018" y="1186"/>
                    <a:pt x="1851" y="1069"/>
                  </a:cubicBezTo>
                  <a:cubicBezTo>
                    <a:pt x="1739" y="991"/>
                    <a:pt x="1599" y="956"/>
                    <a:pt x="1458" y="956"/>
                  </a:cubicBezTo>
                  <a:cubicBezTo>
                    <a:pt x="1394" y="956"/>
                    <a:pt x="1329" y="964"/>
                    <a:pt x="1268" y="977"/>
                  </a:cubicBezTo>
                  <a:cubicBezTo>
                    <a:pt x="1069" y="1011"/>
                    <a:pt x="868" y="1096"/>
                    <a:pt x="748" y="1263"/>
                  </a:cubicBezTo>
                  <a:cubicBezTo>
                    <a:pt x="690" y="1342"/>
                    <a:pt x="653" y="1441"/>
                    <a:pt x="636" y="1540"/>
                  </a:cubicBezTo>
                  <a:cubicBezTo>
                    <a:pt x="615" y="1643"/>
                    <a:pt x="625" y="1742"/>
                    <a:pt x="625" y="1851"/>
                  </a:cubicBezTo>
                  <a:cubicBezTo>
                    <a:pt x="625" y="1851"/>
                    <a:pt x="622" y="1854"/>
                    <a:pt x="619" y="1854"/>
                  </a:cubicBezTo>
                  <a:cubicBezTo>
                    <a:pt x="619" y="1854"/>
                    <a:pt x="615" y="1854"/>
                    <a:pt x="615" y="1851"/>
                  </a:cubicBezTo>
                  <a:lnTo>
                    <a:pt x="612" y="1844"/>
                  </a:lnTo>
                  <a:cubicBezTo>
                    <a:pt x="588" y="1752"/>
                    <a:pt x="567" y="1640"/>
                    <a:pt x="571" y="1530"/>
                  </a:cubicBezTo>
                  <a:cubicBezTo>
                    <a:pt x="578" y="1421"/>
                    <a:pt x="605" y="1304"/>
                    <a:pt x="670" y="1206"/>
                  </a:cubicBezTo>
                  <a:cubicBezTo>
                    <a:pt x="731" y="1104"/>
                    <a:pt x="824" y="1022"/>
                    <a:pt x="926" y="967"/>
                  </a:cubicBezTo>
                  <a:cubicBezTo>
                    <a:pt x="1028" y="905"/>
                    <a:pt x="1137" y="878"/>
                    <a:pt x="1247" y="854"/>
                  </a:cubicBezTo>
                  <a:cubicBezTo>
                    <a:pt x="1301" y="847"/>
                    <a:pt x="1356" y="841"/>
                    <a:pt x="1414" y="837"/>
                  </a:cubicBezTo>
                  <a:close/>
                  <a:moveTo>
                    <a:pt x="1988" y="1"/>
                  </a:moveTo>
                  <a:cubicBezTo>
                    <a:pt x="1988" y="1"/>
                    <a:pt x="1851" y="8"/>
                    <a:pt x="1629" y="11"/>
                  </a:cubicBezTo>
                  <a:cubicBezTo>
                    <a:pt x="715" y="113"/>
                    <a:pt x="4" y="792"/>
                    <a:pt x="1" y="1619"/>
                  </a:cubicBezTo>
                  <a:lnTo>
                    <a:pt x="1" y="1626"/>
                  </a:lnTo>
                  <a:cubicBezTo>
                    <a:pt x="1" y="2059"/>
                    <a:pt x="198" y="2456"/>
                    <a:pt x="516" y="2749"/>
                  </a:cubicBezTo>
                  <a:cubicBezTo>
                    <a:pt x="765" y="2479"/>
                    <a:pt x="1175" y="2292"/>
                    <a:pt x="1649" y="2271"/>
                  </a:cubicBezTo>
                  <a:lnTo>
                    <a:pt x="1731" y="2271"/>
                  </a:lnTo>
                  <a:cubicBezTo>
                    <a:pt x="2292" y="2271"/>
                    <a:pt x="2773" y="2510"/>
                    <a:pt x="2991" y="2858"/>
                  </a:cubicBezTo>
                  <a:cubicBezTo>
                    <a:pt x="3131" y="2735"/>
                    <a:pt x="3247" y="2582"/>
                    <a:pt x="3332" y="2415"/>
                  </a:cubicBezTo>
                  <a:cubicBezTo>
                    <a:pt x="3295" y="2243"/>
                    <a:pt x="3250" y="2107"/>
                    <a:pt x="3203" y="1988"/>
                  </a:cubicBezTo>
                  <a:cubicBezTo>
                    <a:pt x="3203" y="2134"/>
                    <a:pt x="3196" y="2284"/>
                    <a:pt x="3185" y="2431"/>
                  </a:cubicBezTo>
                  <a:cubicBezTo>
                    <a:pt x="3176" y="2551"/>
                    <a:pt x="3080" y="2612"/>
                    <a:pt x="2984" y="2612"/>
                  </a:cubicBezTo>
                  <a:cubicBezTo>
                    <a:pt x="2892" y="2612"/>
                    <a:pt x="2804" y="2551"/>
                    <a:pt x="2810" y="2431"/>
                  </a:cubicBezTo>
                  <a:cubicBezTo>
                    <a:pt x="2854" y="1776"/>
                    <a:pt x="2895" y="970"/>
                    <a:pt x="2247" y="588"/>
                  </a:cubicBezTo>
                  <a:cubicBezTo>
                    <a:pt x="2070" y="485"/>
                    <a:pt x="2179" y="239"/>
                    <a:pt x="2342" y="239"/>
                  </a:cubicBezTo>
                  <a:cubicBezTo>
                    <a:pt x="2374" y="239"/>
                    <a:pt x="2404" y="247"/>
                    <a:pt x="2435" y="267"/>
                  </a:cubicBezTo>
                  <a:cubicBezTo>
                    <a:pt x="2537" y="325"/>
                    <a:pt x="2629" y="393"/>
                    <a:pt x="2705" y="469"/>
                  </a:cubicBezTo>
                  <a:cubicBezTo>
                    <a:pt x="2711" y="387"/>
                    <a:pt x="2718" y="298"/>
                    <a:pt x="2728" y="203"/>
                  </a:cubicBezTo>
                  <a:cubicBezTo>
                    <a:pt x="2520" y="89"/>
                    <a:pt x="2271" y="14"/>
                    <a:pt x="1988" y="1"/>
                  </a:cubicBezTo>
                  <a:close/>
                </a:path>
              </a:pathLst>
            </a:custGeom>
            <a:solidFill>
              <a:srgbClr val="CDA0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11"/>
            <p:cNvSpPr/>
            <p:nvPr/>
          </p:nvSpPr>
          <p:spPr>
            <a:xfrm flipH="1">
              <a:off x="6325958" y="3338325"/>
              <a:ext cx="22515" cy="876"/>
            </a:xfrm>
            <a:custGeom>
              <a:rect b="b" l="l" r="r" t="t"/>
              <a:pathLst>
                <a:path extrusionOk="0" h="14" w="360">
                  <a:moveTo>
                    <a:pt x="240" y="1"/>
                  </a:moveTo>
                  <a:cubicBezTo>
                    <a:pt x="158" y="1"/>
                    <a:pt x="80" y="4"/>
                    <a:pt x="1" y="14"/>
                  </a:cubicBezTo>
                  <a:cubicBezTo>
                    <a:pt x="223" y="11"/>
                    <a:pt x="360" y="4"/>
                    <a:pt x="360" y="4"/>
                  </a:cubicBezTo>
                  <a:cubicBezTo>
                    <a:pt x="322" y="1"/>
                    <a:pt x="284" y="1"/>
                    <a:pt x="250" y="1"/>
                  </a:cubicBezTo>
                  <a:close/>
                </a:path>
              </a:pathLst>
            </a:custGeom>
            <a:solidFill>
              <a:srgbClr val="C591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11"/>
            <p:cNvSpPr/>
            <p:nvPr/>
          </p:nvSpPr>
          <p:spPr>
            <a:xfrm flipH="1">
              <a:off x="6314888" y="3390860"/>
              <a:ext cx="99943" cy="63668"/>
            </a:xfrm>
            <a:custGeom>
              <a:rect b="b" l="l" r="r" t="t"/>
              <a:pathLst>
                <a:path extrusionOk="0" h="1018" w="1598">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2" y="127"/>
                    <a:pt x="827" y="119"/>
                    <a:pt x="891" y="119"/>
                  </a:cubicBezTo>
                  <a:cubicBezTo>
                    <a:pt x="1032" y="119"/>
                    <a:pt x="1172" y="154"/>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rgbClr val="463E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11"/>
            <p:cNvSpPr/>
            <p:nvPr/>
          </p:nvSpPr>
          <p:spPr>
            <a:xfrm flipH="1">
              <a:off x="6263165" y="3480546"/>
              <a:ext cx="154855" cy="61729"/>
            </a:xfrm>
            <a:custGeom>
              <a:rect b="b" l="l" r="r" t="t"/>
              <a:pathLst>
                <a:path extrusionOk="0" h="987" w="2476">
                  <a:moveTo>
                    <a:pt x="1133" y="0"/>
                  </a:moveTo>
                  <a:cubicBezTo>
                    <a:pt x="659" y="21"/>
                    <a:pt x="249" y="208"/>
                    <a:pt x="0" y="478"/>
                  </a:cubicBezTo>
                  <a:cubicBezTo>
                    <a:pt x="338" y="788"/>
                    <a:pt x="820" y="983"/>
                    <a:pt x="1349" y="987"/>
                  </a:cubicBezTo>
                  <a:lnTo>
                    <a:pt x="1355" y="987"/>
                  </a:lnTo>
                  <a:cubicBezTo>
                    <a:pt x="1820" y="987"/>
                    <a:pt x="2198" y="836"/>
                    <a:pt x="2475" y="587"/>
                  </a:cubicBezTo>
                  <a:cubicBezTo>
                    <a:pt x="2257" y="239"/>
                    <a:pt x="1776" y="0"/>
                    <a:pt x="1215" y="0"/>
                  </a:cubicBezTo>
                  <a:close/>
                </a:path>
              </a:pathLst>
            </a:custGeom>
            <a:solidFill>
              <a:srgbClr val="A16A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11"/>
            <p:cNvSpPr/>
            <p:nvPr/>
          </p:nvSpPr>
          <p:spPr>
            <a:xfrm flipH="1">
              <a:off x="6230518" y="3338325"/>
              <a:ext cx="219774" cy="101694"/>
            </a:xfrm>
            <a:custGeom>
              <a:rect b="b" l="l" r="r" t="t"/>
              <a:pathLst>
                <a:path extrusionOk="0" h="1626" w="3514">
                  <a:moveTo>
                    <a:pt x="1878" y="1"/>
                  </a:moveTo>
                  <a:cubicBezTo>
                    <a:pt x="1914" y="1"/>
                    <a:pt x="1949" y="2"/>
                    <a:pt x="1983" y="4"/>
                  </a:cubicBezTo>
                  <a:lnTo>
                    <a:pt x="1983" y="4"/>
                  </a:lnTo>
                  <a:cubicBezTo>
                    <a:pt x="1947" y="1"/>
                    <a:pt x="1911" y="1"/>
                    <a:pt x="1878" y="1"/>
                  </a:cubicBezTo>
                  <a:close/>
                  <a:moveTo>
                    <a:pt x="1983" y="4"/>
                  </a:moveTo>
                  <a:cubicBezTo>
                    <a:pt x="1985" y="4"/>
                    <a:pt x="1986" y="4"/>
                    <a:pt x="1988" y="4"/>
                  </a:cubicBezTo>
                  <a:cubicBezTo>
                    <a:pt x="1993" y="4"/>
                    <a:pt x="1998" y="4"/>
                    <a:pt x="2003" y="5"/>
                  </a:cubicBezTo>
                  <a:lnTo>
                    <a:pt x="2003" y="5"/>
                  </a:lnTo>
                  <a:cubicBezTo>
                    <a:pt x="1997" y="4"/>
                    <a:pt x="1990" y="4"/>
                    <a:pt x="1983" y="4"/>
                  </a:cubicBezTo>
                  <a:close/>
                  <a:moveTo>
                    <a:pt x="1868" y="1"/>
                  </a:moveTo>
                  <a:cubicBezTo>
                    <a:pt x="1786" y="1"/>
                    <a:pt x="1708" y="4"/>
                    <a:pt x="1629" y="14"/>
                  </a:cubicBezTo>
                  <a:cubicBezTo>
                    <a:pt x="1557" y="22"/>
                    <a:pt x="1486" y="34"/>
                    <a:pt x="1416" y="49"/>
                  </a:cubicBezTo>
                  <a:lnTo>
                    <a:pt x="1416" y="49"/>
                  </a:lnTo>
                  <a:cubicBezTo>
                    <a:pt x="1561" y="17"/>
                    <a:pt x="1712" y="1"/>
                    <a:pt x="1868" y="1"/>
                  </a:cubicBezTo>
                  <a:close/>
                  <a:moveTo>
                    <a:pt x="1416" y="49"/>
                  </a:moveTo>
                  <a:cubicBezTo>
                    <a:pt x="606" y="224"/>
                    <a:pt x="4" y="860"/>
                    <a:pt x="1" y="1622"/>
                  </a:cubicBezTo>
                  <a:cubicBezTo>
                    <a:pt x="4" y="861"/>
                    <a:pt x="607" y="225"/>
                    <a:pt x="1416" y="49"/>
                  </a:cubicBezTo>
                  <a:close/>
                  <a:moveTo>
                    <a:pt x="2003" y="5"/>
                  </a:moveTo>
                  <a:lnTo>
                    <a:pt x="2003" y="5"/>
                  </a:lnTo>
                  <a:cubicBezTo>
                    <a:pt x="2955" y="64"/>
                    <a:pt x="3513" y="765"/>
                    <a:pt x="3510" y="1625"/>
                  </a:cubicBezTo>
                  <a:cubicBezTo>
                    <a:pt x="3513" y="1014"/>
                    <a:pt x="3234" y="485"/>
                    <a:pt x="2728" y="206"/>
                  </a:cubicBezTo>
                  <a:cubicBezTo>
                    <a:pt x="2524" y="95"/>
                    <a:pt x="2280" y="20"/>
                    <a:pt x="2003" y="5"/>
                  </a:cubicBezTo>
                  <a:close/>
                </a:path>
              </a:pathLst>
            </a:custGeom>
            <a:solidFill>
              <a:srgbClr val="3B3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11"/>
            <p:cNvSpPr/>
            <p:nvPr/>
          </p:nvSpPr>
          <p:spPr>
            <a:xfrm flipH="1">
              <a:off x="6249969" y="3367782"/>
              <a:ext cx="33773" cy="95065"/>
            </a:xfrm>
            <a:custGeom>
              <a:rect b="b" l="l" r="r" t="t"/>
              <a:pathLst>
                <a:path extrusionOk="0" h="1520" w="540">
                  <a:moveTo>
                    <a:pt x="42" y="1"/>
                  </a:moveTo>
                  <a:cubicBezTo>
                    <a:pt x="1" y="820"/>
                    <a:pt x="314" y="959"/>
                    <a:pt x="540" y="1520"/>
                  </a:cubicBezTo>
                  <a:cubicBezTo>
                    <a:pt x="540" y="953"/>
                    <a:pt x="448" y="386"/>
                    <a:pt x="42" y="1"/>
                  </a:cubicBezTo>
                  <a:close/>
                </a:path>
              </a:pathLst>
            </a:custGeom>
            <a:solidFill>
              <a:srgbClr val="E1B3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11"/>
            <p:cNvSpPr/>
            <p:nvPr/>
          </p:nvSpPr>
          <p:spPr>
            <a:xfrm flipH="1">
              <a:off x="6249969" y="3353460"/>
              <a:ext cx="70923" cy="148413"/>
            </a:xfrm>
            <a:custGeom>
              <a:rect b="b" l="l" r="r" t="t"/>
              <a:pathLst>
                <a:path extrusionOk="0" h="2373" w="1134">
                  <a:moveTo>
                    <a:pt x="273" y="0"/>
                  </a:moveTo>
                  <a:cubicBezTo>
                    <a:pt x="110" y="0"/>
                    <a:pt x="1" y="246"/>
                    <a:pt x="178" y="349"/>
                  </a:cubicBezTo>
                  <a:cubicBezTo>
                    <a:pt x="826" y="731"/>
                    <a:pt x="785" y="1537"/>
                    <a:pt x="741" y="2192"/>
                  </a:cubicBezTo>
                  <a:cubicBezTo>
                    <a:pt x="735" y="2312"/>
                    <a:pt x="823" y="2373"/>
                    <a:pt x="915" y="2373"/>
                  </a:cubicBezTo>
                  <a:cubicBezTo>
                    <a:pt x="1011" y="2373"/>
                    <a:pt x="1107" y="2312"/>
                    <a:pt x="1116" y="2192"/>
                  </a:cubicBezTo>
                  <a:cubicBezTo>
                    <a:pt x="1127" y="2045"/>
                    <a:pt x="1134" y="1895"/>
                    <a:pt x="1134" y="1749"/>
                  </a:cubicBezTo>
                  <a:cubicBezTo>
                    <a:pt x="908" y="1188"/>
                    <a:pt x="595" y="1049"/>
                    <a:pt x="636" y="230"/>
                  </a:cubicBezTo>
                  <a:cubicBezTo>
                    <a:pt x="560" y="154"/>
                    <a:pt x="468" y="86"/>
                    <a:pt x="366" y="28"/>
                  </a:cubicBezTo>
                  <a:cubicBezTo>
                    <a:pt x="335" y="8"/>
                    <a:pt x="305" y="0"/>
                    <a:pt x="273" y="0"/>
                  </a:cubicBezTo>
                  <a:close/>
                </a:path>
              </a:pathLst>
            </a:custGeom>
            <a:solidFill>
              <a:srgbClr val="E0C3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11"/>
            <p:cNvSpPr/>
            <p:nvPr/>
          </p:nvSpPr>
          <p:spPr>
            <a:xfrm flipH="1">
              <a:off x="6713283" y="3395551"/>
              <a:ext cx="84307" cy="153354"/>
            </a:xfrm>
            <a:custGeom>
              <a:rect b="b" l="l" r="r" t="t"/>
              <a:pathLst>
                <a:path extrusionOk="0" h="2452" w="1348">
                  <a:moveTo>
                    <a:pt x="259" y="0"/>
                  </a:moveTo>
                  <a:cubicBezTo>
                    <a:pt x="68" y="0"/>
                    <a:pt x="0" y="307"/>
                    <a:pt x="215" y="369"/>
                  </a:cubicBezTo>
                  <a:cubicBezTo>
                    <a:pt x="1020" y="594"/>
                    <a:pt x="894" y="1584"/>
                    <a:pt x="782" y="2215"/>
                  </a:cubicBezTo>
                  <a:cubicBezTo>
                    <a:pt x="758" y="2355"/>
                    <a:pt x="877" y="2451"/>
                    <a:pt x="987" y="2451"/>
                  </a:cubicBezTo>
                  <a:cubicBezTo>
                    <a:pt x="1058" y="2451"/>
                    <a:pt x="1127" y="2410"/>
                    <a:pt x="1143" y="2314"/>
                  </a:cubicBezTo>
                  <a:cubicBezTo>
                    <a:pt x="1297" y="1465"/>
                    <a:pt x="1348" y="297"/>
                    <a:pt x="314" y="7"/>
                  </a:cubicBezTo>
                  <a:cubicBezTo>
                    <a:pt x="293" y="0"/>
                    <a:pt x="276" y="0"/>
                    <a:pt x="259" y="0"/>
                  </a:cubicBezTo>
                  <a:close/>
                </a:path>
              </a:pathLst>
            </a:custGeom>
            <a:solidFill>
              <a:srgbClr val="E0C3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11"/>
            <p:cNvSpPr/>
            <p:nvPr/>
          </p:nvSpPr>
          <p:spPr>
            <a:xfrm flipH="1">
              <a:off x="6135077" y="3287165"/>
              <a:ext cx="911307" cy="370127"/>
            </a:xfrm>
            <a:custGeom>
              <a:rect b="b" l="l" r="r" t="t"/>
              <a:pathLst>
                <a:path extrusionOk="0" h="5918" w="14571">
                  <a:moveTo>
                    <a:pt x="11548" y="819"/>
                  </a:moveTo>
                  <a:cubicBezTo>
                    <a:pt x="11551" y="819"/>
                    <a:pt x="11554" y="819"/>
                    <a:pt x="11556" y="819"/>
                  </a:cubicBezTo>
                  <a:cubicBezTo>
                    <a:pt x="12587" y="822"/>
                    <a:pt x="13195" y="1549"/>
                    <a:pt x="13191" y="2447"/>
                  </a:cubicBezTo>
                  <a:cubicBezTo>
                    <a:pt x="13188" y="3346"/>
                    <a:pt x="12579" y="4079"/>
                    <a:pt x="11549" y="4079"/>
                  </a:cubicBezTo>
                  <a:cubicBezTo>
                    <a:pt x="11547" y="4079"/>
                    <a:pt x="11545" y="4079"/>
                    <a:pt x="11542" y="4079"/>
                  </a:cubicBezTo>
                  <a:cubicBezTo>
                    <a:pt x="10512" y="4071"/>
                    <a:pt x="9679" y="3341"/>
                    <a:pt x="9682" y="2440"/>
                  </a:cubicBezTo>
                  <a:cubicBezTo>
                    <a:pt x="9685" y="1545"/>
                    <a:pt x="10517" y="819"/>
                    <a:pt x="11548" y="819"/>
                  </a:cubicBezTo>
                  <a:close/>
                  <a:moveTo>
                    <a:pt x="3800" y="1395"/>
                  </a:moveTo>
                  <a:cubicBezTo>
                    <a:pt x="3805" y="1395"/>
                    <a:pt x="3810" y="1395"/>
                    <a:pt x="3814" y="1395"/>
                  </a:cubicBezTo>
                  <a:cubicBezTo>
                    <a:pt x="4920" y="1399"/>
                    <a:pt x="5814" y="2252"/>
                    <a:pt x="5811" y="3300"/>
                  </a:cubicBezTo>
                  <a:cubicBezTo>
                    <a:pt x="5808" y="4344"/>
                    <a:pt x="4913" y="5191"/>
                    <a:pt x="3810" y="5191"/>
                  </a:cubicBezTo>
                  <a:cubicBezTo>
                    <a:pt x="3806" y="5191"/>
                    <a:pt x="3801" y="5191"/>
                    <a:pt x="3797" y="5191"/>
                  </a:cubicBezTo>
                  <a:cubicBezTo>
                    <a:pt x="2691" y="5188"/>
                    <a:pt x="1796" y="4334"/>
                    <a:pt x="1800" y="3286"/>
                  </a:cubicBezTo>
                  <a:cubicBezTo>
                    <a:pt x="1803" y="2240"/>
                    <a:pt x="2696" y="1395"/>
                    <a:pt x="3800" y="1395"/>
                  </a:cubicBezTo>
                  <a:close/>
                  <a:moveTo>
                    <a:pt x="11540" y="0"/>
                  </a:moveTo>
                  <a:cubicBezTo>
                    <a:pt x="9585" y="0"/>
                    <a:pt x="8402" y="1627"/>
                    <a:pt x="8402" y="1627"/>
                  </a:cubicBezTo>
                  <a:cubicBezTo>
                    <a:pt x="8402" y="1627"/>
                    <a:pt x="7897" y="1459"/>
                    <a:pt x="7442" y="1459"/>
                  </a:cubicBezTo>
                  <a:cubicBezTo>
                    <a:pt x="7400" y="1459"/>
                    <a:pt x="7358" y="1460"/>
                    <a:pt x="7317" y="1463"/>
                  </a:cubicBezTo>
                  <a:cubicBezTo>
                    <a:pt x="6832" y="1501"/>
                    <a:pt x="6402" y="1781"/>
                    <a:pt x="6402" y="1781"/>
                  </a:cubicBezTo>
                  <a:cubicBezTo>
                    <a:pt x="6402" y="1781"/>
                    <a:pt x="5846" y="401"/>
                    <a:pt x="3995" y="401"/>
                  </a:cubicBezTo>
                  <a:cubicBezTo>
                    <a:pt x="3937" y="401"/>
                    <a:pt x="3878" y="402"/>
                    <a:pt x="3818" y="405"/>
                  </a:cubicBezTo>
                  <a:cubicBezTo>
                    <a:pt x="1940" y="491"/>
                    <a:pt x="1056" y="1750"/>
                    <a:pt x="769" y="2232"/>
                  </a:cubicBezTo>
                  <a:cubicBezTo>
                    <a:pt x="690" y="2365"/>
                    <a:pt x="561" y="2457"/>
                    <a:pt x="410" y="2491"/>
                  </a:cubicBezTo>
                  <a:lnTo>
                    <a:pt x="210" y="2532"/>
                  </a:lnTo>
                  <a:cubicBezTo>
                    <a:pt x="87" y="2560"/>
                    <a:pt x="1" y="2678"/>
                    <a:pt x="21" y="2801"/>
                  </a:cubicBezTo>
                  <a:lnTo>
                    <a:pt x="131" y="3515"/>
                  </a:lnTo>
                  <a:cubicBezTo>
                    <a:pt x="148" y="3628"/>
                    <a:pt x="237" y="3720"/>
                    <a:pt x="349" y="3740"/>
                  </a:cubicBezTo>
                  <a:cubicBezTo>
                    <a:pt x="561" y="3778"/>
                    <a:pt x="878" y="3846"/>
                    <a:pt x="922" y="3925"/>
                  </a:cubicBezTo>
                  <a:cubicBezTo>
                    <a:pt x="985" y="4036"/>
                    <a:pt x="1312" y="5917"/>
                    <a:pt x="3695" y="5917"/>
                  </a:cubicBezTo>
                  <a:cubicBezTo>
                    <a:pt x="3805" y="5917"/>
                    <a:pt x="3920" y="5913"/>
                    <a:pt x="4040" y="5905"/>
                  </a:cubicBezTo>
                  <a:cubicBezTo>
                    <a:pt x="5985" y="5765"/>
                    <a:pt x="6569" y="4225"/>
                    <a:pt x="6739" y="3379"/>
                  </a:cubicBezTo>
                  <a:cubicBezTo>
                    <a:pt x="6849" y="2856"/>
                    <a:pt x="7292" y="2453"/>
                    <a:pt x="7821" y="2423"/>
                  </a:cubicBezTo>
                  <a:cubicBezTo>
                    <a:pt x="7841" y="2422"/>
                    <a:pt x="7860" y="2421"/>
                    <a:pt x="7879" y="2421"/>
                  </a:cubicBezTo>
                  <a:cubicBezTo>
                    <a:pt x="8001" y="2421"/>
                    <a:pt x="8124" y="2440"/>
                    <a:pt x="8242" y="2484"/>
                  </a:cubicBezTo>
                  <a:cubicBezTo>
                    <a:pt x="8907" y="2744"/>
                    <a:pt x="9112" y="4703"/>
                    <a:pt x="11085" y="4809"/>
                  </a:cubicBezTo>
                  <a:cubicBezTo>
                    <a:pt x="11172" y="4813"/>
                    <a:pt x="11257" y="4816"/>
                    <a:pt x="11338" y="4816"/>
                  </a:cubicBezTo>
                  <a:cubicBezTo>
                    <a:pt x="13109" y="4816"/>
                    <a:pt x="13686" y="3714"/>
                    <a:pt x="13772" y="2982"/>
                  </a:cubicBezTo>
                  <a:cubicBezTo>
                    <a:pt x="13802" y="2719"/>
                    <a:pt x="13826" y="2549"/>
                    <a:pt x="13843" y="2433"/>
                  </a:cubicBezTo>
                  <a:cubicBezTo>
                    <a:pt x="13857" y="2300"/>
                    <a:pt x="13966" y="2194"/>
                    <a:pt x="14103" y="2180"/>
                  </a:cubicBezTo>
                  <a:lnTo>
                    <a:pt x="14304" y="2163"/>
                  </a:lnTo>
                  <a:cubicBezTo>
                    <a:pt x="14454" y="2150"/>
                    <a:pt x="14567" y="2023"/>
                    <a:pt x="14567" y="1873"/>
                  </a:cubicBezTo>
                  <a:lnTo>
                    <a:pt x="14570" y="1474"/>
                  </a:lnTo>
                  <a:cubicBezTo>
                    <a:pt x="14570" y="1337"/>
                    <a:pt x="14471" y="1218"/>
                    <a:pt x="14338" y="1187"/>
                  </a:cubicBezTo>
                  <a:lnTo>
                    <a:pt x="14010" y="1122"/>
                  </a:lnTo>
                  <a:cubicBezTo>
                    <a:pt x="13942" y="1109"/>
                    <a:pt x="13881" y="1071"/>
                    <a:pt x="13840" y="1016"/>
                  </a:cubicBezTo>
                  <a:cubicBezTo>
                    <a:pt x="13646" y="774"/>
                    <a:pt x="12983" y="77"/>
                    <a:pt x="11744" y="6"/>
                  </a:cubicBezTo>
                  <a:cubicBezTo>
                    <a:pt x="11675" y="2"/>
                    <a:pt x="11607" y="0"/>
                    <a:pt x="11540" y="0"/>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11"/>
            <p:cNvSpPr/>
            <p:nvPr/>
          </p:nvSpPr>
          <p:spPr>
            <a:xfrm flipH="1">
              <a:off x="6996975" y="3458844"/>
              <a:ext cx="20952" cy="29708"/>
            </a:xfrm>
            <a:custGeom>
              <a:rect b="b" l="l" r="r" t="t"/>
              <a:pathLst>
                <a:path extrusionOk="0" h="475" w="335">
                  <a:moveTo>
                    <a:pt x="254" y="0"/>
                  </a:moveTo>
                  <a:cubicBezTo>
                    <a:pt x="240" y="0"/>
                    <a:pt x="225" y="16"/>
                    <a:pt x="232" y="33"/>
                  </a:cubicBezTo>
                  <a:cubicBezTo>
                    <a:pt x="267" y="91"/>
                    <a:pt x="283" y="155"/>
                    <a:pt x="283" y="224"/>
                  </a:cubicBezTo>
                  <a:cubicBezTo>
                    <a:pt x="283" y="282"/>
                    <a:pt x="270" y="401"/>
                    <a:pt x="208" y="425"/>
                  </a:cubicBezTo>
                  <a:cubicBezTo>
                    <a:pt x="195" y="431"/>
                    <a:pt x="184" y="433"/>
                    <a:pt x="175" y="433"/>
                  </a:cubicBezTo>
                  <a:cubicBezTo>
                    <a:pt x="110" y="433"/>
                    <a:pt x="134" y="311"/>
                    <a:pt x="144" y="275"/>
                  </a:cubicBezTo>
                  <a:cubicBezTo>
                    <a:pt x="164" y="210"/>
                    <a:pt x="191" y="142"/>
                    <a:pt x="212" y="77"/>
                  </a:cubicBezTo>
                  <a:cubicBezTo>
                    <a:pt x="218" y="63"/>
                    <a:pt x="205" y="53"/>
                    <a:pt x="193" y="53"/>
                  </a:cubicBezTo>
                  <a:cubicBezTo>
                    <a:pt x="185" y="53"/>
                    <a:pt x="177" y="57"/>
                    <a:pt x="174" y="67"/>
                  </a:cubicBezTo>
                  <a:cubicBezTo>
                    <a:pt x="151" y="126"/>
                    <a:pt x="1" y="475"/>
                    <a:pt x="171" y="475"/>
                  </a:cubicBezTo>
                  <a:cubicBezTo>
                    <a:pt x="178" y="475"/>
                    <a:pt x="184" y="474"/>
                    <a:pt x="191" y="473"/>
                  </a:cubicBezTo>
                  <a:cubicBezTo>
                    <a:pt x="270" y="466"/>
                    <a:pt x="308" y="360"/>
                    <a:pt x="317" y="292"/>
                  </a:cubicBezTo>
                  <a:cubicBezTo>
                    <a:pt x="335" y="196"/>
                    <a:pt x="317" y="97"/>
                    <a:pt x="270" y="9"/>
                  </a:cubicBezTo>
                  <a:cubicBezTo>
                    <a:pt x="266" y="3"/>
                    <a:pt x="260" y="0"/>
                    <a:pt x="254"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11"/>
            <p:cNvSpPr/>
            <p:nvPr/>
          </p:nvSpPr>
          <p:spPr>
            <a:xfrm flipH="1">
              <a:off x="6946816" y="3397177"/>
              <a:ext cx="26143" cy="33273"/>
            </a:xfrm>
            <a:custGeom>
              <a:rect b="b" l="l" r="r" t="t"/>
              <a:pathLst>
                <a:path extrusionOk="0" h="532" w="418">
                  <a:moveTo>
                    <a:pt x="94" y="1"/>
                  </a:moveTo>
                  <a:cubicBezTo>
                    <a:pt x="71" y="1"/>
                    <a:pt x="65" y="36"/>
                    <a:pt x="90" y="39"/>
                  </a:cubicBezTo>
                  <a:cubicBezTo>
                    <a:pt x="247" y="73"/>
                    <a:pt x="363" y="230"/>
                    <a:pt x="346" y="394"/>
                  </a:cubicBezTo>
                  <a:cubicBezTo>
                    <a:pt x="346" y="415"/>
                    <a:pt x="342" y="456"/>
                    <a:pt x="329" y="469"/>
                  </a:cubicBezTo>
                  <a:cubicBezTo>
                    <a:pt x="316" y="481"/>
                    <a:pt x="301" y="485"/>
                    <a:pt x="285" y="485"/>
                  </a:cubicBezTo>
                  <a:cubicBezTo>
                    <a:pt x="264" y="485"/>
                    <a:pt x="242" y="476"/>
                    <a:pt x="227" y="462"/>
                  </a:cubicBezTo>
                  <a:cubicBezTo>
                    <a:pt x="192" y="435"/>
                    <a:pt x="178" y="401"/>
                    <a:pt x="158" y="363"/>
                  </a:cubicBezTo>
                  <a:cubicBezTo>
                    <a:pt x="131" y="312"/>
                    <a:pt x="97" y="264"/>
                    <a:pt x="35" y="251"/>
                  </a:cubicBezTo>
                  <a:cubicBezTo>
                    <a:pt x="33" y="250"/>
                    <a:pt x="31" y="250"/>
                    <a:pt x="29" y="250"/>
                  </a:cubicBezTo>
                  <a:cubicBezTo>
                    <a:pt x="9" y="250"/>
                    <a:pt x="0" y="285"/>
                    <a:pt x="25" y="289"/>
                  </a:cubicBezTo>
                  <a:cubicBezTo>
                    <a:pt x="134" y="312"/>
                    <a:pt x="137" y="473"/>
                    <a:pt x="237" y="520"/>
                  </a:cubicBezTo>
                  <a:cubicBezTo>
                    <a:pt x="254" y="528"/>
                    <a:pt x="271" y="532"/>
                    <a:pt x="285" y="532"/>
                  </a:cubicBezTo>
                  <a:cubicBezTo>
                    <a:pt x="342" y="532"/>
                    <a:pt x="376" y="480"/>
                    <a:pt x="387" y="418"/>
                  </a:cubicBezTo>
                  <a:cubicBezTo>
                    <a:pt x="418" y="230"/>
                    <a:pt x="285" y="43"/>
                    <a:pt x="101" y="2"/>
                  </a:cubicBezTo>
                  <a:cubicBezTo>
                    <a:pt x="98" y="1"/>
                    <a:pt x="96" y="1"/>
                    <a:pt x="94"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11"/>
            <p:cNvSpPr/>
            <p:nvPr/>
          </p:nvSpPr>
          <p:spPr>
            <a:xfrm flipH="1">
              <a:off x="6883836" y="3330257"/>
              <a:ext cx="30959" cy="22828"/>
            </a:xfrm>
            <a:custGeom>
              <a:rect b="b" l="l" r="r" t="t"/>
              <a:pathLst>
                <a:path extrusionOk="0" h="365" w="495">
                  <a:moveTo>
                    <a:pt x="221" y="0"/>
                  </a:moveTo>
                  <a:cubicBezTo>
                    <a:pt x="125" y="0"/>
                    <a:pt x="42" y="38"/>
                    <a:pt x="58" y="116"/>
                  </a:cubicBezTo>
                  <a:cubicBezTo>
                    <a:pt x="61" y="127"/>
                    <a:pt x="69" y="132"/>
                    <a:pt x="78" y="132"/>
                  </a:cubicBezTo>
                  <a:cubicBezTo>
                    <a:pt x="90" y="132"/>
                    <a:pt x="103" y="122"/>
                    <a:pt x="99" y="105"/>
                  </a:cubicBezTo>
                  <a:cubicBezTo>
                    <a:pt x="88" y="56"/>
                    <a:pt x="157" y="44"/>
                    <a:pt x="221" y="44"/>
                  </a:cubicBezTo>
                  <a:cubicBezTo>
                    <a:pt x="257" y="44"/>
                    <a:pt x="292" y="48"/>
                    <a:pt x="307" y="51"/>
                  </a:cubicBezTo>
                  <a:cubicBezTo>
                    <a:pt x="386" y="64"/>
                    <a:pt x="464" y="119"/>
                    <a:pt x="433" y="212"/>
                  </a:cubicBezTo>
                  <a:cubicBezTo>
                    <a:pt x="412" y="282"/>
                    <a:pt x="343" y="322"/>
                    <a:pt x="272" y="322"/>
                  </a:cubicBezTo>
                  <a:cubicBezTo>
                    <a:pt x="264" y="322"/>
                    <a:pt x="256" y="322"/>
                    <a:pt x="249" y="321"/>
                  </a:cubicBezTo>
                  <a:cubicBezTo>
                    <a:pt x="164" y="307"/>
                    <a:pt x="96" y="248"/>
                    <a:pt x="41" y="187"/>
                  </a:cubicBezTo>
                  <a:cubicBezTo>
                    <a:pt x="36" y="182"/>
                    <a:pt x="32" y="180"/>
                    <a:pt x="27" y="180"/>
                  </a:cubicBezTo>
                  <a:cubicBezTo>
                    <a:pt x="13" y="180"/>
                    <a:pt x="1" y="199"/>
                    <a:pt x="14" y="215"/>
                  </a:cubicBezTo>
                  <a:cubicBezTo>
                    <a:pt x="78" y="291"/>
                    <a:pt x="173" y="365"/>
                    <a:pt x="276" y="365"/>
                  </a:cubicBezTo>
                  <a:cubicBezTo>
                    <a:pt x="293" y="365"/>
                    <a:pt x="310" y="363"/>
                    <a:pt x="327" y="358"/>
                  </a:cubicBezTo>
                  <a:cubicBezTo>
                    <a:pt x="416" y="338"/>
                    <a:pt x="495" y="245"/>
                    <a:pt x="481" y="150"/>
                  </a:cubicBezTo>
                  <a:cubicBezTo>
                    <a:pt x="468" y="52"/>
                    <a:pt x="335" y="0"/>
                    <a:pt x="221"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11"/>
            <p:cNvSpPr/>
            <p:nvPr/>
          </p:nvSpPr>
          <p:spPr>
            <a:xfrm flipH="1">
              <a:off x="6727855" y="3362216"/>
              <a:ext cx="23391" cy="27581"/>
            </a:xfrm>
            <a:custGeom>
              <a:rect b="b" l="l" r="r" t="t"/>
              <a:pathLst>
                <a:path extrusionOk="0" h="441" w="374">
                  <a:moveTo>
                    <a:pt x="120" y="149"/>
                  </a:moveTo>
                  <a:cubicBezTo>
                    <a:pt x="154" y="154"/>
                    <a:pt x="188" y="168"/>
                    <a:pt x="218" y="188"/>
                  </a:cubicBezTo>
                  <a:cubicBezTo>
                    <a:pt x="255" y="219"/>
                    <a:pt x="334" y="308"/>
                    <a:pt x="304" y="366"/>
                  </a:cubicBezTo>
                  <a:cubicBezTo>
                    <a:pt x="296" y="382"/>
                    <a:pt x="287" y="389"/>
                    <a:pt x="278" y="389"/>
                  </a:cubicBezTo>
                  <a:cubicBezTo>
                    <a:pt x="234" y="389"/>
                    <a:pt x="174" y="254"/>
                    <a:pt x="160" y="226"/>
                  </a:cubicBezTo>
                  <a:cubicBezTo>
                    <a:pt x="147" y="200"/>
                    <a:pt x="133" y="175"/>
                    <a:pt x="120" y="149"/>
                  </a:cubicBezTo>
                  <a:close/>
                  <a:moveTo>
                    <a:pt x="29" y="1"/>
                  </a:moveTo>
                  <a:cubicBezTo>
                    <a:pt x="15" y="1"/>
                    <a:pt x="1" y="15"/>
                    <a:pt x="10" y="32"/>
                  </a:cubicBezTo>
                  <a:cubicBezTo>
                    <a:pt x="24" y="58"/>
                    <a:pt x="38" y="84"/>
                    <a:pt x="52" y="111"/>
                  </a:cubicBezTo>
                  <a:lnTo>
                    <a:pt x="52" y="111"/>
                  </a:lnTo>
                  <a:cubicBezTo>
                    <a:pt x="43" y="112"/>
                    <a:pt x="33" y="114"/>
                    <a:pt x="24" y="117"/>
                  </a:cubicBezTo>
                  <a:cubicBezTo>
                    <a:pt x="2" y="123"/>
                    <a:pt x="8" y="155"/>
                    <a:pt x="31" y="155"/>
                  </a:cubicBezTo>
                  <a:cubicBezTo>
                    <a:pt x="33" y="155"/>
                    <a:pt x="35" y="155"/>
                    <a:pt x="37" y="155"/>
                  </a:cubicBezTo>
                  <a:cubicBezTo>
                    <a:pt x="49" y="151"/>
                    <a:pt x="61" y="149"/>
                    <a:pt x="72" y="148"/>
                  </a:cubicBezTo>
                  <a:lnTo>
                    <a:pt x="72" y="148"/>
                  </a:lnTo>
                  <a:cubicBezTo>
                    <a:pt x="88" y="177"/>
                    <a:pt x="103" y="207"/>
                    <a:pt x="119" y="236"/>
                  </a:cubicBezTo>
                  <a:cubicBezTo>
                    <a:pt x="146" y="291"/>
                    <a:pt x="170" y="352"/>
                    <a:pt x="208" y="400"/>
                  </a:cubicBezTo>
                  <a:cubicBezTo>
                    <a:pt x="229" y="425"/>
                    <a:pt x="258" y="440"/>
                    <a:pt x="284" y="440"/>
                  </a:cubicBezTo>
                  <a:cubicBezTo>
                    <a:pt x="312" y="440"/>
                    <a:pt x="336" y="423"/>
                    <a:pt x="345" y="383"/>
                  </a:cubicBezTo>
                  <a:cubicBezTo>
                    <a:pt x="373" y="239"/>
                    <a:pt x="236" y="117"/>
                    <a:pt x="98" y="109"/>
                  </a:cubicBezTo>
                  <a:lnTo>
                    <a:pt x="98" y="109"/>
                  </a:lnTo>
                  <a:cubicBezTo>
                    <a:pt x="83" y="80"/>
                    <a:pt x="67" y="52"/>
                    <a:pt x="51" y="23"/>
                  </a:cubicBezTo>
                  <a:lnTo>
                    <a:pt x="51" y="23"/>
                  </a:lnTo>
                  <a:cubicBezTo>
                    <a:pt x="49" y="19"/>
                    <a:pt x="46" y="15"/>
                    <a:pt x="44" y="11"/>
                  </a:cubicBezTo>
                  <a:lnTo>
                    <a:pt x="44" y="11"/>
                  </a:lnTo>
                  <a:cubicBezTo>
                    <a:pt x="44" y="11"/>
                    <a:pt x="44" y="11"/>
                    <a:pt x="44" y="11"/>
                  </a:cubicBezTo>
                  <a:cubicBezTo>
                    <a:pt x="41" y="4"/>
                    <a:pt x="35" y="1"/>
                    <a:pt x="29"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11"/>
            <p:cNvSpPr/>
            <p:nvPr/>
          </p:nvSpPr>
          <p:spPr>
            <a:xfrm flipH="1">
              <a:off x="6643610" y="3431575"/>
              <a:ext cx="30458" cy="20827"/>
            </a:xfrm>
            <a:custGeom>
              <a:rect b="b" l="l" r="r" t="t"/>
              <a:pathLst>
                <a:path extrusionOk="0" h="333" w="487">
                  <a:moveTo>
                    <a:pt x="30" y="0"/>
                  </a:moveTo>
                  <a:cubicBezTo>
                    <a:pt x="10" y="0"/>
                    <a:pt x="0" y="33"/>
                    <a:pt x="25" y="42"/>
                  </a:cubicBezTo>
                  <a:cubicBezTo>
                    <a:pt x="115" y="75"/>
                    <a:pt x="414" y="140"/>
                    <a:pt x="358" y="289"/>
                  </a:cubicBezTo>
                  <a:lnTo>
                    <a:pt x="358" y="289"/>
                  </a:lnTo>
                  <a:cubicBezTo>
                    <a:pt x="266" y="269"/>
                    <a:pt x="189" y="222"/>
                    <a:pt x="124" y="152"/>
                  </a:cubicBezTo>
                  <a:cubicBezTo>
                    <a:pt x="120" y="147"/>
                    <a:pt x="116" y="145"/>
                    <a:pt x="111" y="145"/>
                  </a:cubicBezTo>
                  <a:cubicBezTo>
                    <a:pt x="97" y="145"/>
                    <a:pt x="84" y="166"/>
                    <a:pt x="97" y="182"/>
                  </a:cubicBezTo>
                  <a:cubicBezTo>
                    <a:pt x="168" y="260"/>
                    <a:pt x="258" y="312"/>
                    <a:pt x="363" y="333"/>
                  </a:cubicBezTo>
                  <a:cubicBezTo>
                    <a:pt x="373" y="333"/>
                    <a:pt x="384" y="333"/>
                    <a:pt x="387" y="322"/>
                  </a:cubicBezTo>
                  <a:cubicBezTo>
                    <a:pt x="486" y="120"/>
                    <a:pt x="155" y="46"/>
                    <a:pt x="36" y="1"/>
                  </a:cubicBezTo>
                  <a:cubicBezTo>
                    <a:pt x="34" y="0"/>
                    <a:pt x="32" y="0"/>
                    <a:pt x="30"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11"/>
            <p:cNvSpPr/>
            <p:nvPr/>
          </p:nvSpPr>
          <p:spPr>
            <a:xfrm flipH="1">
              <a:off x="6677383" y="3568980"/>
              <a:ext cx="34649" cy="18200"/>
            </a:xfrm>
            <a:custGeom>
              <a:rect b="b" l="l" r="r" t="t"/>
              <a:pathLst>
                <a:path extrusionOk="0" h="291" w="554">
                  <a:moveTo>
                    <a:pt x="405" y="0"/>
                  </a:moveTo>
                  <a:cubicBezTo>
                    <a:pt x="383" y="0"/>
                    <a:pt x="360" y="7"/>
                    <a:pt x="339" y="23"/>
                  </a:cubicBezTo>
                  <a:cubicBezTo>
                    <a:pt x="322" y="34"/>
                    <a:pt x="333" y="61"/>
                    <a:pt x="348" y="61"/>
                  </a:cubicBezTo>
                  <a:cubicBezTo>
                    <a:pt x="352" y="61"/>
                    <a:pt x="356" y="60"/>
                    <a:pt x="359" y="57"/>
                  </a:cubicBezTo>
                  <a:cubicBezTo>
                    <a:pt x="373" y="48"/>
                    <a:pt x="389" y="44"/>
                    <a:pt x="404" y="44"/>
                  </a:cubicBezTo>
                  <a:cubicBezTo>
                    <a:pt x="447" y="44"/>
                    <a:pt x="488" y="75"/>
                    <a:pt x="476" y="126"/>
                  </a:cubicBezTo>
                  <a:cubicBezTo>
                    <a:pt x="465" y="173"/>
                    <a:pt x="407" y="200"/>
                    <a:pt x="366" y="214"/>
                  </a:cubicBezTo>
                  <a:cubicBezTo>
                    <a:pt x="299" y="238"/>
                    <a:pt x="228" y="248"/>
                    <a:pt x="157" y="248"/>
                  </a:cubicBezTo>
                  <a:cubicBezTo>
                    <a:pt x="120" y="248"/>
                    <a:pt x="84" y="245"/>
                    <a:pt x="49" y="240"/>
                  </a:cubicBezTo>
                  <a:lnTo>
                    <a:pt x="49" y="240"/>
                  </a:lnTo>
                  <a:cubicBezTo>
                    <a:pt x="60" y="131"/>
                    <a:pt x="244" y="148"/>
                    <a:pt x="322" y="118"/>
                  </a:cubicBezTo>
                  <a:cubicBezTo>
                    <a:pt x="343" y="109"/>
                    <a:pt x="337" y="76"/>
                    <a:pt x="319" y="76"/>
                  </a:cubicBezTo>
                  <a:cubicBezTo>
                    <a:pt x="317" y="76"/>
                    <a:pt x="314" y="76"/>
                    <a:pt x="312" y="77"/>
                  </a:cubicBezTo>
                  <a:cubicBezTo>
                    <a:pt x="209" y="115"/>
                    <a:pt x="0" y="98"/>
                    <a:pt x="8" y="258"/>
                  </a:cubicBezTo>
                  <a:cubicBezTo>
                    <a:pt x="8" y="266"/>
                    <a:pt x="11" y="279"/>
                    <a:pt x="21" y="279"/>
                  </a:cubicBezTo>
                  <a:cubicBezTo>
                    <a:pt x="63" y="285"/>
                    <a:pt x="116" y="290"/>
                    <a:pt x="173" y="290"/>
                  </a:cubicBezTo>
                  <a:cubicBezTo>
                    <a:pt x="300" y="290"/>
                    <a:pt x="441" y="265"/>
                    <a:pt x="503" y="170"/>
                  </a:cubicBezTo>
                  <a:cubicBezTo>
                    <a:pt x="553" y="87"/>
                    <a:pt x="483" y="0"/>
                    <a:pt x="405"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11"/>
            <p:cNvSpPr/>
            <p:nvPr/>
          </p:nvSpPr>
          <p:spPr>
            <a:xfrm flipH="1">
              <a:off x="6780266" y="3624830"/>
              <a:ext cx="30646" cy="9882"/>
            </a:xfrm>
            <a:custGeom>
              <a:rect b="b" l="l" r="r" t="t"/>
              <a:pathLst>
                <a:path extrusionOk="0" h="158" w="490">
                  <a:moveTo>
                    <a:pt x="345" y="58"/>
                  </a:moveTo>
                  <a:cubicBezTo>
                    <a:pt x="364" y="58"/>
                    <a:pt x="383" y="59"/>
                    <a:pt x="401" y="61"/>
                  </a:cubicBezTo>
                  <a:lnTo>
                    <a:pt x="401" y="61"/>
                  </a:lnTo>
                  <a:cubicBezTo>
                    <a:pt x="352" y="85"/>
                    <a:pt x="300" y="102"/>
                    <a:pt x="244" y="110"/>
                  </a:cubicBezTo>
                  <a:cubicBezTo>
                    <a:pt x="209" y="117"/>
                    <a:pt x="176" y="117"/>
                    <a:pt x="141" y="117"/>
                  </a:cubicBezTo>
                  <a:cubicBezTo>
                    <a:pt x="137" y="116"/>
                    <a:pt x="132" y="116"/>
                    <a:pt x="129" y="116"/>
                  </a:cubicBezTo>
                  <a:lnTo>
                    <a:pt x="129" y="116"/>
                  </a:lnTo>
                  <a:cubicBezTo>
                    <a:pt x="195" y="77"/>
                    <a:pt x="270" y="58"/>
                    <a:pt x="345" y="58"/>
                  </a:cubicBezTo>
                  <a:close/>
                  <a:moveTo>
                    <a:pt x="102" y="1"/>
                  </a:moveTo>
                  <a:cubicBezTo>
                    <a:pt x="100" y="1"/>
                    <a:pt x="97" y="2"/>
                    <a:pt x="94" y="4"/>
                  </a:cubicBezTo>
                  <a:cubicBezTo>
                    <a:pt x="36" y="36"/>
                    <a:pt x="1" y="99"/>
                    <a:pt x="42" y="132"/>
                  </a:cubicBezTo>
                  <a:lnTo>
                    <a:pt x="42" y="132"/>
                  </a:lnTo>
                  <a:cubicBezTo>
                    <a:pt x="41" y="144"/>
                    <a:pt x="52" y="154"/>
                    <a:pt x="65" y="154"/>
                  </a:cubicBezTo>
                  <a:cubicBezTo>
                    <a:pt x="69" y="154"/>
                    <a:pt x="73" y="153"/>
                    <a:pt x="76" y="151"/>
                  </a:cubicBezTo>
                  <a:cubicBezTo>
                    <a:pt x="77" y="150"/>
                    <a:pt x="78" y="150"/>
                    <a:pt x="79" y="149"/>
                  </a:cubicBezTo>
                  <a:lnTo>
                    <a:pt x="79" y="149"/>
                  </a:lnTo>
                  <a:cubicBezTo>
                    <a:pt x="83" y="150"/>
                    <a:pt x="86" y="150"/>
                    <a:pt x="90" y="151"/>
                  </a:cubicBezTo>
                  <a:cubicBezTo>
                    <a:pt x="117" y="155"/>
                    <a:pt x="144" y="157"/>
                    <a:pt x="171" y="157"/>
                  </a:cubicBezTo>
                  <a:cubicBezTo>
                    <a:pt x="278" y="157"/>
                    <a:pt x="383" y="126"/>
                    <a:pt x="472" y="69"/>
                  </a:cubicBezTo>
                  <a:cubicBezTo>
                    <a:pt x="489" y="62"/>
                    <a:pt x="486" y="38"/>
                    <a:pt x="469" y="31"/>
                  </a:cubicBezTo>
                  <a:cubicBezTo>
                    <a:pt x="429" y="21"/>
                    <a:pt x="388" y="16"/>
                    <a:pt x="348" y="16"/>
                  </a:cubicBezTo>
                  <a:cubicBezTo>
                    <a:pt x="255" y="16"/>
                    <a:pt x="164" y="44"/>
                    <a:pt x="85" y="95"/>
                  </a:cubicBezTo>
                  <a:lnTo>
                    <a:pt x="85" y="95"/>
                  </a:lnTo>
                  <a:cubicBezTo>
                    <a:pt x="84" y="93"/>
                    <a:pt x="84" y="91"/>
                    <a:pt x="83" y="90"/>
                  </a:cubicBezTo>
                  <a:cubicBezTo>
                    <a:pt x="73" y="58"/>
                    <a:pt x="86" y="55"/>
                    <a:pt x="114" y="38"/>
                  </a:cubicBezTo>
                  <a:cubicBezTo>
                    <a:pt x="132" y="30"/>
                    <a:pt x="119" y="1"/>
                    <a:pt x="102"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11"/>
            <p:cNvSpPr/>
            <p:nvPr/>
          </p:nvSpPr>
          <p:spPr>
            <a:xfrm flipH="1">
              <a:off x="6540353" y="3378164"/>
              <a:ext cx="31334" cy="15573"/>
            </a:xfrm>
            <a:custGeom>
              <a:rect b="b" l="l" r="r" t="t"/>
              <a:pathLst>
                <a:path extrusionOk="0" h="249" w="501">
                  <a:moveTo>
                    <a:pt x="130" y="1"/>
                  </a:moveTo>
                  <a:cubicBezTo>
                    <a:pt x="110" y="1"/>
                    <a:pt x="104" y="33"/>
                    <a:pt x="126" y="40"/>
                  </a:cubicBezTo>
                  <a:cubicBezTo>
                    <a:pt x="194" y="56"/>
                    <a:pt x="259" y="73"/>
                    <a:pt x="324" y="90"/>
                  </a:cubicBezTo>
                  <a:cubicBezTo>
                    <a:pt x="344" y="97"/>
                    <a:pt x="371" y="101"/>
                    <a:pt x="389" y="111"/>
                  </a:cubicBezTo>
                  <a:cubicBezTo>
                    <a:pt x="488" y="155"/>
                    <a:pt x="419" y="199"/>
                    <a:pt x="362" y="203"/>
                  </a:cubicBezTo>
                  <a:cubicBezTo>
                    <a:pt x="337" y="205"/>
                    <a:pt x="312" y="206"/>
                    <a:pt x="286" y="206"/>
                  </a:cubicBezTo>
                  <a:cubicBezTo>
                    <a:pt x="199" y="206"/>
                    <a:pt x="110" y="192"/>
                    <a:pt x="44" y="131"/>
                  </a:cubicBezTo>
                  <a:cubicBezTo>
                    <a:pt x="40" y="128"/>
                    <a:pt x="35" y="126"/>
                    <a:pt x="31" y="126"/>
                  </a:cubicBezTo>
                  <a:cubicBezTo>
                    <a:pt x="16" y="126"/>
                    <a:pt x="1" y="146"/>
                    <a:pt x="17" y="158"/>
                  </a:cubicBezTo>
                  <a:cubicBezTo>
                    <a:pt x="75" y="213"/>
                    <a:pt x="143" y="237"/>
                    <a:pt x="222" y="244"/>
                  </a:cubicBezTo>
                  <a:cubicBezTo>
                    <a:pt x="240" y="247"/>
                    <a:pt x="260" y="248"/>
                    <a:pt x="279" y="248"/>
                  </a:cubicBezTo>
                  <a:cubicBezTo>
                    <a:pt x="306" y="248"/>
                    <a:pt x="334" y="246"/>
                    <a:pt x="362" y="244"/>
                  </a:cubicBezTo>
                  <a:cubicBezTo>
                    <a:pt x="389" y="240"/>
                    <a:pt x="433" y="244"/>
                    <a:pt x="457" y="224"/>
                  </a:cubicBezTo>
                  <a:cubicBezTo>
                    <a:pt x="501" y="190"/>
                    <a:pt x="485" y="122"/>
                    <a:pt x="444" y="90"/>
                  </a:cubicBezTo>
                  <a:cubicBezTo>
                    <a:pt x="409" y="67"/>
                    <a:pt x="365" y="60"/>
                    <a:pt x="324" y="49"/>
                  </a:cubicBezTo>
                  <a:cubicBezTo>
                    <a:pt x="262" y="32"/>
                    <a:pt x="201" y="15"/>
                    <a:pt x="136" y="2"/>
                  </a:cubicBezTo>
                  <a:cubicBezTo>
                    <a:pt x="134" y="1"/>
                    <a:pt x="132" y="1"/>
                    <a:pt x="130"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11"/>
            <p:cNvSpPr/>
            <p:nvPr/>
          </p:nvSpPr>
          <p:spPr>
            <a:xfrm flipH="1">
              <a:off x="6433343" y="3369721"/>
              <a:ext cx="29958" cy="6692"/>
            </a:xfrm>
            <a:custGeom>
              <a:rect b="b" l="l" r="r" t="t"/>
              <a:pathLst>
                <a:path extrusionOk="0" h="107" w="479">
                  <a:moveTo>
                    <a:pt x="341" y="0"/>
                  </a:moveTo>
                  <a:cubicBezTo>
                    <a:pt x="231" y="0"/>
                    <a:pt x="122" y="19"/>
                    <a:pt x="17" y="55"/>
                  </a:cubicBezTo>
                  <a:cubicBezTo>
                    <a:pt x="1" y="62"/>
                    <a:pt x="1" y="85"/>
                    <a:pt x="17" y="93"/>
                  </a:cubicBezTo>
                  <a:cubicBezTo>
                    <a:pt x="41" y="102"/>
                    <a:pt x="65" y="106"/>
                    <a:pt x="88" y="106"/>
                  </a:cubicBezTo>
                  <a:cubicBezTo>
                    <a:pt x="125" y="106"/>
                    <a:pt x="160" y="95"/>
                    <a:pt x="192" y="72"/>
                  </a:cubicBezTo>
                  <a:cubicBezTo>
                    <a:pt x="197" y="67"/>
                    <a:pt x="200" y="59"/>
                    <a:pt x="201" y="52"/>
                  </a:cubicBezTo>
                  <a:lnTo>
                    <a:pt x="201" y="52"/>
                  </a:lnTo>
                  <a:cubicBezTo>
                    <a:pt x="248" y="45"/>
                    <a:pt x="295" y="41"/>
                    <a:pt x="343" y="41"/>
                  </a:cubicBezTo>
                  <a:cubicBezTo>
                    <a:pt x="379" y="41"/>
                    <a:pt x="415" y="43"/>
                    <a:pt x="451" y="48"/>
                  </a:cubicBezTo>
                  <a:cubicBezTo>
                    <a:pt x="453" y="48"/>
                    <a:pt x="454" y="48"/>
                    <a:pt x="455" y="48"/>
                  </a:cubicBezTo>
                  <a:cubicBezTo>
                    <a:pt x="478" y="48"/>
                    <a:pt x="477" y="11"/>
                    <a:pt x="451" y="7"/>
                  </a:cubicBezTo>
                  <a:cubicBezTo>
                    <a:pt x="415" y="3"/>
                    <a:pt x="378" y="0"/>
                    <a:pt x="341"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11"/>
            <p:cNvSpPr/>
            <p:nvPr/>
          </p:nvSpPr>
          <p:spPr>
            <a:xfrm flipH="1">
              <a:off x="6425463" y="3528328"/>
              <a:ext cx="25893" cy="21952"/>
            </a:xfrm>
            <a:custGeom>
              <a:rect b="b" l="l" r="r" t="t"/>
              <a:pathLst>
                <a:path extrusionOk="0" h="351" w="414">
                  <a:moveTo>
                    <a:pt x="185" y="1"/>
                  </a:moveTo>
                  <a:cubicBezTo>
                    <a:pt x="182" y="1"/>
                    <a:pt x="178" y="2"/>
                    <a:pt x="174" y="4"/>
                  </a:cubicBezTo>
                  <a:cubicBezTo>
                    <a:pt x="100" y="48"/>
                    <a:pt x="1" y="117"/>
                    <a:pt x="21" y="219"/>
                  </a:cubicBezTo>
                  <a:cubicBezTo>
                    <a:pt x="42" y="321"/>
                    <a:pt x="146" y="351"/>
                    <a:pt x="240" y="351"/>
                  </a:cubicBezTo>
                  <a:cubicBezTo>
                    <a:pt x="255" y="351"/>
                    <a:pt x="270" y="350"/>
                    <a:pt x="284" y="349"/>
                  </a:cubicBezTo>
                  <a:cubicBezTo>
                    <a:pt x="325" y="345"/>
                    <a:pt x="369" y="345"/>
                    <a:pt x="393" y="304"/>
                  </a:cubicBezTo>
                  <a:cubicBezTo>
                    <a:pt x="414" y="267"/>
                    <a:pt x="407" y="219"/>
                    <a:pt x="390" y="182"/>
                  </a:cubicBezTo>
                  <a:cubicBezTo>
                    <a:pt x="359" y="111"/>
                    <a:pt x="290" y="66"/>
                    <a:pt x="217" y="66"/>
                  </a:cubicBezTo>
                  <a:cubicBezTo>
                    <a:pt x="202" y="66"/>
                    <a:pt x="187" y="68"/>
                    <a:pt x="171" y="72"/>
                  </a:cubicBezTo>
                  <a:cubicBezTo>
                    <a:pt x="149" y="79"/>
                    <a:pt x="157" y="113"/>
                    <a:pt x="181" y="113"/>
                  </a:cubicBezTo>
                  <a:cubicBezTo>
                    <a:pt x="182" y="113"/>
                    <a:pt x="184" y="113"/>
                    <a:pt x="185" y="113"/>
                  </a:cubicBezTo>
                  <a:cubicBezTo>
                    <a:pt x="196" y="110"/>
                    <a:pt x="208" y="108"/>
                    <a:pt x="219" y="108"/>
                  </a:cubicBezTo>
                  <a:cubicBezTo>
                    <a:pt x="269" y="108"/>
                    <a:pt x="318" y="137"/>
                    <a:pt x="346" y="182"/>
                  </a:cubicBezTo>
                  <a:cubicBezTo>
                    <a:pt x="376" y="232"/>
                    <a:pt x="376" y="284"/>
                    <a:pt x="294" y="308"/>
                  </a:cubicBezTo>
                  <a:cubicBezTo>
                    <a:pt x="283" y="311"/>
                    <a:pt x="269" y="312"/>
                    <a:pt x="255" y="312"/>
                  </a:cubicBezTo>
                  <a:cubicBezTo>
                    <a:pt x="237" y="312"/>
                    <a:pt x="217" y="310"/>
                    <a:pt x="199" y="308"/>
                  </a:cubicBezTo>
                  <a:cubicBezTo>
                    <a:pt x="124" y="301"/>
                    <a:pt x="35" y="250"/>
                    <a:pt x="66" y="158"/>
                  </a:cubicBezTo>
                  <a:cubicBezTo>
                    <a:pt x="86" y="103"/>
                    <a:pt x="147" y="69"/>
                    <a:pt x="195" y="38"/>
                  </a:cubicBezTo>
                  <a:cubicBezTo>
                    <a:pt x="216" y="29"/>
                    <a:pt x="204" y="1"/>
                    <a:pt x="185"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11"/>
            <p:cNvSpPr/>
            <p:nvPr/>
          </p:nvSpPr>
          <p:spPr>
            <a:xfrm flipH="1">
              <a:off x="6267043" y="3555346"/>
              <a:ext cx="29520" cy="15761"/>
            </a:xfrm>
            <a:custGeom>
              <a:rect b="b" l="l" r="r" t="t"/>
              <a:pathLst>
                <a:path extrusionOk="0" h="252" w="472">
                  <a:moveTo>
                    <a:pt x="316" y="0"/>
                  </a:moveTo>
                  <a:cubicBezTo>
                    <a:pt x="313" y="0"/>
                    <a:pt x="311" y="1"/>
                    <a:pt x="308" y="2"/>
                  </a:cubicBezTo>
                  <a:cubicBezTo>
                    <a:pt x="236" y="29"/>
                    <a:pt x="165" y="57"/>
                    <a:pt x="93" y="84"/>
                  </a:cubicBezTo>
                  <a:cubicBezTo>
                    <a:pt x="59" y="98"/>
                    <a:pt x="14" y="111"/>
                    <a:pt x="11" y="152"/>
                  </a:cubicBezTo>
                  <a:cubicBezTo>
                    <a:pt x="1" y="251"/>
                    <a:pt x="185" y="248"/>
                    <a:pt x="243" y="251"/>
                  </a:cubicBezTo>
                  <a:cubicBezTo>
                    <a:pt x="255" y="251"/>
                    <a:pt x="273" y="252"/>
                    <a:pt x="293" y="252"/>
                  </a:cubicBezTo>
                  <a:cubicBezTo>
                    <a:pt x="365" y="252"/>
                    <a:pt x="471" y="243"/>
                    <a:pt x="469" y="169"/>
                  </a:cubicBezTo>
                  <a:cubicBezTo>
                    <a:pt x="463" y="101"/>
                    <a:pt x="357" y="87"/>
                    <a:pt x="278" y="87"/>
                  </a:cubicBezTo>
                  <a:cubicBezTo>
                    <a:pt x="251" y="87"/>
                    <a:pt x="227" y="89"/>
                    <a:pt x="212" y="90"/>
                  </a:cubicBezTo>
                  <a:cubicBezTo>
                    <a:pt x="185" y="90"/>
                    <a:pt x="185" y="131"/>
                    <a:pt x="212" y="131"/>
                  </a:cubicBezTo>
                  <a:cubicBezTo>
                    <a:pt x="243" y="128"/>
                    <a:pt x="274" y="128"/>
                    <a:pt x="305" y="128"/>
                  </a:cubicBezTo>
                  <a:cubicBezTo>
                    <a:pt x="315" y="131"/>
                    <a:pt x="458" y="142"/>
                    <a:pt x="390" y="200"/>
                  </a:cubicBezTo>
                  <a:cubicBezTo>
                    <a:pt x="379" y="207"/>
                    <a:pt x="321" y="207"/>
                    <a:pt x="305" y="207"/>
                  </a:cubicBezTo>
                  <a:cubicBezTo>
                    <a:pt x="289" y="208"/>
                    <a:pt x="273" y="209"/>
                    <a:pt x="256" y="209"/>
                  </a:cubicBezTo>
                  <a:cubicBezTo>
                    <a:pt x="239" y="209"/>
                    <a:pt x="222" y="208"/>
                    <a:pt x="206" y="207"/>
                  </a:cubicBezTo>
                  <a:cubicBezTo>
                    <a:pt x="198" y="207"/>
                    <a:pt x="187" y="207"/>
                    <a:pt x="176" y="207"/>
                  </a:cubicBezTo>
                  <a:cubicBezTo>
                    <a:pt x="145" y="207"/>
                    <a:pt x="107" y="205"/>
                    <a:pt x="93" y="193"/>
                  </a:cubicBezTo>
                  <a:cubicBezTo>
                    <a:pt x="86" y="172"/>
                    <a:pt x="75" y="156"/>
                    <a:pt x="69" y="139"/>
                  </a:cubicBezTo>
                  <a:cubicBezTo>
                    <a:pt x="86" y="128"/>
                    <a:pt x="106" y="122"/>
                    <a:pt x="127" y="115"/>
                  </a:cubicBezTo>
                  <a:cubicBezTo>
                    <a:pt x="192" y="90"/>
                    <a:pt x="256" y="63"/>
                    <a:pt x="318" y="40"/>
                  </a:cubicBezTo>
                  <a:cubicBezTo>
                    <a:pt x="339" y="30"/>
                    <a:pt x="334" y="0"/>
                    <a:pt x="316"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11"/>
            <p:cNvSpPr/>
            <p:nvPr/>
          </p:nvSpPr>
          <p:spPr>
            <a:xfrm flipH="1">
              <a:off x="6167538" y="3366031"/>
              <a:ext cx="18575" cy="17324"/>
            </a:xfrm>
            <a:custGeom>
              <a:rect b="b" l="l" r="r" t="t"/>
              <a:pathLst>
                <a:path extrusionOk="0" h="277" w="297">
                  <a:moveTo>
                    <a:pt x="203" y="1"/>
                  </a:moveTo>
                  <a:cubicBezTo>
                    <a:pt x="188" y="1"/>
                    <a:pt x="172" y="6"/>
                    <a:pt x="157" y="18"/>
                  </a:cubicBezTo>
                  <a:cubicBezTo>
                    <a:pt x="141" y="31"/>
                    <a:pt x="156" y="51"/>
                    <a:pt x="172" y="51"/>
                  </a:cubicBezTo>
                  <a:cubicBezTo>
                    <a:pt x="177" y="51"/>
                    <a:pt x="182" y="49"/>
                    <a:pt x="187" y="45"/>
                  </a:cubicBezTo>
                  <a:cubicBezTo>
                    <a:pt x="194" y="40"/>
                    <a:pt x="200" y="38"/>
                    <a:pt x="206" y="38"/>
                  </a:cubicBezTo>
                  <a:cubicBezTo>
                    <a:pt x="228" y="38"/>
                    <a:pt x="245" y="68"/>
                    <a:pt x="245" y="90"/>
                  </a:cubicBezTo>
                  <a:cubicBezTo>
                    <a:pt x="249" y="103"/>
                    <a:pt x="245" y="121"/>
                    <a:pt x="239" y="134"/>
                  </a:cubicBezTo>
                  <a:cubicBezTo>
                    <a:pt x="228" y="168"/>
                    <a:pt x="204" y="202"/>
                    <a:pt x="173" y="223"/>
                  </a:cubicBezTo>
                  <a:cubicBezTo>
                    <a:pt x="159" y="231"/>
                    <a:pt x="142" y="236"/>
                    <a:pt x="125" y="236"/>
                  </a:cubicBezTo>
                  <a:cubicBezTo>
                    <a:pt x="107" y="236"/>
                    <a:pt x="89" y="230"/>
                    <a:pt x="75" y="216"/>
                  </a:cubicBezTo>
                  <a:cubicBezTo>
                    <a:pt x="48" y="193"/>
                    <a:pt x="57" y="144"/>
                    <a:pt x="87" y="133"/>
                  </a:cubicBezTo>
                  <a:lnTo>
                    <a:pt x="87" y="133"/>
                  </a:lnTo>
                  <a:cubicBezTo>
                    <a:pt x="88" y="143"/>
                    <a:pt x="88" y="152"/>
                    <a:pt x="88" y="162"/>
                  </a:cubicBezTo>
                  <a:cubicBezTo>
                    <a:pt x="90" y="175"/>
                    <a:pt x="101" y="182"/>
                    <a:pt x="111" y="182"/>
                  </a:cubicBezTo>
                  <a:cubicBezTo>
                    <a:pt x="121" y="182"/>
                    <a:pt x="131" y="175"/>
                    <a:pt x="129" y="162"/>
                  </a:cubicBezTo>
                  <a:cubicBezTo>
                    <a:pt x="129" y="144"/>
                    <a:pt x="129" y="127"/>
                    <a:pt x="126" y="111"/>
                  </a:cubicBezTo>
                  <a:cubicBezTo>
                    <a:pt x="126" y="100"/>
                    <a:pt x="119" y="90"/>
                    <a:pt x="105" y="90"/>
                  </a:cubicBezTo>
                  <a:cubicBezTo>
                    <a:pt x="103" y="90"/>
                    <a:pt x="102" y="90"/>
                    <a:pt x="100" y="90"/>
                  </a:cubicBezTo>
                  <a:cubicBezTo>
                    <a:pt x="41" y="90"/>
                    <a:pt x="0" y="160"/>
                    <a:pt x="23" y="213"/>
                  </a:cubicBezTo>
                  <a:cubicBezTo>
                    <a:pt x="40" y="256"/>
                    <a:pt x="84" y="276"/>
                    <a:pt x="128" y="276"/>
                  </a:cubicBezTo>
                  <a:cubicBezTo>
                    <a:pt x="147" y="276"/>
                    <a:pt x="167" y="272"/>
                    <a:pt x="184" y="264"/>
                  </a:cubicBezTo>
                  <a:cubicBezTo>
                    <a:pt x="245" y="234"/>
                    <a:pt x="296" y="148"/>
                    <a:pt x="286" y="76"/>
                  </a:cubicBezTo>
                  <a:cubicBezTo>
                    <a:pt x="279" y="33"/>
                    <a:pt x="242" y="1"/>
                    <a:pt x="203"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11"/>
            <p:cNvSpPr/>
            <p:nvPr/>
          </p:nvSpPr>
          <p:spPr>
            <a:xfrm flipH="1">
              <a:off x="6308446" y="3294858"/>
              <a:ext cx="35524" cy="12133"/>
            </a:xfrm>
            <a:custGeom>
              <a:rect b="b" l="l" r="r" t="t"/>
              <a:pathLst>
                <a:path extrusionOk="0" h="194" w="568">
                  <a:moveTo>
                    <a:pt x="289" y="0"/>
                  </a:moveTo>
                  <a:cubicBezTo>
                    <a:pt x="188" y="0"/>
                    <a:pt x="87" y="40"/>
                    <a:pt x="11" y="112"/>
                  </a:cubicBezTo>
                  <a:cubicBezTo>
                    <a:pt x="1" y="122"/>
                    <a:pt x="4" y="143"/>
                    <a:pt x="21" y="146"/>
                  </a:cubicBezTo>
                  <a:cubicBezTo>
                    <a:pt x="118" y="167"/>
                    <a:pt x="230" y="193"/>
                    <a:pt x="335" y="193"/>
                  </a:cubicBezTo>
                  <a:cubicBezTo>
                    <a:pt x="363" y="193"/>
                    <a:pt x="390" y="191"/>
                    <a:pt x="417" y="187"/>
                  </a:cubicBezTo>
                  <a:cubicBezTo>
                    <a:pt x="499" y="176"/>
                    <a:pt x="567" y="108"/>
                    <a:pt x="530" y="23"/>
                  </a:cubicBezTo>
                  <a:cubicBezTo>
                    <a:pt x="527" y="16"/>
                    <a:pt x="521" y="13"/>
                    <a:pt x="515" y="13"/>
                  </a:cubicBezTo>
                  <a:cubicBezTo>
                    <a:pt x="502" y="13"/>
                    <a:pt x="489" y="27"/>
                    <a:pt x="496" y="44"/>
                  </a:cubicBezTo>
                  <a:cubicBezTo>
                    <a:pt x="510" y="71"/>
                    <a:pt x="489" y="115"/>
                    <a:pt x="465" y="129"/>
                  </a:cubicBezTo>
                  <a:cubicBezTo>
                    <a:pt x="438" y="146"/>
                    <a:pt x="407" y="149"/>
                    <a:pt x="376" y="149"/>
                  </a:cubicBezTo>
                  <a:cubicBezTo>
                    <a:pt x="342" y="149"/>
                    <a:pt x="305" y="146"/>
                    <a:pt x="271" y="143"/>
                  </a:cubicBezTo>
                  <a:cubicBezTo>
                    <a:pt x="202" y="137"/>
                    <a:pt x="136" y="126"/>
                    <a:pt x="70" y="113"/>
                  </a:cubicBezTo>
                  <a:lnTo>
                    <a:pt x="70" y="113"/>
                  </a:lnTo>
                  <a:cubicBezTo>
                    <a:pt x="135" y="66"/>
                    <a:pt x="212" y="42"/>
                    <a:pt x="290" y="42"/>
                  </a:cubicBezTo>
                  <a:cubicBezTo>
                    <a:pt x="339" y="42"/>
                    <a:pt x="388" y="51"/>
                    <a:pt x="434" y="71"/>
                  </a:cubicBezTo>
                  <a:cubicBezTo>
                    <a:pt x="437" y="72"/>
                    <a:pt x="440" y="72"/>
                    <a:pt x="442" y="72"/>
                  </a:cubicBezTo>
                  <a:cubicBezTo>
                    <a:pt x="460" y="72"/>
                    <a:pt x="466" y="42"/>
                    <a:pt x="444" y="33"/>
                  </a:cubicBezTo>
                  <a:cubicBezTo>
                    <a:pt x="394" y="11"/>
                    <a:pt x="341" y="0"/>
                    <a:pt x="289"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11"/>
            <p:cNvSpPr/>
            <p:nvPr/>
          </p:nvSpPr>
          <p:spPr>
            <a:xfrm flipH="1">
              <a:off x="6241588" y="3341702"/>
              <a:ext cx="34899" cy="15073"/>
            </a:xfrm>
            <a:custGeom>
              <a:rect b="b" l="l" r="r" t="t"/>
              <a:pathLst>
                <a:path extrusionOk="0" h="241" w="558">
                  <a:moveTo>
                    <a:pt x="345" y="1"/>
                  </a:moveTo>
                  <a:cubicBezTo>
                    <a:pt x="338" y="1"/>
                    <a:pt x="331" y="1"/>
                    <a:pt x="325" y="1"/>
                  </a:cubicBezTo>
                  <a:cubicBezTo>
                    <a:pt x="225" y="1"/>
                    <a:pt x="127" y="4"/>
                    <a:pt x="28" y="8"/>
                  </a:cubicBezTo>
                  <a:cubicBezTo>
                    <a:pt x="0" y="8"/>
                    <a:pt x="0" y="49"/>
                    <a:pt x="28" y="49"/>
                  </a:cubicBezTo>
                  <a:cubicBezTo>
                    <a:pt x="127" y="45"/>
                    <a:pt x="225" y="42"/>
                    <a:pt x="325" y="42"/>
                  </a:cubicBezTo>
                  <a:cubicBezTo>
                    <a:pt x="335" y="42"/>
                    <a:pt x="343" y="41"/>
                    <a:pt x="350" y="41"/>
                  </a:cubicBezTo>
                  <a:cubicBezTo>
                    <a:pt x="374" y="41"/>
                    <a:pt x="379" y="45"/>
                    <a:pt x="400" y="83"/>
                  </a:cubicBezTo>
                  <a:cubicBezTo>
                    <a:pt x="430" y="134"/>
                    <a:pt x="420" y="124"/>
                    <a:pt x="379" y="141"/>
                  </a:cubicBezTo>
                  <a:cubicBezTo>
                    <a:pt x="328" y="165"/>
                    <a:pt x="277" y="182"/>
                    <a:pt x="222" y="199"/>
                  </a:cubicBezTo>
                  <a:cubicBezTo>
                    <a:pt x="200" y="205"/>
                    <a:pt x="208" y="241"/>
                    <a:pt x="228" y="241"/>
                  </a:cubicBezTo>
                  <a:cubicBezTo>
                    <a:pt x="229" y="241"/>
                    <a:pt x="231" y="240"/>
                    <a:pt x="233" y="240"/>
                  </a:cubicBezTo>
                  <a:cubicBezTo>
                    <a:pt x="301" y="220"/>
                    <a:pt x="557" y="161"/>
                    <a:pt x="479" y="45"/>
                  </a:cubicBezTo>
                  <a:cubicBezTo>
                    <a:pt x="448" y="3"/>
                    <a:pt x="395" y="1"/>
                    <a:pt x="345"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11"/>
            <p:cNvSpPr/>
            <p:nvPr/>
          </p:nvSpPr>
          <p:spPr>
            <a:xfrm flipH="1">
              <a:off x="6933119" y="3545152"/>
              <a:ext cx="41966" cy="28082"/>
            </a:xfrm>
            <a:custGeom>
              <a:rect b="b" l="l" r="r" t="t"/>
              <a:pathLst>
                <a:path extrusionOk="0" h="449" w="671">
                  <a:moveTo>
                    <a:pt x="381" y="120"/>
                  </a:moveTo>
                  <a:cubicBezTo>
                    <a:pt x="434" y="137"/>
                    <a:pt x="495" y="157"/>
                    <a:pt x="537" y="196"/>
                  </a:cubicBezTo>
                  <a:cubicBezTo>
                    <a:pt x="612" y="267"/>
                    <a:pt x="534" y="360"/>
                    <a:pt x="462" y="390"/>
                  </a:cubicBezTo>
                  <a:cubicBezTo>
                    <a:pt x="434" y="402"/>
                    <a:pt x="401" y="412"/>
                    <a:pt x="368" y="412"/>
                  </a:cubicBezTo>
                  <a:cubicBezTo>
                    <a:pt x="345" y="412"/>
                    <a:pt x="322" y="407"/>
                    <a:pt x="302" y="394"/>
                  </a:cubicBezTo>
                  <a:cubicBezTo>
                    <a:pt x="237" y="356"/>
                    <a:pt x="271" y="267"/>
                    <a:pt x="302" y="212"/>
                  </a:cubicBezTo>
                  <a:cubicBezTo>
                    <a:pt x="323" y="177"/>
                    <a:pt x="350" y="146"/>
                    <a:pt x="381" y="120"/>
                  </a:cubicBezTo>
                  <a:close/>
                  <a:moveTo>
                    <a:pt x="546" y="0"/>
                  </a:moveTo>
                  <a:cubicBezTo>
                    <a:pt x="544" y="0"/>
                    <a:pt x="542" y="1"/>
                    <a:pt x="540" y="1"/>
                  </a:cubicBezTo>
                  <a:cubicBezTo>
                    <a:pt x="479" y="11"/>
                    <a:pt x="421" y="36"/>
                    <a:pt x="371" y="73"/>
                  </a:cubicBezTo>
                  <a:lnTo>
                    <a:pt x="371" y="73"/>
                  </a:lnTo>
                  <a:cubicBezTo>
                    <a:pt x="333" y="65"/>
                    <a:pt x="293" y="61"/>
                    <a:pt x="253" y="61"/>
                  </a:cubicBezTo>
                  <a:cubicBezTo>
                    <a:pt x="173" y="61"/>
                    <a:pt x="94" y="77"/>
                    <a:pt x="22" y="107"/>
                  </a:cubicBezTo>
                  <a:cubicBezTo>
                    <a:pt x="1" y="116"/>
                    <a:pt x="6" y="146"/>
                    <a:pt x="24" y="146"/>
                  </a:cubicBezTo>
                  <a:cubicBezTo>
                    <a:pt x="26" y="146"/>
                    <a:pt x="29" y="146"/>
                    <a:pt x="32" y="144"/>
                  </a:cubicBezTo>
                  <a:cubicBezTo>
                    <a:pt x="101" y="117"/>
                    <a:pt x="174" y="102"/>
                    <a:pt x="246" y="102"/>
                  </a:cubicBezTo>
                  <a:cubicBezTo>
                    <a:pt x="274" y="102"/>
                    <a:pt x="302" y="104"/>
                    <a:pt x="330" y="109"/>
                  </a:cubicBezTo>
                  <a:lnTo>
                    <a:pt x="330" y="109"/>
                  </a:lnTo>
                  <a:cubicBezTo>
                    <a:pt x="284" y="154"/>
                    <a:pt x="250" y="212"/>
                    <a:pt x="233" y="278"/>
                  </a:cubicBezTo>
                  <a:cubicBezTo>
                    <a:pt x="202" y="393"/>
                    <a:pt x="278" y="449"/>
                    <a:pt x="372" y="449"/>
                  </a:cubicBezTo>
                  <a:cubicBezTo>
                    <a:pt x="402" y="449"/>
                    <a:pt x="434" y="443"/>
                    <a:pt x="466" y="431"/>
                  </a:cubicBezTo>
                  <a:cubicBezTo>
                    <a:pt x="588" y="387"/>
                    <a:pt x="670" y="237"/>
                    <a:pt x="537" y="144"/>
                  </a:cubicBezTo>
                  <a:cubicBezTo>
                    <a:pt x="502" y="120"/>
                    <a:pt x="464" y="102"/>
                    <a:pt x="425" y="88"/>
                  </a:cubicBezTo>
                  <a:lnTo>
                    <a:pt x="425" y="88"/>
                  </a:lnTo>
                  <a:cubicBezTo>
                    <a:pt x="463" y="64"/>
                    <a:pt x="506" y="48"/>
                    <a:pt x="551" y="39"/>
                  </a:cubicBezTo>
                  <a:cubicBezTo>
                    <a:pt x="576" y="36"/>
                    <a:pt x="569" y="0"/>
                    <a:pt x="546" y="0"/>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11"/>
            <p:cNvSpPr/>
            <p:nvPr/>
          </p:nvSpPr>
          <p:spPr>
            <a:xfrm flipH="1">
              <a:off x="7001478" y="3446585"/>
              <a:ext cx="13697" cy="23516"/>
            </a:xfrm>
            <a:custGeom>
              <a:rect b="b" l="l" r="r" t="t"/>
              <a:pathLst>
                <a:path extrusionOk="0" h="376" w="219">
                  <a:moveTo>
                    <a:pt x="70" y="0"/>
                  </a:moveTo>
                  <a:cubicBezTo>
                    <a:pt x="54" y="0"/>
                    <a:pt x="38" y="4"/>
                    <a:pt x="21" y="11"/>
                  </a:cubicBezTo>
                  <a:cubicBezTo>
                    <a:pt x="0" y="19"/>
                    <a:pt x="13" y="49"/>
                    <a:pt x="33" y="49"/>
                  </a:cubicBezTo>
                  <a:cubicBezTo>
                    <a:pt x="36" y="49"/>
                    <a:pt x="39" y="49"/>
                    <a:pt x="42" y="48"/>
                  </a:cubicBezTo>
                  <a:cubicBezTo>
                    <a:pt x="56" y="41"/>
                    <a:pt x="68" y="39"/>
                    <a:pt x="79" y="39"/>
                  </a:cubicBezTo>
                  <a:cubicBezTo>
                    <a:pt x="160" y="39"/>
                    <a:pt x="171" y="183"/>
                    <a:pt x="168" y="246"/>
                  </a:cubicBezTo>
                  <a:cubicBezTo>
                    <a:pt x="165" y="273"/>
                    <a:pt x="150" y="330"/>
                    <a:pt x="126" y="330"/>
                  </a:cubicBezTo>
                  <a:cubicBezTo>
                    <a:pt x="119" y="330"/>
                    <a:pt x="111" y="325"/>
                    <a:pt x="103" y="314"/>
                  </a:cubicBezTo>
                  <a:cubicBezTo>
                    <a:pt x="83" y="283"/>
                    <a:pt x="89" y="222"/>
                    <a:pt x="92" y="188"/>
                  </a:cubicBezTo>
                  <a:cubicBezTo>
                    <a:pt x="94" y="176"/>
                    <a:pt x="85" y="170"/>
                    <a:pt x="74" y="170"/>
                  </a:cubicBezTo>
                  <a:cubicBezTo>
                    <a:pt x="64" y="170"/>
                    <a:pt x="53" y="176"/>
                    <a:pt x="51" y="188"/>
                  </a:cubicBezTo>
                  <a:cubicBezTo>
                    <a:pt x="45" y="236"/>
                    <a:pt x="42" y="351"/>
                    <a:pt x="100" y="372"/>
                  </a:cubicBezTo>
                  <a:cubicBezTo>
                    <a:pt x="108" y="375"/>
                    <a:pt x="115" y="376"/>
                    <a:pt x="122" y="376"/>
                  </a:cubicBezTo>
                  <a:cubicBezTo>
                    <a:pt x="170" y="376"/>
                    <a:pt x="199" y="322"/>
                    <a:pt x="205" y="280"/>
                  </a:cubicBezTo>
                  <a:cubicBezTo>
                    <a:pt x="215" y="211"/>
                    <a:pt x="219" y="116"/>
                    <a:pt x="174" y="58"/>
                  </a:cubicBezTo>
                  <a:cubicBezTo>
                    <a:pt x="147" y="21"/>
                    <a:pt x="110" y="0"/>
                    <a:pt x="70"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11"/>
            <p:cNvSpPr/>
            <p:nvPr/>
          </p:nvSpPr>
          <p:spPr>
            <a:xfrm flipH="1">
              <a:off x="6962889" y="3393299"/>
              <a:ext cx="17074" cy="25893"/>
            </a:xfrm>
            <a:custGeom>
              <a:rect b="b" l="l" r="r" t="t"/>
              <a:pathLst>
                <a:path extrusionOk="0" h="414" w="273">
                  <a:moveTo>
                    <a:pt x="221" y="250"/>
                  </a:moveTo>
                  <a:lnTo>
                    <a:pt x="221" y="250"/>
                  </a:lnTo>
                  <a:cubicBezTo>
                    <a:pt x="219" y="256"/>
                    <a:pt x="218" y="262"/>
                    <a:pt x="216" y="269"/>
                  </a:cubicBezTo>
                  <a:cubicBezTo>
                    <a:pt x="208" y="303"/>
                    <a:pt x="145" y="377"/>
                    <a:pt x="101" y="377"/>
                  </a:cubicBezTo>
                  <a:cubicBezTo>
                    <a:pt x="88" y="377"/>
                    <a:pt x="77" y="370"/>
                    <a:pt x="69" y="354"/>
                  </a:cubicBezTo>
                  <a:cubicBezTo>
                    <a:pt x="45" y="299"/>
                    <a:pt x="164" y="279"/>
                    <a:pt x="199" y="261"/>
                  </a:cubicBezTo>
                  <a:cubicBezTo>
                    <a:pt x="207" y="258"/>
                    <a:pt x="214" y="254"/>
                    <a:pt x="221" y="250"/>
                  </a:cubicBezTo>
                  <a:close/>
                  <a:moveTo>
                    <a:pt x="130" y="1"/>
                  </a:moveTo>
                  <a:cubicBezTo>
                    <a:pt x="122" y="1"/>
                    <a:pt x="113" y="3"/>
                    <a:pt x="103" y="6"/>
                  </a:cubicBezTo>
                  <a:cubicBezTo>
                    <a:pt x="96" y="6"/>
                    <a:pt x="86" y="16"/>
                    <a:pt x="90" y="23"/>
                  </a:cubicBezTo>
                  <a:cubicBezTo>
                    <a:pt x="99" y="105"/>
                    <a:pt x="146" y="168"/>
                    <a:pt x="217" y="201"/>
                  </a:cubicBezTo>
                  <a:lnTo>
                    <a:pt x="217" y="201"/>
                  </a:lnTo>
                  <a:cubicBezTo>
                    <a:pt x="167" y="251"/>
                    <a:pt x="68" y="243"/>
                    <a:pt x="28" y="313"/>
                  </a:cubicBezTo>
                  <a:cubicBezTo>
                    <a:pt x="0" y="364"/>
                    <a:pt x="24" y="405"/>
                    <a:pt x="79" y="412"/>
                  </a:cubicBezTo>
                  <a:cubicBezTo>
                    <a:pt x="88" y="413"/>
                    <a:pt x="97" y="414"/>
                    <a:pt x="105" y="414"/>
                  </a:cubicBezTo>
                  <a:cubicBezTo>
                    <a:pt x="215" y="414"/>
                    <a:pt x="252" y="310"/>
                    <a:pt x="260" y="211"/>
                  </a:cubicBezTo>
                  <a:lnTo>
                    <a:pt x="260" y="211"/>
                  </a:lnTo>
                  <a:cubicBezTo>
                    <a:pt x="262" y="207"/>
                    <a:pt x="265" y="204"/>
                    <a:pt x="267" y="200"/>
                  </a:cubicBezTo>
                  <a:cubicBezTo>
                    <a:pt x="272" y="190"/>
                    <a:pt x="269" y="180"/>
                    <a:pt x="262" y="174"/>
                  </a:cubicBezTo>
                  <a:lnTo>
                    <a:pt x="262" y="174"/>
                  </a:lnTo>
                  <a:cubicBezTo>
                    <a:pt x="263" y="147"/>
                    <a:pt x="262" y="122"/>
                    <a:pt x="260" y="101"/>
                  </a:cubicBezTo>
                  <a:cubicBezTo>
                    <a:pt x="258" y="87"/>
                    <a:pt x="247" y="80"/>
                    <a:pt x="237" y="80"/>
                  </a:cubicBezTo>
                  <a:cubicBezTo>
                    <a:pt x="227" y="80"/>
                    <a:pt x="218" y="87"/>
                    <a:pt x="219" y="101"/>
                  </a:cubicBezTo>
                  <a:cubicBezTo>
                    <a:pt x="220" y="119"/>
                    <a:pt x="222" y="139"/>
                    <a:pt x="224" y="158"/>
                  </a:cubicBezTo>
                  <a:lnTo>
                    <a:pt x="224" y="158"/>
                  </a:lnTo>
                  <a:cubicBezTo>
                    <a:pt x="179" y="136"/>
                    <a:pt x="147" y="97"/>
                    <a:pt x="135" y="49"/>
                  </a:cubicBezTo>
                  <a:lnTo>
                    <a:pt x="135" y="49"/>
                  </a:lnTo>
                  <a:cubicBezTo>
                    <a:pt x="141" y="50"/>
                    <a:pt x="148" y="52"/>
                    <a:pt x="154" y="53"/>
                  </a:cubicBezTo>
                  <a:cubicBezTo>
                    <a:pt x="159" y="58"/>
                    <a:pt x="163" y="60"/>
                    <a:pt x="168" y="60"/>
                  </a:cubicBezTo>
                  <a:cubicBezTo>
                    <a:pt x="183" y="60"/>
                    <a:pt x="197" y="39"/>
                    <a:pt x="181" y="26"/>
                  </a:cubicBezTo>
                  <a:cubicBezTo>
                    <a:pt x="165" y="10"/>
                    <a:pt x="150" y="1"/>
                    <a:pt x="130"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11"/>
            <p:cNvSpPr/>
            <p:nvPr/>
          </p:nvSpPr>
          <p:spPr>
            <a:xfrm flipH="1">
              <a:off x="6904725" y="3557097"/>
              <a:ext cx="34398" cy="28019"/>
            </a:xfrm>
            <a:custGeom>
              <a:rect b="b" l="l" r="r" t="t"/>
              <a:pathLst>
                <a:path extrusionOk="0" h="448" w="550">
                  <a:moveTo>
                    <a:pt x="34" y="1"/>
                  </a:moveTo>
                  <a:cubicBezTo>
                    <a:pt x="9" y="1"/>
                    <a:pt x="1" y="39"/>
                    <a:pt x="27" y="42"/>
                  </a:cubicBezTo>
                  <a:cubicBezTo>
                    <a:pt x="163" y="70"/>
                    <a:pt x="344" y="114"/>
                    <a:pt x="444" y="220"/>
                  </a:cubicBezTo>
                  <a:cubicBezTo>
                    <a:pt x="474" y="254"/>
                    <a:pt x="505" y="298"/>
                    <a:pt x="491" y="343"/>
                  </a:cubicBezTo>
                  <a:cubicBezTo>
                    <a:pt x="476" y="384"/>
                    <a:pt x="432" y="405"/>
                    <a:pt x="391" y="405"/>
                  </a:cubicBezTo>
                  <a:cubicBezTo>
                    <a:pt x="386" y="405"/>
                    <a:pt x="380" y="405"/>
                    <a:pt x="375" y="404"/>
                  </a:cubicBezTo>
                  <a:cubicBezTo>
                    <a:pt x="290" y="390"/>
                    <a:pt x="252" y="308"/>
                    <a:pt x="236" y="234"/>
                  </a:cubicBezTo>
                  <a:cubicBezTo>
                    <a:pt x="233" y="224"/>
                    <a:pt x="224" y="220"/>
                    <a:pt x="216" y="220"/>
                  </a:cubicBezTo>
                  <a:cubicBezTo>
                    <a:pt x="203" y="220"/>
                    <a:pt x="190" y="229"/>
                    <a:pt x="195" y="243"/>
                  </a:cubicBezTo>
                  <a:cubicBezTo>
                    <a:pt x="215" y="329"/>
                    <a:pt x="259" y="418"/>
                    <a:pt x="348" y="442"/>
                  </a:cubicBezTo>
                  <a:cubicBezTo>
                    <a:pt x="362" y="446"/>
                    <a:pt x="377" y="448"/>
                    <a:pt x="391" y="448"/>
                  </a:cubicBezTo>
                  <a:cubicBezTo>
                    <a:pt x="454" y="448"/>
                    <a:pt x="515" y="412"/>
                    <a:pt x="532" y="346"/>
                  </a:cubicBezTo>
                  <a:cubicBezTo>
                    <a:pt x="549" y="257"/>
                    <a:pt x="471" y="179"/>
                    <a:pt x="406" y="138"/>
                  </a:cubicBezTo>
                  <a:cubicBezTo>
                    <a:pt x="297" y="67"/>
                    <a:pt x="163" y="26"/>
                    <a:pt x="37" y="1"/>
                  </a:cubicBezTo>
                  <a:cubicBezTo>
                    <a:pt x="36" y="1"/>
                    <a:pt x="35" y="1"/>
                    <a:pt x="34"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11"/>
            <p:cNvSpPr/>
            <p:nvPr/>
          </p:nvSpPr>
          <p:spPr>
            <a:xfrm flipH="1">
              <a:off x="6774950" y="3606318"/>
              <a:ext cx="28144" cy="17074"/>
            </a:xfrm>
            <a:custGeom>
              <a:rect b="b" l="l" r="r" t="t"/>
              <a:pathLst>
                <a:path extrusionOk="0" h="273" w="450">
                  <a:moveTo>
                    <a:pt x="388" y="0"/>
                  </a:moveTo>
                  <a:cubicBezTo>
                    <a:pt x="353" y="0"/>
                    <a:pt x="322" y="7"/>
                    <a:pt x="286" y="20"/>
                  </a:cubicBezTo>
                  <a:cubicBezTo>
                    <a:pt x="264" y="29"/>
                    <a:pt x="271" y="63"/>
                    <a:pt x="289" y="63"/>
                  </a:cubicBezTo>
                  <a:cubicBezTo>
                    <a:pt x="291" y="63"/>
                    <a:pt x="294" y="62"/>
                    <a:pt x="296" y="61"/>
                  </a:cubicBezTo>
                  <a:cubicBezTo>
                    <a:pt x="329" y="48"/>
                    <a:pt x="360" y="41"/>
                    <a:pt x="392" y="41"/>
                  </a:cubicBezTo>
                  <a:cubicBezTo>
                    <a:pt x="395" y="41"/>
                    <a:pt x="397" y="41"/>
                    <a:pt x="400" y="42"/>
                  </a:cubicBezTo>
                  <a:lnTo>
                    <a:pt x="400" y="42"/>
                  </a:lnTo>
                  <a:cubicBezTo>
                    <a:pt x="381" y="112"/>
                    <a:pt x="333" y="167"/>
                    <a:pt x="265" y="201"/>
                  </a:cubicBezTo>
                  <a:cubicBezTo>
                    <a:pt x="235" y="217"/>
                    <a:pt x="180" y="233"/>
                    <a:pt x="133" y="233"/>
                  </a:cubicBezTo>
                  <a:cubicBezTo>
                    <a:pt x="87" y="233"/>
                    <a:pt x="48" y="218"/>
                    <a:pt x="43" y="173"/>
                  </a:cubicBezTo>
                  <a:cubicBezTo>
                    <a:pt x="41" y="160"/>
                    <a:pt x="30" y="153"/>
                    <a:pt x="20" y="153"/>
                  </a:cubicBezTo>
                  <a:cubicBezTo>
                    <a:pt x="10" y="153"/>
                    <a:pt x="1" y="160"/>
                    <a:pt x="2" y="173"/>
                  </a:cubicBezTo>
                  <a:cubicBezTo>
                    <a:pt x="10" y="238"/>
                    <a:pt x="19" y="252"/>
                    <a:pt x="84" y="266"/>
                  </a:cubicBezTo>
                  <a:cubicBezTo>
                    <a:pt x="103" y="271"/>
                    <a:pt x="122" y="273"/>
                    <a:pt x="142" y="273"/>
                  </a:cubicBezTo>
                  <a:cubicBezTo>
                    <a:pt x="177" y="273"/>
                    <a:pt x="211" y="266"/>
                    <a:pt x="241" y="255"/>
                  </a:cubicBezTo>
                  <a:cubicBezTo>
                    <a:pt x="344" y="222"/>
                    <a:pt x="426" y="136"/>
                    <a:pt x="446" y="30"/>
                  </a:cubicBezTo>
                  <a:cubicBezTo>
                    <a:pt x="449" y="13"/>
                    <a:pt x="440" y="6"/>
                    <a:pt x="426" y="3"/>
                  </a:cubicBezTo>
                  <a:cubicBezTo>
                    <a:pt x="413" y="1"/>
                    <a:pt x="400" y="0"/>
                    <a:pt x="388"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11"/>
            <p:cNvSpPr/>
            <p:nvPr/>
          </p:nvSpPr>
          <p:spPr>
            <a:xfrm flipH="1">
              <a:off x="6700649" y="3561913"/>
              <a:ext cx="19701" cy="10382"/>
            </a:xfrm>
            <a:custGeom>
              <a:rect b="b" l="l" r="r" t="t"/>
              <a:pathLst>
                <a:path extrusionOk="0" h="166" w="315">
                  <a:moveTo>
                    <a:pt x="253" y="47"/>
                  </a:moveTo>
                  <a:cubicBezTo>
                    <a:pt x="259" y="47"/>
                    <a:pt x="265" y="47"/>
                    <a:pt x="272" y="48"/>
                  </a:cubicBezTo>
                  <a:lnTo>
                    <a:pt x="272" y="48"/>
                  </a:lnTo>
                  <a:cubicBezTo>
                    <a:pt x="263" y="88"/>
                    <a:pt x="222" y="109"/>
                    <a:pt x="181" y="118"/>
                  </a:cubicBezTo>
                  <a:lnTo>
                    <a:pt x="181" y="118"/>
                  </a:lnTo>
                  <a:cubicBezTo>
                    <a:pt x="182" y="116"/>
                    <a:pt x="184" y="115"/>
                    <a:pt x="185" y="112"/>
                  </a:cubicBezTo>
                  <a:cubicBezTo>
                    <a:pt x="199" y="95"/>
                    <a:pt x="209" y="78"/>
                    <a:pt x="223" y="58"/>
                  </a:cubicBezTo>
                  <a:cubicBezTo>
                    <a:pt x="225" y="56"/>
                    <a:pt x="226" y="53"/>
                    <a:pt x="226" y="49"/>
                  </a:cubicBezTo>
                  <a:lnTo>
                    <a:pt x="226" y="49"/>
                  </a:lnTo>
                  <a:cubicBezTo>
                    <a:pt x="235" y="48"/>
                    <a:pt x="244" y="47"/>
                    <a:pt x="253" y="47"/>
                  </a:cubicBezTo>
                  <a:close/>
                  <a:moveTo>
                    <a:pt x="102" y="41"/>
                  </a:moveTo>
                  <a:cubicBezTo>
                    <a:pt x="114" y="41"/>
                    <a:pt x="128" y="44"/>
                    <a:pt x="141" y="47"/>
                  </a:cubicBezTo>
                  <a:lnTo>
                    <a:pt x="141" y="47"/>
                  </a:lnTo>
                  <a:cubicBezTo>
                    <a:pt x="132" y="54"/>
                    <a:pt x="124" y="62"/>
                    <a:pt x="117" y="71"/>
                  </a:cubicBezTo>
                  <a:cubicBezTo>
                    <a:pt x="104" y="87"/>
                    <a:pt x="116" y="106"/>
                    <a:pt x="130" y="106"/>
                  </a:cubicBezTo>
                  <a:cubicBezTo>
                    <a:pt x="135" y="106"/>
                    <a:pt x="140" y="104"/>
                    <a:pt x="144" y="98"/>
                  </a:cubicBezTo>
                  <a:cubicBezTo>
                    <a:pt x="146" y="96"/>
                    <a:pt x="149" y="94"/>
                    <a:pt x="151" y="91"/>
                  </a:cubicBezTo>
                  <a:lnTo>
                    <a:pt x="151" y="91"/>
                  </a:lnTo>
                  <a:cubicBezTo>
                    <a:pt x="151" y="92"/>
                    <a:pt x="151" y="92"/>
                    <a:pt x="151" y="92"/>
                  </a:cubicBezTo>
                  <a:cubicBezTo>
                    <a:pt x="141" y="105"/>
                    <a:pt x="148" y="117"/>
                    <a:pt x="159" y="121"/>
                  </a:cubicBezTo>
                  <a:lnTo>
                    <a:pt x="159" y="121"/>
                  </a:lnTo>
                  <a:cubicBezTo>
                    <a:pt x="155" y="122"/>
                    <a:pt x="151" y="122"/>
                    <a:pt x="147" y="122"/>
                  </a:cubicBezTo>
                  <a:cubicBezTo>
                    <a:pt x="142" y="123"/>
                    <a:pt x="135" y="123"/>
                    <a:pt x="126" y="123"/>
                  </a:cubicBezTo>
                  <a:cubicBezTo>
                    <a:pt x="93" y="123"/>
                    <a:pt x="45" y="115"/>
                    <a:pt x="59" y="71"/>
                  </a:cubicBezTo>
                  <a:cubicBezTo>
                    <a:pt x="64" y="49"/>
                    <a:pt x="81" y="41"/>
                    <a:pt x="102" y="41"/>
                  </a:cubicBezTo>
                  <a:close/>
                  <a:moveTo>
                    <a:pt x="105" y="0"/>
                  </a:moveTo>
                  <a:cubicBezTo>
                    <a:pt x="77" y="0"/>
                    <a:pt x="51" y="9"/>
                    <a:pt x="31" y="34"/>
                  </a:cubicBezTo>
                  <a:cubicBezTo>
                    <a:pt x="1" y="75"/>
                    <a:pt x="7" y="129"/>
                    <a:pt x="56" y="149"/>
                  </a:cubicBezTo>
                  <a:cubicBezTo>
                    <a:pt x="78" y="161"/>
                    <a:pt x="106" y="166"/>
                    <a:pt x="135" y="166"/>
                  </a:cubicBezTo>
                  <a:cubicBezTo>
                    <a:pt x="220" y="166"/>
                    <a:pt x="314" y="117"/>
                    <a:pt x="314" y="30"/>
                  </a:cubicBezTo>
                  <a:cubicBezTo>
                    <a:pt x="314" y="20"/>
                    <a:pt x="308" y="13"/>
                    <a:pt x="301" y="10"/>
                  </a:cubicBezTo>
                  <a:cubicBezTo>
                    <a:pt x="287" y="7"/>
                    <a:pt x="272" y="6"/>
                    <a:pt x="258" y="6"/>
                  </a:cubicBezTo>
                  <a:cubicBezTo>
                    <a:pt x="233" y="6"/>
                    <a:pt x="209" y="10"/>
                    <a:pt x="187" y="19"/>
                  </a:cubicBezTo>
                  <a:lnTo>
                    <a:pt x="187" y="19"/>
                  </a:lnTo>
                  <a:cubicBezTo>
                    <a:pt x="161" y="9"/>
                    <a:pt x="132" y="0"/>
                    <a:pt x="105"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11"/>
            <p:cNvSpPr/>
            <p:nvPr/>
          </p:nvSpPr>
          <p:spPr>
            <a:xfrm flipH="1">
              <a:off x="6643235" y="3453653"/>
              <a:ext cx="23328" cy="17449"/>
            </a:xfrm>
            <a:custGeom>
              <a:rect b="b" l="l" r="r" t="t"/>
              <a:pathLst>
                <a:path extrusionOk="0" h="279" w="373">
                  <a:moveTo>
                    <a:pt x="222" y="43"/>
                  </a:moveTo>
                  <a:cubicBezTo>
                    <a:pt x="226" y="43"/>
                    <a:pt x="229" y="43"/>
                    <a:pt x="233" y="43"/>
                  </a:cubicBezTo>
                  <a:lnTo>
                    <a:pt x="233" y="43"/>
                  </a:lnTo>
                  <a:cubicBezTo>
                    <a:pt x="233" y="43"/>
                    <a:pt x="233" y="44"/>
                    <a:pt x="233" y="44"/>
                  </a:cubicBezTo>
                  <a:cubicBezTo>
                    <a:pt x="240" y="98"/>
                    <a:pt x="240" y="170"/>
                    <a:pt x="192" y="211"/>
                  </a:cubicBezTo>
                  <a:cubicBezTo>
                    <a:pt x="174" y="228"/>
                    <a:pt x="150" y="237"/>
                    <a:pt x="128" y="237"/>
                  </a:cubicBezTo>
                  <a:cubicBezTo>
                    <a:pt x="89" y="237"/>
                    <a:pt x="54" y="210"/>
                    <a:pt x="59" y="160"/>
                  </a:cubicBezTo>
                  <a:cubicBezTo>
                    <a:pt x="65" y="67"/>
                    <a:pt x="142" y="43"/>
                    <a:pt x="222" y="43"/>
                  </a:cubicBezTo>
                  <a:close/>
                  <a:moveTo>
                    <a:pt x="220" y="0"/>
                  </a:moveTo>
                  <a:cubicBezTo>
                    <a:pt x="173" y="0"/>
                    <a:pt x="126" y="9"/>
                    <a:pt x="86" y="37"/>
                  </a:cubicBezTo>
                  <a:cubicBezTo>
                    <a:pt x="31" y="71"/>
                    <a:pt x="1" y="150"/>
                    <a:pt x="25" y="215"/>
                  </a:cubicBezTo>
                  <a:cubicBezTo>
                    <a:pt x="41" y="257"/>
                    <a:pt x="83" y="279"/>
                    <a:pt x="126" y="279"/>
                  </a:cubicBezTo>
                  <a:cubicBezTo>
                    <a:pt x="145" y="279"/>
                    <a:pt x="164" y="275"/>
                    <a:pt x="182" y="266"/>
                  </a:cubicBezTo>
                  <a:cubicBezTo>
                    <a:pt x="267" y="229"/>
                    <a:pt x="284" y="128"/>
                    <a:pt x="274" y="46"/>
                  </a:cubicBezTo>
                  <a:lnTo>
                    <a:pt x="274" y="46"/>
                  </a:lnTo>
                  <a:cubicBezTo>
                    <a:pt x="291" y="48"/>
                    <a:pt x="308" y="50"/>
                    <a:pt x="324" y="53"/>
                  </a:cubicBezTo>
                  <a:lnTo>
                    <a:pt x="324" y="53"/>
                  </a:lnTo>
                  <a:cubicBezTo>
                    <a:pt x="322" y="62"/>
                    <a:pt x="320" y="71"/>
                    <a:pt x="318" y="78"/>
                  </a:cubicBezTo>
                  <a:cubicBezTo>
                    <a:pt x="314" y="94"/>
                    <a:pt x="327" y="104"/>
                    <a:pt x="339" y="104"/>
                  </a:cubicBezTo>
                  <a:cubicBezTo>
                    <a:pt x="348" y="104"/>
                    <a:pt x="356" y="100"/>
                    <a:pt x="359" y="89"/>
                  </a:cubicBezTo>
                  <a:cubicBezTo>
                    <a:pt x="363" y="75"/>
                    <a:pt x="366" y="57"/>
                    <a:pt x="370" y="41"/>
                  </a:cubicBezTo>
                  <a:cubicBezTo>
                    <a:pt x="373" y="30"/>
                    <a:pt x="366" y="21"/>
                    <a:pt x="356" y="16"/>
                  </a:cubicBezTo>
                  <a:cubicBezTo>
                    <a:pt x="312" y="8"/>
                    <a:pt x="266" y="0"/>
                    <a:pt x="220"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11"/>
            <p:cNvSpPr/>
            <p:nvPr/>
          </p:nvSpPr>
          <p:spPr>
            <a:xfrm flipH="1">
              <a:off x="6534974" y="3377539"/>
              <a:ext cx="36587" cy="12884"/>
            </a:xfrm>
            <a:custGeom>
              <a:rect b="b" l="l" r="r" t="t"/>
              <a:pathLst>
                <a:path extrusionOk="0" h="206" w="585">
                  <a:moveTo>
                    <a:pt x="337" y="1"/>
                  </a:moveTo>
                  <a:cubicBezTo>
                    <a:pt x="300" y="1"/>
                    <a:pt x="265" y="4"/>
                    <a:pt x="237" y="9"/>
                  </a:cubicBezTo>
                  <a:cubicBezTo>
                    <a:pt x="213" y="12"/>
                    <a:pt x="222" y="50"/>
                    <a:pt x="247" y="50"/>
                  </a:cubicBezTo>
                  <a:cubicBezTo>
                    <a:pt x="248" y="50"/>
                    <a:pt x="249" y="50"/>
                    <a:pt x="250" y="50"/>
                  </a:cubicBezTo>
                  <a:cubicBezTo>
                    <a:pt x="275" y="45"/>
                    <a:pt x="301" y="42"/>
                    <a:pt x="327" y="42"/>
                  </a:cubicBezTo>
                  <a:cubicBezTo>
                    <a:pt x="359" y="42"/>
                    <a:pt x="392" y="47"/>
                    <a:pt x="424" y="56"/>
                  </a:cubicBezTo>
                  <a:cubicBezTo>
                    <a:pt x="437" y="59"/>
                    <a:pt x="489" y="70"/>
                    <a:pt x="499" y="83"/>
                  </a:cubicBezTo>
                  <a:cubicBezTo>
                    <a:pt x="527" y="132"/>
                    <a:pt x="451" y="141"/>
                    <a:pt x="431" y="148"/>
                  </a:cubicBezTo>
                  <a:cubicBezTo>
                    <a:pt x="373" y="159"/>
                    <a:pt x="315" y="162"/>
                    <a:pt x="257" y="162"/>
                  </a:cubicBezTo>
                  <a:cubicBezTo>
                    <a:pt x="237" y="162"/>
                    <a:pt x="212" y="159"/>
                    <a:pt x="192" y="159"/>
                  </a:cubicBezTo>
                  <a:cubicBezTo>
                    <a:pt x="171" y="155"/>
                    <a:pt x="155" y="152"/>
                    <a:pt x="134" y="148"/>
                  </a:cubicBezTo>
                  <a:cubicBezTo>
                    <a:pt x="110" y="148"/>
                    <a:pt x="93" y="138"/>
                    <a:pt x="79" y="121"/>
                  </a:cubicBezTo>
                  <a:cubicBezTo>
                    <a:pt x="100" y="109"/>
                    <a:pt x="87" y="81"/>
                    <a:pt x="68" y="81"/>
                  </a:cubicBezTo>
                  <a:cubicBezTo>
                    <a:pt x="65" y="81"/>
                    <a:pt x="62" y="82"/>
                    <a:pt x="59" y="83"/>
                  </a:cubicBezTo>
                  <a:cubicBezTo>
                    <a:pt x="1" y="118"/>
                    <a:pt x="56" y="172"/>
                    <a:pt x="97" y="182"/>
                  </a:cubicBezTo>
                  <a:cubicBezTo>
                    <a:pt x="153" y="197"/>
                    <a:pt x="218" y="205"/>
                    <a:pt x="282" y="205"/>
                  </a:cubicBezTo>
                  <a:cubicBezTo>
                    <a:pt x="350" y="205"/>
                    <a:pt x="418" y="197"/>
                    <a:pt x="475" y="179"/>
                  </a:cubicBezTo>
                  <a:cubicBezTo>
                    <a:pt x="527" y="162"/>
                    <a:pt x="585" y="111"/>
                    <a:pt x="533" y="59"/>
                  </a:cubicBezTo>
                  <a:cubicBezTo>
                    <a:pt x="488" y="14"/>
                    <a:pt x="409" y="1"/>
                    <a:pt x="337"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11"/>
            <p:cNvSpPr/>
            <p:nvPr/>
          </p:nvSpPr>
          <p:spPr>
            <a:xfrm flipH="1">
              <a:off x="6485628" y="3455967"/>
              <a:ext cx="30646" cy="26581"/>
            </a:xfrm>
            <a:custGeom>
              <a:rect b="b" l="l" r="r" t="t"/>
              <a:pathLst>
                <a:path extrusionOk="0" h="425" w="490">
                  <a:moveTo>
                    <a:pt x="320" y="129"/>
                  </a:moveTo>
                  <a:cubicBezTo>
                    <a:pt x="371" y="129"/>
                    <a:pt x="413" y="163"/>
                    <a:pt x="410" y="225"/>
                  </a:cubicBezTo>
                  <a:cubicBezTo>
                    <a:pt x="407" y="335"/>
                    <a:pt x="288" y="369"/>
                    <a:pt x="196" y="379"/>
                  </a:cubicBezTo>
                  <a:cubicBezTo>
                    <a:pt x="178" y="381"/>
                    <a:pt x="154" y="385"/>
                    <a:pt x="131" y="385"/>
                  </a:cubicBezTo>
                  <a:cubicBezTo>
                    <a:pt x="106" y="385"/>
                    <a:pt x="82" y="380"/>
                    <a:pt x="70" y="362"/>
                  </a:cubicBezTo>
                  <a:cubicBezTo>
                    <a:pt x="36" y="312"/>
                    <a:pt x="89" y="259"/>
                    <a:pt x="132" y="227"/>
                  </a:cubicBezTo>
                  <a:lnTo>
                    <a:pt x="132" y="227"/>
                  </a:lnTo>
                  <a:cubicBezTo>
                    <a:pt x="139" y="235"/>
                    <a:pt x="148" y="240"/>
                    <a:pt x="158" y="240"/>
                  </a:cubicBezTo>
                  <a:cubicBezTo>
                    <a:pt x="167" y="240"/>
                    <a:pt x="177" y="236"/>
                    <a:pt x="185" y="225"/>
                  </a:cubicBezTo>
                  <a:cubicBezTo>
                    <a:pt x="196" y="215"/>
                    <a:pt x="189" y="198"/>
                    <a:pt x="178" y="193"/>
                  </a:cubicBezTo>
                  <a:lnTo>
                    <a:pt x="178" y="193"/>
                  </a:lnTo>
                  <a:cubicBezTo>
                    <a:pt x="194" y="180"/>
                    <a:pt x="210" y="168"/>
                    <a:pt x="227" y="156"/>
                  </a:cubicBezTo>
                  <a:lnTo>
                    <a:pt x="227" y="156"/>
                  </a:lnTo>
                  <a:cubicBezTo>
                    <a:pt x="249" y="146"/>
                    <a:pt x="272" y="138"/>
                    <a:pt x="288" y="133"/>
                  </a:cubicBezTo>
                  <a:cubicBezTo>
                    <a:pt x="299" y="131"/>
                    <a:pt x="309" y="129"/>
                    <a:pt x="320" y="129"/>
                  </a:cubicBezTo>
                  <a:close/>
                  <a:moveTo>
                    <a:pt x="403" y="1"/>
                  </a:moveTo>
                  <a:cubicBezTo>
                    <a:pt x="400" y="1"/>
                    <a:pt x="397" y="2"/>
                    <a:pt x="393" y="4"/>
                  </a:cubicBezTo>
                  <a:cubicBezTo>
                    <a:pt x="331" y="38"/>
                    <a:pt x="270" y="75"/>
                    <a:pt x="211" y="116"/>
                  </a:cubicBezTo>
                  <a:lnTo>
                    <a:pt x="211" y="116"/>
                  </a:lnTo>
                  <a:cubicBezTo>
                    <a:pt x="178" y="131"/>
                    <a:pt x="145" y="152"/>
                    <a:pt x="131" y="176"/>
                  </a:cubicBezTo>
                  <a:lnTo>
                    <a:pt x="131" y="176"/>
                  </a:lnTo>
                  <a:cubicBezTo>
                    <a:pt x="124" y="181"/>
                    <a:pt x="117" y="186"/>
                    <a:pt x="111" y="192"/>
                  </a:cubicBezTo>
                  <a:cubicBezTo>
                    <a:pt x="59" y="233"/>
                    <a:pt x="1" y="291"/>
                    <a:pt x="25" y="362"/>
                  </a:cubicBezTo>
                  <a:cubicBezTo>
                    <a:pt x="42" y="413"/>
                    <a:pt x="84" y="424"/>
                    <a:pt x="129" y="424"/>
                  </a:cubicBezTo>
                  <a:cubicBezTo>
                    <a:pt x="148" y="424"/>
                    <a:pt x="167" y="422"/>
                    <a:pt x="185" y="420"/>
                  </a:cubicBezTo>
                  <a:cubicBezTo>
                    <a:pt x="264" y="414"/>
                    <a:pt x="352" y="396"/>
                    <a:pt x="407" y="335"/>
                  </a:cubicBezTo>
                  <a:cubicBezTo>
                    <a:pt x="489" y="243"/>
                    <a:pt x="454" y="93"/>
                    <a:pt x="330" y="88"/>
                  </a:cubicBezTo>
                  <a:lnTo>
                    <a:pt x="330" y="88"/>
                  </a:lnTo>
                  <a:cubicBezTo>
                    <a:pt x="358" y="71"/>
                    <a:pt x="386" y="54"/>
                    <a:pt x="414" y="38"/>
                  </a:cubicBezTo>
                  <a:cubicBezTo>
                    <a:pt x="431" y="27"/>
                    <a:pt x="419" y="1"/>
                    <a:pt x="403"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11"/>
            <p:cNvSpPr/>
            <p:nvPr/>
          </p:nvSpPr>
          <p:spPr>
            <a:xfrm flipH="1">
              <a:off x="6402197" y="3509753"/>
              <a:ext cx="38276" cy="20702"/>
            </a:xfrm>
            <a:custGeom>
              <a:rect b="b" l="l" r="r" t="t"/>
              <a:pathLst>
                <a:path extrusionOk="0" h="331" w="612">
                  <a:moveTo>
                    <a:pt x="260" y="0"/>
                  </a:moveTo>
                  <a:cubicBezTo>
                    <a:pt x="154" y="4"/>
                    <a:pt x="8" y="38"/>
                    <a:pt x="5" y="168"/>
                  </a:cubicBezTo>
                  <a:cubicBezTo>
                    <a:pt x="0" y="266"/>
                    <a:pt x="103" y="318"/>
                    <a:pt x="189" y="328"/>
                  </a:cubicBezTo>
                  <a:cubicBezTo>
                    <a:pt x="205" y="330"/>
                    <a:pt x="223" y="330"/>
                    <a:pt x="243" y="330"/>
                  </a:cubicBezTo>
                  <a:cubicBezTo>
                    <a:pt x="349" y="330"/>
                    <a:pt x="490" y="303"/>
                    <a:pt x="550" y="222"/>
                  </a:cubicBezTo>
                  <a:cubicBezTo>
                    <a:pt x="612" y="134"/>
                    <a:pt x="513" y="62"/>
                    <a:pt x="441" y="31"/>
                  </a:cubicBezTo>
                  <a:cubicBezTo>
                    <a:pt x="438" y="30"/>
                    <a:pt x="435" y="29"/>
                    <a:pt x="432" y="29"/>
                  </a:cubicBezTo>
                  <a:cubicBezTo>
                    <a:pt x="412" y="29"/>
                    <a:pt x="397" y="56"/>
                    <a:pt x="417" y="66"/>
                  </a:cubicBezTo>
                  <a:cubicBezTo>
                    <a:pt x="445" y="79"/>
                    <a:pt x="472" y="89"/>
                    <a:pt x="492" y="110"/>
                  </a:cubicBezTo>
                  <a:cubicBezTo>
                    <a:pt x="537" y="148"/>
                    <a:pt x="520" y="205"/>
                    <a:pt x="476" y="233"/>
                  </a:cubicBezTo>
                  <a:cubicBezTo>
                    <a:pt x="410" y="270"/>
                    <a:pt x="326" y="287"/>
                    <a:pt x="250" y="287"/>
                  </a:cubicBezTo>
                  <a:cubicBezTo>
                    <a:pt x="242" y="287"/>
                    <a:pt x="234" y="287"/>
                    <a:pt x="226" y="287"/>
                  </a:cubicBezTo>
                  <a:cubicBezTo>
                    <a:pt x="164" y="287"/>
                    <a:pt x="69" y="271"/>
                    <a:pt x="49" y="198"/>
                  </a:cubicBezTo>
                  <a:cubicBezTo>
                    <a:pt x="8" y="79"/>
                    <a:pt x="175" y="45"/>
                    <a:pt x="260" y="41"/>
                  </a:cubicBezTo>
                  <a:cubicBezTo>
                    <a:pt x="284" y="41"/>
                    <a:pt x="284" y="0"/>
                    <a:pt x="260"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11"/>
            <p:cNvSpPr/>
            <p:nvPr/>
          </p:nvSpPr>
          <p:spPr>
            <a:xfrm flipH="1">
              <a:off x="6270858" y="3543213"/>
              <a:ext cx="48533" cy="16449"/>
            </a:xfrm>
            <a:custGeom>
              <a:rect b="b" l="l" r="r" t="t"/>
              <a:pathLst>
                <a:path extrusionOk="0" h="263" w="776">
                  <a:moveTo>
                    <a:pt x="396" y="0"/>
                  </a:moveTo>
                  <a:cubicBezTo>
                    <a:pt x="377" y="0"/>
                    <a:pt x="372" y="33"/>
                    <a:pt x="393" y="39"/>
                  </a:cubicBezTo>
                  <a:cubicBezTo>
                    <a:pt x="444" y="56"/>
                    <a:pt x="492" y="70"/>
                    <a:pt x="543" y="87"/>
                  </a:cubicBezTo>
                  <a:cubicBezTo>
                    <a:pt x="580" y="100"/>
                    <a:pt x="635" y="107"/>
                    <a:pt x="670" y="128"/>
                  </a:cubicBezTo>
                  <a:cubicBezTo>
                    <a:pt x="761" y="189"/>
                    <a:pt x="642" y="213"/>
                    <a:pt x="604" y="213"/>
                  </a:cubicBezTo>
                  <a:cubicBezTo>
                    <a:pt x="567" y="216"/>
                    <a:pt x="530" y="216"/>
                    <a:pt x="492" y="216"/>
                  </a:cubicBezTo>
                  <a:cubicBezTo>
                    <a:pt x="331" y="216"/>
                    <a:pt x="161" y="193"/>
                    <a:pt x="45" y="73"/>
                  </a:cubicBezTo>
                  <a:cubicBezTo>
                    <a:pt x="40" y="69"/>
                    <a:pt x="35" y="68"/>
                    <a:pt x="31" y="68"/>
                  </a:cubicBezTo>
                  <a:cubicBezTo>
                    <a:pt x="14" y="68"/>
                    <a:pt x="1" y="88"/>
                    <a:pt x="14" y="104"/>
                  </a:cubicBezTo>
                  <a:cubicBezTo>
                    <a:pt x="135" y="225"/>
                    <a:pt x="318" y="263"/>
                    <a:pt x="490" y="263"/>
                  </a:cubicBezTo>
                  <a:cubicBezTo>
                    <a:pt x="541" y="263"/>
                    <a:pt x="591" y="260"/>
                    <a:pt x="639" y="254"/>
                  </a:cubicBezTo>
                  <a:cubicBezTo>
                    <a:pt x="697" y="248"/>
                    <a:pt x="775" y="210"/>
                    <a:pt x="741" y="138"/>
                  </a:cubicBezTo>
                  <a:cubicBezTo>
                    <a:pt x="724" y="100"/>
                    <a:pt x="676" y="87"/>
                    <a:pt x="642" y="73"/>
                  </a:cubicBezTo>
                  <a:cubicBezTo>
                    <a:pt x="563" y="49"/>
                    <a:pt x="481" y="26"/>
                    <a:pt x="403" y="2"/>
                  </a:cubicBezTo>
                  <a:cubicBezTo>
                    <a:pt x="401" y="1"/>
                    <a:pt x="398" y="0"/>
                    <a:pt x="396"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11"/>
            <p:cNvSpPr/>
            <p:nvPr/>
          </p:nvSpPr>
          <p:spPr>
            <a:xfrm flipH="1">
              <a:off x="6166600" y="3386983"/>
              <a:ext cx="17700" cy="11758"/>
            </a:xfrm>
            <a:custGeom>
              <a:rect b="b" l="l" r="r" t="t"/>
              <a:pathLst>
                <a:path extrusionOk="0" h="188" w="283">
                  <a:moveTo>
                    <a:pt x="124" y="140"/>
                  </a:moveTo>
                  <a:cubicBezTo>
                    <a:pt x="123" y="141"/>
                    <a:pt x="123" y="141"/>
                    <a:pt x="122" y="142"/>
                  </a:cubicBezTo>
                  <a:lnTo>
                    <a:pt x="122" y="142"/>
                  </a:lnTo>
                  <a:cubicBezTo>
                    <a:pt x="123" y="141"/>
                    <a:pt x="123" y="141"/>
                    <a:pt x="124" y="140"/>
                  </a:cubicBezTo>
                  <a:close/>
                  <a:moveTo>
                    <a:pt x="147" y="1"/>
                  </a:moveTo>
                  <a:cubicBezTo>
                    <a:pt x="113" y="1"/>
                    <a:pt x="78" y="10"/>
                    <a:pt x="49" y="38"/>
                  </a:cubicBezTo>
                  <a:cubicBezTo>
                    <a:pt x="11" y="72"/>
                    <a:pt x="1" y="134"/>
                    <a:pt x="46" y="168"/>
                  </a:cubicBezTo>
                  <a:cubicBezTo>
                    <a:pt x="61" y="180"/>
                    <a:pt x="82" y="187"/>
                    <a:pt x="102" y="187"/>
                  </a:cubicBezTo>
                  <a:cubicBezTo>
                    <a:pt x="123" y="187"/>
                    <a:pt x="143" y="180"/>
                    <a:pt x="155" y="161"/>
                  </a:cubicBezTo>
                  <a:cubicBezTo>
                    <a:pt x="177" y="128"/>
                    <a:pt x="152" y="97"/>
                    <a:pt x="123" y="97"/>
                  </a:cubicBezTo>
                  <a:cubicBezTo>
                    <a:pt x="113" y="97"/>
                    <a:pt x="102" y="101"/>
                    <a:pt x="93" y="110"/>
                  </a:cubicBezTo>
                  <a:cubicBezTo>
                    <a:pt x="82" y="124"/>
                    <a:pt x="90" y="141"/>
                    <a:pt x="103" y="146"/>
                  </a:cubicBezTo>
                  <a:lnTo>
                    <a:pt x="103" y="146"/>
                  </a:lnTo>
                  <a:cubicBezTo>
                    <a:pt x="93" y="145"/>
                    <a:pt x="82" y="143"/>
                    <a:pt x="76" y="140"/>
                  </a:cubicBezTo>
                  <a:cubicBezTo>
                    <a:pt x="49" y="124"/>
                    <a:pt x="56" y="93"/>
                    <a:pt x="73" y="72"/>
                  </a:cubicBezTo>
                  <a:cubicBezTo>
                    <a:pt x="94" y="49"/>
                    <a:pt x="121" y="42"/>
                    <a:pt x="150" y="42"/>
                  </a:cubicBezTo>
                  <a:cubicBezTo>
                    <a:pt x="184" y="42"/>
                    <a:pt x="221" y="53"/>
                    <a:pt x="251" y="62"/>
                  </a:cubicBezTo>
                  <a:cubicBezTo>
                    <a:pt x="253" y="63"/>
                    <a:pt x="254" y="63"/>
                    <a:pt x="256" y="63"/>
                  </a:cubicBezTo>
                  <a:cubicBezTo>
                    <a:pt x="276" y="63"/>
                    <a:pt x="282" y="31"/>
                    <a:pt x="261" y="25"/>
                  </a:cubicBezTo>
                  <a:cubicBezTo>
                    <a:pt x="225" y="12"/>
                    <a:pt x="186" y="1"/>
                    <a:pt x="147"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11"/>
            <p:cNvSpPr/>
            <p:nvPr/>
          </p:nvSpPr>
          <p:spPr>
            <a:xfrm flipH="1">
              <a:off x="6306757" y="3276596"/>
              <a:ext cx="30145" cy="19763"/>
            </a:xfrm>
            <a:custGeom>
              <a:rect b="b" l="l" r="r" t="t"/>
              <a:pathLst>
                <a:path extrusionOk="0" h="316" w="482">
                  <a:moveTo>
                    <a:pt x="218" y="1"/>
                  </a:moveTo>
                  <a:cubicBezTo>
                    <a:pt x="150" y="1"/>
                    <a:pt x="82" y="18"/>
                    <a:pt x="21" y="46"/>
                  </a:cubicBezTo>
                  <a:cubicBezTo>
                    <a:pt x="0" y="54"/>
                    <a:pt x="13" y="81"/>
                    <a:pt x="32" y="81"/>
                  </a:cubicBezTo>
                  <a:cubicBezTo>
                    <a:pt x="35" y="81"/>
                    <a:pt x="38" y="81"/>
                    <a:pt x="41" y="79"/>
                  </a:cubicBezTo>
                  <a:cubicBezTo>
                    <a:pt x="94" y="57"/>
                    <a:pt x="161" y="40"/>
                    <a:pt x="225" y="40"/>
                  </a:cubicBezTo>
                  <a:cubicBezTo>
                    <a:pt x="297" y="40"/>
                    <a:pt x="366" y="61"/>
                    <a:pt x="413" y="117"/>
                  </a:cubicBezTo>
                  <a:cubicBezTo>
                    <a:pt x="471" y="192"/>
                    <a:pt x="413" y="274"/>
                    <a:pt x="328" y="274"/>
                  </a:cubicBezTo>
                  <a:cubicBezTo>
                    <a:pt x="257" y="271"/>
                    <a:pt x="205" y="209"/>
                    <a:pt x="167" y="151"/>
                  </a:cubicBezTo>
                  <a:cubicBezTo>
                    <a:pt x="164" y="145"/>
                    <a:pt x="158" y="143"/>
                    <a:pt x="152" y="143"/>
                  </a:cubicBezTo>
                  <a:cubicBezTo>
                    <a:pt x="138" y="143"/>
                    <a:pt x="124" y="157"/>
                    <a:pt x="134" y="172"/>
                  </a:cubicBezTo>
                  <a:cubicBezTo>
                    <a:pt x="178" y="246"/>
                    <a:pt x="246" y="315"/>
                    <a:pt x="339" y="315"/>
                  </a:cubicBezTo>
                  <a:cubicBezTo>
                    <a:pt x="410" y="312"/>
                    <a:pt x="482" y="260"/>
                    <a:pt x="482" y="182"/>
                  </a:cubicBezTo>
                  <a:cubicBezTo>
                    <a:pt x="479" y="103"/>
                    <a:pt x="407" y="46"/>
                    <a:pt x="339" y="21"/>
                  </a:cubicBezTo>
                  <a:cubicBezTo>
                    <a:pt x="300" y="7"/>
                    <a:pt x="259" y="1"/>
                    <a:pt x="218"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11"/>
            <p:cNvSpPr/>
            <p:nvPr/>
          </p:nvSpPr>
          <p:spPr>
            <a:xfrm flipH="1">
              <a:off x="6720100" y="3348957"/>
              <a:ext cx="31647" cy="16136"/>
            </a:xfrm>
            <a:custGeom>
              <a:rect b="b" l="l" r="r" t="t"/>
              <a:pathLst>
                <a:path extrusionOk="0" h="258" w="506">
                  <a:moveTo>
                    <a:pt x="109" y="1"/>
                  </a:moveTo>
                  <a:cubicBezTo>
                    <a:pt x="105" y="1"/>
                    <a:pt x="101" y="1"/>
                    <a:pt x="96" y="1"/>
                  </a:cubicBezTo>
                  <a:cubicBezTo>
                    <a:pt x="0" y="4"/>
                    <a:pt x="18" y="100"/>
                    <a:pt x="69" y="148"/>
                  </a:cubicBezTo>
                  <a:cubicBezTo>
                    <a:pt x="128" y="201"/>
                    <a:pt x="227" y="257"/>
                    <a:pt x="315" y="257"/>
                  </a:cubicBezTo>
                  <a:cubicBezTo>
                    <a:pt x="328" y="257"/>
                    <a:pt x="340" y="256"/>
                    <a:pt x="353" y="253"/>
                  </a:cubicBezTo>
                  <a:cubicBezTo>
                    <a:pt x="438" y="240"/>
                    <a:pt x="506" y="162"/>
                    <a:pt x="485" y="76"/>
                  </a:cubicBezTo>
                  <a:cubicBezTo>
                    <a:pt x="483" y="65"/>
                    <a:pt x="475" y="60"/>
                    <a:pt x="467" y="60"/>
                  </a:cubicBezTo>
                  <a:cubicBezTo>
                    <a:pt x="455" y="60"/>
                    <a:pt x="443" y="70"/>
                    <a:pt x="444" y="86"/>
                  </a:cubicBezTo>
                  <a:cubicBezTo>
                    <a:pt x="464" y="165"/>
                    <a:pt x="386" y="216"/>
                    <a:pt x="316" y="216"/>
                  </a:cubicBezTo>
                  <a:cubicBezTo>
                    <a:pt x="313" y="216"/>
                    <a:pt x="310" y="216"/>
                    <a:pt x="308" y="216"/>
                  </a:cubicBezTo>
                  <a:cubicBezTo>
                    <a:pt x="243" y="212"/>
                    <a:pt x="178" y="175"/>
                    <a:pt x="127" y="138"/>
                  </a:cubicBezTo>
                  <a:cubicBezTo>
                    <a:pt x="107" y="124"/>
                    <a:pt x="18" y="63"/>
                    <a:pt x="103" y="42"/>
                  </a:cubicBezTo>
                  <a:cubicBezTo>
                    <a:pt x="106" y="41"/>
                    <a:pt x="110" y="41"/>
                    <a:pt x="114" y="41"/>
                  </a:cubicBezTo>
                  <a:cubicBezTo>
                    <a:pt x="139" y="41"/>
                    <a:pt x="174" y="57"/>
                    <a:pt x="192" y="63"/>
                  </a:cubicBezTo>
                  <a:cubicBezTo>
                    <a:pt x="250" y="86"/>
                    <a:pt x="295" y="124"/>
                    <a:pt x="336" y="168"/>
                  </a:cubicBezTo>
                  <a:cubicBezTo>
                    <a:pt x="340" y="173"/>
                    <a:pt x="345" y="176"/>
                    <a:pt x="350" y="176"/>
                  </a:cubicBezTo>
                  <a:cubicBezTo>
                    <a:pt x="364" y="176"/>
                    <a:pt x="375" y="157"/>
                    <a:pt x="363" y="141"/>
                  </a:cubicBezTo>
                  <a:cubicBezTo>
                    <a:pt x="304" y="69"/>
                    <a:pt x="204" y="1"/>
                    <a:pt x="109"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11"/>
            <p:cNvSpPr/>
            <p:nvPr/>
          </p:nvSpPr>
          <p:spPr>
            <a:xfrm flipH="1">
              <a:off x="6882773" y="3322752"/>
              <a:ext cx="17574" cy="17137"/>
            </a:xfrm>
            <a:custGeom>
              <a:rect b="b" l="l" r="r" t="t"/>
              <a:pathLst>
                <a:path extrusionOk="0" h="274" w="281">
                  <a:moveTo>
                    <a:pt x="141" y="117"/>
                  </a:moveTo>
                  <a:cubicBezTo>
                    <a:pt x="172" y="117"/>
                    <a:pt x="206" y="126"/>
                    <a:pt x="234" y="135"/>
                  </a:cubicBezTo>
                  <a:lnTo>
                    <a:pt x="234" y="135"/>
                  </a:lnTo>
                  <a:cubicBezTo>
                    <a:pt x="233" y="139"/>
                    <a:pt x="232" y="143"/>
                    <a:pt x="230" y="147"/>
                  </a:cubicBezTo>
                  <a:cubicBezTo>
                    <a:pt x="216" y="181"/>
                    <a:pt x="189" y="212"/>
                    <a:pt x="155" y="225"/>
                  </a:cubicBezTo>
                  <a:cubicBezTo>
                    <a:pt x="145" y="229"/>
                    <a:pt x="133" y="231"/>
                    <a:pt x="122" y="231"/>
                  </a:cubicBezTo>
                  <a:cubicBezTo>
                    <a:pt x="78" y="231"/>
                    <a:pt x="34" y="202"/>
                    <a:pt x="66" y="154"/>
                  </a:cubicBezTo>
                  <a:cubicBezTo>
                    <a:pt x="82" y="126"/>
                    <a:pt x="110" y="117"/>
                    <a:pt x="141" y="117"/>
                  </a:cubicBezTo>
                  <a:close/>
                  <a:moveTo>
                    <a:pt x="207" y="0"/>
                  </a:moveTo>
                  <a:cubicBezTo>
                    <a:pt x="192" y="0"/>
                    <a:pt x="178" y="9"/>
                    <a:pt x="172" y="28"/>
                  </a:cubicBezTo>
                  <a:cubicBezTo>
                    <a:pt x="165" y="42"/>
                    <a:pt x="176" y="51"/>
                    <a:pt x="189" y="51"/>
                  </a:cubicBezTo>
                  <a:cubicBezTo>
                    <a:pt x="197" y="51"/>
                    <a:pt x="205" y="47"/>
                    <a:pt x="209" y="38"/>
                  </a:cubicBezTo>
                  <a:cubicBezTo>
                    <a:pt x="209" y="41"/>
                    <a:pt x="226" y="58"/>
                    <a:pt x="230" y="65"/>
                  </a:cubicBezTo>
                  <a:cubicBezTo>
                    <a:pt x="233" y="72"/>
                    <a:pt x="236" y="81"/>
                    <a:pt x="237" y="92"/>
                  </a:cubicBezTo>
                  <a:lnTo>
                    <a:pt x="237" y="92"/>
                  </a:lnTo>
                  <a:cubicBezTo>
                    <a:pt x="209" y="85"/>
                    <a:pt x="177" y="79"/>
                    <a:pt x="145" y="79"/>
                  </a:cubicBezTo>
                  <a:cubicBezTo>
                    <a:pt x="84" y="79"/>
                    <a:pt x="27" y="100"/>
                    <a:pt x="14" y="171"/>
                  </a:cubicBezTo>
                  <a:cubicBezTo>
                    <a:pt x="1" y="238"/>
                    <a:pt x="64" y="274"/>
                    <a:pt x="123" y="274"/>
                  </a:cubicBezTo>
                  <a:cubicBezTo>
                    <a:pt x="139" y="274"/>
                    <a:pt x="155" y="271"/>
                    <a:pt x="169" y="266"/>
                  </a:cubicBezTo>
                  <a:cubicBezTo>
                    <a:pt x="237" y="239"/>
                    <a:pt x="281" y="164"/>
                    <a:pt x="277" y="92"/>
                  </a:cubicBezTo>
                  <a:cubicBezTo>
                    <a:pt x="274" y="65"/>
                    <a:pt x="264" y="28"/>
                    <a:pt x="237" y="10"/>
                  </a:cubicBezTo>
                  <a:cubicBezTo>
                    <a:pt x="227" y="4"/>
                    <a:pt x="217" y="0"/>
                    <a:pt x="207"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11"/>
            <p:cNvSpPr/>
            <p:nvPr/>
          </p:nvSpPr>
          <p:spPr>
            <a:xfrm flipH="1">
              <a:off x="6928554" y="3481922"/>
              <a:ext cx="17262" cy="12133"/>
            </a:xfrm>
            <a:custGeom>
              <a:rect b="b" l="l" r="r" t="t"/>
              <a:pathLst>
                <a:path extrusionOk="0" h="194" w="276">
                  <a:moveTo>
                    <a:pt x="142" y="0"/>
                  </a:moveTo>
                  <a:cubicBezTo>
                    <a:pt x="121" y="0"/>
                    <a:pt x="100" y="3"/>
                    <a:pt x="80" y="12"/>
                  </a:cubicBezTo>
                  <a:cubicBezTo>
                    <a:pt x="35" y="29"/>
                    <a:pt x="1" y="70"/>
                    <a:pt x="7" y="122"/>
                  </a:cubicBezTo>
                  <a:cubicBezTo>
                    <a:pt x="14" y="161"/>
                    <a:pt x="42" y="193"/>
                    <a:pt x="83" y="193"/>
                  </a:cubicBezTo>
                  <a:cubicBezTo>
                    <a:pt x="85" y="193"/>
                    <a:pt x="87" y="193"/>
                    <a:pt x="89" y="193"/>
                  </a:cubicBezTo>
                  <a:cubicBezTo>
                    <a:pt x="134" y="190"/>
                    <a:pt x="161" y="149"/>
                    <a:pt x="154" y="108"/>
                  </a:cubicBezTo>
                  <a:cubicBezTo>
                    <a:pt x="151" y="96"/>
                    <a:pt x="143" y="92"/>
                    <a:pt x="134" y="92"/>
                  </a:cubicBezTo>
                  <a:cubicBezTo>
                    <a:pt x="122" y="92"/>
                    <a:pt x="109" y="102"/>
                    <a:pt x="113" y="117"/>
                  </a:cubicBezTo>
                  <a:cubicBezTo>
                    <a:pt x="119" y="141"/>
                    <a:pt x="100" y="149"/>
                    <a:pt x="84" y="149"/>
                  </a:cubicBezTo>
                  <a:cubicBezTo>
                    <a:pt x="82" y="149"/>
                    <a:pt x="79" y="149"/>
                    <a:pt x="76" y="149"/>
                  </a:cubicBezTo>
                  <a:cubicBezTo>
                    <a:pt x="56" y="142"/>
                    <a:pt x="48" y="128"/>
                    <a:pt x="48" y="111"/>
                  </a:cubicBezTo>
                  <a:cubicBezTo>
                    <a:pt x="48" y="84"/>
                    <a:pt x="66" y="63"/>
                    <a:pt x="89" y="49"/>
                  </a:cubicBezTo>
                  <a:cubicBezTo>
                    <a:pt x="105" y="42"/>
                    <a:pt x="122" y="39"/>
                    <a:pt x="140" y="39"/>
                  </a:cubicBezTo>
                  <a:cubicBezTo>
                    <a:pt x="175" y="39"/>
                    <a:pt x="211" y="51"/>
                    <a:pt x="243" y="60"/>
                  </a:cubicBezTo>
                  <a:cubicBezTo>
                    <a:pt x="245" y="61"/>
                    <a:pt x="247" y="61"/>
                    <a:pt x="249" y="61"/>
                  </a:cubicBezTo>
                  <a:cubicBezTo>
                    <a:pt x="268" y="61"/>
                    <a:pt x="275" y="28"/>
                    <a:pt x="253" y="22"/>
                  </a:cubicBezTo>
                  <a:cubicBezTo>
                    <a:pt x="218" y="11"/>
                    <a:pt x="180" y="0"/>
                    <a:pt x="142"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11"/>
            <p:cNvSpPr/>
            <p:nvPr/>
          </p:nvSpPr>
          <p:spPr>
            <a:xfrm flipH="1">
              <a:off x="6679823" y="3502748"/>
              <a:ext cx="33710" cy="12446"/>
            </a:xfrm>
            <a:custGeom>
              <a:rect b="b" l="l" r="r" t="t"/>
              <a:pathLst>
                <a:path extrusionOk="0" h="199" w="539">
                  <a:moveTo>
                    <a:pt x="177" y="0"/>
                  </a:moveTo>
                  <a:cubicBezTo>
                    <a:pt x="125" y="0"/>
                    <a:pt x="73" y="5"/>
                    <a:pt x="21" y="17"/>
                  </a:cubicBezTo>
                  <a:cubicBezTo>
                    <a:pt x="4" y="20"/>
                    <a:pt x="1" y="47"/>
                    <a:pt x="15" y="55"/>
                  </a:cubicBezTo>
                  <a:cubicBezTo>
                    <a:pt x="172" y="133"/>
                    <a:pt x="336" y="181"/>
                    <a:pt x="509" y="198"/>
                  </a:cubicBezTo>
                  <a:cubicBezTo>
                    <a:pt x="510" y="199"/>
                    <a:pt x="511" y="199"/>
                    <a:pt x="512" y="199"/>
                  </a:cubicBezTo>
                  <a:cubicBezTo>
                    <a:pt x="519" y="199"/>
                    <a:pt x="527" y="190"/>
                    <a:pt x="530" y="184"/>
                  </a:cubicBezTo>
                  <a:cubicBezTo>
                    <a:pt x="533" y="164"/>
                    <a:pt x="533" y="143"/>
                    <a:pt x="536" y="123"/>
                  </a:cubicBezTo>
                  <a:cubicBezTo>
                    <a:pt x="539" y="108"/>
                    <a:pt x="526" y="97"/>
                    <a:pt x="514" y="97"/>
                  </a:cubicBezTo>
                  <a:cubicBezTo>
                    <a:pt x="507" y="97"/>
                    <a:pt x="501" y="102"/>
                    <a:pt x="500" y="112"/>
                  </a:cubicBezTo>
                  <a:cubicBezTo>
                    <a:pt x="497" y="127"/>
                    <a:pt x="494" y="141"/>
                    <a:pt x="492" y="155"/>
                  </a:cubicBezTo>
                  <a:lnTo>
                    <a:pt x="492" y="155"/>
                  </a:lnTo>
                  <a:cubicBezTo>
                    <a:pt x="352" y="139"/>
                    <a:pt x="218" y="104"/>
                    <a:pt x="93" y="47"/>
                  </a:cubicBezTo>
                  <a:lnTo>
                    <a:pt x="93" y="47"/>
                  </a:lnTo>
                  <a:cubicBezTo>
                    <a:pt x="122" y="43"/>
                    <a:pt x="151" y="41"/>
                    <a:pt x="180" y="41"/>
                  </a:cubicBezTo>
                  <a:cubicBezTo>
                    <a:pt x="203" y="41"/>
                    <a:pt x="226" y="42"/>
                    <a:pt x="250" y="44"/>
                  </a:cubicBezTo>
                  <a:cubicBezTo>
                    <a:pt x="251" y="44"/>
                    <a:pt x="252" y="44"/>
                    <a:pt x="252" y="44"/>
                  </a:cubicBezTo>
                  <a:cubicBezTo>
                    <a:pt x="274" y="44"/>
                    <a:pt x="273" y="6"/>
                    <a:pt x="250" y="3"/>
                  </a:cubicBezTo>
                  <a:cubicBezTo>
                    <a:pt x="225" y="1"/>
                    <a:pt x="201" y="0"/>
                    <a:pt x="177" y="0"/>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11"/>
            <p:cNvSpPr/>
            <p:nvPr/>
          </p:nvSpPr>
          <p:spPr>
            <a:xfrm flipH="1">
              <a:off x="6630226" y="3426572"/>
              <a:ext cx="14260" cy="22015"/>
            </a:xfrm>
            <a:custGeom>
              <a:rect b="b" l="l" r="r" t="t"/>
              <a:pathLst>
                <a:path extrusionOk="0" h="352" w="228">
                  <a:moveTo>
                    <a:pt x="85" y="1"/>
                  </a:moveTo>
                  <a:cubicBezTo>
                    <a:pt x="61" y="1"/>
                    <a:pt x="36" y="11"/>
                    <a:pt x="13" y="33"/>
                  </a:cubicBezTo>
                  <a:cubicBezTo>
                    <a:pt x="0" y="46"/>
                    <a:pt x="13" y="67"/>
                    <a:pt x="29" y="67"/>
                  </a:cubicBezTo>
                  <a:cubicBezTo>
                    <a:pt x="34" y="67"/>
                    <a:pt x="39" y="65"/>
                    <a:pt x="44" y="60"/>
                  </a:cubicBezTo>
                  <a:cubicBezTo>
                    <a:pt x="56" y="49"/>
                    <a:pt x="70" y="44"/>
                    <a:pt x="85" y="44"/>
                  </a:cubicBezTo>
                  <a:cubicBezTo>
                    <a:pt x="110" y="44"/>
                    <a:pt x="135" y="57"/>
                    <a:pt x="149" y="77"/>
                  </a:cubicBezTo>
                  <a:cubicBezTo>
                    <a:pt x="174" y="105"/>
                    <a:pt x="177" y="142"/>
                    <a:pt x="177" y="177"/>
                  </a:cubicBezTo>
                  <a:cubicBezTo>
                    <a:pt x="174" y="235"/>
                    <a:pt x="153" y="303"/>
                    <a:pt x="92" y="310"/>
                  </a:cubicBezTo>
                  <a:cubicBezTo>
                    <a:pt x="65" y="316"/>
                    <a:pt x="74" y="351"/>
                    <a:pt x="98" y="351"/>
                  </a:cubicBezTo>
                  <a:cubicBezTo>
                    <a:pt x="100" y="351"/>
                    <a:pt x="101" y="351"/>
                    <a:pt x="102" y="351"/>
                  </a:cubicBezTo>
                  <a:cubicBezTo>
                    <a:pt x="204" y="337"/>
                    <a:pt x="228" y="208"/>
                    <a:pt x="215" y="122"/>
                  </a:cubicBezTo>
                  <a:cubicBezTo>
                    <a:pt x="203" y="59"/>
                    <a:pt x="146" y="1"/>
                    <a:pt x="85" y="1"/>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11"/>
            <p:cNvSpPr/>
            <p:nvPr/>
          </p:nvSpPr>
          <p:spPr>
            <a:xfrm flipH="1">
              <a:off x="6514460" y="3387358"/>
              <a:ext cx="19763" cy="13634"/>
            </a:xfrm>
            <a:custGeom>
              <a:rect b="b" l="l" r="r" t="t"/>
              <a:pathLst>
                <a:path extrusionOk="0" h="218" w="316">
                  <a:moveTo>
                    <a:pt x="256" y="1"/>
                  </a:moveTo>
                  <a:cubicBezTo>
                    <a:pt x="236" y="1"/>
                    <a:pt x="228" y="36"/>
                    <a:pt x="250" y="43"/>
                  </a:cubicBezTo>
                  <a:cubicBezTo>
                    <a:pt x="264" y="46"/>
                    <a:pt x="220" y="87"/>
                    <a:pt x="217" y="90"/>
                  </a:cubicBezTo>
                  <a:cubicBezTo>
                    <a:pt x="196" y="104"/>
                    <a:pt x="179" y="114"/>
                    <a:pt x="158" y="124"/>
                  </a:cubicBezTo>
                  <a:cubicBezTo>
                    <a:pt x="114" y="148"/>
                    <a:pt x="70" y="165"/>
                    <a:pt x="22" y="179"/>
                  </a:cubicBezTo>
                  <a:cubicBezTo>
                    <a:pt x="0" y="185"/>
                    <a:pt x="6" y="218"/>
                    <a:pt x="25" y="218"/>
                  </a:cubicBezTo>
                  <a:cubicBezTo>
                    <a:pt x="27" y="218"/>
                    <a:pt x="29" y="217"/>
                    <a:pt x="32" y="216"/>
                  </a:cubicBezTo>
                  <a:cubicBezTo>
                    <a:pt x="111" y="196"/>
                    <a:pt x="196" y="162"/>
                    <a:pt x="261" y="111"/>
                  </a:cubicBezTo>
                  <a:cubicBezTo>
                    <a:pt x="288" y="83"/>
                    <a:pt x="316" y="19"/>
                    <a:pt x="261" y="2"/>
                  </a:cubicBezTo>
                  <a:cubicBezTo>
                    <a:pt x="259" y="1"/>
                    <a:pt x="257" y="1"/>
                    <a:pt x="256" y="1"/>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11"/>
            <p:cNvSpPr/>
            <p:nvPr/>
          </p:nvSpPr>
          <p:spPr>
            <a:xfrm flipH="1">
              <a:off x="6386811" y="3501998"/>
              <a:ext cx="44968" cy="5942"/>
            </a:xfrm>
            <a:custGeom>
              <a:rect b="b" l="l" r="r" t="t"/>
              <a:pathLst>
                <a:path extrusionOk="0" h="95" w="719">
                  <a:moveTo>
                    <a:pt x="30" y="1"/>
                  </a:moveTo>
                  <a:cubicBezTo>
                    <a:pt x="7" y="1"/>
                    <a:pt x="0" y="33"/>
                    <a:pt x="22" y="39"/>
                  </a:cubicBezTo>
                  <a:cubicBezTo>
                    <a:pt x="22" y="39"/>
                    <a:pt x="22" y="39"/>
                    <a:pt x="22" y="39"/>
                  </a:cubicBezTo>
                  <a:lnTo>
                    <a:pt x="22" y="39"/>
                  </a:lnTo>
                  <a:cubicBezTo>
                    <a:pt x="39" y="50"/>
                    <a:pt x="53" y="56"/>
                    <a:pt x="70" y="67"/>
                  </a:cubicBezTo>
                  <a:cubicBezTo>
                    <a:pt x="75" y="70"/>
                    <a:pt x="80" y="72"/>
                    <a:pt x="84" y="72"/>
                  </a:cubicBezTo>
                  <a:cubicBezTo>
                    <a:pt x="94" y="72"/>
                    <a:pt x="102" y="65"/>
                    <a:pt x="104" y="55"/>
                  </a:cubicBezTo>
                  <a:lnTo>
                    <a:pt x="104" y="55"/>
                  </a:lnTo>
                  <a:cubicBezTo>
                    <a:pt x="250" y="82"/>
                    <a:pt x="396" y="95"/>
                    <a:pt x="543" y="95"/>
                  </a:cubicBezTo>
                  <a:cubicBezTo>
                    <a:pt x="592" y="95"/>
                    <a:pt x="642" y="93"/>
                    <a:pt x="691" y="91"/>
                  </a:cubicBezTo>
                  <a:cubicBezTo>
                    <a:pt x="718" y="91"/>
                    <a:pt x="718" y="50"/>
                    <a:pt x="691" y="50"/>
                  </a:cubicBezTo>
                  <a:cubicBezTo>
                    <a:pt x="642" y="53"/>
                    <a:pt x="593" y="54"/>
                    <a:pt x="543" y="54"/>
                  </a:cubicBezTo>
                  <a:cubicBezTo>
                    <a:pt x="372" y="54"/>
                    <a:pt x="203" y="36"/>
                    <a:pt x="36" y="1"/>
                  </a:cubicBezTo>
                  <a:cubicBezTo>
                    <a:pt x="34" y="1"/>
                    <a:pt x="32" y="1"/>
                    <a:pt x="30" y="1"/>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11"/>
            <p:cNvSpPr/>
            <p:nvPr/>
          </p:nvSpPr>
          <p:spPr>
            <a:xfrm flipH="1">
              <a:off x="6296250" y="3569731"/>
              <a:ext cx="36337" cy="18325"/>
            </a:xfrm>
            <a:custGeom>
              <a:rect b="b" l="l" r="r" t="t"/>
              <a:pathLst>
                <a:path extrusionOk="0" h="293" w="581">
                  <a:moveTo>
                    <a:pt x="294" y="0"/>
                  </a:moveTo>
                  <a:cubicBezTo>
                    <a:pt x="270" y="0"/>
                    <a:pt x="244" y="5"/>
                    <a:pt x="215" y="14"/>
                  </a:cubicBezTo>
                  <a:cubicBezTo>
                    <a:pt x="133" y="45"/>
                    <a:pt x="0" y="103"/>
                    <a:pt x="16" y="213"/>
                  </a:cubicBezTo>
                  <a:cubicBezTo>
                    <a:pt x="18" y="222"/>
                    <a:pt x="25" y="226"/>
                    <a:pt x="33" y="226"/>
                  </a:cubicBezTo>
                  <a:cubicBezTo>
                    <a:pt x="45" y="226"/>
                    <a:pt x="60" y="215"/>
                    <a:pt x="57" y="199"/>
                  </a:cubicBezTo>
                  <a:cubicBezTo>
                    <a:pt x="44" y="110"/>
                    <a:pt x="232" y="41"/>
                    <a:pt x="297" y="38"/>
                  </a:cubicBezTo>
                  <a:cubicBezTo>
                    <a:pt x="298" y="38"/>
                    <a:pt x="300" y="38"/>
                    <a:pt x="302" y="38"/>
                  </a:cubicBezTo>
                  <a:cubicBezTo>
                    <a:pt x="393" y="38"/>
                    <a:pt x="421" y="121"/>
                    <a:pt x="478" y="178"/>
                  </a:cubicBezTo>
                  <a:cubicBezTo>
                    <a:pt x="484" y="185"/>
                    <a:pt x="495" y="192"/>
                    <a:pt x="501" y="199"/>
                  </a:cubicBezTo>
                  <a:cubicBezTo>
                    <a:pt x="505" y="202"/>
                    <a:pt x="512" y="205"/>
                    <a:pt x="515" y="209"/>
                  </a:cubicBezTo>
                  <a:cubicBezTo>
                    <a:pt x="527" y="227"/>
                    <a:pt x="526" y="237"/>
                    <a:pt x="507" y="237"/>
                  </a:cubicBezTo>
                  <a:cubicBezTo>
                    <a:pt x="504" y="237"/>
                    <a:pt x="501" y="237"/>
                    <a:pt x="498" y="236"/>
                  </a:cubicBezTo>
                  <a:cubicBezTo>
                    <a:pt x="478" y="246"/>
                    <a:pt x="452" y="248"/>
                    <a:pt x="425" y="248"/>
                  </a:cubicBezTo>
                  <a:cubicBezTo>
                    <a:pt x="403" y="248"/>
                    <a:pt x="380" y="246"/>
                    <a:pt x="361" y="246"/>
                  </a:cubicBezTo>
                  <a:cubicBezTo>
                    <a:pt x="266" y="246"/>
                    <a:pt x="174" y="240"/>
                    <a:pt x="78" y="223"/>
                  </a:cubicBezTo>
                  <a:cubicBezTo>
                    <a:pt x="77" y="222"/>
                    <a:pt x="76" y="222"/>
                    <a:pt x="75" y="222"/>
                  </a:cubicBezTo>
                  <a:cubicBezTo>
                    <a:pt x="53" y="222"/>
                    <a:pt x="42" y="257"/>
                    <a:pt x="68" y="264"/>
                  </a:cubicBezTo>
                  <a:cubicBezTo>
                    <a:pt x="156" y="279"/>
                    <a:pt x="253" y="293"/>
                    <a:pt x="348" y="293"/>
                  </a:cubicBezTo>
                  <a:cubicBezTo>
                    <a:pt x="402" y="293"/>
                    <a:pt x="454" y="288"/>
                    <a:pt x="505" y="277"/>
                  </a:cubicBezTo>
                  <a:cubicBezTo>
                    <a:pt x="536" y="270"/>
                    <a:pt x="580" y="254"/>
                    <a:pt x="574" y="213"/>
                  </a:cubicBezTo>
                  <a:cubicBezTo>
                    <a:pt x="569" y="199"/>
                    <a:pt x="563" y="192"/>
                    <a:pt x="553" y="182"/>
                  </a:cubicBezTo>
                  <a:cubicBezTo>
                    <a:pt x="525" y="158"/>
                    <a:pt x="501" y="144"/>
                    <a:pt x="478" y="117"/>
                  </a:cubicBezTo>
                  <a:cubicBezTo>
                    <a:pt x="423" y="46"/>
                    <a:pt x="370" y="0"/>
                    <a:pt x="294" y="0"/>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11"/>
            <p:cNvSpPr/>
            <p:nvPr/>
          </p:nvSpPr>
          <p:spPr>
            <a:xfrm flipH="1">
              <a:off x="6174167" y="3433827"/>
              <a:ext cx="20764" cy="28832"/>
            </a:xfrm>
            <a:custGeom>
              <a:rect b="b" l="l" r="r" t="t"/>
              <a:pathLst>
                <a:path extrusionOk="0" h="461" w="332">
                  <a:moveTo>
                    <a:pt x="304" y="0"/>
                  </a:moveTo>
                  <a:cubicBezTo>
                    <a:pt x="300" y="0"/>
                    <a:pt x="297" y="1"/>
                    <a:pt x="294" y="2"/>
                  </a:cubicBezTo>
                  <a:cubicBezTo>
                    <a:pt x="290" y="2"/>
                    <a:pt x="290" y="2"/>
                    <a:pt x="287" y="6"/>
                  </a:cubicBezTo>
                  <a:cubicBezTo>
                    <a:pt x="278" y="10"/>
                    <a:pt x="275" y="17"/>
                    <a:pt x="277" y="25"/>
                  </a:cubicBezTo>
                  <a:lnTo>
                    <a:pt x="277" y="25"/>
                  </a:lnTo>
                  <a:cubicBezTo>
                    <a:pt x="268" y="20"/>
                    <a:pt x="257" y="18"/>
                    <a:pt x="246" y="18"/>
                  </a:cubicBezTo>
                  <a:cubicBezTo>
                    <a:pt x="184" y="18"/>
                    <a:pt x="102" y="81"/>
                    <a:pt x="72" y="119"/>
                  </a:cubicBezTo>
                  <a:cubicBezTo>
                    <a:pt x="21" y="184"/>
                    <a:pt x="0" y="276"/>
                    <a:pt x="35" y="354"/>
                  </a:cubicBezTo>
                  <a:cubicBezTo>
                    <a:pt x="58" y="410"/>
                    <a:pt x="112" y="461"/>
                    <a:pt x="176" y="461"/>
                  </a:cubicBezTo>
                  <a:cubicBezTo>
                    <a:pt x="187" y="461"/>
                    <a:pt x="197" y="459"/>
                    <a:pt x="208" y="456"/>
                  </a:cubicBezTo>
                  <a:cubicBezTo>
                    <a:pt x="273" y="440"/>
                    <a:pt x="322" y="365"/>
                    <a:pt x="294" y="300"/>
                  </a:cubicBezTo>
                  <a:cubicBezTo>
                    <a:pt x="290" y="289"/>
                    <a:pt x="281" y="284"/>
                    <a:pt x="273" y="284"/>
                  </a:cubicBezTo>
                  <a:cubicBezTo>
                    <a:pt x="260" y="284"/>
                    <a:pt x="247" y="295"/>
                    <a:pt x="253" y="310"/>
                  </a:cubicBezTo>
                  <a:cubicBezTo>
                    <a:pt x="280" y="375"/>
                    <a:pt x="230" y="414"/>
                    <a:pt x="176" y="414"/>
                  </a:cubicBezTo>
                  <a:cubicBezTo>
                    <a:pt x="148" y="414"/>
                    <a:pt x="119" y="404"/>
                    <a:pt x="100" y="382"/>
                  </a:cubicBezTo>
                  <a:cubicBezTo>
                    <a:pt x="52" y="330"/>
                    <a:pt x="48" y="252"/>
                    <a:pt x="76" y="190"/>
                  </a:cubicBezTo>
                  <a:cubicBezTo>
                    <a:pt x="103" y="139"/>
                    <a:pt x="144" y="98"/>
                    <a:pt x="199" y="78"/>
                  </a:cubicBezTo>
                  <a:cubicBezTo>
                    <a:pt x="240" y="61"/>
                    <a:pt x="284" y="75"/>
                    <a:pt x="322" y="54"/>
                  </a:cubicBezTo>
                  <a:cubicBezTo>
                    <a:pt x="328" y="51"/>
                    <a:pt x="331" y="43"/>
                    <a:pt x="331" y="37"/>
                  </a:cubicBezTo>
                  <a:cubicBezTo>
                    <a:pt x="331" y="20"/>
                    <a:pt x="328" y="16"/>
                    <a:pt x="318" y="6"/>
                  </a:cubicBezTo>
                  <a:cubicBezTo>
                    <a:pt x="314" y="2"/>
                    <a:pt x="309" y="0"/>
                    <a:pt x="304" y="0"/>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11"/>
            <p:cNvSpPr/>
            <p:nvPr/>
          </p:nvSpPr>
          <p:spPr>
            <a:xfrm flipH="1">
              <a:off x="6902849" y="3582802"/>
              <a:ext cx="26455" cy="19826"/>
            </a:xfrm>
            <a:custGeom>
              <a:rect b="b" l="l" r="r" t="t"/>
              <a:pathLst>
                <a:path extrusionOk="0" h="317" w="423">
                  <a:moveTo>
                    <a:pt x="396" y="0"/>
                  </a:moveTo>
                  <a:cubicBezTo>
                    <a:pt x="388" y="0"/>
                    <a:pt x="379" y="4"/>
                    <a:pt x="375" y="14"/>
                  </a:cubicBezTo>
                  <a:cubicBezTo>
                    <a:pt x="341" y="102"/>
                    <a:pt x="283" y="204"/>
                    <a:pt x="197" y="253"/>
                  </a:cubicBezTo>
                  <a:cubicBezTo>
                    <a:pt x="175" y="265"/>
                    <a:pt x="147" y="275"/>
                    <a:pt x="121" y="275"/>
                  </a:cubicBezTo>
                  <a:cubicBezTo>
                    <a:pt x="91" y="275"/>
                    <a:pt x="63" y="262"/>
                    <a:pt x="51" y="225"/>
                  </a:cubicBezTo>
                  <a:cubicBezTo>
                    <a:pt x="33" y="181"/>
                    <a:pt x="47" y="127"/>
                    <a:pt x="54" y="82"/>
                  </a:cubicBezTo>
                  <a:cubicBezTo>
                    <a:pt x="56" y="70"/>
                    <a:pt x="47" y="64"/>
                    <a:pt x="37" y="64"/>
                  </a:cubicBezTo>
                  <a:cubicBezTo>
                    <a:pt x="26" y="64"/>
                    <a:pt x="15" y="70"/>
                    <a:pt x="13" y="82"/>
                  </a:cubicBezTo>
                  <a:cubicBezTo>
                    <a:pt x="4" y="177"/>
                    <a:pt x="0" y="317"/>
                    <a:pt x="118" y="317"/>
                  </a:cubicBezTo>
                  <a:cubicBezTo>
                    <a:pt x="127" y="317"/>
                    <a:pt x="136" y="316"/>
                    <a:pt x="147" y="314"/>
                  </a:cubicBezTo>
                  <a:cubicBezTo>
                    <a:pt x="283" y="290"/>
                    <a:pt x="369" y="143"/>
                    <a:pt x="416" y="27"/>
                  </a:cubicBezTo>
                  <a:cubicBezTo>
                    <a:pt x="423" y="10"/>
                    <a:pt x="410" y="0"/>
                    <a:pt x="396" y="0"/>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11"/>
            <p:cNvSpPr/>
            <p:nvPr/>
          </p:nvSpPr>
          <p:spPr>
            <a:xfrm flipH="1">
              <a:off x="6852189" y="3326379"/>
              <a:ext cx="18450" cy="22140"/>
            </a:xfrm>
            <a:custGeom>
              <a:rect b="b" l="l" r="r" t="t"/>
              <a:pathLst>
                <a:path extrusionOk="0" h="354" w="295">
                  <a:moveTo>
                    <a:pt x="178" y="1"/>
                  </a:moveTo>
                  <a:cubicBezTo>
                    <a:pt x="163" y="1"/>
                    <a:pt x="148" y="21"/>
                    <a:pt x="160" y="34"/>
                  </a:cubicBezTo>
                  <a:cubicBezTo>
                    <a:pt x="228" y="108"/>
                    <a:pt x="247" y="212"/>
                    <a:pt x="207" y="303"/>
                  </a:cubicBezTo>
                  <a:lnTo>
                    <a:pt x="207" y="303"/>
                  </a:lnTo>
                  <a:cubicBezTo>
                    <a:pt x="142" y="269"/>
                    <a:pt x="55" y="209"/>
                    <a:pt x="113" y="130"/>
                  </a:cubicBezTo>
                  <a:cubicBezTo>
                    <a:pt x="123" y="116"/>
                    <a:pt x="109" y="101"/>
                    <a:pt x="94" y="101"/>
                  </a:cubicBezTo>
                  <a:cubicBezTo>
                    <a:pt x="88" y="101"/>
                    <a:pt x="83" y="104"/>
                    <a:pt x="79" y="110"/>
                  </a:cubicBezTo>
                  <a:cubicBezTo>
                    <a:pt x="1" y="215"/>
                    <a:pt x="120" y="307"/>
                    <a:pt x="209" y="351"/>
                  </a:cubicBezTo>
                  <a:cubicBezTo>
                    <a:pt x="211" y="353"/>
                    <a:pt x="213" y="353"/>
                    <a:pt x="215" y="353"/>
                  </a:cubicBezTo>
                  <a:cubicBezTo>
                    <a:pt x="222" y="353"/>
                    <a:pt x="231" y="349"/>
                    <a:pt x="236" y="342"/>
                  </a:cubicBezTo>
                  <a:cubicBezTo>
                    <a:pt x="294" y="233"/>
                    <a:pt x="277" y="99"/>
                    <a:pt x="192" y="7"/>
                  </a:cubicBezTo>
                  <a:cubicBezTo>
                    <a:pt x="188" y="3"/>
                    <a:pt x="183" y="1"/>
                    <a:pt x="178" y="1"/>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11"/>
            <p:cNvSpPr/>
            <p:nvPr/>
          </p:nvSpPr>
          <p:spPr>
            <a:xfrm flipH="1">
              <a:off x="6689141" y="3338825"/>
              <a:ext cx="21640" cy="14322"/>
            </a:xfrm>
            <a:custGeom>
              <a:rect b="b" l="l" r="r" t="t"/>
              <a:pathLst>
                <a:path extrusionOk="0" h="229" w="346">
                  <a:moveTo>
                    <a:pt x="65" y="0"/>
                  </a:moveTo>
                  <a:cubicBezTo>
                    <a:pt x="61" y="0"/>
                    <a:pt x="57" y="1"/>
                    <a:pt x="56" y="3"/>
                  </a:cubicBezTo>
                  <a:cubicBezTo>
                    <a:pt x="8" y="37"/>
                    <a:pt x="1" y="98"/>
                    <a:pt x="32" y="146"/>
                  </a:cubicBezTo>
                  <a:cubicBezTo>
                    <a:pt x="70" y="204"/>
                    <a:pt x="155" y="225"/>
                    <a:pt x="216" y="228"/>
                  </a:cubicBezTo>
                  <a:cubicBezTo>
                    <a:pt x="220" y="228"/>
                    <a:pt x="223" y="228"/>
                    <a:pt x="226" y="228"/>
                  </a:cubicBezTo>
                  <a:cubicBezTo>
                    <a:pt x="279" y="228"/>
                    <a:pt x="342" y="204"/>
                    <a:pt x="342" y="146"/>
                  </a:cubicBezTo>
                  <a:cubicBezTo>
                    <a:pt x="345" y="106"/>
                    <a:pt x="316" y="63"/>
                    <a:pt x="277" y="63"/>
                  </a:cubicBezTo>
                  <a:cubicBezTo>
                    <a:pt x="269" y="63"/>
                    <a:pt x="262" y="64"/>
                    <a:pt x="254" y="67"/>
                  </a:cubicBezTo>
                  <a:cubicBezTo>
                    <a:pt x="233" y="77"/>
                    <a:pt x="238" y="107"/>
                    <a:pt x="256" y="107"/>
                  </a:cubicBezTo>
                  <a:cubicBezTo>
                    <a:pt x="258" y="107"/>
                    <a:pt x="261" y="106"/>
                    <a:pt x="264" y="105"/>
                  </a:cubicBezTo>
                  <a:cubicBezTo>
                    <a:pt x="268" y="103"/>
                    <a:pt x="272" y="103"/>
                    <a:pt x="275" y="103"/>
                  </a:cubicBezTo>
                  <a:cubicBezTo>
                    <a:pt x="294" y="103"/>
                    <a:pt x="302" y="125"/>
                    <a:pt x="302" y="139"/>
                  </a:cubicBezTo>
                  <a:cubicBezTo>
                    <a:pt x="302" y="166"/>
                    <a:pt x="281" y="180"/>
                    <a:pt x="257" y="184"/>
                  </a:cubicBezTo>
                  <a:cubicBezTo>
                    <a:pt x="248" y="186"/>
                    <a:pt x="239" y="186"/>
                    <a:pt x="229" y="186"/>
                  </a:cubicBezTo>
                  <a:cubicBezTo>
                    <a:pt x="207" y="186"/>
                    <a:pt x="183" y="182"/>
                    <a:pt x="161" y="177"/>
                  </a:cubicBezTo>
                  <a:cubicBezTo>
                    <a:pt x="134" y="170"/>
                    <a:pt x="111" y="163"/>
                    <a:pt x="87" y="146"/>
                  </a:cubicBezTo>
                  <a:cubicBezTo>
                    <a:pt x="58" y="124"/>
                    <a:pt x="39" y="76"/>
                    <a:pt x="67" y="48"/>
                  </a:cubicBezTo>
                  <a:lnTo>
                    <a:pt x="67" y="48"/>
                  </a:lnTo>
                  <a:cubicBezTo>
                    <a:pt x="91" y="62"/>
                    <a:pt x="114" y="77"/>
                    <a:pt x="138" y="91"/>
                  </a:cubicBezTo>
                  <a:cubicBezTo>
                    <a:pt x="141" y="93"/>
                    <a:pt x="144" y="94"/>
                    <a:pt x="148" y="94"/>
                  </a:cubicBezTo>
                  <a:cubicBezTo>
                    <a:pt x="164" y="94"/>
                    <a:pt x="175" y="68"/>
                    <a:pt x="158" y="57"/>
                  </a:cubicBezTo>
                  <a:cubicBezTo>
                    <a:pt x="131" y="40"/>
                    <a:pt x="103" y="20"/>
                    <a:pt x="76" y="3"/>
                  </a:cubicBezTo>
                  <a:cubicBezTo>
                    <a:pt x="73" y="1"/>
                    <a:pt x="69" y="0"/>
                    <a:pt x="65" y="0"/>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11"/>
            <p:cNvSpPr/>
            <p:nvPr/>
          </p:nvSpPr>
          <p:spPr>
            <a:xfrm flipH="1">
              <a:off x="6859319" y="3624393"/>
              <a:ext cx="29020" cy="25705"/>
            </a:xfrm>
            <a:custGeom>
              <a:rect b="b" l="l" r="r" t="t"/>
              <a:pathLst>
                <a:path extrusionOk="0" h="411" w="464">
                  <a:moveTo>
                    <a:pt x="326" y="0"/>
                  </a:moveTo>
                  <a:cubicBezTo>
                    <a:pt x="303" y="0"/>
                    <a:pt x="279" y="6"/>
                    <a:pt x="256" y="11"/>
                  </a:cubicBezTo>
                  <a:cubicBezTo>
                    <a:pt x="171" y="28"/>
                    <a:pt x="92" y="62"/>
                    <a:pt x="17" y="103"/>
                  </a:cubicBezTo>
                  <a:cubicBezTo>
                    <a:pt x="0" y="115"/>
                    <a:pt x="12" y="140"/>
                    <a:pt x="28" y="140"/>
                  </a:cubicBezTo>
                  <a:cubicBezTo>
                    <a:pt x="31" y="140"/>
                    <a:pt x="35" y="140"/>
                    <a:pt x="38" y="137"/>
                  </a:cubicBezTo>
                  <a:cubicBezTo>
                    <a:pt x="109" y="100"/>
                    <a:pt x="185" y="69"/>
                    <a:pt x="267" y="51"/>
                  </a:cubicBezTo>
                  <a:cubicBezTo>
                    <a:pt x="284" y="48"/>
                    <a:pt x="298" y="44"/>
                    <a:pt x="311" y="44"/>
                  </a:cubicBezTo>
                  <a:cubicBezTo>
                    <a:pt x="323" y="44"/>
                    <a:pt x="335" y="47"/>
                    <a:pt x="348" y="59"/>
                  </a:cubicBezTo>
                  <a:cubicBezTo>
                    <a:pt x="379" y="83"/>
                    <a:pt x="379" y="89"/>
                    <a:pt x="382" y="124"/>
                  </a:cubicBezTo>
                  <a:cubicBezTo>
                    <a:pt x="382" y="161"/>
                    <a:pt x="375" y="199"/>
                    <a:pt x="358" y="233"/>
                  </a:cubicBezTo>
                  <a:cubicBezTo>
                    <a:pt x="328" y="294"/>
                    <a:pt x="273" y="346"/>
                    <a:pt x="208" y="363"/>
                  </a:cubicBezTo>
                  <a:cubicBezTo>
                    <a:pt x="196" y="365"/>
                    <a:pt x="182" y="367"/>
                    <a:pt x="168" y="367"/>
                  </a:cubicBezTo>
                  <a:cubicBezTo>
                    <a:pt x="162" y="367"/>
                    <a:pt x="156" y="367"/>
                    <a:pt x="150" y="366"/>
                  </a:cubicBezTo>
                  <a:cubicBezTo>
                    <a:pt x="99" y="363"/>
                    <a:pt x="79" y="314"/>
                    <a:pt x="95" y="270"/>
                  </a:cubicBezTo>
                  <a:cubicBezTo>
                    <a:pt x="116" y="219"/>
                    <a:pt x="194" y="209"/>
                    <a:pt x="243" y="202"/>
                  </a:cubicBezTo>
                  <a:cubicBezTo>
                    <a:pt x="266" y="199"/>
                    <a:pt x="266" y="161"/>
                    <a:pt x="245" y="161"/>
                  </a:cubicBezTo>
                  <a:cubicBezTo>
                    <a:pt x="245" y="161"/>
                    <a:pt x="244" y="161"/>
                    <a:pt x="243" y="161"/>
                  </a:cubicBezTo>
                  <a:cubicBezTo>
                    <a:pt x="181" y="171"/>
                    <a:pt x="113" y="178"/>
                    <a:pt x="72" y="229"/>
                  </a:cubicBezTo>
                  <a:cubicBezTo>
                    <a:pt x="41" y="264"/>
                    <a:pt x="27" y="322"/>
                    <a:pt x="54" y="363"/>
                  </a:cubicBezTo>
                  <a:cubicBezTo>
                    <a:pt x="79" y="397"/>
                    <a:pt x="115" y="411"/>
                    <a:pt x="155" y="411"/>
                  </a:cubicBezTo>
                  <a:cubicBezTo>
                    <a:pt x="220" y="411"/>
                    <a:pt x="294" y="373"/>
                    <a:pt x="335" y="335"/>
                  </a:cubicBezTo>
                  <a:cubicBezTo>
                    <a:pt x="407" y="267"/>
                    <a:pt x="464" y="120"/>
                    <a:pt x="396" y="31"/>
                  </a:cubicBezTo>
                  <a:cubicBezTo>
                    <a:pt x="378" y="7"/>
                    <a:pt x="353" y="0"/>
                    <a:pt x="326" y="0"/>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11"/>
            <p:cNvSpPr/>
            <p:nvPr/>
          </p:nvSpPr>
          <p:spPr>
            <a:xfrm flipH="1">
              <a:off x="6683575" y="3593997"/>
              <a:ext cx="30145" cy="25330"/>
            </a:xfrm>
            <a:custGeom>
              <a:rect b="b" l="l" r="r" t="t"/>
              <a:pathLst>
                <a:path extrusionOk="0" h="405" w="482">
                  <a:moveTo>
                    <a:pt x="334" y="43"/>
                  </a:moveTo>
                  <a:cubicBezTo>
                    <a:pt x="334" y="48"/>
                    <a:pt x="337" y="53"/>
                    <a:pt x="342" y="57"/>
                  </a:cubicBezTo>
                  <a:cubicBezTo>
                    <a:pt x="481" y="145"/>
                    <a:pt x="287" y="359"/>
                    <a:pt x="159" y="359"/>
                  </a:cubicBezTo>
                  <a:cubicBezTo>
                    <a:pt x="125" y="359"/>
                    <a:pt x="96" y="343"/>
                    <a:pt x="79" y="306"/>
                  </a:cubicBezTo>
                  <a:cubicBezTo>
                    <a:pt x="41" y="220"/>
                    <a:pt x="106" y="138"/>
                    <a:pt x="175" y="94"/>
                  </a:cubicBezTo>
                  <a:cubicBezTo>
                    <a:pt x="223" y="64"/>
                    <a:pt x="278" y="47"/>
                    <a:pt x="334" y="43"/>
                  </a:cubicBezTo>
                  <a:close/>
                  <a:moveTo>
                    <a:pt x="364" y="1"/>
                  </a:moveTo>
                  <a:cubicBezTo>
                    <a:pt x="259" y="1"/>
                    <a:pt x="151" y="38"/>
                    <a:pt x="79" y="121"/>
                  </a:cubicBezTo>
                  <a:cubicBezTo>
                    <a:pt x="18" y="197"/>
                    <a:pt x="0" y="320"/>
                    <a:pt x="93" y="384"/>
                  </a:cubicBezTo>
                  <a:cubicBezTo>
                    <a:pt x="114" y="399"/>
                    <a:pt x="137" y="405"/>
                    <a:pt x="160" y="405"/>
                  </a:cubicBezTo>
                  <a:cubicBezTo>
                    <a:pt x="240" y="405"/>
                    <a:pt x="325" y="331"/>
                    <a:pt x="372" y="275"/>
                  </a:cubicBezTo>
                  <a:cubicBezTo>
                    <a:pt x="434" y="211"/>
                    <a:pt x="453" y="106"/>
                    <a:pt x="392" y="43"/>
                  </a:cubicBezTo>
                  <a:lnTo>
                    <a:pt x="392" y="43"/>
                  </a:lnTo>
                  <a:cubicBezTo>
                    <a:pt x="399" y="44"/>
                    <a:pt x="406" y="45"/>
                    <a:pt x="413" y="46"/>
                  </a:cubicBezTo>
                  <a:cubicBezTo>
                    <a:pt x="414" y="46"/>
                    <a:pt x="415" y="46"/>
                    <a:pt x="417" y="46"/>
                  </a:cubicBezTo>
                  <a:cubicBezTo>
                    <a:pt x="438" y="46"/>
                    <a:pt x="450" y="9"/>
                    <a:pt x="424" y="5"/>
                  </a:cubicBezTo>
                  <a:cubicBezTo>
                    <a:pt x="404" y="2"/>
                    <a:pt x="384" y="1"/>
                    <a:pt x="364"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11"/>
            <p:cNvSpPr/>
            <p:nvPr/>
          </p:nvSpPr>
          <p:spPr>
            <a:xfrm flipH="1">
              <a:off x="6926490" y="3493304"/>
              <a:ext cx="30583" cy="18387"/>
            </a:xfrm>
            <a:custGeom>
              <a:rect b="b" l="l" r="r" t="t"/>
              <a:pathLst>
                <a:path extrusionOk="0" h="294" w="489">
                  <a:moveTo>
                    <a:pt x="26" y="1"/>
                  </a:moveTo>
                  <a:cubicBezTo>
                    <a:pt x="13" y="1"/>
                    <a:pt x="0" y="10"/>
                    <a:pt x="6" y="25"/>
                  </a:cubicBezTo>
                  <a:cubicBezTo>
                    <a:pt x="17" y="58"/>
                    <a:pt x="31" y="93"/>
                    <a:pt x="41" y="124"/>
                  </a:cubicBezTo>
                  <a:cubicBezTo>
                    <a:pt x="51" y="151"/>
                    <a:pt x="61" y="198"/>
                    <a:pt x="78" y="222"/>
                  </a:cubicBezTo>
                  <a:cubicBezTo>
                    <a:pt x="99" y="247"/>
                    <a:pt x="133" y="260"/>
                    <a:pt x="164" y="271"/>
                  </a:cubicBezTo>
                  <a:cubicBezTo>
                    <a:pt x="209" y="286"/>
                    <a:pt x="255" y="293"/>
                    <a:pt x="301" y="293"/>
                  </a:cubicBezTo>
                  <a:cubicBezTo>
                    <a:pt x="357" y="293"/>
                    <a:pt x="413" y="282"/>
                    <a:pt x="468" y="260"/>
                  </a:cubicBezTo>
                  <a:cubicBezTo>
                    <a:pt x="477" y="257"/>
                    <a:pt x="488" y="243"/>
                    <a:pt x="482" y="230"/>
                  </a:cubicBezTo>
                  <a:cubicBezTo>
                    <a:pt x="416" y="144"/>
                    <a:pt x="328" y="83"/>
                    <a:pt x="222" y="62"/>
                  </a:cubicBezTo>
                  <a:cubicBezTo>
                    <a:pt x="220" y="62"/>
                    <a:pt x="218" y="62"/>
                    <a:pt x="216" y="62"/>
                  </a:cubicBezTo>
                  <a:cubicBezTo>
                    <a:pt x="196" y="62"/>
                    <a:pt x="186" y="96"/>
                    <a:pt x="211" y="99"/>
                  </a:cubicBezTo>
                  <a:cubicBezTo>
                    <a:pt x="299" y="118"/>
                    <a:pt x="373" y="163"/>
                    <a:pt x="429" y="231"/>
                  </a:cubicBezTo>
                  <a:lnTo>
                    <a:pt x="429" y="231"/>
                  </a:lnTo>
                  <a:cubicBezTo>
                    <a:pt x="387" y="244"/>
                    <a:pt x="344" y="252"/>
                    <a:pt x="301" y="252"/>
                  </a:cubicBezTo>
                  <a:cubicBezTo>
                    <a:pt x="266" y="252"/>
                    <a:pt x="230" y="247"/>
                    <a:pt x="195" y="236"/>
                  </a:cubicBezTo>
                  <a:cubicBezTo>
                    <a:pt x="140" y="222"/>
                    <a:pt x="116" y="206"/>
                    <a:pt x="96" y="151"/>
                  </a:cubicBezTo>
                  <a:cubicBezTo>
                    <a:pt x="78" y="107"/>
                    <a:pt x="61" y="58"/>
                    <a:pt x="44" y="14"/>
                  </a:cubicBezTo>
                  <a:cubicBezTo>
                    <a:pt x="41" y="5"/>
                    <a:pt x="34" y="1"/>
                    <a:pt x="26"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11"/>
            <p:cNvSpPr/>
            <p:nvPr/>
          </p:nvSpPr>
          <p:spPr>
            <a:xfrm flipH="1">
              <a:off x="6204438" y="3438893"/>
              <a:ext cx="19951" cy="27331"/>
            </a:xfrm>
            <a:custGeom>
              <a:rect b="b" l="l" r="r" t="t"/>
              <a:pathLst>
                <a:path extrusionOk="0" h="437" w="319">
                  <a:moveTo>
                    <a:pt x="90" y="1"/>
                  </a:moveTo>
                  <a:cubicBezTo>
                    <a:pt x="70" y="1"/>
                    <a:pt x="50" y="2"/>
                    <a:pt x="31" y="3"/>
                  </a:cubicBezTo>
                  <a:cubicBezTo>
                    <a:pt x="8" y="7"/>
                    <a:pt x="4" y="45"/>
                    <a:pt x="28" y="45"/>
                  </a:cubicBezTo>
                  <a:cubicBezTo>
                    <a:pt x="29" y="45"/>
                    <a:pt x="30" y="44"/>
                    <a:pt x="31" y="44"/>
                  </a:cubicBezTo>
                  <a:cubicBezTo>
                    <a:pt x="53" y="42"/>
                    <a:pt x="78" y="40"/>
                    <a:pt x="103" y="40"/>
                  </a:cubicBezTo>
                  <a:cubicBezTo>
                    <a:pt x="184" y="40"/>
                    <a:pt x="271" y="60"/>
                    <a:pt x="273" y="150"/>
                  </a:cubicBezTo>
                  <a:cubicBezTo>
                    <a:pt x="277" y="251"/>
                    <a:pt x="131" y="396"/>
                    <a:pt x="31" y="396"/>
                  </a:cubicBezTo>
                  <a:cubicBezTo>
                    <a:pt x="30" y="396"/>
                    <a:pt x="29" y="396"/>
                    <a:pt x="27" y="396"/>
                  </a:cubicBezTo>
                  <a:cubicBezTo>
                    <a:pt x="26" y="396"/>
                    <a:pt x="25" y="396"/>
                    <a:pt x="24" y="396"/>
                  </a:cubicBezTo>
                  <a:cubicBezTo>
                    <a:pt x="0" y="396"/>
                    <a:pt x="1" y="434"/>
                    <a:pt x="27" y="437"/>
                  </a:cubicBezTo>
                  <a:cubicBezTo>
                    <a:pt x="30" y="437"/>
                    <a:pt x="33" y="437"/>
                    <a:pt x="36" y="437"/>
                  </a:cubicBezTo>
                  <a:cubicBezTo>
                    <a:pt x="110" y="437"/>
                    <a:pt x="169" y="384"/>
                    <a:pt x="222" y="331"/>
                  </a:cubicBezTo>
                  <a:cubicBezTo>
                    <a:pt x="270" y="284"/>
                    <a:pt x="318" y="222"/>
                    <a:pt x="318" y="150"/>
                  </a:cubicBezTo>
                  <a:cubicBezTo>
                    <a:pt x="315" y="28"/>
                    <a:pt x="194" y="1"/>
                    <a:pt x="90"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11"/>
            <p:cNvSpPr/>
            <p:nvPr/>
          </p:nvSpPr>
          <p:spPr>
            <a:xfrm flipH="1">
              <a:off x="6216634" y="3312933"/>
              <a:ext cx="32084" cy="27956"/>
            </a:xfrm>
            <a:custGeom>
              <a:rect b="b" l="l" r="r" t="t"/>
              <a:pathLst>
                <a:path extrusionOk="0" h="447" w="513">
                  <a:moveTo>
                    <a:pt x="248" y="41"/>
                  </a:moveTo>
                  <a:cubicBezTo>
                    <a:pt x="290" y="41"/>
                    <a:pt x="333" y="49"/>
                    <a:pt x="372" y="59"/>
                  </a:cubicBezTo>
                  <a:cubicBezTo>
                    <a:pt x="512" y="92"/>
                    <a:pt x="413" y="253"/>
                    <a:pt x="348" y="314"/>
                  </a:cubicBezTo>
                  <a:cubicBezTo>
                    <a:pt x="289" y="371"/>
                    <a:pt x="208" y="407"/>
                    <a:pt x="126" y="407"/>
                  </a:cubicBezTo>
                  <a:cubicBezTo>
                    <a:pt x="119" y="407"/>
                    <a:pt x="113" y="407"/>
                    <a:pt x="106" y="407"/>
                  </a:cubicBezTo>
                  <a:cubicBezTo>
                    <a:pt x="58" y="407"/>
                    <a:pt x="58" y="393"/>
                    <a:pt x="55" y="352"/>
                  </a:cubicBezTo>
                  <a:cubicBezTo>
                    <a:pt x="52" y="328"/>
                    <a:pt x="55" y="304"/>
                    <a:pt x="58" y="284"/>
                  </a:cubicBezTo>
                  <a:cubicBezTo>
                    <a:pt x="65" y="218"/>
                    <a:pt x="85" y="157"/>
                    <a:pt x="120" y="103"/>
                  </a:cubicBezTo>
                  <a:cubicBezTo>
                    <a:pt x="124" y="96"/>
                    <a:pt x="124" y="89"/>
                    <a:pt x="121" y="84"/>
                  </a:cubicBezTo>
                  <a:lnTo>
                    <a:pt x="121" y="84"/>
                  </a:lnTo>
                  <a:cubicBezTo>
                    <a:pt x="157" y="52"/>
                    <a:pt x="202" y="41"/>
                    <a:pt x="248" y="41"/>
                  </a:cubicBezTo>
                  <a:close/>
                  <a:moveTo>
                    <a:pt x="247" y="1"/>
                  </a:moveTo>
                  <a:cubicBezTo>
                    <a:pt x="185" y="1"/>
                    <a:pt x="126" y="17"/>
                    <a:pt x="82" y="65"/>
                  </a:cubicBezTo>
                  <a:cubicBezTo>
                    <a:pt x="76" y="73"/>
                    <a:pt x="76" y="81"/>
                    <a:pt x="79" y="89"/>
                  </a:cubicBezTo>
                  <a:lnTo>
                    <a:pt x="79" y="89"/>
                  </a:lnTo>
                  <a:cubicBezTo>
                    <a:pt x="20" y="193"/>
                    <a:pt x="1" y="307"/>
                    <a:pt x="24" y="423"/>
                  </a:cubicBezTo>
                  <a:cubicBezTo>
                    <a:pt x="24" y="430"/>
                    <a:pt x="31" y="437"/>
                    <a:pt x="38" y="437"/>
                  </a:cubicBezTo>
                  <a:cubicBezTo>
                    <a:pt x="64" y="443"/>
                    <a:pt x="90" y="446"/>
                    <a:pt x="116" y="446"/>
                  </a:cubicBezTo>
                  <a:cubicBezTo>
                    <a:pt x="281" y="446"/>
                    <a:pt x="443" y="332"/>
                    <a:pt x="482" y="167"/>
                  </a:cubicBezTo>
                  <a:cubicBezTo>
                    <a:pt x="506" y="54"/>
                    <a:pt x="437" y="27"/>
                    <a:pt x="339" y="10"/>
                  </a:cubicBezTo>
                  <a:cubicBezTo>
                    <a:pt x="308" y="5"/>
                    <a:pt x="277" y="1"/>
                    <a:pt x="247"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11"/>
            <p:cNvSpPr/>
            <p:nvPr/>
          </p:nvSpPr>
          <p:spPr>
            <a:xfrm flipH="1">
              <a:off x="6397694" y="3360527"/>
              <a:ext cx="48721" cy="38026"/>
            </a:xfrm>
            <a:custGeom>
              <a:rect b="b" l="l" r="r" t="t"/>
              <a:pathLst>
                <a:path extrusionOk="0" h="608" w="779">
                  <a:moveTo>
                    <a:pt x="427" y="1"/>
                  </a:moveTo>
                  <a:cubicBezTo>
                    <a:pt x="310" y="1"/>
                    <a:pt x="196" y="66"/>
                    <a:pt x="127" y="164"/>
                  </a:cubicBezTo>
                  <a:cubicBezTo>
                    <a:pt x="72" y="236"/>
                    <a:pt x="45" y="325"/>
                    <a:pt x="27" y="413"/>
                  </a:cubicBezTo>
                  <a:cubicBezTo>
                    <a:pt x="21" y="468"/>
                    <a:pt x="0" y="557"/>
                    <a:pt x="51" y="594"/>
                  </a:cubicBezTo>
                  <a:cubicBezTo>
                    <a:pt x="65" y="604"/>
                    <a:pt x="83" y="607"/>
                    <a:pt x="102" y="607"/>
                  </a:cubicBezTo>
                  <a:cubicBezTo>
                    <a:pt x="161" y="607"/>
                    <a:pt x="236" y="572"/>
                    <a:pt x="277" y="557"/>
                  </a:cubicBezTo>
                  <a:cubicBezTo>
                    <a:pt x="366" y="522"/>
                    <a:pt x="454" y="481"/>
                    <a:pt x="536" y="434"/>
                  </a:cubicBezTo>
                  <a:cubicBezTo>
                    <a:pt x="676" y="345"/>
                    <a:pt x="779" y="212"/>
                    <a:pt x="694" y="48"/>
                  </a:cubicBezTo>
                  <a:cubicBezTo>
                    <a:pt x="689" y="40"/>
                    <a:pt x="683" y="37"/>
                    <a:pt x="676" y="37"/>
                  </a:cubicBezTo>
                  <a:cubicBezTo>
                    <a:pt x="662" y="37"/>
                    <a:pt x="649" y="52"/>
                    <a:pt x="656" y="68"/>
                  </a:cubicBezTo>
                  <a:cubicBezTo>
                    <a:pt x="738" y="229"/>
                    <a:pt x="612" y="342"/>
                    <a:pt x="485" y="413"/>
                  </a:cubicBezTo>
                  <a:cubicBezTo>
                    <a:pt x="423" y="451"/>
                    <a:pt x="362" y="478"/>
                    <a:pt x="300" y="506"/>
                  </a:cubicBezTo>
                  <a:cubicBezTo>
                    <a:pt x="270" y="516"/>
                    <a:pt x="239" y="526"/>
                    <a:pt x="212" y="536"/>
                  </a:cubicBezTo>
                  <a:cubicBezTo>
                    <a:pt x="188" y="542"/>
                    <a:pt x="140" y="565"/>
                    <a:pt x="112" y="565"/>
                  </a:cubicBezTo>
                  <a:cubicBezTo>
                    <a:pt x="109" y="565"/>
                    <a:pt x="106" y="564"/>
                    <a:pt x="103" y="563"/>
                  </a:cubicBezTo>
                  <a:cubicBezTo>
                    <a:pt x="27" y="543"/>
                    <a:pt x="68" y="410"/>
                    <a:pt x="82" y="358"/>
                  </a:cubicBezTo>
                  <a:cubicBezTo>
                    <a:pt x="100" y="297"/>
                    <a:pt x="123" y="236"/>
                    <a:pt x="161" y="185"/>
                  </a:cubicBezTo>
                  <a:cubicBezTo>
                    <a:pt x="223" y="96"/>
                    <a:pt x="325" y="42"/>
                    <a:pt x="428" y="42"/>
                  </a:cubicBezTo>
                  <a:cubicBezTo>
                    <a:pt x="461" y="42"/>
                    <a:pt x="494" y="47"/>
                    <a:pt x="526" y="59"/>
                  </a:cubicBezTo>
                  <a:cubicBezTo>
                    <a:pt x="528" y="60"/>
                    <a:pt x="531" y="60"/>
                    <a:pt x="533" y="60"/>
                  </a:cubicBezTo>
                  <a:cubicBezTo>
                    <a:pt x="552" y="60"/>
                    <a:pt x="560" y="27"/>
                    <a:pt x="536" y="21"/>
                  </a:cubicBezTo>
                  <a:cubicBezTo>
                    <a:pt x="500" y="7"/>
                    <a:pt x="463" y="1"/>
                    <a:pt x="427"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11"/>
            <p:cNvSpPr/>
            <p:nvPr/>
          </p:nvSpPr>
          <p:spPr>
            <a:xfrm flipH="1">
              <a:off x="6418646" y="3377789"/>
              <a:ext cx="3878" cy="2627"/>
            </a:xfrm>
            <a:custGeom>
              <a:rect b="b" l="l" r="r" t="t"/>
              <a:pathLst>
                <a:path extrusionOk="0" h="42" w="62">
                  <a:moveTo>
                    <a:pt x="21" y="1"/>
                  </a:moveTo>
                  <a:cubicBezTo>
                    <a:pt x="11" y="1"/>
                    <a:pt x="0" y="11"/>
                    <a:pt x="0" y="21"/>
                  </a:cubicBezTo>
                  <a:cubicBezTo>
                    <a:pt x="0" y="35"/>
                    <a:pt x="8" y="42"/>
                    <a:pt x="21" y="42"/>
                  </a:cubicBezTo>
                  <a:lnTo>
                    <a:pt x="41" y="42"/>
                  </a:lnTo>
                  <a:cubicBezTo>
                    <a:pt x="52" y="42"/>
                    <a:pt x="62" y="35"/>
                    <a:pt x="62" y="21"/>
                  </a:cubicBezTo>
                  <a:cubicBezTo>
                    <a:pt x="62" y="11"/>
                    <a:pt x="52" y="1"/>
                    <a:pt x="41"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11"/>
            <p:cNvSpPr/>
            <p:nvPr/>
          </p:nvSpPr>
          <p:spPr>
            <a:xfrm flipH="1">
              <a:off x="6419584" y="3375412"/>
              <a:ext cx="11320" cy="8944"/>
            </a:xfrm>
            <a:custGeom>
              <a:rect b="b" l="l" r="r" t="t"/>
              <a:pathLst>
                <a:path extrusionOk="0" h="143" w="181">
                  <a:moveTo>
                    <a:pt x="67" y="0"/>
                  </a:moveTo>
                  <a:cubicBezTo>
                    <a:pt x="60" y="0"/>
                    <a:pt x="53" y="1"/>
                    <a:pt x="46" y="2"/>
                  </a:cubicBezTo>
                  <a:cubicBezTo>
                    <a:pt x="39" y="2"/>
                    <a:pt x="32" y="8"/>
                    <a:pt x="32" y="15"/>
                  </a:cubicBezTo>
                  <a:cubicBezTo>
                    <a:pt x="22" y="49"/>
                    <a:pt x="11" y="84"/>
                    <a:pt x="5" y="117"/>
                  </a:cubicBezTo>
                  <a:cubicBezTo>
                    <a:pt x="1" y="132"/>
                    <a:pt x="13" y="143"/>
                    <a:pt x="25" y="143"/>
                  </a:cubicBezTo>
                  <a:cubicBezTo>
                    <a:pt x="33" y="143"/>
                    <a:pt x="40" y="138"/>
                    <a:pt x="42" y="128"/>
                  </a:cubicBezTo>
                  <a:cubicBezTo>
                    <a:pt x="51" y="98"/>
                    <a:pt x="58" y="68"/>
                    <a:pt x="66" y="38"/>
                  </a:cubicBezTo>
                  <a:lnTo>
                    <a:pt x="66" y="38"/>
                  </a:lnTo>
                  <a:cubicBezTo>
                    <a:pt x="93" y="38"/>
                    <a:pt x="120" y="52"/>
                    <a:pt x="134" y="73"/>
                  </a:cubicBezTo>
                  <a:cubicBezTo>
                    <a:pt x="138" y="79"/>
                    <a:pt x="144" y="81"/>
                    <a:pt x="151" y="81"/>
                  </a:cubicBezTo>
                  <a:cubicBezTo>
                    <a:pt x="166" y="81"/>
                    <a:pt x="181" y="67"/>
                    <a:pt x="169" y="52"/>
                  </a:cubicBezTo>
                  <a:cubicBezTo>
                    <a:pt x="143" y="18"/>
                    <a:pt x="106" y="0"/>
                    <a:pt x="67" y="0"/>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11"/>
            <p:cNvSpPr/>
            <p:nvPr/>
          </p:nvSpPr>
          <p:spPr>
            <a:xfrm flipH="1">
              <a:off x="6720475" y="3352960"/>
              <a:ext cx="5379" cy="5816"/>
            </a:xfrm>
            <a:custGeom>
              <a:rect b="b" l="l" r="r" t="t"/>
              <a:pathLst>
                <a:path extrusionOk="0" h="93" w="86">
                  <a:moveTo>
                    <a:pt x="35" y="56"/>
                  </a:moveTo>
                  <a:lnTo>
                    <a:pt x="35" y="56"/>
                  </a:lnTo>
                  <a:cubicBezTo>
                    <a:pt x="35" y="56"/>
                    <a:pt x="34" y="56"/>
                    <a:pt x="34" y="57"/>
                  </a:cubicBezTo>
                  <a:cubicBezTo>
                    <a:pt x="34" y="56"/>
                    <a:pt x="35" y="56"/>
                    <a:pt x="35" y="56"/>
                  </a:cubicBezTo>
                  <a:close/>
                  <a:moveTo>
                    <a:pt x="60" y="1"/>
                  </a:moveTo>
                  <a:cubicBezTo>
                    <a:pt x="58" y="1"/>
                    <a:pt x="56" y="1"/>
                    <a:pt x="54" y="2"/>
                  </a:cubicBezTo>
                  <a:cubicBezTo>
                    <a:pt x="30" y="12"/>
                    <a:pt x="0" y="29"/>
                    <a:pt x="3" y="60"/>
                  </a:cubicBezTo>
                  <a:cubicBezTo>
                    <a:pt x="8" y="79"/>
                    <a:pt x="24" y="93"/>
                    <a:pt x="42" y="93"/>
                  </a:cubicBezTo>
                  <a:cubicBezTo>
                    <a:pt x="50" y="93"/>
                    <a:pt x="58" y="90"/>
                    <a:pt x="65" y="84"/>
                  </a:cubicBezTo>
                  <a:cubicBezTo>
                    <a:pt x="71" y="77"/>
                    <a:pt x="71" y="63"/>
                    <a:pt x="65" y="57"/>
                  </a:cubicBezTo>
                  <a:cubicBezTo>
                    <a:pt x="60" y="52"/>
                    <a:pt x="55" y="50"/>
                    <a:pt x="51" y="50"/>
                  </a:cubicBezTo>
                  <a:cubicBezTo>
                    <a:pt x="50" y="50"/>
                    <a:pt x="49" y="50"/>
                    <a:pt x="48" y="50"/>
                  </a:cubicBezTo>
                  <a:lnTo>
                    <a:pt x="48" y="50"/>
                  </a:lnTo>
                  <a:cubicBezTo>
                    <a:pt x="53" y="45"/>
                    <a:pt x="59" y="42"/>
                    <a:pt x="68" y="40"/>
                  </a:cubicBezTo>
                  <a:cubicBezTo>
                    <a:pt x="78" y="36"/>
                    <a:pt x="85" y="26"/>
                    <a:pt x="82" y="16"/>
                  </a:cubicBezTo>
                  <a:cubicBezTo>
                    <a:pt x="79" y="7"/>
                    <a:pt x="69" y="1"/>
                    <a:pt x="60"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11"/>
            <p:cNvSpPr/>
            <p:nvPr/>
          </p:nvSpPr>
          <p:spPr>
            <a:xfrm flipH="1">
              <a:off x="6782830" y="3358964"/>
              <a:ext cx="53661" cy="25580"/>
            </a:xfrm>
            <a:custGeom>
              <a:rect b="b" l="l" r="r" t="t"/>
              <a:pathLst>
                <a:path extrusionOk="0" h="409" w="858">
                  <a:moveTo>
                    <a:pt x="712" y="40"/>
                  </a:moveTo>
                  <a:cubicBezTo>
                    <a:pt x="750" y="40"/>
                    <a:pt x="783" y="48"/>
                    <a:pt x="801" y="68"/>
                  </a:cubicBezTo>
                  <a:lnTo>
                    <a:pt x="801" y="68"/>
                  </a:lnTo>
                  <a:cubicBezTo>
                    <a:pt x="775" y="67"/>
                    <a:pt x="748" y="66"/>
                    <a:pt x="722" y="66"/>
                  </a:cubicBezTo>
                  <a:cubicBezTo>
                    <a:pt x="653" y="66"/>
                    <a:pt x="585" y="70"/>
                    <a:pt x="517" y="78"/>
                  </a:cubicBezTo>
                  <a:lnTo>
                    <a:pt x="517" y="78"/>
                  </a:lnTo>
                  <a:cubicBezTo>
                    <a:pt x="580" y="58"/>
                    <a:pt x="653" y="40"/>
                    <a:pt x="712" y="40"/>
                  </a:cubicBezTo>
                  <a:close/>
                  <a:moveTo>
                    <a:pt x="713" y="0"/>
                  </a:moveTo>
                  <a:cubicBezTo>
                    <a:pt x="623" y="0"/>
                    <a:pt x="515" y="35"/>
                    <a:pt x="465" y="52"/>
                  </a:cubicBezTo>
                  <a:cubicBezTo>
                    <a:pt x="414" y="68"/>
                    <a:pt x="364" y="88"/>
                    <a:pt x="317" y="111"/>
                  </a:cubicBezTo>
                  <a:lnTo>
                    <a:pt x="317" y="111"/>
                  </a:lnTo>
                  <a:cubicBezTo>
                    <a:pt x="261" y="124"/>
                    <a:pt x="206" y="140"/>
                    <a:pt x="151" y="158"/>
                  </a:cubicBezTo>
                  <a:cubicBezTo>
                    <a:pt x="129" y="165"/>
                    <a:pt x="135" y="198"/>
                    <a:pt x="153" y="198"/>
                  </a:cubicBezTo>
                  <a:cubicBezTo>
                    <a:pt x="156" y="198"/>
                    <a:pt x="158" y="197"/>
                    <a:pt x="161" y="196"/>
                  </a:cubicBezTo>
                  <a:cubicBezTo>
                    <a:pt x="170" y="193"/>
                    <a:pt x="179" y="190"/>
                    <a:pt x="188" y="187"/>
                  </a:cubicBezTo>
                  <a:lnTo>
                    <a:pt x="188" y="187"/>
                  </a:lnTo>
                  <a:cubicBezTo>
                    <a:pt x="122" y="233"/>
                    <a:pt x="62" y="286"/>
                    <a:pt x="8" y="347"/>
                  </a:cubicBezTo>
                  <a:cubicBezTo>
                    <a:pt x="0" y="356"/>
                    <a:pt x="0" y="367"/>
                    <a:pt x="8" y="377"/>
                  </a:cubicBezTo>
                  <a:cubicBezTo>
                    <a:pt x="24" y="397"/>
                    <a:pt x="41" y="404"/>
                    <a:pt x="72" y="408"/>
                  </a:cubicBezTo>
                  <a:cubicBezTo>
                    <a:pt x="73" y="408"/>
                    <a:pt x="74" y="408"/>
                    <a:pt x="75" y="408"/>
                  </a:cubicBezTo>
                  <a:cubicBezTo>
                    <a:pt x="96" y="408"/>
                    <a:pt x="95" y="370"/>
                    <a:pt x="72" y="367"/>
                  </a:cubicBezTo>
                  <a:cubicBezTo>
                    <a:pt x="66" y="363"/>
                    <a:pt x="60" y="360"/>
                    <a:pt x="54" y="357"/>
                  </a:cubicBezTo>
                  <a:lnTo>
                    <a:pt x="54" y="357"/>
                  </a:lnTo>
                  <a:cubicBezTo>
                    <a:pt x="138" y="272"/>
                    <a:pt x="232" y="201"/>
                    <a:pt x="337" y="148"/>
                  </a:cubicBezTo>
                  <a:lnTo>
                    <a:pt x="337" y="148"/>
                  </a:lnTo>
                  <a:cubicBezTo>
                    <a:pt x="464" y="121"/>
                    <a:pt x="593" y="107"/>
                    <a:pt x="723" y="107"/>
                  </a:cubicBezTo>
                  <a:cubicBezTo>
                    <a:pt x="761" y="107"/>
                    <a:pt x="799" y="108"/>
                    <a:pt x="837" y="111"/>
                  </a:cubicBezTo>
                  <a:cubicBezTo>
                    <a:pt x="851" y="111"/>
                    <a:pt x="857" y="97"/>
                    <a:pt x="854" y="84"/>
                  </a:cubicBezTo>
                  <a:cubicBezTo>
                    <a:pt x="839" y="20"/>
                    <a:pt x="781" y="0"/>
                    <a:pt x="713" y="0"/>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11"/>
            <p:cNvSpPr/>
            <p:nvPr/>
          </p:nvSpPr>
          <p:spPr>
            <a:xfrm flipH="1">
              <a:off x="6482689" y="3449087"/>
              <a:ext cx="67734" cy="64544"/>
            </a:xfrm>
            <a:custGeom>
              <a:rect b="b" l="l" r="r" t="t"/>
              <a:pathLst>
                <a:path extrusionOk="0" h="1032" w="1083">
                  <a:moveTo>
                    <a:pt x="11" y="110"/>
                  </a:moveTo>
                  <a:cubicBezTo>
                    <a:pt x="11" y="110"/>
                    <a:pt x="1" y="133"/>
                    <a:pt x="22" y="147"/>
                  </a:cubicBezTo>
                  <a:lnTo>
                    <a:pt x="22" y="147"/>
                  </a:lnTo>
                  <a:cubicBezTo>
                    <a:pt x="17" y="134"/>
                    <a:pt x="14" y="122"/>
                    <a:pt x="11" y="110"/>
                  </a:cubicBezTo>
                  <a:close/>
                  <a:moveTo>
                    <a:pt x="751" y="0"/>
                  </a:moveTo>
                  <a:cubicBezTo>
                    <a:pt x="635" y="0"/>
                    <a:pt x="486" y="50"/>
                    <a:pt x="291" y="110"/>
                  </a:cubicBezTo>
                  <a:cubicBezTo>
                    <a:pt x="182" y="145"/>
                    <a:pt x="114" y="157"/>
                    <a:pt x="73" y="157"/>
                  </a:cubicBezTo>
                  <a:cubicBezTo>
                    <a:pt x="47" y="157"/>
                    <a:pt x="32" y="153"/>
                    <a:pt x="22" y="147"/>
                  </a:cubicBezTo>
                  <a:lnTo>
                    <a:pt x="22" y="147"/>
                  </a:lnTo>
                  <a:cubicBezTo>
                    <a:pt x="140" y="467"/>
                    <a:pt x="851" y="1032"/>
                    <a:pt x="851" y="1032"/>
                  </a:cubicBezTo>
                  <a:cubicBezTo>
                    <a:pt x="851" y="1032"/>
                    <a:pt x="1083" y="237"/>
                    <a:pt x="950" y="86"/>
                  </a:cubicBezTo>
                  <a:cubicBezTo>
                    <a:pt x="897" y="24"/>
                    <a:pt x="832" y="0"/>
                    <a:pt x="751" y="0"/>
                  </a:cubicBezTo>
                  <a:close/>
                </a:path>
              </a:pathLst>
            </a:custGeom>
            <a:solidFill>
              <a:srgbClr val="FFB4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11"/>
            <p:cNvSpPr/>
            <p:nvPr/>
          </p:nvSpPr>
          <p:spPr>
            <a:xfrm flipH="1">
              <a:off x="6482001" y="3436516"/>
              <a:ext cx="69485" cy="71236"/>
            </a:xfrm>
            <a:custGeom>
              <a:rect b="b" l="l" r="r" t="t"/>
              <a:pathLst>
                <a:path extrusionOk="0" h="1139" w="1111">
                  <a:moveTo>
                    <a:pt x="1" y="0"/>
                  </a:moveTo>
                  <a:cubicBezTo>
                    <a:pt x="4" y="90"/>
                    <a:pt x="11" y="181"/>
                    <a:pt x="45" y="267"/>
                  </a:cubicBezTo>
                  <a:cubicBezTo>
                    <a:pt x="66" y="308"/>
                    <a:pt x="93" y="356"/>
                    <a:pt x="151" y="372"/>
                  </a:cubicBezTo>
                  <a:cubicBezTo>
                    <a:pt x="160" y="374"/>
                    <a:pt x="170" y="374"/>
                    <a:pt x="179" y="374"/>
                  </a:cubicBezTo>
                  <a:cubicBezTo>
                    <a:pt x="224" y="374"/>
                    <a:pt x="260" y="360"/>
                    <a:pt x="294" y="349"/>
                  </a:cubicBezTo>
                  <a:cubicBezTo>
                    <a:pt x="436" y="304"/>
                    <a:pt x="579" y="246"/>
                    <a:pt x="711" y="246"/>
                  </a:cubicBezTo>
                  <a:cubicBezTo>
                    <a:pt x="737" y="246"/>
                    <a:pt x="763" y="248"/>
                    <a:pt x="789" y="254"/>
                  </a:cubicBezTo>
                  <a:cubicBezTo>
                    <a:pt x="861" y="270"/>
                    <a:pt x="919" y="322"/>
                    <a:pt x="946" y="383"/>
                  </a:cubicBezTo>
                  <a:cubicBezTo>
                    <a:pt x="973" y="448"/>
                    <a:pt x="981" y="530"/>
                    <a:pt x="977" y="612"/>
                  </a:cubicBezTo>
                  <a:cubicBezTo>
                    <a:pt x="973" y="697"/>
                    <a:pt x="964" y="782"/>
                    <a:pt x="950" y="868"/>
                  </a:cubicBezTo>
                  <a:lnTo>
                    <a:pt x="929" y="997"/>
                  </a:lnTo>
                  <a:lnTo>
                    <a:pt x="919" y="1065"/>
                  </a:lnTo>
                  <a:lnTo>
                    <a:pt x="915" y="1100"/>
                  </a:lnTo>
                  <a:lnTo>
                    <a:pt x="915" y="1117"/>
                  </a:lnTo>
                  <a:lnTo>
                    <a:pt x="915" y="1127"/>
                  </a:lnTo>
                  <a:cubicBezTo>
                    <a:pt x="915" y="1130"/>
                    <a:pt x="918" y="1138"/>
                    <a:pt x="926" y="1138"/>
                  </a:cubicBezTo>
                  <a:cubicBezTo>
                    <a:pt x="927" y="1138"/>
                    <a:pt x="928" y="1138"/>
                    <a:pt x="929" y="1138"/>
                  </a:cubicBezTo>
                  <a:lnTo>
                    <a:pt x="926" y="1127"/>
                  </a:lnTo>
                  <a:lnTo>
                    <a:pt x="926" y="1127"/>
                  </a:lnTo>
                  <a:cubicBezTo>
                    <a:pt x="927" y="1127"/>
                    <a:pt x="928" y="1127"/>
                    <a:pt x="928" y="1127"/>
                  </a:cubicBezTo>
                  <a:cubicBezTo>
                    <a:pt x="935" y="1127"/>
                    <a:pt x="933" y="1113"/>
                    <a:pt x="940" y="1106"/>
                  </a:cubicBezTo>
                  <a:lnTo>
                    <a:pt x="953" y="1076"/>
                  </a:lnTo>
                  <a:lnTo>
                    <a:pt x="984" y="1015"/>
                  </a:lnTo>
                  <a:cubicBezTo>
                    <a:pt x="1001" y="974"/>
                    <a:pt x="1018" y="933"/>
                    <a:pt x="1035" y="889"/>
                  </a:cubicBezTo>
                  <a:cubicBezTo>
                    <a:pt x="1066" y="807"/>
                    <a:pt x="1090" y="714"/>
                    <a:pt x="1100" y="622"/>
                  </a:cubicBezTo>
                  <a:cubicBezTo>
                    <a:pt x="1110" y="530"/>
                    <a:pt x="1107" y="427"/>
                    <a:pt x="1059" y="328"/>
                  </a:cubicBezTo>
                  <a:cubicBezTo>
                    <a:pt x="1008" y="233"/>
                    <a:pt x="909" y="168"/>
                    <a:pt x="806" y="154"/>
                  </a:cubicBezTo>
                  <a:cubicBezTo>
                    <a:pt x="785" y="152"/>
                    <a:pt x="764" y="151"/>
                    <a:pt x="743" y="151"/>
                  </a:cubicBezTo>
                  <a:cubicBezTo>
                    <a:pt x="567" y="151"/>
                    <a:pt x="418" y="235"/>
                    <a:pt x="274" y="290"/>
                  </a:cubicBezTo>
                  <a:cubicBezTo>
                    <a:pt x="239" y="306"/>
                    <a:pt x="199" y="322"/>
                    <a:pt x="169" y="322"/>
                  </a:cubicBezTo>
                  <a:cubicBezTo>
                    <a:pt x="167" y="322"/>
                    <a:pt x="164" y="322"/>
                    <a:pt x="162" y="322"/>
                  </a:cubicBezTo>
                  <a:cubicBezTo>
                    <a:pt x="127" y="318"/>
                    <a:pt x="100" y="287"/>
                    <a:pt x="80" y="249"/>
                  </a:cubicBezTo>
                  <a:cubicBezTo>
                    <a:pt x="42" y="178"/>
                    <a:pt x="21" y="86"/>
                    <a:pt x="11"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11"/>
            <p:cNvSpPr/>
            <p:nvPr/>
          </p:nvSpPr>
          <p:spPr>
            <a:xfrm flipH="1">
              <a:off x="6897032" y="3854298"/>
              <a:ext cx="85496" cy="149977"/>
            </a:xfrm>
            <a:custGeom>
              <a:rect b="b" l="l" r="r" t="t"/>
              <a:pathLst>
                <a:path extrusionOk="0" h="2398" w="1367">
                  <a:moveTo>
                    <a:pt x="1366" y="1"/>
                  </a:moveTo>
                  <a:cubicBezTo>
                    <a:pt x="1366" y="1"/>
                    <a:pt x="45" y="834"/>
                    <a:pt x="178" y="1660"/>
                  </a:cubicBezTo>
                  <a:cubicBezTo>
                    <a:pt x="287" y="2332"/>
                    <a:pt x="823" y="2397"/>
                    <a:pt x="1021" y="2397"/>
                  </a:cubicBezTo>
                  <a:cubicBezTo>
                    <a:pt x="1062" y="2397"/>
                    <a:pt x="1089" y="2394"/>
                    <a:pt x="1089" y="2394"/>
                  </a:cubicBezTo>
                  <a:cubicBezTo>
                    <a:pt x="1089" y="2394"/>
                    <a:pt x="0" y="1407"/>
                    <a:pt x="1366" y="1"/>
                  </a:cubicBezTo>
                  <a:close/>
                </a:path>
              </a:pathLst>
            </a:custGeom>
            <a:solidFill>
              <a:srgbClr val="EF6F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11"/>
            <p:cNvSpPr/>
            <p:nvPr/>
          </p:nvSpPr>
          <p:spPr>
            <a:xfrm flipH="1">
              <a:off x="6827485" y="4024287"/>
              <a:ext cx="221213" cy="143723"/>
            </a:xfrm>
            <a:custGeom>
              <a:rect b="b" l="l" r="r" t="t"/>
              <a:pathLst>
                <a:path extrusionOk="0" h="2298" w="3537">
                  <a:moveTo>
                    <a:pt x="1" y="0"/>
                  </a:moveTo>
                  <a:lnTo>
                    <a:pt x="1" y="0"/>
                  </a:lnTo>
                  <a:cubicBezTo>
                    <a:pt x="25" y="226"/>
                    <a:pt x="209" y="1202"/>
                    <a:pt x="1772" y="1861"/>
                  </a:cubicBezTo>
                  <a:cubicBezTo>
                    <a:pt x="2649" y="2229"/>
                    <a:pt x="3124" y="2297"/>
                    <a:pt x="3352" y="2297"/>
                  </a:cubicBezTo>
                  <a:cubicBezTo>
                    <a:pt x="3483" y="2297"/>
                    <a:pt x="3533" y="2274"/>
                    <a:pt x="3537" y="2274"/>
                  </a:cubicBezTo>
                  <a:cubicBezTo>
                    <a:pt x="3537" y="2270"/>
                    <a:pt x="3533" y="2270"/>
                    <a:pt x="3530" y="2267"/>
                  </a:cubicBezTo>
                  <a:cubicBezTo>
                    <a:pt x="1161" y="1875"/>
                    <a:pt x="362" y="919"/>
                    <a:pt x="157" y="509"/>
                  </a:cubicBezTo>
                  <a:cubicBezTo>
                    <a:pt x="89" y="331"/>
                    <a:pt x="38" y="161"/>
                    <a:pt x="1" y="0"/>
                  </a:cubicBezTo>
                  <a:close/>
                </a:path>
              </a:pathLst>
            </a:custGeom>
            <a:solidFill>
              <a:srgbClr val="7C6D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11"/>
            <p:cNvSpPr/>
            <p:nvPr/>
          </p:nvSpPr>
          <p:spPr>
            <a:xfrm flipH="1">
              <a:off x="6827860" y="4021535"/>
              <a:ext cx="221088" cy="144598"/>
            </a:xfrm>
            <a:custGeom>
              <a:rect b="b" l="l" r="r" t="t"/>
              <a:pathLst>
                <a:path extrusionOk="0" h="2312" w="3535">
                  <a:moveTo>
                    <a:pt x="1" y="0"/>
                  </a:moveTo>
                  <a:cubicBezTo>
                    <a:pt x="1" y="0"/>
                    <a:pt x="1" y="14"/>
                    <a:pt x="5" y="44"/>
                  </a:cubicBezTo>
                  <a:cubicBezTo>
                    <a:pt x="42" y="205"/>
                    <a:pt x="93" y="375"/>
                    <a:pt x="161" y="553"/>
                  </a:cubicBezTo>
                  <a:cubicBezTo>
                    <a:pt x="366" y="963"/>
                    <a:pt x="1165" y="1919"/>
                    <a:pt x="3534" y="2311"/>
                  </a:cubicBezTo>
                  <a:cubicBezTo>
                    <a:pt x="3500" y="2270"/>
                    <a:pt x="3466" y="2233"/>
                    <a:pt x="3435" y="2192"/>
                  </a:cubicBezTo>
                  <a:lnTo>
                    <a:pt x="3319" y="2055"/>
                  </a:lnTo>
                  <a:lnTo>
                    <a:pt x="3315" y="2055"/>
                  </a:lnTo>
                  <a:cubicBezTo>
                    <a:pt x="3257" y="2055"/>
                    <a:pt x="2835" y="2045"/>
                    <a:pt x="2404" y="1738"/>
                  </a:cubicBezTo>
                  <a:cubicBezTo>
                    <a:pt x="1943" y="1403"/>
                    <a:pt x="1705" y="1358"/>
                    <a:pt x="1705" y="1358"/>
                  </a:cubicBezTo>
                  <a:cubicBezTo>
                    <a:pt x="1670" y="1325"/>
                    <a:pt x="1271" y="1389"/>
                    <a:pt x="793" y="952"/>
                  </a:cubicBezTo>
                  <a:cubicBezTo>
                    <a:pt x="315" y="515"/>
                    <a:pt x="1" y="0"/>
                    <a:pt x="1" y="0"/>
                  </a:cubicBezTo>
                  <a:close/>
                </a:path>
              </a:pathLst>
            </a:custGeom>
            <a:solidFill>
              <a:srgbClr val="EF6F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11"/>
            <p:cNvSpPr/>
            <p:nvPr/>
          </p:nvSpPr>
          <p:spPr>
            <a:xfrm flipH="1">
              <a:off x="6420959" y="3966186"/>
              <a:ext cx="471008" cy="263742"/>
            </a:xfrm>
            <a:custGeom>
              <a:rect b="b" l="l" r="r" t="t"/>
              <a:pathLst>
                <a:path extrusionOk="0" h="4217" w="7531">
                  <a:moveTo>
                    <a:pt x="5782" y="1"/>
                  </a:moveTo>
                  <a:cubicBezTo>
                    <a:pt x="4096" y="1"/>
                    <a:pt x="1284" y="66"/>
                    <a:pt x="833" y="66"/>
                  </a:cubicBezTo>
                  <a:cubicBezTo>
                    <a:pt x="208" y="66"/>
                    <a:pt x="0" y="291"/>
                    <a:pt x="68" y="765"/>
                  </a:cubicBezTo>
                  <a:cubicBezTo>
                    <a:pt x="137" y="1236"/>
                    <a:pt x="375" y="4217"/>
                    <a:pt x="3564" y="4217"/>
                  </a:cubicBezTo>
                  <a:cubicBezTo>
                    <a:pt x="5053" y="4217"/>
                    <a:pt x="6005" y="3882"/>
                    <a:pt x="6674" y="3032"/>
                  </a:cubicBezTo>
                  <a:cubicBezTo>
                    <a:pt x="6814" y="2855"/>
                    <a:pt x="6943" y="2660"/>
                    <a:pt x="7060" y="2435"/>
                  </a:cubicBezTo>
                  <a:cubicBezTo>
                    <a:pt x="7070" y="2418"/>
                    <a:pt x="7076" y="2401"/>
                    <a:pt x="7087" y="2383"/>
                  </a:cubicBezTo>
                  <a:cubicBezTo>
                    <a:pt x="7363" y="1841"/>
                    <a:pt x="7500" y="1363"/>
                    <a:pt x="7517" y="977"/>
                  </a:cubicBezTo>
                  <a:cubicBezTo>
                    <a:pt x="7531" y="721"/>
                    <a:pt x="7490" y="513"/>
                    <a:pt x="7404" y="352"/>
                  </a:cubicBezTo>
                  <a:cubicBezTo>
                    <a:pt x="7322" y="192"/>
                    <a:pt x="7196" y="83"/>
                    <a:pt x="7035" y="39"/>
                  </a:cubicBezTo>
                  <a:cubicBezTo>
                    <a:pt x="6932" y="11"/>
                    <a:pt x="6444" y="1"/>
                    <a:pt x="5782" y="1"/>
                  </a:cubicBezTo>
                  <a:close/>
                </a:path>
              </a:pathLst>
            </a:custGeom>
            <a:solidFill>
              <a:srgbClr val="D2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11"/>
            <p:cNvSpPr/>
            <p:nvPr/>
          </p:nvSpPr>
          <p:spPr>
            <a:xfrm flipH="1">
              <a:off x="6705590" y="3950362"/>
              <a:ext cx="233784" cy="301142"/>
            </a:xfrm>
            <a:custGeom>
              <a:rect b="b" l="l" r="r" t="t"/>
              <a:pathLst>
                <a:path extrusionOk="0" h="4815" w="3738">
                  <a:moveTo>
                    <a:pt x="3410" y="1"/>
                  </a:moveTo>
                  <a:cubicBezTo>
                    <a:pt x="3410" y="1"/>
                    <a:pt x="1956" y="35"/>
                    <a:pt x="1482" y="56"/>
                  </a:cubicBezTo>
                  <a:cubicBezTo>
                    <a:pt x="1468" y="56"/>
                    <a:pt x="1453" y="57"/>
                    <a:pt x="1439" y="57"/>
                  </a:cubicBezTo>
                  <a:cubicBezTo>
                    <a:pt x="1306" y="57"/>
                    <a:pt x="1155" y="30"/>
                    <a:pt x="1004" y="30"/>
                  </a:cubicBezTo>
                  <a:cubicBezTo>
                    <a:pt x="619" y="30"/>
                    <a:pt x="234" y="207"/>
                    <a:pt x="137" y="1469"/>
                  </a:cubicBezTo>
                  <a:cubicBezTo>
                    <a:pt x="0" y="3278"/>
                    <a:pt x="2759" y="4814"/>
                    <a:pt x="2759" y="4814"/>
                  </a:cubicBezTo>
                  <a:lnTo>
                    <a:pt x="3738" y="4234"/>
                  </a:lnTo>
                  <a:cubicBezTo>
                    <a:pt x="3035" y="3978"/>
                    <a:pt x="2560" y="2926"/>
                    <a:pt x="2461" y="1674"/>
                  </a:cubicBezTo>
                  <a:cubicBezTo>
                    <a:pt x="2362" y="418"/>
                    <a:pt x="3410" y="1"/>
                    <a:pt x="3410" y="1"/>
                  </a:cubicBezTo>
                  <a:close/>
                </a:path>
              </a:pathLst>
            </a:custGeom>
            <a:solidFill>
              <a:srgbClr val="C6B0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11"/>
            <p:cNvSpPr/>
            <p:nvPr/>
          </p:nvSpPr>
          <p:spPr>
            <a:xfrm flipH="1">
              <a:off x="6789459" y="4011716"/>
              <a:ext cx="129463" cy="147976"/>
            </a:xfrm>
            <a:custGeom>
              <a:rect b="b" l="l" r="r" t="t"/>
              <a:pathLst>
                <a:path extrusionOk="0" h="2366" w="2070">
                  <a:moveTo>
                    <a:pt x="1765" y="1"/>
                  </a:moveTo>
                  <a:cubicBezTo>
                    <a:pt x="1383" y="1"/>
                    <a:pt x="121" y="696"/>
                    <a:pt x="80" y="707"/>
                  </a:cubicBezTo>
                  <a:cubicBezTo>
                    <a:pt x="1" y="727"/>
                    <a:pt x="1104" y="2366"/>
                    <a:pt x="1104" y="2366"/>
                  </a:cubicBezTo>
                  <a:cubicBezTo>
                    <a:pt x="1104" y="2366"/>
                    <a:pt x="1567" y="2212"/>
                    <a:pt x="1578" y="1918"/>
                  </a:cubicBezTo>
                  <a:cubicBezTo>
                    <a:pt x="1588" y="1625"/>
                    <a:pt x="1862" y="1782"/>
                    <a:pt x="1947" y="1515"/>
                  </a:cubicBezTo>
                  <a:cubicBezTo>
                    <a:pt x="1991" y="1375"/>
                    <a:pt x="1899" y="1260"/>
                    <a:pt x="1916" y="1123"/>
                  </a:cubicBezTo>
                  <a:cubicBezTo>
                    <a:pt x="1936" y="986"/>
                    <a:pt x="2070" y="830"/>
                    <a:pt x="2005" y="676"/>
                  </a:cubicBezTo>
                  <a:cubicBezTo>
                    <a:pt x="1961" y="567"/>
                    <a:pt x="1783" y="331"/>
                    <a:pt x="1858" y="140"/>
                  </a:cubicBezTo>
                  <a:cubicBezTo>
                    <a:pt x="1897" y="41"/>
                    <a:pt x="1856" y="1"/>
                    <a:pt x="1765" y="1"/>
                  </a:cubicBezTo>
                  <a:close/>
                </a:path>
              </a:pathLst>
            </a:custGeom>
            <a:solidFill>
              <a:srgbClr val="A888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11"/>
            <p:cNvSpPr/>
            <p:nvPr/>
          </p:nvSpPr>
          <p:spPr>
            <a:xfrm flipH="1">
              <a:off x="6359480" y="4026226"/>
              <a:ext cx="111889" cy="89874"/>
            </a:xfrm>
            <a:custGeom>
              <a:rect b="b" l="l" r="r" t="t"/>
              <a:pathLst>
                <a:path extrusionOk="0" h="1437" w="1789">
                  <a:moveTo>
                    <a:pt x="423" y="0"/>
                  </a:moveTo>
                  <a:cubicBezTo>
                    <a:pt x="423" y="0"/>
                    <a:pt x="136" y="7"/>
                    <a:pt x="61" y="256"/>
                  </a:cubicBezTo>
                  <a:cubicBezTo>
                    <a:pt x="0" y="460"/>
                    <a:pt x="169" y="504"/>
                    <a:pt x="233" y="513"/>
                  </a:cubicBezTo>
                  <a:lnTo>
                    <a:pt x="233" y="513"/>
                  </a:lnTo>
                  <a:cubicBezTo>
                    <a:pt x="232" y="513"/>
                    <a:pt x="231" y="513"/>
                    <a:pt x="230" y="513"/>
                  </a:cubicBezTo>
                  <a:cubicBezTo>
                    <a:pt x="187" y="513"/>
                    <a:pt x="104" y="532"/>
                    <a:pt x="82" y="669"/>
                  </a:cubicBezTo>
                  <a:cubicBezTo>
                    <a:pt x="48" y="894"/>
                    <a:pt x="201" y="935"/>
                    <a:pt x="201" y="935"/>
                  </a:cubicBezTo>
                  <a:cubicBezTo>
                    <a:pt x="201" y="935"/>
                    <a:pt x="64" y="1048"/>
                    <a:pt x="82" y="1236"/>
                  </a:cubicBezTo>
                  <a:cubicBezTo>
                    <a:pt x="99" y="1404"/>
                    <a:pt x="264" y="1436"/>
                    <a:pt x="389" y="1436"/>
                  </a:cubicBezTo>
                  <a:cubicBezTo>
                    <a:pt x="467" y="1436"/>
                    <a:pt x="529" y="1423"/>
                    <a:pt x="529" y="1423"/>
                  </a:cubicBezTo>
                  <a:cubicBezTo>
                    <a:pt x="1789" y="113"/>
                    <a:pt x="423" y="0"/>
                    <a:pt x="423" y="0"/>
                  </a:cubicBezTo>
                  <a:close/>
                </a:path>
              </a:pathLst>
            </a:custGeom>
            <a:solidFill>
              <a:srgbClr val="A888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11"/>
            <p:cNvSpPr/>
            <p:nvPr/>
          </p:nvSpPr>
          <p:spPr>
            <a:xfrm flipH="1">
              <a:off x="6565495" y="4215166"/>
              <a:ext cx="167051" cy="26518"/>
            </a:xfrm>
            <a:custGeom>
              <a:rect b="b" l="l" r="r" t="t"/>
              <a:pathLst>
                <a:path extrusionOk="0" h="424" w="2671">
                  <a:moveTo>
                    <a:pt x="11" y="0"/>
                  </a:moveTo>
                  <a:cubicBezTo>
                    <a:pt x="5" y="0"/>
                    <a:pt x="1" y="3"/>
                    <a:pt x="1" y="11"/>
                  </a:cubicBezTo>
                  <a:lnTo>
                    <a:pt x="1" y="413"/>
                  </a:lnTo>
                  <a:cubicBezTo>
                    <a:pt x="1" y="420"/>
                    <a:pt x="5" y="424"/>
                    <a:pt x="11" y="424"/>
                  </a:cubicBezTo>
                  <a:lnTo>
                    <a:pt x="2660" y="424"/>
                  </a:lnTo>
                  <a:cubicBezTo>
                    <a:pt x="2663" y="424"/>
                    <a:pt x="2671" y="420"/>
                    <a:pt x="2671" y="413"/>
                  </a:cubicBezTo>
                  <a:lnTo>
                    <a:pt x="2671" y="11"/>
                  </a:lnTo>
                  <a:cubicBezTo>
                    <a:pt x="2671" y="3"/>
                    <a:pt x="2663" y="0"/>
                    <a:pt x="2660" y="0"/>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11"/>
            <p:cNvSpPr/>
            <p:nvPr/>
          </p:nvSpPr>
          <p:spPr>
            <a:xfrm flipH="1">
              <a:off x="6616092" y="3832971"/>
              <a:ext cx="82494" cy="125148"/>
            </a:xfrm>
            <a:custGeom>
              <a:rect b="b" l="l" r="r" t="t"/>
              <a:pathLst>
                <a:path extrusionOk="0" h="2001" w="1319">
                  <a:moveTo>
                    <a:pt x="778" y="1"/>
                  </a:moveTo>
                  <a:cubicBezTo>
                    <a:pt x="739" y="1"/>
                    <a:pt x="700" y="6"/>
                    <a:pt x="663" y="18"/>
                  </a:cubicBezTo>
                  <a:lnTo>
                    <a:pt x="656" y="59"/>
                  </a:lnTo>
                  <a:cubicBezTo>
                    <a:pt x="837" y="223"/>
                    <a:pt x="878" y="400"/>
                    <a:pt x="861" y="520"/>
                  </a:cubicBezTo>
                  <a:cubicBezTo>
                    <a:pt x="850" y="584"/>
                    <a:pt x="834" y="649"/>
                    <a:pt x="809" y="710"/>
                  </a:cubicBezTo>
                  <a:cubicBezTo>
                    <a:pt x="800" y="742"/>
                    <a:pt x="786" y="769"/>
                    <a:pt x="759" y="800"/>
                  </a:cubicBezTo>
                  <a:cubicBezTo>
                    <a:pt x="735" y="827"/>
                    <a:pt x="697" y="858"/>
                    <a:pt x="656" y="885"/>
                  </a:cubicBezTo>
                  <a:lnTo>
                    <a:pt x="510" y="973"/>
                  </a:lnTo>
                  <a:cubicBezTo>
                    <a:pt x="458" y="1008"/>
                    <a:pt x="404" y="1045"/>
                    <a:pt x="356" y="1086"/>
                  </a:cubicBezTo>
                  <a:cubicBezTo>
                    <a:pt x="261" y="1168"/>
                    <a:pt x="179" y="1260"/>
                    <a:pt x="110" y="1363"/>
                  </a:cubicBezTo>
                  <a:cubicBezTo>
                    <a:pt x="76" y="1414"/>
                    <a:pt x="42" y="1476"/>
                    <a:pt x="21" y="1544"/>
                  </a:cubicBezTo>
                  <a:cubicBezTo>
                    <a:pt x="1" y="1616"/>
                    <a:pt x="4" y="1701"/>
                    <a:pt x="39" y="1766"/>
                  </a:cubicBezTo>
                  <a:cubicBezTo>
                    <a:pt x="107" y="1895"/>
                    <a:pt x="215" y="1950"/>
                    <a:pt x="318" y="2001"/>
                  </a:cubicBezTo>
                  <a:lnTo>
                    <a:pt x="342" y="1967"/>
                  </a:lnTo>
                  <a:cubicBezTo>
                    <a:pt x="261" y="1889"/>
                    <a:pt x="182" y="1803"/>
                    <a:pt x="168" y="1718"/>
                  </a:cubicBezTo>
                  <a:cubicBezTo>
                    <a:pt x="161" y="1677"/>
                    <a:pt x="168" y="1643"/>
                    <a:pt x="188" y="1608"/>
                  </a:cubicBezTo>
                  <a:cubicBezTo>
                    <a:pt x="209" y="1575"/>
                    <a:pt x="240" y="1540"/>
                    <a:pt x="281" y="1503"/>
                  </a:cubicBezTo>
                  <a:cubicBezTo>
                    <a:pt x="352" y="1431"/>
                    <a:pt x="438" y="1370"/>
                    <a:pt x="527" y="1322"/>
                  </a:cubicBezTo>
                  <a:cubicBezTo>
                    <a:pt x="568" y="1298"/>
                    <a:pt x="612" y="1277"/>
                    <a:pt x="660" y="1257"/>
                  </a:cubicBezTo>
                  <a:lnTo>
                    <a:pt x="817" y="1195"/>
                  </a:lnTo>
                  <a:cubicBezTo>
                    <a:pt x="871" y="1172"/>
                    <a:pt x="932" y="1145"/>
                    <a:pt x="998" y="1107"/>
                  </a:cubicBezTo>
                  <a:cubicBezTo>
                    <a:pt x="1063" y="1066"/>
                    <a:pt x="1127" y="1008"/>
                    <a:pt x="1175" y="946"/>
                  </a:cubicBezTo>
                  <a:cubicBezTo>
                    <a:pt x="1274" y="820"/>
                    <a:pt x="1318" y="656"/>
                    <a:pt x="1298" y="496"/>
                  </a:cubicBezTo>
                  <a:cubicBezTo>
                    <a:pt x="1285" y="414"/>
                    <a:pt x="1257" y="335"/>
                    <a:pt x="1216" y="267"/>
                  </a:cubicBezTo>
                  <a:cubicBezTo>
                    <a:pt x="1178" y="198"/>
                    <a:pt x="1124" y="141"/>
                    <a:pt x="1063" y="100"/>
                  </a:cubicBezTo>
                  <a:cubicBezTo>
                    <a:pt x="977" y="36"/>
                    <a:pt x="876" y="1"/>
                    <a:pt x="778" y="1"/>
                  </a:cubicBezTo>
                  <a:close/>
                </a:path>
              </a:pathLst>
            </a:custGeom>
            <a:solidFill>
              <a:srgbClr val="EFE8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11"/>
            <p:cNvSpPr/>
            <p:nvPr/>
          </p:nvSpPr>
          <p:spPr>
            <a:xfrm flipH="1">
              <a:off x="6434594" y="3981696"/>
              <a:ext cx="47532" cy="68609"/>
            </a:xfrm>
            <a:custGeom>
              <a:rect b="b" l="l" r="r" t="t"/>
              <a:pathLst>
                <a:path extrusionOk="0" h="1097" w="760">
                  <a:moveTo>
                    <a:pt x="149" y="1"/>
                  </a:moveTo>
                  <a:cubicBezTo>
                    <a:pt x="41" y="1"/>
                    <a:pt x="0" y="167"/>
                    <a:pt x="113" y="183"/>
                  </a:cubicBezTo>
                  <a:cubicBezTo>
                    <a:pt x="513" y="237"/>
                    <a:pt x="558" y="647"/>
                    <a:pt x="490" y="979"/>
                  </a:cubicBezTo>
                  <a:cubicBezTo>
                    <a:pt x="475" y="1050"/>
                    <a:pt x="535" y="1096"/>
                    <a:pt x="590" y="1096"/>
                  </a:cubicBezTo>
                  <a:cubicBezTo>
                    <a:pt x="626" y="1096"/>
                    <a:pt x="661" y="1076"/>
                    <a:pt x="671" y="1029"/>
                  </a:cubicBezTo>
                  <a:cubicBezTo>
                    <a:pt x="759" y="606"/>
                    <a:pt x="674" y="70"/>
                    <a:pt x="165" y="2"/>
                  </a:cubicBezTo>
                  <a:cubicBezTo>
                    <a:pt x="160" y="1"/>
                    <a:pt x="154" y="1"/>
                    <a:pt x="149" y="1"/>
                  </a:cubicBezTo>
                  <a:close/>
                </a:path>
              </a:pathLst>
            </a:custGeom>
            <a:solidFill>
              <a:srgbClr val="CCE2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11"/>
            <p:cNvSpPr/>
            <p:nvPr/>
          </p:nvSpPr>
          <p:spPr>
            <a:xfrm flipH="1">
              <a:off x="6444663" y="4062313"/>
              <a:ext cx="12884" cy="11758"/>
            </a:xfrm>
            <a:custGeom>
              <a:rect b="b" l="l" r="r" t="t"/>
              <a:pathLst>
                <a:path extrusionOk="0" h="188" w="206">
                  <a:moveTo>
                    <a:pt x="100" y="0"/>
                  </a:moveTo>
                  <a:cubicBezTo>
                    <a:pt x="48" y="0"/>
                    <a:pt x="1" y="41"/>
                    <a:pt x="4" y="92"/>
                  </a:cubicBezTo>
                  <a:cubicBezTo>
                    <a:pt x="7" y="144"/>
                    <a:pt x="45" y="188"/>
                    <a:pt x="100" y="188"/>
                  </a:cubicBezTo>
                  <a:lnTo>
                    <a:pt x="106" y="188"/>
                  </a:lnTo>
                  <a:cubicBezTo>
                    <a:pt x="158" y="188"/>
                    <a:pt x="205" y="144"/>
                    <a:pt x="202" y="92"/>
                  </a:cubicBezTo>
                  <a:cubicBezTo>
                    <a:pt x="199" y="41"/>
                    <a:pt x="161" y="0"/>
                    <a:pt x="106" y="0"/>
                  </a:cubicBezTo>
                  <a:close/>
                </a:path>
              </a:pathLst>
            </a:custGeom>
            <a:solidFill>
              <a:srgbClr val="CCE2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11"/>
            <p:cNvSpPr/>
            <p:nvPr/>
          </p:nvSpPr>
          <p:spPr>
            <a:xfrm flipH="1">
              <a:off x="6355665" y="3992704"/>
              <a:ext cx="49033" cy="33398"/>
            </a:xfrm>
            <a:custGeom>
              <a:rect b="b" l="l" r="r" t="t"/>
              <a:pathLst>
                <a:path extrusionOk="0" h="534" w="784">
                  <a:moveTo>
                    <a:pt x="138" y="1"/>
                  </a:moveTo>
                  <a:cubicBezTo>
                    <a:pt x="37" y="1"/>
                    <a:pt x="0" y="162"/>
                    <a:pt x="112" y="184"/>
                  </a:cubicBezTo>
                  <a:cubicBezTo>
                    <a:pt x="303" y="225"/>
                    <a:pt x="466" y="327"/>
                    <a:pt x="575" y="491"/>
                  </a:cubicBezTo>
                  <a:cubicBezTo>
                    <a:pt x="595" y="521"/>
                    <a:pt x="624" y="534"/>
                    <a:pt x="653" y="534"/>
                  </a:cubicBezTo>
                  <a:cubicBezTo>
                    <a:pt x="719" y="534"/>
                    <a:pt x="784" y="468"/>
                    <a:pt x="736" y="396"/>
                  </a:cubicBezTo>
                  <a:cubicBezTo>
                    <a:pt x="600" y="195"/>
                    <a:pt x="398" y="55"/>
                    <a:pt x="163" y="4"/>
                  </a:cubicBezTo>
                  <a:cubicBezTo>
                    <a:pt x="154" y="2"/>
                    <a:pt x="146" y="1"/>
                    <a:pt x="138" y="1"/>
                  </a:cubicBezTo>
                  <a:close/>
                </a:path>
              </a:pathLst>
            </a:custGeom>
            <a:solidFill>
              <a:srgbClr val="7FAD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11"/>
            <p:cNvSpPr/>
            <p:nvPr/>
          </p:nvSpPr>
          <p:spPr>
            <a:xfrm flipH="1">
              <a:off x="6338966" y="3988138"/>
              <a:ext cx="135655" cy="167739"/>
            </a:xfrm>
            <a:custGeom>
              <a:rect b="b" l="l" r="r" t="t"/>
              <a:pathLst>
                <a:path extrusionOk="0" h="2682" w="2169">
                  <a:moveTo>
                    <a:pt x="799" y="1"/>
                  </a:moveTo>
                  <a:cubicBezTo>
                    <a:pt x="776" y="1"/>
                    <a:pt x="753" y="1"/>
                    <a:pt x="731" y="1"/>
                  </a:cubicBezTo>
                  <a:cubicBezTo>
                    <a:pt x="817" y="162"/>
                    <a:pt x="858" y="370"/>
                    <a:pt x="844" y="626"/>
                  </a:cubicBezTo>
                  <a:cubicBezTo>
                    <a:pt x="1472" y="643"/>
                    <a:pt x="1485" y="944"/>
                    <a:pt x="1493" y="1142"/>
                  </a:cubicBezTo>
                  <a:cubicBezTo>
                    <a:pt x="1506" y="1466"/>
                    <a:pt x="1403" y="1613"/>
                    <a:pt x="1325" y="1691"/>
                  </a:cubicBezTo>
                  <a:cubicBezTo>
                    <a:pt x="1158" y="1869"/>
                    <a:pt x="837" y="1985"/>
                    <a:pt x="414" y="2032"/>
                  </a:cubicBezTo>
                  <a:cubicBezTo>
                    <a:pt x="403" y="2050"/>
                    <a:pt x="397" y="2067"/>
                    <a:pt x="387" y="2084"/>
                  </a:cubicBezTo>
                  <a:cubicBezTo>
                    <a:pt x="270" y="2309"/>
                    <a:pt x="141" y="2504"/>
                    <a:pt x="1" y="2681"/>
                  </a:cubicBezTo>
                  <a:cubicBezTo>
                    <a:pt x="1093" y="2678"/>
                    <a:pt x="2169" y="2336"/>
                    <a:pt x="2120" y="1117"/>
                  </a:cubicBezTo>
                  <a:cubicBezTo>
                    <a:pt x="2081" y="161"/>
                    <a:pt x="1311" y="1"/>
                    <a:pt x="799" y="1"/>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11"/>
            <p:cNvSpPr/>
            <p:nvPr/>
          </p:nvSpPr>
          <p:spPr>
            <a:xfrm flipH="1">
              <a:off x="6408389" y="4026852"/>
              <a:ext cx="56163" cy="30583"/>
            </a:xfrm>
            <a:custGeom>
              <a:rect b="b" l="l" r="r" t="t"/>
              <a:pathLst>
                <a:path extrusionOk="0" h="489" w="898">
                  <a:moveTo>
                    <a:pt x="242" y="0"/>
                  </a:moveTo>
                  <a:cubicBezTo>
                    <a:pt x="106" y="0"/>
                    <a:pt x="0" y="109"/>
                    <a:pt x="0" y="246"/>
                  </a:cubicBezTo>
                  <a:cubicBezTo>
                    <a:pt x="0" y="380"/>
                    <a:pt x="106" y="488"/>
                    <a:pt x="242" y="488"/>
                  </a:cubicBezTo>
                  <a:lnTo>
                    <a:pt x="656" y="488"/>
                  </a:lnTo>
                  <a:cubicBezTo>
                    <a:pt x="789" y="488"/>
                    <a:pt x="898" y="380"/>
                    <a:pt x="898" y="246"/>
                  </a:cubicBezTo>
                  <a:cubicBezTo>
                    <a:pt x="898" y="109"/>
                    <a:pt x="789" y="0"/>
                    <a:pt x="656"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11"/>
            <p:cNvSpPr/>
            <p:nvPr/>
          </p:nvSpPr>
          <p:spPr>
            <a:xfrm flipH="1">
              <a:off x="6411953" y="4054996"/>
              <a:ext cx="49033" cy="30396"/>
            </a:xfrm>
            <a:custGeom>
              <a:rect b="b" l="l" r="r" t="t"/>
              <a:pathLst>
                <a:path extrusionOk="0" h="486" w="784">
                  <a:moveTo>
                    <a:pt x="243" y="1"/>
                  </a:moveTo>
                  <a:cubicBezTo>
                    <a:pt x="111" y="1"/>
                    <a:pt x="1" y="106"/>
                    <a:pt x="1" y="243"/>
                  </a:cubicBezTo>
                  <a:cubicBezTo>
                    <a:pt x="1" y="376"/>
                    <a:pt x="111" y="486"/>
                    <a:pt x="243" y="486"/>
                  </a:cubicBezTo>
                  <a:lnTo>
                    <a:pt x="541" y="486"/>
                  </a:lnTo>
                  <a:cubicBezTo>
                    <a:pt x="673" y="486"/>
                    <a:pt x="783" y="376"/>
                    <a:pt x="783" y="243"/>
                  </a:cubicBezTo>
                  <a:cubicBezTo>
                    <a:pt x="783" y="106"/>
                    <a:pt x="673" y="1"/>
                    <a:pt x="541"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11"/>
            <p:cNvSpPr/>
            <p:nvPr/>
          </p:nvSpPr>
          <p:spPr>
            <a:xfrm flipH="1">
              <a:off x="6413892" y="4084703"/>
              <a:ext cx="48971" cy="30396"/>
            </a:xfrm>
            <a:custGeom>
              <a:rect b="b" l="l" r="r" t="t"/>
              <a:pathLst>
                <a:path extrusionOk="0" h="486" w="783">
                  <a:moveTo>
                    <a:pt x="246" y="0"/>
                  </a:moveTo>
                  <a:cubicBezTo>
                    <a:pt x="109" y="0"/>
                    <a:pt x="0" y="110"/>
                    <a:pt x="0" y="243"/>
                  </a:cubicBezTo>
                  <a:cubicBezTo>
                    <a:pt x="0" y="376"/>
                    <a:pt x="109" y="485"/>
                    <a:pt x="246" y="485"/>
                  </a:cubicBezTo>
                  <a:lnTo>
                    <a:pt x="540" y="485"/>
                  </a:lnTo>
                  <a:cubicBezTo>
                    <a:pt x="673" y="485"/>
                    <a:pt x="782" y="376"/>
                    <a:pt x="782" y="243"/>
                  </a:cubicBezTo>
                  <a:cubicBezTo>
                    <a:pt x="782" y="110"/>
                    <a:pt x="673" y="0"/>
                    <a:pt x="540"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11"/>
            <p:cNvSpPr/>
            <p:nvPr/>
          </p:nvSpPr>
          <p:spPr>
            <a:xfrm flipH="1">
              <a:off x="6766819" y="4126356"/>
              <a:ext cx="19513" cy="19451"/>
            </a:xfrm>
            <a:custGeom>
              <a:rect b="b" l="l" r="r" t="t"/>
              <a:pathLst>
                <a:path extrusionOk="0" h="311" w="312">
                  <a:moveTo>
                    <a:pt x="154" y="0"/>
                  </a:moveTo>
                  <a:cubicBezTo>
                    <a:pt x="69" y="0"/>
                    <a:pt x="0" y="68"/>
                    <a:pt x="0" y="157"/>
                  </a:cubicBezTo>
                  <a:cubicBezTo>
                    <a:pt x="0" y="243"/>
                    <a:pt x="69" y="311"/>
                    <a:pt x="154" y="311"/>
                  </a:cubicBezTo>
                  <a:cubicBezTo>
                    <a:pt x="240" y="311"/>
                    <a:pt x="312" y="243"/>
                    <a:pt x="312" y="157"/>
                  </a:cubicBezTo>
                  <a:cubicBezTo>
                    <a:pt x="312" y="68"/>
                    <a:pt x="240" y="0"/>
                    <a:pt x="15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11"/>
            <p:cNvSpPr/>
            <p:nvPr/>
          </p:nvSpPr>
          <p:spPr>
            <a:xfrm flipH="1">
              <a:off x="6736924" y="4109220"/>
              <a:ext cx="19263" cy="19513"/>
            </a:xfrm>
            <a:custGeom>
              <a:rect b="b" l="l" r="r" t="t"/>
              <a:pathLst>
                <a:path extrusionOk="0" h="312" w="308">
                  <a:moveTo>
                    <a:pt x="153" y="1"/>
                  </a:moveTo>
                  <a:cubicBezTo>
                    <a:pt x="68" y="1"/>
                    <a:pt x="0" y="69"/>
                    <a:pt x="0" y="155"/>
                  </a:cubicBezTo>
                  <a:cubicBezTo>
                    <a:pt x="0" y="240"/>
                    <a:pt x="68" y="312"/>
                    <a:pt x="153" y="312"/>
                  </a:cubicBezTo>
                  <a:cubicBezTo>
                    <a:pt x="239" y="312"/>
                    <a:pt x="307" y="240"/>
                    <a:pt x="307" y="155"/>
                  </a:cubicBezTo>
                  <a:cubicBezTo>
                    <a:pt x="307" y="69"/>
                    <a:pt x="239" y="1"/>
                    <a:pt x="153"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11"/>
            <p:cNvSpPr/>
            <p:nvPr/>
          </p:nvSpPr>
          <p:spPr>
            <a:xfrm flipH="1">
              <a:off x="6709843" y="4166258"/>
              <a:ext cx="17762" cy="17762"/>
            </a:xfrm>
            <a:custGeom>
              <a:rect b="b" l="l" r="r" t="t"/>
              <a:pathLst>
                <a:path extrusionOk="0" h="284" w="284">
                  <a:moveTo>
                    <a:pt x="144" y="0"/>
                  </a:moveTo>
                  <a:cubicBezTo>
                    <a:pt x="65" y="0"/>
                    <a:pt x="0" y="62"/>
                    <a:pt x="0" y="141"/>
                  </a:cubicBezTo>
                  <a:cubicBezTo>
                    <a:pt x="0" y="219"/>
                    <a:pt x="65" y="284"/>
                    <a:pt x="144" y="284"/>
                  </a:cubicBezTo>
                  <a:cubicBezTo>
                    <a:pt x="222" y="284"/>
                    <a:pt x="284" y="219"/>
                    <a:pt x="284" y="141"/>
                  </a:cubicBezTo>
                  <a:cubicBezTo>
                    <a:pt x="284" y="62"/>
                    <a:pt x="222" y="0"/>
                    <a:pt x="14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11"/>
            <p:cNvSpPr/>
            <p:nvPr/>
          </p:nvSpPr>
          <p:spPr>
            <a:xfrm flipH="1">
              <a:off x="6684826" y="4169010"/>
              <a:ext cx="12634" cy="12258"/>
            </a:xfrm>
            <a:custGeom>
              <a:rect b="b" l="l" r="r" t="t"/>
              <a:pathLst>
                <a:path extrusionOk="0" h="196" w="202">
                  <a:moveTo>
                    <a:pt x="100" y="1"/>
                  </a:moveTo>
                  <a:cubicBezTo>
                    <a:pt x="47" y="1"/>
                    <a:pt x="3" y="40"/>
                    <a:pt x="3" y="93"/>
                  </a:cubicBezTo>
                  <a:cubicBezTo>
                    <a:pt x="0" y="147"/>
                    <a:pt x="44" y="192"/>
                    <a:pt x="95" y="196"/>
                  </a:cubicBezTo>
                  <a:cubicBezTo>
                    <a:pt x="97" y="196"/>
                    <a:pt x="99" y="196"/>
                    <a:pt x="101" y="196"/>
                  </a:cubicBezTo>
                  <a:cubicBezTo>
                    <a:pt x="153" y="196"/>
                    <a:pt x="194" y="153"/>
                    <a:pt x="197" y="100"/>
                  </a:cubicBezTo>
                  <a:cubicBezTo>
                    <a:pt x="202" y="48"/>
                    <a:pt x="157" y="1"/>
                    <a:pt x="106" y="1"/>
                  </a:cubicBezTo>
                  <a:cubicBezTo>
                    <a:pt x="104" y="1"/>
                    <a:pt x="102" y="1"/>
                    <a:pt x="100"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11"/>
            <p:cNvSpPr/>
            <p:nvPr/>
          </p:nvSpPr>
          <p:spPr>
            <a:xfrm flipH="1">
              <a:off x="6688078" y="4137676"/>
              <a:ext cx="12634" cy="12196"/>
            </a:xfrm>
            <a:custGeom>
              <a:rect b="b" l="l" r="r" t="t"/>
              <a:pathLst>
                <a:path extrusionOk="0" h="195" w="202">
                  <a:moveTo>
                    <a:pt x="103" y="0"/>
                  </a:moveTo>
                  <a:cubicBezTo>
                    <a:pt x="52" y="0"/>
                    <a:pt x="4" y="41"/>
                    <a:pt x="4" y="95"/>
                  </a:cubicBezTo>
                  <a:cubicBezTo>
                    <a:pt x="0" y="150"/>
                    <a:pt x="41" y="194"/>
                    <a:pt x="96" y="194"/>
                  </a:cubicBezTo>
                  <a:cubicBezTo>
                    <a:pt x="98" y="195"/>
                    <a:pt x="100" y="195"/>
                    <a:pt x="102" y="195"/>
                  </a:cubicBezTo>
                  <a:cubicBezTo>
                    <a:pt x="154" y="195"/>
                    <a:pt x="196" y="155"/>
                    <a:pt x="199" y="103"/>
                  </a:cubicBezTo>
                  <a:cubicBezTo>
                    <a:pt x="202" y="48"/>
                    <a:pt x="158" y="4"/>
                    <a:pt x="103"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11"/>
            <p:cNvSpPr/>
            <p:nvPr/>
          </p:nvSpPr>
          <p:spPr>
            <a:xfrm flipH="1">
              <a:off x="6744616" y="4157690"/>
              <a:ext cx="19513" cy="19263"/>
            </a:xfrm>
            <a:custGeom>
              <a:rect b="b" l="l" r="r" t="t"/>
              <a:pathLst>
                <a:path extrusionOk="0" h="308" w="312">
                  <a:moveTo>
                    <a:pt x="154" y="1"/>
                  </a:moveTo>
                  <a:cubicBezTo>
                    <a:pt x="69" y="1"/>
                    <a:pt x="1" y="69"/>
                    <a:pt x="1" y="155"/>
                  </a:cubicBezTo>
                  <a:cubicBezTo>
                    <a:pt x="1" y="240"/>
                    <a:pt x="69" y="308"/>
                    <a:pt x="154" y="308"/>
                  </a:cubicBezTo>
                  <a:cubicBezTo>
                    <a:pt x="243" y="308"/>
                    <a:pt x="311" y="240"/>
                    <a:pt x="311" y="155"/>
                  </a:cubicBezTo>
                  <a:cubicBezTo>
                    <a:pt x="311" y="69"/>
                    <a:pt x="243" y="1"/>
                    <a:pt x="154"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11"/>
            <p:cNvSpPr/>
            <p:nvPr/>
          </p:nvSpPr>
          <p:spPr>
            <a:xfrm flipH="1">
              <a:off x="6691455" y="4138302"/>
              <a:ext cx="3065" cy="5816"/>
            </a:xfrm>
            <a:custGeom>
              <a:rect b="b" l="l" r="r" t="t"/>
              <a:pathLst>
                <a:path extrusionOk="0" h="93" w="49">
                  <a:moveTo>
                    <a:pt x="1" y="0"/>
                  </a:moveTo>
                  <a:lnTo>
                    <a:pt x="1" y="93"/>
                  </a:lnTo>
                  <a:cubicBezTo>
                    <a:pt x="28" y="93"/>
                    <a:pt x="48" y="72"/>
                    <a:pt x="48" y="44"/>
                  </a:cubicBezTo>
                  <a:cubicBezTo>
                    <a:pt x="48" y="21"/>
                    <a:pt x="28" y="0"/>
                    <a:pt x="1"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11"/>
            <p:cNvSpPr/>
            <p:nvPr/>
          </p:nvSpPr>
          <p:spPr>
            <a:xfrm flipH="1">
              <a:off x="6692331" y="4174326"/>
              <a:ext cx="4065" cy="4128"/>
            </a:xfrm>
            <a:custGeom>
              <a:rect b="b" l="l" r="r" t="t"/>
              <a:pathLst>
                <a:path extrusionOk="0" h="66" w="65">
                  <a:moveTo>
                    <a:pt x="31" y="1"/>
                  </a:moveTo>
                  <a:cubicBezTo>
                    <a:pt x="13" y="1"/>
                    <a:pt x="0" y="18"/>
                    <a:pt x="0" y="35"/>
                  </a:cubicBezTo>
                  <a:cubicBezTo>
                    <a:pt x="0" y="53"/>
                    <a:pt x="13" y="66"/>
                    <a:pt x="31" y="66"/>
                  </a:cubicBezTo>
                  <a:cubicBezTo>
                    <a:pt x="51" y="66"/>
                    <a:pt x="65" y="53"/>
                    <a:pt x="65" y="35"/>
                  </a:cubicBezTo>
                  <a:cubicBezTo>
                    <a:pt x="65" y="18"/>
                    <a:pt x="51" y="1"/>
                    <a:pt x="31"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11"/>
            <p:cNvSpPr/>
            <p:nvPr/>
          </p:nvSpPr>
          <p:spPr>
            <a:xfrm flipH="1">
              <a:off x="6755061" y="4165383"/>
              <a:ext cx="7943" cy="7943"/>
            </a:xfrm>
            <a:custGeom>
              <a:rect b="b" l="l" r="r" t="t"/>
              <a:pathLst>
                <a:path extrusionOk="0" h="127" w="127">
                  <a:moveTo>
                    <a:pt x="65" y="1"/>
                  </a:moveTo>
                  <a:cubicBezTo>
                    <a:pt x="31" y="1"/>
                    <a:pt x="0" y="28"/>
                    <a:pt x="0" y="62"/>
                  </a:cubicBezTo>
                  <a:cubicBezTo>
                    <a:pt x="0" y="100"/>
                    <a:pt x="31" y="127"/>
                    <a:pt x="65" y="127"/>
                  </a:cubicBezTo>
                  <a:cubicBezTo>
                    <a:pt x="99" y="127"/>
                    <a:pt x="126" y="100"/>
                    <a:pt x="126" y="62"/>
                  </a:cubicBezTo>
                  <a:cubicBezTo>
                    <a:pt x="126" y="28"/>
                    <a:pt x="99" y="1"/>
                    <a:pt x="65"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11"/>
            <p:cNvSpPr/>
            <p:nvPr/>
          </p:nvSpPr>
          <p:spPr>
            <a:xfrm flipH="1">
              <a:off x="6775387" y="4129546"/>
              <a:ext cx="7693" cy="7693"/>
            </a:xfrm>
            <a:custGeom>
              <a:rect b="b" l="l" r="r" t="t"/>
              <a:pathLst>
                <a:path extrusionOk="0" h="123" w="123">
                  <a:moveTo>
                    <a:pt x="61" y="0"/>
                  </a:moveTo>
                  <a:cubicBezTo>
                    <a:pt x="27" y="0"/>
                    <a:pt x="0" y="28"/>
                    <a:pt x="0" y="61"/>
                  </a:cubicBezTo>
                  <a:cubicBezTo>
                    <a:pt x="0" y="96"/>
                    <a:pt x="27" y="123"/>
                    <a:pt x="61" y="123"/>
                  </a:cubicBezTo>
                  <a:cubicBezTo>
                    <a:pt x="96" y="123"/>
                    <a:pt x="123" y="96"/>
                    <a:pt x="123" y="61"/>
                  </a:cubicBezTo>
                  <a:cubicBezTo>
                    <a:pt x="123" y="28"/>
                    <a:pt x="96" y="0"/>
                    <a:pt x="61"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11"/>
            <p:cNvSpPr/>
            <p:nvPr/>
          </p:nvSpPr>
          <p:spPr>
            <a:xfrm flipH="1">
              <a:off x="6743553" y="4109908"/>
              <a:ext cx="6067" cy="6067"/>
            </a:xfrm>
            <a:custGeom>
              <a:rect b="b" l="l" r="r" t="t"/>
              <a:pathLst>
                <a:path extrusionOk="0" h="97" w="97">
                  <a:moveTo>
                    <a:pt x="48" y="0"/>
                  </a:moveTo>
                  <a:cubicBezTo>
                    <a:pt x="21" y="0"/>
                    <a:pt x="1" y="24"/>
                    <a:pt x="1" y="48"/>
                  </a:cubicBezTo>
                  <a:cubicBezTo>
                    <a:pt x="1" y="76"/>
                    <a:pt x="21" y="96"/>
                    <a:pt x="48" y="96"/>
                  </a:cubicBezTo>
                  <a:cubicBezTo>
                    <a:pt x="73" y="96"/>
                    <a:pt x="97" y="76"/>
                    <a:pt x="97" y="48"/>
                  </a:cubicBezTo>
                  <a:cubicBezTo>
                    <a:pt x="97" y="24"/>
                    <a:pt x="73" y="0"/>
                    <a:pt x="48"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11"/>
            <p:cNvSpPr/>
            <p:nvPr/>
          </p:nvSpPr>
          <p:spPr>
            <a:xfrm flipH="1">
              <a:off x="6797152" y="3988638"/>
              <a:ext cx="118956" cy="56851"/>
            </a:xfrm>
            <a:custGeom>
              <a:rect b="b" l="l" r="r" t="t"/>
              <a:pathLst>
                <a:path extrusionOk="0" h="909" w="1902">
                  <a:moveTo>
                    <a:pt x="1530" y="0"/>
                  </a:moveTo>
                  <a:cubicBezTo>
                    <a:pt x="1506" y="0"/>
                    <a:pt x="1482" y="3"/>
                    <a:pt x="1458" y="7"/>
                  </a:cubicBezTo>
                  <a:lnTo>
                    <a:pt x="318" y="253"/>
                  </a:lnTo>
                  <a:cubicBezTo>
                    <a:pt x="126" y="290"/>
                    <a:pt x="0" y="468"/>
                    <a:pt x="35" y="646"/>
                  </a:cubicBezTo>
                  <a:cubicBezTo>
                    <a:pt x="64" y="800"/>
                    <a:pt x="208" y="908"/>
                    <a:pt x="372" y="908"/>
                  </a:cubicBezTo>
                  <a:cubicBezTo>
                    <a:pt x="396" y="908"/>
                    <a:pt x="420" y="906"/>
                    <a:pt x="444" y="901"/>
                  </a:cubicBezTo>
                  <a:lnTo>
                    <a:pt x="1584" y="655"/>
                  </a:lnTo>
                  <a:cubicBezTo>
                    <a:pt x="1776" y="618"/>
                    <a:pt x="1902" y="444"/>
                    <a:pt x="1867" y="266"/>
                  </a:cubicBezTo>
                  <a:cubicBezTo>
                    <a:pt x="1834" y="108"/>
                    <a:pt x="1693" y="0"/>
                    <a:pt x="1530"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11"/>
            <p:cNvSpPr/>
            <p:nvPr/>
          </p:nvSpPr>
          <p:spPr>
            <a:xfrm flipH="1">
              <a:off x="6790335" y="4034232"/>
              <a:ext cx="118080" cy="46907"/>
            </a:xfrm>
            <a:custGeom>
              <a:rect b="b" l="l" r="r" t="t"/>
              <a:pathLst>
                <a:path extrusionOk="0" h="750" w="1888">
                  <a:moveTo>
                    <a:pt x="1535" y="1"/>
                  </a:moveTo>
                  <a:cubicBezTo>
                    <a:pt x="1527" y="1"/>
                    <a:pt x="1518" y="1"/>
                    <a:pt x="1509" y="2"/>
                  </a:cubicBezTo>
                  <a:lnTo>
                    <a:pt x="345" y="90"/>
                  </a:lnTo>
                  <a:cubicBezTo>
                    <a:pt x="150" y="101"/>
                    <a:pt x="0" y="257"/>
                    <a:pt x="11" y="438"/>
                  </a:cubicBezTo>
                  <a:cubicBezTo>
                    <a:pt x="20" y="616"/>
                    <a:pt x="176" y="750"/>
                    <a:pt x="361" y="750"/>
                  </a:cubicBezTo>
                  <a:cubicBezTo>
                    <a:pt x="368" y="750"/>
                    <a:pt x="376" y="749"/>
                    <a:pt x="383" y="749"/>
                  </a:cubicBezTo>
                  <a:lnTo>
                    <a:pt x="1547" y="661"/>
                  </a:lnTo>
                  <a:cubicBezTo>
                    <a:pt x="1741" y="647"/>
                    <a:pt x="1888" y="493"/>
                    <a:pt x="1878" y="309"/>
                  </a:cubicBezTo>
                  <a:cubicBezTo>
                    <a:pt x="1868" y="136"/>
                    <a:pt x="1715" y="1"/>
                    <a:pt x="1535"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11"/>
            <p:cNvSpPr/>
            <p:nvPr/>
          </p:nvSpPr>
          <p:spPr>
            <a:xfrm flipH="1">
              <a:off x="6796902" y="4059999"/>
              <a:ext cx="119456" cy="58665"/>
            </a:xfrm>
            <a:custGeom>
              <a:rect b="b" l="l" r="r" t="t"/>
              <a:pathLst>
                <a:path extrusionOk="0" h="938" w="1910">
                  <a:moveTo>
                    <a:pt x="375" y="0"/>
                  </a:moveTo>
                  <a:cubicBezTo>
                    <a:pt x="223" y="0"/>
                    <a:pt x="85" y="98"/>
                    <a:pt x="45" y="242"/>
                  </a:cubicBezTo>
                  <a:cubicBezTo>
                    <a:pt x="1" y="419"/>
                    <a:pt x="117" y="603"/>
                    <a:pt x="305" y="652"/>
                  </a:cubicBezTo>
                  <a:lnTo>
                    <a:pt x="1438" y="924"/>
                  </a:lnTo>
                  <a:cubicBezTo>
                    <a:pt x="1470" y="933"/>
                    <a:pt x="1502" y="937"/>
                    <a:pt x="1534" y="937"/>
                  </a:cubicBezTo>
                  <a:cubicBezTo>
                    <a:pt x="1687" y="937"/>
                    <a:pt x="1825" y="840"/>
                    <a:pt x="1862" y="696"/>
                  </a:cubicBezTo>
                  <a:cubicBezTo>
                    <a:pt x="1909" y="518"/>
                    <a:pt x="1793" y="334"/>
                    <a:pt x="1605" y="286"/>
                  </a:cubicBezTo>
                  <a:lnTo>
                    <a:pt x="472" y="13"/>
                  </a:lnTo>
                  <a:cubicBezTo>
                    <a:pt x="440" y="4"/>
                    <a:pt x="407" y="0"/>
                    <a:pt x="375"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11"/>
            <p:cNvSpPr/>
            <p:nvPr/>
          </p:nvSpPr>
          <p:spPr>
            <a:xfrm flipH="1">
              <a:off x="6826422" y="4078324"/>
              <a:ext cx="114453" cy="75614"/>
            </a:xfrm>
            <a:custGeom>
              <a:rect b="b" l="l" r="r" t="t"/>
              <a:pathLst>
                <a:path extrusionOk="0" h="1209" w="1830">
                  <a:moveTo>
                    <a:pt x="375" y="1"/>
                  </a:moveTo>
                  <a:cubicBezTo>
                    <a:pt x="256" y="1"/>
                    <a:pt x="145" y="61"/>
                    <a:pt x="86" y="167"/>
                  </a:cubicBezTo>
                  <a:cubicBezTo>
                    <a:pt x="1" y="327"/>
                    <a:pt x="69" y="536"/>
                    <a:pt x="239" y="628"/>
                  </a:cubicBezTo>
                  <a:lnTo>
                    <a:pt x="1274" y="1164"/>
                  </a:lnTo>
                  <a:cubicBezTo>
                    <a:pt x="1330" y="1194"/>
                    <a:pt x="1390" y="1209"/>
                    <a:pt x="1450" y="1209"/>
                  </a:cubicBezTo>
                  <a:cubicBezTo>
                    <a:pt x="1570" y="1209"/>
                    <a:pt x="1684" y="1149"/>
                    <a:pt x="1741" y="1041"/>
                  </a:cubicBezTo>
                  <a:cubicBezTo>
                    <a:pt x="1830" y="880"/>
                    <a:pt x="1762" y="676"/>
                    <a:pt x="1591" y="584"/>
                  </a:cubicBezTo>
                  <a:lnTo>
                    <a:pt x="554" y="48"/>
                  </a:lnTo>
                  <a:cubicBezTo>
                    <a:pt x="496" y="16"/>
                    <a:pt x="435" y="1"/>
                    <a:pt x="375"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11"/>
            <p:cNvSpPr/>
            <p:nvPr/>
          </p:nvSpPr>
          <p:spPr>
            <a:xfrm flipH="1">
              <a:off x="6840056" y="3994205"/>
              <a:ext cx="114703" cy="127024"/>
            </a:xfrm>
            <a:custGeom>
              <a:rect b="b" l="l" r="r" t="t"/>
              <a:pathLst>
                <a:path extrusionOk="0" h="2031" w="1834">
                  <a:moveTo>
                    <a:pt x="1120" y="0"/>
                  </a:moveTo>
                  <a:cubicBezTo>
                    <a:pt x="1085" y="0"/>
                    <a:pt x="1049" y="6"/>
                    <a:pt x="1014" y="17"/>
                  </a:cubicBezTo>
                  <a:cubicBezTo>
                    <a:pt x="618" y="140"/>
                    <a:pt x="219" y="461"/>
                    <a:pt x="79" y="884"/>
                  </a:cubicBezTo>
                  <a:lnTo>
                    <a:pt x="35" y="1328"/>
                  </a:lnTo>
                  <a:cubicBezTo>
                    <a:pt x="1" y="1652"/>
                    <a:pt x="240" y="1942"/>
                    <a:pt x="563" y="1973"/>
                  </a:cubicBezTo>
                  <a:lnTo>
                    <a:pt x="1093" y="2028"/>
                  </a:lnTo>
                  <a:cubicBezTo>
                    <a:pt x="1111" y="2030"/>
                    <a:pt x="1130" y="2031"/>
                    <a:pt x="1149" y="2031"/>
                  </a:cubicBezTo>
                  <a:cubicBezTo>
                    <a:pt x="1450" y="2031"/>
                    <a:pt x="1709" y="1804"/>
                    <a:pt x="1738" y="1499"/>
                  </a:cubicBezTo>
                  <a:lnTo>
                    <a:pt x="1809" y="771"/>
                  </a:lnTo>
                  <a:cubicBezTo>
                    <a:pt x="1833" y="546"/>
                    <a:pt x="1728" y="331"/>
                    <a:pt x="1537" y="212"/>
                  </a:cubicBezTo>
                  <a:lnTo>
                    <a:pt x="1352" y="78"/>
                  </a:lnTo>
                  <a:cubicBezTo>
                    <a:pt x="1283" y="28"/>
                    <a:pt x="1202" y="0"/>
                    <a:pt x="1120"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11"/>
            <p:cNvSpPr/>
            <p:nvPr/>
          </p:nvSpPr>
          <p:spPr>
            <a:xfrm flipH="1">
              <a:off x="6482251" y="3970501"/>
              <a:ext cx="364498" cy="12821"/>
            </a:xfrm>
            <a:custGeom>
              <a:rect b="b" l="l" r="r" t="t"/>
              <a:pathLst>
                <a:path extrusionOk="0" h="205" w="5828">
                  <a:moveTo>
                    <a:pt x="2912" y="0"/>
                  </a:moveTo>
                  <a:cubicBezTo>
                    <a:pt x="1305" y="0"/>
                    <a:pt x="1" y="48"/>
                    <a:pt x="1" y="102"/>
                  </a:cubicBezTo>
                  <a:cubicBezTo>
                    <a:pt x="1" y="161"/>
                    <a:pt x="1305" y="205"/>
                    <a:pt x="2912" y="205"/>
                  </a:cubicBezTo>
                  <a:cubicBezTo>
                    <a:pt x="4524" y="205"/>
                    <a:pt x="5828" y="161"/>
                    <a:pt x="5828" y="102"/>
                  </a:cubicBezTo>
                  <a:cubicBezTo>
                    <a:pt x="5828" y="48"/>
                    <a:pt x="4524" y="0"/>
                    <a:pt x="2912" y="0"/>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11"/>
            <p:cNvSpPr/>
            <p:nvPr/>
          </p:nvSpPr>
          <p:spPr>
            <a:xfrm flipH="1">
              <a:off x="6943501" y="4159253"/>
              <a:ext cx="269621" cy="348737"/>
            </a:xfrm>
            <a:custGeom>
              <a:rect b="b" l="l" r="r" t="t"/>
              <a:pathLst>
                <a:path extrusionOk="0" h="5576" w="4311">
                  <a:moveTo>
                    <a:pt x="811" y="0"/>
                  </a:moveTo>
                  <a:cubicBezTo>
                    <a:pt x="754" y="0"/>
                    <a:pt x="696" y="26"/>
                    <a:pt x="656" y="89"/>
                  </a:cubicBezTo>
                  <a:cubicBezTo>
                    <a:pt x="1" y="1102"/>
                    <a:pt x="550" y="2216"/>
                    <a:pt x="1203" y="3076"/>
                  </a:cubicBezTo>
                  <a:cubicBezTo>
                    <a:pt x="1954" y="4069"/>
                    <a:pt x="2889" y="4895"/>
                    <a:pt x="3950" y="5547"/>
                  </a:cubicBezTo>
                  <a:cubicBezTo>
                    <a:pt x="3983" y="5567"/>
                    <a:pt x="4015" y="5575"/>
                    <a:pt x="4045" y="5575"/>
                  </a:cubicBezTo>
                  <a:cubicBezTo>
                    <a:pt x="4205" y="5575"/>
                    <a:pt x="4310" y="5329"/>
                    <a:pt x="4138" y="5222"/>
                  </a:cubicBezTo>
                  <a:cubicBezTo>
                    <a:pt x="3292" y="4700"/>
                    <a:pt x="2527" y="4069"/>
                    <a:pt x="1875" y="3317"/>
                  </a:cubicBezTo>
                  <a:cubicBezTo>
                    <a:pt x="1182" y="2515"/>
                    <a:pt x="295" y="1341"/>
                    <a:pt x="981" y="276"/>
                  </a:cubicBezTo>
                  <a:cubicBezTo>
                    <a:pt x="1070" y="134"/>
                    <a:pt x="942" y="0"/>
                    <a:pt x="811" y="0"/>
                  </a:cubicBezTo>
                  <a:close/>
                </a:path>
              </a:pathLst>
            </a:custGeom>
            <a:solidFill>
              <a:srgbClr val="9993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11"/>
            <p:cNvSpPr/>
            <p:nvPr/>
          </p:nvSpPr>
          <p:spPr>
            <a:xfrm flipH="1">
              <a:off x="6693769" y="3907459"/>
              <a:ext cx="77615" cy="27644"/>
            </a:xfrm>
            <a:custGeom>
              <a:rect b="b" l="l" r="r" t="t"/>
              <a:pathLst>
                <a:path extrusionOk="0" h="442" w="1241">
                  <a:moveTo>
                    <a:pt x="219" y="0"/>
                  </a:moveTo>
                  <a:cubicBezTo>
                    <a:pt x="1" y="0"/>
                    <a:pt x="8" y="353"/>
                    <a:pt x="240" y="373"/>
                  </a:cubicBezTo>
                  <a:cubicBezTo>
                    <a:pt x="495" y="397"/>
                    <a:pt x="749" y="421"/>
                    <a:pt x="1001" y="441"/>
                  </a:cubicBezTo>
                  <a:cubicBezTo>
                    <a:pt x="1007" y="442"/>
                    <a:pt x="1014" y="442"/>
                    <a:pt x="1020" y="442"/>
                  </a:cubicBezTo>
                  <a:cubicBezTo>
                    <a:pt x="1240" y="442"/>
                    <a:pt x="1234" y="89"/>
                    <a:pt x="1001" y="66"/>
                  </a:cubicBezTo>
                  <a:cubicBezTo>
                    <a:pt x="749" y="45"/>
                    <a:pt x="495" y="22"/>
                    <a:pt x="240" y="1"/>
                  </a:cubicBezTo>
                  <a:cubicBezTo>
                    <a:pt x="233" y="0"/>
                    <a:pt x="225" y="0"/>
                    <a:pt x="219" y="0"/>
                  </a:cubicBezTo>
                  <a:close/>
                </a:path>
              </a:pathLst>
            </a:custGeom>
            <a:solidFill>
              <a:srgbClr val="EFE3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11"/>
            <p:cNvSpPr/>
            <p:nvPr/>
          </p:nvSpPr>
          <p:spPr>
            <a:xfrm flipH="1">
              <a:off x="6644486" y="3934102"/>
              <a:ext cx="36150" cy="49846"/>
            </a:xfrm>
            <a:custGeom>
              <a:rect b="b" l="l" r="r" t="t"/>
              <a:pathLst>
                <a:path extrusionOk="0" h="797" w="578">
                  <a:moveTo>
                    <a:pt x="228" y="1"/>
                  </a:moveTo>
                  <a:cubicBezTo>
                    <a:pt x="115" y="1"/>
                    <a:pt x="1" y="91"/>
                    <a:pt x="42" y="231"/>
                  </a:cubicBezTo>
                  <a:cubicBezTo>
                    <a:pt x="86" y="377"/>
                    <a:pt x="130" y="521"/>
                    <a:pt x="174" y="664"/>
                  </a:cubicBezTo>
                  <a:cubicBezTo>
                    <a:pt x="202" y="756"/>
                    <a:pt x="275" y="796"/>
                    <a:pt x="350" y="796"/>
                  </a:cubicBezTo>
                  <a:cubicBezTo>
                    <a:pt x="463" y="796"/>
                    <a:pt x="577" y="705"/>
                    <a:pt x="536" y="565"/>
                  </a:cubicBezTo>
                  <a:cubicBezTo>
                    <a:pt x="492" y="421"/>
                    <a:pt x="448" y="275"/>
                    <a:pt x="404" y="131"/>
                  </a:cubicBezTo>
                  <a:cubicBezTo>
                    <a:pt x="376" y="40"/>
                    <a:pt x="302" y="1"/>
                    <a:pt x="228" y="1"/>
                  </a:cubicBezTo>
                  <a:close/>
                </a:path>
              </a:pathLst>
            </a:custGeom>
            <a:solidFill>
              <a:srgbClr val="EFE3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11"/>
            <p:cNvSpPr/>
            <p:nvPr/>
          </p:nvSpPr>
          <p:spPr>
            <a:xfrm flipH="1">
              <a:off x="6952883" y="3895388"/>
              <a:ext cx="107323" cy="198010"/>
            </a:xfrm>
            <a:custGeom>
              <a:rect b="b" l="l" r="r" t="t"/>
              <a:pathLst>
                <a:path extrusionOk="0" h="3166" w="1716">
                  <a:moveTo>
                    <a:pt x="1053" y="0"/>
                  </a:moveTo>
                  <a:cubicBezTo>
                    <a:pt x="1011" y="0"/>
                    <a:pt x="967" y="17"/>
                    <a:pt x="929" y="57"/>
                  </a:cubicBezTo>
                  <a:cubicBezTo>
                    <a:pt x="0" y="1013"/>
                    <a:pt x="4" y="2553"/>
                    <a:pt x="1335" y="3147"/>
                  </a:cubicBezTo>
                  <a:cubicBezTo>
                    <a:pt x="1363" y="3160"/>
                    <a:pt x="1391" y="3165"/>
                    <a:pt x="1418" y="3165"/>
                  </a:cubicBezTo>
                  <a:cubicBezTo>
                    <a:pt x="1596" y="3165"/>
                    <a:pt x="1716" y="2909"/>
                    <a:pt x="1523" y="2822"/>
                  </a:cubicBezTo>
                  <a:cubicBezTo>
                    <a:pt x="423" y="2331"/>
                    <a:pt x="423" y="1116"/>
                    <a:pt x="1192" y="320"/>
                  </a:cubicBezTo>
                  <a:cubicBezTo>
                    <a:pt x="1320" y="187"/>
                    <a:pt x="1194" y="0"/>
                    <a:pt x="1053" y="0"/>
                  </a:cubicBezTo>
                  <a:close/>
                </a:path>
              </a:pathLst>
            </a:custGeom>
            <a:solidFill>
              <a:srgbClr val="FF9D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11"/>
            <p:cNvSpPr/>
            <p:nvPr/>
          </p:nvSpPr>
          <p:spPr>
            <a:xfrm flipH="1">
              <a:off x="6491632" y="3876750"/>
              <a:ext cx="66233" cy="82243"/>
            </a:xfrm>
            <a:custGeom>
              <a:rect b="b" l="l" r="r" t="t"/>
              <a:pathLst>
                <a:path extrusionOk="0" h="1315" w="1059">
                  <a:moveTo>
                    <a:pt x="21" y="1"/>
                  </a:moveTo>
                  <a:cubicBezTo>
                    <a:pt x="7" y="1"/>
                    <a:pt x="1" y="7"/>
                    <a:pt x="1" y="24"/>
                  </a:cubicBezTo>
                  <a:cubicBezTo>
                    <a:pt x="1" y="137"/>
                    <a:pt x="785" y="1267"/>
                    <a:pt x="785" y="1267"/>
                  </a:cubicBezTo>
                  <a:cubicBezTo>
                    <a:pt x="785" y="1267"/>
                    <a:pt x="861" y="1315"/>
                    <a:pt x="935" y="1315"/>
                  </a:cubicBezTo>
                  <a:cubicBezTo>
                    <a:pt x="997" y="1315"/>
                    <a:pt x="1058" y="1277"/>
                    <a:pt x="1058" y="1137"/>
                  </a:cubicBezTo>
                  <a:cubicBezTo>
                    <a:pt x="1058" y="861"/>
                    <a:pt x="171" y="1"/>
                    <a:pt x="21" y="1"/>
                  </a:cubicBezTo>
                  <a:close/>
                </a:path>
              </a:pathLst>
            </a:custGeom>
            <a:solidFill>
              <a:srgbClr val="EF6F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11"/>
            <p:cNvSpPr/>
            <p:nvPr/>
          </p:nvSpPr>
          <p:spPr>
            <a:xfrm flipH="1">
              <a:off x="5956394" y="3583115"/>
              <a:ext cx="201324" cy="210393"/>
            </a:xfrm>
            <a:custGeom>
              <a:rect b="b" l="l" r="r" t="t"/>
              <a:pathLst>
                <a:path extrusionOk="0" h="3364" w="3219">
                  <a:moveTo>
                    <a:pt x="2248" y="0"/>
                  </a:moveTo>
                  <a:cubicBezTo>
                    <a:pt x="2046" y="0"/>
                    <a:pt x="1971" y="319"/>
                    <a:pt x="2191" y="363"/>
                  </a:cubicBezTo>
                  <a:cubicBezTo>
                    <a:pt x="2706" y="473"/>
                    <a:pt x="2768" y="1067"/>
                    <a:pt x="2536" y="1466"/>
                  </a:cubicBezTo>
                  <a:cubicBezTo>
                    <a:pt x="2361" y="1767"/>
                    <a:pt x="2054" y="2002"/>
                    <a:pt x="1781" y="2197"/>
                  </a:cubicBezTo>
                  <a:cubicBezTo>
                    <a:pt x="1296" y="2542"/>
                    <a:pt x="768" y="2801"/>
                    <a:pt x="207" y="2992"/>
                  </a:cubicBezTo>
                  <a:cubicBezTo>
                    <a:pt x="0" y="3060"/>
                    <a:pt x="62" y="3364"/>
                    <a:pt x="246" y="3364"/>
                  </a:cubicBezTo>
                  <a:cubicBezTo>
                    <a:pt x="265" y="3364"/>
                    <a:pt x="285" y="3361"/>
                    <a:pt x="307" y="3354"/>
                  </a:cubicBezTo>
                  <a:cubicBezTo>
                    <a:pt x="1201" y="3046"/>
                    <a:pt x="2273" y="2545"/>
                    <a:pt x="2812" y="1726"/>
                  </a:cubicBezTo>
                  <a:cubicBezTo>
                    <a:pt x="3218" y="1105"/>
                    <a:pt x="3119" y="176"/>
                    <a:pt x="2293" y="5"/>
                  </a:cubicBezTo>
                  <a:cubicBezTo>
                    <a:pt x="2278" y="2"/>
                    <a:pt x="2263" y="0"/>
                    <a:pt x="2248" y="0"/>
                  </a:cubicBezTo>
                  <a:close/>
                </a:path>
              </a:pathLst>
            </a:custGeom>
            <a:solidFill>
              <a:srgbClr val="F7C9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11"/>
            <p:cNvSpPr/>
            <p:nvPr/>
          </p:nvSpPr>
          <p:spPr>
            <a:xfrm flipH="1">
              <a:off x="5991418" y="3169461"/>
              <a:ext cx="76990" cy="169052"/>
            </a:xfrm>
            <a:custGeom>
              <a:rect b="b" l="l" r="r" t="t"/>
              <a:pathLst>
                <a:path extrusionOk="0" h="2703" w="1231">
                  <a:moveTo>
                    <a:pt x="255" y="0"/>
                  </a:moveTo>
                  <a:cubicBezTo>
                    <a:pt x="103" y="0"/>
                    <a:pt x="1" y="245"/>
                    <a:pt x="166" y="358"/>
                  </a:cubicBezTo>
                  <a:cubicBezTo>
                    <a:pt x="862" y="850"/>
                    <a:pt x="733" y="1748"/>
                    <a:pt x="394" y="2417"/>
                  </a:cubicBezTo>
                  <a:cubicBezTo>
                    <a:pt x="321" y="2565"/>
                    <a:pt x="453" y="2703"/>
                    <a:pt x="577" y="2703"/>
                  </a:cubicBezTo>
                  <a:cubicBezTo>
                    <a:pt x="632" y="2703"/>
                    <a:pt x="686" y="2675"/>
                    <a:pt x="719" y="2608"/>
                  </a:cubicBezTo>
                  <a:cubicBezTo>
                    <a:pt x="1155" y="1734"/>
                    <a:pt x="1231" y="653"/>
                    <a:pt x="353" y="34"/>
                  </a:cubicBezTo>
                  <a:cubicBezTo>
                    <a:pt x="320" y="10"/>
                    <a:pt x="286" y="0"/>
                    <a:pt x="255" y="0"/>
                  </a:cubicBezTo>
                  <a:close/>
                </a:path>
              </a:pathLst>
            </a:custGeom>
            <a:solidFill>
              <a:srgbClr val="F7C9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11"/>
            <p:cNvSpPr/>
            <p:nvPr/>
          </p:nvSpPr>
          <p:spPr>
            <a:xfrm flipH="1">
              <a:off x="6139393" y="2892211"/>
              <a:ext cx="208016" cy="174306"/>
            </a:xfrm>
            <a:custGeom>
              <a:rect b="b" l="l" r="r" t="t"/>
              <a:pathLst>
                <a:path extrusionOk="0" h="2787" w="3326">
                  <a:moveTo>
                    <a:pt x="271" y="0"/>
                  </a:moveTo>
                  <a:cubicBezTo>
                    <a:pt x="71" y="0"/>
                    <a:pt x="1" y="313"/>
                    <a:pt x="220" y="367"/>
                  </a:cubicBezTo>
                  <a:cubicBezTo>
                    <a:pt x="1359" y="634"/>
                    <a:pt x="2933" y="1139"/>
                    <a:pt x="2810" y="2607"/>
                  </a:cubicBezTo>
                  <a:cubicBezTo>
                    <a:pt x="2800" y="2726"/>
                    <a:pt x="2888" y="2786"/>
                    <a:pt x="2981" y="2786"/>
                  </a:cubicBezTo>
                  <a:cubicBezTo>
                    <a:pt x="3074" y="2786"/>
                    <a:pt x="3172" y="2726"/>
                    <a:pt x="3182" y="2607"/>
                  </a:cubicBezTo>
                  <a:cubicBezTo>
                    <a:pt x="3326" y="965"/>
                    <a:pt x="1622" y="309"/>
                    <a:pt x="319" y="6"/>
                  </a:cubicBezTo>
                  <a:cubicBezTo>
                    <a:pt x="302" y="2"/>
                    <a:pt x="286" y="0"/>
                    <a:pt x="271" y="0"/>
                  </a:cubicBezTo>
                  <a:close/>
                </a:path>
              </a:pathLst>
            </a:custGeom>
            <a:solidFill>
              <a:srgbClr val="F7C9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60" name="Google Shape;960;p11"/>
            <p:cNvGrpSpPr/>
            <p:nvPr/>
          </p:nvGrpSpPr>
          <p:grpSpPr>
            <a:xfrm>
              <a:off x="6720483" y="1546905"/>
              <a:ext cx="1630144" cy="1130547"/>
              <a:chOff x="6720483" y="1546905"/>
              <a:chExt cx="1630144" cy="1130547"/>
            </a:xfrm>
          </p:grpSpPr>
          <p:sp>
            <p:nvSpPr>
              <p:cNvPr id="961" name="Google Shape;961;p11"/>
              <p:cNvSpPr/>
              <p:nvPr/>
            </p:nvSpPr>
            <p:spPr>
              <a:xfrm rot="10800000">
                <a:off x="6720483" y="1546905"/>
                <a:ext cx="1630144" cy="1130547"/>
              </a:xfrm>
              <a:custGeom>
                <a:rect b="b" l="l" r="r" t="t"/>
                <a:pathLst>
                  <a:path extrusionOk="0" h="37941" w="54712">
                    <a:moveTo>
                      <a:pt x="46962" y="1"/>
                    </a:moveTo>
                    <a:cubicBezTo>
                      <a:pt x="46837" y="28"/>
                      <a:pt x="42163" y="5979"/>
                      <a:pt x="41904" y="6006"/>
                    </a:cubicBezTo>
                    <a:cubicBezTo>
                      <a:pt x="41830" y="6013"/>
                      <a:pt x="41755" y="6015"/>
                      <a:pt x="41680" y="6015"/>
                    </a:cubicBezTo>
                    <a:cubicBezTo>
                      <a:pt x="41577" y="6015"/>
                      <a:pt x="41474" y="6011"/>
                      <a:pt x="41372" y="6009"/>
                    </a:cubicBezTo>
                    <a:cubicBezTo>
                      <a:pt x="40058" y="5996"/>
                      <a:pt x="38745" y="5965"/>
                      <a:pt x="37430" y="5965"/>
                    </a:cubicBezTo>
                    <a:cubicBezTo>
                      <a:pt x="35976" y="5969"/>
                      <a:pt x="34519" y="5999"/>
                      <a:pt x="33065" y="6009"/>
                    </a:cubicBezTo>
                    <a:cubicBezTo>
                      <a:pt x="32799" y="6011"/>
                      <a:pt x="32533" y="6012"/>
                      <a:pt x="32267" y="6012"/>
                    </a:cubicBezTo>
                    <a:cubicBezTo>
                      <a:pt x="31681" y="6012"/>
                      <a:pt x="31095" y="6008"/>
                      <a:pt x="30509" y="6006"/>
                    </a:cubicBezTo>
                    <a:cubicBezTo>
                      <a:pt x="28872" y="5999"/>
                      <a:pt x="27240" y="5992"/>
                      <a:pt x="25606" y="5979"/>
                    </a:cubicBezTo>
                    <a:cubicBezTo>
                      <a:pt x="24850" y="5973"/>
                      <a:pt x="24097" y="5943"/>
                      <a:pt x="23344" y="5943"/>
                    </a:cubicBezTo>
                    <a:cubicBezTo>
                      <a:pt x="23245" y="5943"/>
                      <a:pt x="23146" y="5944"/>
                      <a:pt x="23047" y="5945"/>
                    </a:cubicBezTo>
                    <a:cubicBezTo>
                      <a:pt x="21201" y="5965"/>
                      <a:pt x="19354" y="6006"/>
                      <a:pt x="17505" y="6046"/>
                    </a:cubicBezTo>
                    <a:cubicBezTo>
                      <a:pt x="16656" y="6063"/>
                      <a:pt x="15804" y="6098"/>
                      <a:pt x="14952" y="6124"/>
                    </a:cubicBezTo>
                    <a:cubicBezTo>
                      <a:pt x="13498" y="6168"/>
                      <a:pt x="12045" y="6243"/>
                      <a:pt x="10591" y="6249"/>
                    </a:cubicBezTo>
                    <a:cubicBezTo>
                      <a:pt x="9496" y="6255"/>
                      <a:pt x="8400" y="6286"/>
                      <a:pt x="7304" y="6286"/>
                    </a:cubicBezTo>
                    <a:cubicBezTo>
                      <a:pt x="6305" y="6286"/>
                      <a:pt x="5306" y="6260"/>
                      <a:pt x="4308" y="6165"/>
                    </a:cubicBezTo>
                    <a:cubicBezTo>
                      <a:pt x="4246" y="6159"/>
                      <a:pt x="4184" y="6157"/>
                      <a:pt x="4121" y="6157"/>
                    </a:cubicBezTo>
                    <a:cubicBezTo>
                      <a:pt x="4006" y="6157"/>
                      <a:pt x="3891" y="6164"/>
                      <a:pt x="3777" y="6168"/>
                    </a:cubicBezTo>
                    <a:cubicBezTo>
                      <a:pt x="2750" y="6215"/>
                      <a:pt x="1719" y="6260"/>
                      <a:pt x="691" y="6313"/>
                    </a:cubicBezTo>
                    <a:cubicBezTo>
                      <a:pt x="491" y="6327"/>
                      <a:pt x="295" y="6385"/>
                      <a:pt x="45" y="6432"/>
                    </a:cubicBezTo>
                    <a:cubicBezTo>
                      <a:pt x="1" y="7761"/>
                      <a:pt x="166" y="9025"/>
                      <a:pt x="400" y="10277"/>
                    </a:cubicBezTo>
                    <a:cubicBezTo>
                      <a:pt x="589" y="11291"/>
                      <a:pt x="691" y="12309"/>
                      <a:pt x="725" y="13336"/>
                    </a:cubicBezTo>
                    <a:cubicBezTo>
                      <a:pt x="775" y="14935"/>
                      <a:pt x="809" y="16535"/>
                      <a:pt x="884" y="18131"/>
                    </a:cubicBezTo>
                    <a:cubicBezTo>
                      <a:pt x="945" y="19439"/>
                      <a:pt x="1069" y="20748"/>
                      <a:pt x="1147" y="22056"/>
                    </a:cubicBezTo>
                    <a:cubicBezTo>
                      <a:pt x="1238" y="23581"/>
                      <a:pt x="1330" y="25106"/>
                      <a:pt x="1394" y="26631"/>
                    </a:cubicBezTo>
                    <a:cubicBezTo>
                      <a:pt x="1461" y="28227"/>
                      <a:pt x="1522" y="29826"/>
                      <a:pt x="1536" y="31425"/>
                    </a:cubicBezTo>
                    <a:cubicBezTo>
                      <a:pt x="1549" y="33059"/>
                      <a:pt x="1499" y="34692"/>
                      <a:pt x="1485" y="36325"/>
                    </a:cubicBezTo>
                    <a:cubicBezTo>
                      <a:pt x="1485" y="36609"/>
                      <a:pt x="1502" y="36893"/>
                      <a:pt x="1543" y="37173"/>
                    </a:cubicBezTo>
                    <a:cubicBezTo>
                      <a:pt x="1582" y="37448"/>
                      <a:pt x="1771" y="37586"/>
                      <a:pt x="2054" y="37586"/>
                    </a:cubicBezTo>
                    <a:cubicBezTo>
                      <a:pt x="2060" y="37586"/>
                      <a:pt x="2067" y="37586"/>
                      <a:pt x="2073" y="37586"/>
                    </a:cubicBezTo>
                    <a:cubicBezTo>
                      <a:pt x="2212" y="37579"/>
                      <a:pt x="2354" y="37546"/>
                      <a:pt x="2496" y="37535"/>
                    </a:cubicBezTo>
                    <a:cubicBezTo>
                      <a:pt x="3779" y="37456"/>
                      <a:pt x="5059" y="37339"/>
                      <a:pt x="6347" y="37339"/>
                    </a:cubicBezTo>
                    <a:cubicBezTo>
                      <a:pt x="6587" y="37339"/>
                      <a:pt x="6827" y="37343"/>
                      <a:pt x="7067" y="37352"/>
                    </a:cubicBezTo>
                    <a:cubicBezTo>
                      <a:pt x="8802" y="37419"/>
                      <a:pt x="10538" y="37462"/>
                      <a:pt x="12273" y="37462"/>
                    </a:cubicBezTo>
                    <a:cubicBezTo>
                      <a:pt x="13697" y="37462"/>
                      <a:pt x="15120" y="37433"/>
                      <a:pt x="16541" y="37366"/>
                    </a:cubicBezTo>
                    <a:cubicBezTo>
                      <a:pt x="17260" y="37331"/>
                      <a:pt x="17977" y="37316"/>
                      <a:pt x="18693" y="37316"/>
                    </a:cubicBezTo>
                    <a:cubicBezTo>
                      <a:pt x="20284" y="37316"/>
                      <a:pt x="21870" y="37391"/>
                      <a:pt x="23463" y="37491"/>
                    </a:cubicBezTo>
                    <a:cubicBezTo>
                      <a:pt x="25410" y="37613"/>
                      <a:pt x="27361" y="37671"/>
                      <a:pt x="29315" y="37731"/>
                    </a:cubicBezTo>
                    <a:cubicBezTo>
                      <a:pt x="30732" y="37775"/>
                      <a:pt x="32155" y="37758"/>
                      <a:pt x="33575" y="37809"/>
                    </a:cubicBezTo>
                    <a:cubicBezTo>
                      <a:pt x="35083" y="37868"/>
                      <a:pt x="36591" y="37922"/>
                      <a:pt x="38100" y="37922"/>
                    </a:cubicBezTo>
                    <a:cubicBezTo>
                      <a:pt x="38758" y="37922"/>
                      <a:pt x="39416" y="37912"/>
                      <a:pt x="40074" y="37887"/>
                    </a:cubicBezTo>
                    <a:cubicBezTo>
                      <a:pt x="40721" y="37862"/>
                      <a:pt x="41370" y="37848"/>
                      <a:pt x="42018" y="37848"/>
                    </a:cubicBezTo>
                    <a:cubicBezTo>
                      <a:pt x="42578" y="37848"/>
                      <a:pt x="43139" y="37858"/>
                      <a:pt x="43699" y="37880"/>
                    </a:cubicBezTo>
                    <a:cubicBezTo>
                      <a:pt x="44795" y="37925"/>
                      <a:pt x="45892" y="37940"/>
                      <a:pt x="46988" y="37940"/>
                    </a:cubicBezTo>
                    <a:cubicBezTo>
                      <a:pt x="49124" y="37940"/>
                      <a:pt x="51260" y="37881"/>
                      <a:pt x="53396" y="37863"/>
                    </a:cubicBezTo>
                    <a:cubicBezTo>
                      <a:pt x="53707" y="37860"/>
                      <a:pt x="54018" y="37792"/>
                      <a:pt x="54319" y="37755"/>
                    </a:cubicBezTo>
                    <a:cubicBezTo>
                      <a:pt x="54711" y="36754"/>
                      <a:pt x="53967" y="28690"/>
                      <a:pt x="53991" y="26299"/>
                    </a:cubicBezTo>
                    <a:cubicBezTo>
                      <a:pt x="54011" y="24453"/>
                      <a:pt x="53981" y="22604"/>
                      <a:pt x="53876" y="20761"/>
                    </a:cubicBezTo>
                    <a:cubicBezTo>
                      <a:pt x="53707" y="17816"/>
                      <a:pt x="53470" y="14875"/>
                      <a:pt x="53389" y="11926"/>
                    </a:cubicBezTo>
                    <a:cubicBezTo>
                      <a:pt x="53338" y="10080"/>
                      <a:pt x="53301" y="8231"/>
                      <a:pt x="53254" y="6385"/>
                    </a:cubicBezTo>
                    <a:cubicBezTo>
                      <a:pt x="53250" y="6219"/>
                      <a:pt x="53207" y="6050"/>
                      <a:pt x="53173" y="5810"/>
                    </a:cubicBezTo>
                    <a:cubicBezTo>
                      <a:pt x="51286" y="5891"/>
                      <a:pt x="49440" y="5915"/>
                      <a:pt x="47608" y="6070"/>
                    </a:cubicBezTo>
                    <a:cubicBezTo>
                      <a:pt x="47401" y="5566"/>
                      <a:pt x="46874" y="572"/>
                      <a:pt x="46962" y="1"/>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11"/>
              <p:cNvSpPr txBox="1"/>
              <p:nvPr/>
            </p:nvSpPr>
            <p:spPr>
              <a:xfrm>
                <a:off x="6870639" y="1728725"/>
                <a:ext cx="1233135" cy="673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7C3E"/>
                    </a:solidFill>
                    <a:latin typeface="Denk One"/>
                    <a:ea typeface="Denk One"/>
                    <a:cs typeface="Denk One"/>
                    <a:sym typeface="Denk One"/>
                  </a:rPr>
                  <a:t>DRY!</a:t>
                </a:r>
                <a:endParaRPr b="0" i="0" sz="2400" u="none" cap="none" strike="noStrike">
                  <a:solidFill>
                    <a:srgbClr val="FF7C3E"/>
                  </a:solidFill>
                  <a:latin typeface="Denk One"/>
                  <a:ea typeface="Denk One"/>
                  <a:cs typeface="Denk One"/>
                  <a:sym typeface="Denk One"/>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5DDDA">
            <a:alpha val="71764"/>
          </a:srgbClr>
        </a:solidFill>
      </p:bgPr>
    </p:bg>
    <p:spTree>
      <p:nvGrpSpPr>
        <p:cNvPr id="966" name="Shape 966"/>
        <p:cNvGrpSpPr/>
        <p:nvPr/>
      </p:nvGrpSpPr>
      <p:grpSpPr>
        <a:xfrm>
          <a:off x="0" y="0"/>
          <a:ext cx="0" cy="0"/>
          <a:chOff x="0" y="0"/>
          <a:chExt cx="0" cy="0"/>
        </a:xfrm>
      </p:grpSpPr>
      <p:sp>
        <p:nvSpPr>
          <p:cNvPr id="967" name="Google Shape;967;p12"/>
          <p:cNvSpPr/>
          <p:nvPr/>
        </p:nvSpPr>
        <p:spPr>
          <a:xfrm>
            <a:off x="1153980" y="1549400"/>
            <a:ext cx="7454900"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0B0080"/>
                </a:solidFill>
                <a:latin typeface="Arial"/>
                <a:ea typeface="Arial"/>
                <a:cs typeface="Arial"/>
                <a:sym typeface="Arial"/>
              </a:rPr>
              <a:t>Pinterest, Instagram, Mozilla Support, Disqus, Bitbucket, and Nextdoor</a:t>
            </a:r>
            <a:endParaRPr b="0" i="0" sz="3200" u="none" cap="none" strike="noStrike">
              <a:solidFill>
                <a:srgbClr val="000000"/>
              </a:solidFill>
              <a:latin typeface="Arial"/>
              <a:ea typeface="Arial"/>
              <a:cs typeface="Arial"/>
              <a:sym typeface="Arial"/>
            </a:endParaRPr>
          </a:p>
        </p:txBody>
      </p:sp>
      <p:pic>
        <p:nvPicPr>
          <p:cNvPr id="968" name="Google Shape;968;p12"/>
          <p:cNvPicPr preferRelativeResize="0"/>
          <p:nvPr/>
        </p:nvPicPr>
        <p:blipFill rotWithShape="1">
          <a:blip r:embed="rId3">
            <a:alphaModFix/>
          </a:blip>
          <a:srcRect b="0" l="0" r="0" t="0"/>
          <a:stretch/>
        </p:blipFill>
        <p:spPr>
          <a:xfrm>
            <a:off x="1066800" y="2906076"/>
            <a:ext cx="1186678" cy="1185863"/>
          </a:xfrm>
          <a:prstGeom prst="rect">
            <a:avLst/>
          </a:prstGeom>
          <a:noFill/>
          <a:ln>
            <a:noFill/>
          </a:ln>
        </p:spPr>
      </p:pic>
      <p:pic>
        <p:nvPicPr>
          <p:cNvPr descr="File:Firefox Logo, 2017.png - Wikimedia Commons" id="969" name="Google Shape;969;p12"/>
          <p:cNvPicPr preferRelativeResize="0"/>
          <p:nvPr/>
        </p:nvPicPr>
        <p:blipFill rotWithShape="1">
          <a:blip r:embed="rId4">
            <a:alphaModFix/>
          </a:blip>
          <a:srcRect b="0" l="0" r="0" t="0"/>
          <a:stretch/>
        </p:blipFill>
        <p:spPr>
          <a:xfrm>
            <a:off x="2599122" y="2838450"/>
            <a:ext cx="1214052" cy="1253489"/>
          </a:xfrm>
          <a:prstGeom prst="rect">
            <a:avLst/>
          </a:prstGeom>
          <a:noFill/>
          <a:ln>
            <a:noFill/>
          </a:ln>
        </p:spPr>
      </p:pic>
      <p:pic>
        <p:nvPicPr>
          <p:cNvPr descr="Bitbucket – Sick Rabbit Studios" id="970" name="Google Shape;970;p12"/>
          <p:cNvPicPr preferRelativeResize="0"/>
          <p:nvPr/>
        </p:nvPicPr>
        <p:blipFill rotWithShape="1">
          <a:blip r:embed="rId5">
            <a:alphaModFix/>
          </a:blip>
          <a:srcRect b="0" l="0" r="0" t="0"/>
          <a:stretch/>
        </p:blipFill>
        <p:spPr>
          <a:xfrm>
            <a:off x="4158818" y="2379563"/>
            <a:ext cx="4135737" cy="2171262"/>
          </a:xfrm>
          <a:prstGeom prst="rect">
            <a:avLst/>
          </a:prstGeom>
          <a:noFill/>
          <a:ln>
            <a:noFill/>
          </a:ln>
        </p:spPr>
      </p:pic>
      <p:sp>
        <p:nvSpPr>
          <p:cNvPr id="971" name="Google Shape;971;p12"/>
          <p:cNvSpPr txBox="1"/>
          <p:nvPr>
            <p:ph type="ctrTitle"/>
          </p:nvPr>
        </p:nvSpPr>
        <p:spPr>
          <a:xfrm>
            <a:off x="424923" y="822155"/>
            <a:ext cx="8284363" cy="51541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500"/>
              <a:buNone/>
            </a:pPr>
            <a:r>
              <a:rPr lang="en-US"/>
              <a:t>Sites built in Django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5DDDA">
            <a:alpha val="71764"/>
          </a:srgbClr>
        </a:solidFill>
      </p:bgPr>
    </p:bg>
    <p:spTree>
      <p:nvGrpSpPr>
        <p:cNvPr id="975" name="Shape 975"/>
        <p:cNvGrpSpPr/>
        <p:nvPr/>
      </p:nvGrpSpPr>
      <p:grpSpPr>
        <a:xfrm>
          <a:off x="0" y="0"/>
          <a:ext cx="0" cy="0"/>
          <a:chOff x="0" y="0"/>
          <a:chExt cx="0" cy="0"/>
        </a:xfrm>
      </p:grpSpPr>
      <p:sp>
        <p:nvSpPr>
          <p:cNvPr id="976" name="Google Shape;976;p13"/>
          <p:cNvSpPr txBox="1"/>
          <p:nvPr>
            <p:ph type="ctrTitle"/>
          </p:nvPr>
        </p:nvSpPr>
        <p:spPr>
          <a:xfrm>
            <a:off x="532475" y="2283175"/>
            <a:ext cx="5118600" cy="94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000"/>
              <a:buNone/>
            </a:pPr>
            <a:r>
              <a:rPr lang="en-US"/>
              <a:t>How to use Django?</a:t>
            </a:r>
            <a:endParaRPr/>
          </a:p>
        </p:txBody>
      </p:sp>
      <p:grpSp>
        <p:nvGrpSpPr>
          <p:cNvPr id="977" name="Google Shape;977;p13"/>
          <p:cNvGrpSpPr/>
          <p:nvPr/>
        </p:nvGrpSpPr>
        <p:grpSpPr>
          <a:xfrm>
            <a:off x="4559637" y="717339"/>
            <a:ext cx="4151178" cy="4066813"/>
            <a:chOff x="4559637" y="717339"/>
            <a:chExt cx="4151178" cy="4066813"/>
          </a:xfrm>
        </p:grpSpPr>
        <p:sp>
          <p:nvSpPr>
            <p:cNvPr id="978" name="Google Shape;978;p13"/>
            <p:cNvSpPr/>
            <p:nvPr/>
          </p:nvSpPr>
          <p:spPr>
            <a:xfrm flipH="1">
              <a:off x="6016542" y="717339"/>
              <a:ext cx="2694273" cy="3983228"/>
            </a:xfrm>
            <a:custGeom>
              <a:rect b="b" l="l" r="r" t="t"/>
              <a:pathLst>
                <a:path extrusionOk="0" h="59083" w="39964">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13"/>
            <p:cNvSpPr/>
            <p:nvPr/>
          </p:nvSpPr>
          <p:spPr>
            <a:xfrm flipH="1">
              <a:off x="6043441" y="746531"/>
              <a:ext cx="2611417" cy="3898821"/>
            </a:xfrm>
            <a:custGeom>
              <a:rect b="b" l="l" r="r" t="t"/>
              <a:pathLst>
                <a:path extrusionOk="0" h="57831" w="38735">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13"/>
            <p:cNvSpPr/>
            <p:nvPr/>
          </p:nvSpPr>
          <p:spPr>
            <a:xfrm flipH="1">
              <a:off x="4559637" y="4611169"/>
              <a:ext cx="4062473" cy="172983"/>
            </a:xfrm>
            <a:custGeom>
              <a:rect b="b" l="l" r="r" t="t"/>
              <a:pathLst>
                <a:path extrusionOk="0" h="3142" w="73786">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81" name="Google Shape;981;p13"/>
            <p:cNvGrpSpPr/>
            <p:nvPr/>
          </p:nvGrpSpPr>
          <p:grpSpPr>
            <a:xfrm>
              <a:off x="6848238" y="1414670"/>
              <a:ext cx="1804167" cy="3285908"/>
              <a:chOff x="6257575" y="810650"/>
              <a:chExt cx="2253237" cy="4103794"/>
            </a:xfrm>
          </p:grpSpPr>
          <p:sp>
            <p:nvSpPr>
              <p:cNvPr id="982" name="Google Shape;982;p13"/>
              <p:cNvSpPr/>
              <p:nvPr/>
            </p:nvSpPr>
            <p:spPr>
              <a:xfrm flipH="1">
                <a:off x="6983264" y="4357505"/>
                <a:ext cx="371544" cy="261628"/>
              </a:xfrm>
              <a:custGeom>
                <a:rect b="b" l="l" r="r" t="t"/>
                <a:pathLst>
                  <a:path extrusionOk="0" h="4125" w="5858">
                    <a:moveTo>
                      <a:pt x="5857" y="1"/>
                    </a:moveTo>
                    <a:lnTo>
                      <a:pt x="150" y="311"/>
                    </a:lnTo>
                    <a:cubicBezTo>
                      <a:pt x="150" y="311"/>
                      <a:pt x="0" y="4125"/>
                      <a:pt x="36" y="4125"/>
                    </a:cubicBezTo>
                    <a:cubicBezTo>
                      <a:pt x="36" y="4125"/>
                      <a:pt x="36" y="4125"/>
                      <a:pt x="37" y="4125"/>
                    </a:cubicBezTo>
                    <a:cubicBezTo>
                      <a:pt x="74" y="4114"/>
                      <a:pt x="4519" y="3708"/>
                      <a:pt x="4519" y="3708"/>
                    </a:cubicBezTo>
                    <a:cubicBezTo>
                      <a:pt x="4556" y="3629"/>
                      <a:pt x="5857" y="1"/>
                      <a:pt x="5857" y="1"/>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13"/>
              <p:cNvSpPr/>
              <p:nvPr/>
            </p:nvSpPr>
            <p:spPr>
              <a:xfrm flipH="1">
                <a:off x="6923963" y="4592689"/>
                <a:ext cx="498901" cy="321755"/>
              </a:xfrm>
              <a:custGeom>
                <a:rect b="b" l="l" r="r" t="t"/>
                <a:pathLst>
                  <a:path extrusionOk="0" h="5073" w="7866">
                    <a:moveTo>
                      <a:pt x="5311" y="1"/>
                    </a:moveTo>
                    <a:cubicBezTo>
                      <a:pt x="3741" y="1"/>
                      <a:pt x="1059" y="299"/>
                      <a:pt x="864" y="522"/>
                    </a:cubicBezTo>
                    <a:cubicBezTo>
                      <a:pt x="864" y="522"/>
                      <a:pt x="0" y="5073"/>
                      <a:pt x="1110" y="5073"/>
                    </a:cubicBezTo>
                    <a:lnTo>
                      <a:pt x="7466" y="5073"/>
                    </a:lnTo>
                    <a:cubicBezTo>
                      <a:pt x="7865" y="5073"/>
                      <a:pt x="6513" y="3669"/>
                      <a:pt x="5080" y="3546"/>
                    </a:cubicBezTo>
                    <a:cubicBezTo>
                      <a:pt x="5080" y="3546"/>
                      <a:pt x="6316" y="679"/>
                      <a:pt x="6431" y="201"/>
                    </a:cubicBezTo>
                    <a:cubicBezTo>
                      <a:pt x="6468" y="57"/>
                      <a:pt x="5995" y="1"/>
                      <a:pt x="5311"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13"/>
              <p:cNvSpPr/>
              <p:nvPr/>
            </p:nvSpPr>
            <p:spPr>
              <a:xfrm flipH="1">
                <a:off x="7247239" y="4605184"/>
                <a:ext cx="127357" cy="309260"/>
              </a:xfrm>
              <a:custGeom>
                <a:rect b="b" l="l" r="r" t="t"/>
                <a:pathLst>
                  <a:path extrusionOk="0" h="4876" w="2008">
                    <a:moveTo>
                      <a:pt x="1629" y="1"/>
                    </a:moveTo>
                    <a:lnTo>
                      <a:pt x="1629" y="1"/>
                    </a:lnTo>
                    <a:cubicBezTo>
                      <a:pt x="824" y="100"/>
                      <a:pt x="195" y="220"/>
                      <a:pt x="103" y="325"/>
                    </a:cubicBezTo>
                    <a:cubicBezTo>
                      <a:pt x="103" y="325"/>
                      <a:pt x="58" y="571"/>
                      <a:pt x="0" y="946"/>
                    </a:cubicBezTo>
                    <a:cubicBezTo>
                      <a:pt x="158" y="1974"/>
                      <a:pt x="397" y="3974"/>
                      <a:pt x="0" y="4650"/>
                    </a:cubicBezTo>
                    <a:cubicBezTo>
                      <a:pt x="82" y="4794"/>
                      <a:pt x="199" y="4876"/>
                      <a:pt x="349" y="4876"/>
                    </a:cubicBezTo>
                    <a:lnTo>
                      <a:pt x="1933" y="4876"/>
                    </a:lnTo>
                    <a:cubicBezTo>
                      <a:pt x="2008" y="4876"/>
                      <a:pt x="988" y="4275"/>
                      <a:pt x="885" y="3616"/>
                    </a:cubicBezTo>
                    <a:cubicBezTo>
                      <a:pt x="799" y="3059"/>
                      <a:pt x="1434" y="704"/>
                      <a:pt x="1629" y="1"/>
                    </a:cubicBezTo>
                    <a:close/>
                  </a:path>
                </a:pathLst>
              </a:custGeom>
              <a:solidFill>
                <a:srgbClr val="BE4A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13"/>
              <p:cNvSpPr/>
              <p:nvPr/>
            </p:nvSpPr>
            <p:spPr>
              <a:xfrm flipH="1">
                <a:off x="7015957" y="4816488"/>
                <a:ext cx="235941" cy="33806"/>
              </a:xfrm>
              <a:custGeom>
                <a:rect b="b" l="l" r="r" t="t"/>
                <a:pathLst>
                  <a:path extrusionOk="0" h="533" w="3720">
                    <a:moveTo>
                      <a:pt x="2402" y="0"/>
                    </a:moveTo>
                    <a:cubicBezTo>
                      <a:pt x="2402" y="0"/>
                      <a:pt x="1021" y="149"/>
                      <a:pt x="342" y="408"/>
                    </a:cubicBezTo>
                    <a:lnTo>
                      <a:pt x="342" y="408"/>
                    </a:lnTo>
                    <a:cubicBezTo>
                      <a:pt x="588" y="386"/>
                      <a:pt x="1465" y="314"/>
                      <a:pt x="2308" y="314"/>
                    </a:cubicBezTo>
                    <a:cubicBezTo>
                      <a:pt x="2853" y="314"/>
                      <a:pt x="3384" y="345"/>
                      <a:pt x="3720" y="438"/>
                    </a:cubicBezTo>
                    <a:cubicBezTo>
                      <a:pt x="3720" y="438"/>
                      <a:pt x="3153" y="79"/>
                      <a:pt x="2402" y="0"/>
                    </a:cubicBezTo>
                    <a:close/>
                    <a:moveTo>
                      <a:pt x="342" y="408"/>
                    </a:moveTo>
                    <a:lnTo>
                      <a:pt x="342" y="408"/>
                    </a:lnTo>
                    <a:cubicBezTo>
                      <a:pt x="299" y="412"/>
                      <a:pt x="275" y="414"/>
                      <a:pt x="275" y="414"/>
                    </a:cubicBezTo>
                    <a:cubicBezTo>
                      <a:pt x="275" y="414"/>
                      <a:pt x="0" y="532"/>
                      <a:pt x="16" y="532"/>
                    </a:cubicBezTo>
                    <a:cubicBezTo>
                      <a:pt x="23" y="532"/>
                      <a:pt x="103" y="503"/>
                      <a:pt x="326" y="414"/>
                    </a:cubicBezTo>
                    <a:cubicBezTo>
                      <a:pt x="332" y="412"/>
                      <a:pt x="337" y="410"/>
                      <a:pt x="342" y="40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13"/>
              <p:cNvSpPr/>
              <p:nvPr/>
            </p:nvSpPr>
            <p:spPr>
              <a:xfrm flipH="1">
                <a:off x="7394455" y="4357505"/>
                <a:ext cx="371607" cy="261628"/>
              </a:xfrm>
              <a:custGeom>
                <a:rect b="b" l="l" r="r" t="t"/>
                <a:pathLst>
                  <a:path extrusionOk="0" h="4125" w="5859">
                    <a:moveTo>
                      <a:pt x="1" y="1"/>
                    </a:moveTo>
                    <a:cubicBezTo>
                      <a:pt x="1" y="1"/>
                      <a:pt x="1302" y="3629"/>
                      <a:pt x="1339" y="3708"/>
                    </a:cubicBezTo>
                    <a:cubicBezTo>
                      <a:pt x="1339" y="3708"/>
                      <a:pt x="5787" y="4114"/>
                      <a:pt x="5824" y="4125"/>
                    </a:cubicBezTo>
                    <a:cubicBezTo>
                      <a:pt x="5824" y="4125"/>
                      <a:pt x="5824" y="4125"/>
                      <a:pt x="5824" y="4125"/>
                    </a:cubicBezTo>
                    <a:cubicBezTo>
                      <a:pt x="5858" y="4125"/>
                      <a:pt x="5709" y="311"/>
                      <a:pt x="5709" y="311"/>
                    </a:cubicBezTo>
                    <a:lnTo>
                      <a:pt x="1" y="1"/>
                    </a:ln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13"/>
              <p:cNvSpPr/>
              <p:nvPr/>
            </p:nvSpPr>
            <p:spPr>
              <a:xfrm flipH="1">
                <a:off x="7326465" y="4592689"/>
                <a:ext cx="498901" cy="321755"/>
              </a:xfrm>
              <a:custGeom>
                <a:rect b="b" l="l" r="r" t="t"/>
                <a:pathLst>
                  <a:path extrusionOk="0" h="5073" w="7866">
                    <a:moveTo>
                      <a:pt x="2555" y="1"/>
                    </a:moveTo>
                    <a:cubicBezTo>
                      <a:pt x="1871" y="1"/>
                      <a:pt x="1398" y="57"/>
                      <a:pt x="1434" y="201"/>
                    </a:cubicBezTo>
                    <a:cubicBezTo>
                      <a:pt x="1554" y="679"/>
                      <a:pt x="2786" y="3546"/>
                      <a:pt x="2786" y="3546"/>
                    </a:cubicBezTo>
                    <a:cubicBezTo>
                      <a:pt x="1356" y="3669"/>
                      <a:pt x="0" y="5073"/>
                      <a:pt x="400" y="5073"/>
                    </a:cubicBezTo>
                    <a:lnTo>
                      <a:pt x="6759" y="5073"/>
                    </a:lnTo>
                    <a:cubicBezTo>
                      <a:pt x="7865" y="5073"/>
                      <a:pt x="7002" y="522"/>
                      <a:pt x="7002" y="522"/>
                    </a:cubicBezTo>
                    <a:cubicBezTo>
                      <a:pt x="6809" y="299"/>
                      <a:pt x="4126" y="1"/>
                      <a:pt x="2555"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13"/>
              <p:cNvSpPr/>
              <p:nvPr/>
            </p:nvSpPr>
            <p:spPr>
              <a:xfrm flipH="1">
                <a:off x="7562913" y="4592626"/>
                <a:ext cx="241713" cy="321818"/>
              </a:xfrm>
              <a:custGeom>
                <a:rect b="b" l="l" r="r" t="t"/>
                <a:pathLst>
                  <a:path extrusionOk="0" h="5074" w="3811">
                    <a:moveTo>
                      <a:pt x="2230" y="1"/>
                    </a:moveTo>
                    <a:cubicBezTo>
                      <a:pt x="1568" y="1"/>
                      <a:pt x="1104" y="56"/>
                      <a:pt x="1104" y="188"/>
                    </a:cubicBezTo>
                    <a:cubicBezTo>
                      <a:pt x="1104" y="192"/>
                      <a:pt x="1104" y="199"/>
                      <a:pt x="1107" y="202"/>
                    </a:cubicBezTo>
                    <a:cubicBezTo>
                      <a:pt x="1227" y="680"/>
                      <a:pt x="2459" y="3547"/>
                      <a:pt x="2459" y="3547"/>
                    </a:cubicBezTo>
                    <a:cubicBezTo>
                      <a:pt x="1199" y="3657"/>
                      <a:pt x="1" y="4756"/>
                      <a:pt x="1" y="5019"/>
                    </a:cubicBezTo>
                    <a:cubicBezTo>
                      <a:pt x="1" y="5053"/>
                      <a:pt x="25" y="5074"/>
                      <a:pt x="73" y="5074"/>
                    </a:cubicBezTo>
                    <a:lnTo>
                      <a:pt x="1831" y="5074"/>
                    </a:lnTo>
                    <a:cubicBezTo>
                      <a:pt x="2189" y="4367"/>
                      <a:pt x="3810" y="4070"/>
                      <a:pt x="3500" y="3701"/>
                    </a:cubicBezTo>
                    <a:cubicBezTo>
                      <a:pt x="3189" y="3336"/>
                      <a:pt x="3101" y="831"/>
                      <a:pt x="3029" y="21"/>
                    </a:cubicBezTo>
                    <a:cubicBezTo>
                      <a:pt x="2745" y="8"/>
                      <a:pt x="2476" y="1"/>
                      <a:pt x="2230" y="1"/>
                    </a:cubicBezTo>
                    <a:close/>
                  </a:path>
                </a:pathLst>
              </a:custGeom>
              <a:solidFill>
                <a:srgbClr val="BD49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13"/>
              <p:cNvSpPr/>
              <p:nvPr/>
            </p:nvSpPr>
            <p:spPr>
              <a:xfrm flipH="1">
                <a:off x="7497426" y="4816488"/>
                <a:ext cx="235941" cy="33806"/>
              </a:xfrm>
              <a:custGeom>
                <a:rect b="b" l="l" r="r" t="t"/>
                <a:pathLst>
                  <a:path extrusionOk="0" h="533" w="3720">
                    <a:moveTo>
                      <a:pt x="1318" y="0"/>
                    </a:moveTo>
                    <a:cubicBezTo>
                      <a:pt x="567" y="79"/>
                      <a:pt x="0" y="438"/>
                      <a:pt x="0" y="438"/>
                    </a:cubicBezTo>
                    <a:cubicBezTo>
                      <a:pt x="336" y="345"/>
                      <a:pt x="866" y="314"/>
                      <a:pt x="1412" y="314"/>
                    </a:cubicBezTo>
                    <a:cubicBezTo>
                      <a:pt x="2255" y="314"/>
                      <a:pt x="3134" y="386"/>
                      <a:pt x="3378" y="408"/>
                    </a:cubicBezTo>
                    <a:lnTo>
                      <a:pt x="3378" y="408"/>
                    </a:lnTo>
                    <a:cubicBezTo>
                      <a:pt x="2703" y="149"/>
                      <a:pt x="1318" y="0"/>
                      <a:pt x="1318" y="0"/>
                    </a:cubicBezTo>
                    <a:close/>
                    <a:moveTo>
                      <a:pt x="3378" y="408"/>
                    </a:moveTo>
                    <a:cubicBezTo>
                      <a:pt x="3383" y="410"/>
                      <a:pt x="3389" y="412"/>
                      <a:pt x="3394" y="414"/>
                    </a:cubicBezTo>
                    <a:cubicBezTo>
                      <a:pt x="3617" y="503"/>
                      <a:pt x="3696" y="532"/>
                      <a:pt x="3704" y="532"/>
                    </a:cubicBezTo>
                    <a:cubicBezTo>
                      <a:pt x="3719" y="532"/>
                      <a:pt x="3445" y="414"/>
                      <a:pt x="3445" y="414"/>
                    </a:cubicBezTo>
                    <a:cubicBezTo>
                      <a:pt x="3445" y="414"/>
                      <a:pt x="3421" y="412"/>
                      <a:pt x="3378" y="40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13"/>
              <p:cNvSpPr/>
              <p:nvPr/>
            </p:nvSpPr>
            <p:spPr>
              <a:xfrm flipH="1">
                <a:off x="7680885" y="2916209"/>
                <a:ext cx="195349" cy="270698"/>
              </a:xfrm>
              <a:custGeom>
                <a:rect b="b" l="l" r="r" t="t"/>
                <a:pathLst>
                  <a:path extrusionOk="0" h="4268" w="3080">
                    <a:moveTo>
                      <a:pt x="3080" y="0"/>
                    </a:moveTo>
                    <a:lnTo>
                      <a:pt x="3080" y="0"/>
                    </a:lnTo>
                    <a:cubicBezTo>
                      <a:pt x="1199" y="505"/>
                      <a:pt x="0" y="1891"/>
                      <a:pt x="0" y="1891"/>
                    </a:cubicBezTo>
                    <a:lnTo>
                      <a:pt x="2847" y="4267"/>
                    </a:lnTo>
                    <a:lnTo>
                      <a:pt x="3080" y="0"/>
                    </a:lnTo>
                    <a:close/>
                  </a:path>
                </a:pathLst>
              </a:custGeom>
              <a:solidFill>
                <a:srgbClr val="252A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13"/>
              <p:cNvSpPr/>
              <p:nvPr/>
            </p:nvSpPr>
            <p:spPr>
              <a:xfrm flipH="1">
                <a:off x="7005335" y="2789293"/>
                <a:ext cx="281988" cy="178288"/>
              </a:xfrm>
              <a:custGeom>
                <a:rect b="b" l="l" r="r" t="t"/>
                <a:pathLst>
                  <a:path extrusionOk="0" h="2811" w="4446">
                    <a:moveTo>
                      <a:pt x="1" y="1"/>
                    </a:moveTo>
                    <a:cubicBezTo>
                      <a:pt x="1" y="1"/>
                      <a:pt x="1656" y="2725"/>
                      <a:pt x="4445" y="2810"/>
                    </a:cubicBezTo>
                    <a:lnTo>
                      <a:pt x="4277" y="954"/>
                    </a:lnTo>
                    <a:lnTo>
                      <a:pt x="1" y="1"/>
                    </a:ln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13"/>
              <p:cNvSpPr/>
              <p:nvPr/>
            </p:nvSpPr>
            <p:spPr>
              <a:xfrm flipH="1">
                <a:off x="6781695" y="2927435"/>
                <a:ext cx="286554" cy="1430107"/>
              </a:xfrm>
              <a:custGeom>
                <a:rect b="b" l="l" r="r" t="t"/>
                <a:pathLst>
                  <a:path extrusionOk="0" h="22548" w="4518">
                    <a:moveTo>
                      <a:pt x="1" y="0"/>
                    </a:moveTo>
                    <a:lnTo>
                      <a:pt x="1520" y="22548"/>
                    </a:lnTo>
                    <a:lnTo>
                      <a:pt x="4517" y="22452"/>
                    </a:lnTo>
                    <a:lnTo>
                      <a:pt x="1946" y="325"/>
                    </a:lnTo>
                    <a:lnTo>
                      <a:pt x="991" y="632"/>
                    </a:lnTo>
                    <a:lnTo>
                      <a:pt x="1" y="0"/>
                    </a:ln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13"/>
              <p:cNvSpPr/>
              <p:nvPr/>
            </p:nvSpPr>
            <p:spPr>
              <a:xfrm flipH="1">
                <a:off x="7206272" y="2736903"/>
                <a:ext cx="474673" cy="179366"/>
              </a:xfrm>
              <a:custGeom>
                <a:rect b="b" l="l" r="r" t="t"/>
                <a:pathLst>
                  <a:path extrusionOk="0" h="2828" w="7484">
                    <a:moveTo>
                      <a:pt x="5511" y="1"/>
                    </a:moveTo>
                    <a:cubicBezTo>
                      <a:pt x="3641" y="1"/>
                      <a:pt x="1" y="2827"/>
                      <a:pt x="1" y="2827"/>
                    </a:cubicBezTo>
                    <a:cubicBezTo>
                      <a:pt x="1" y="2827"/>
                      <a:pt x="3560" y="1059"/>
                      <a:pt x="4984" y="1059"/>
                    </a:cubicBezTo>
                    <a:cubicBezTo>
                      <a:pt x="5022" y="1059"/>
                      <a:pt x="5059" y="1060"/>
                      <a:pt x="5093" y="1063"/>
                    </a:cubicBezTo>
                    <a:cubicBezTo>
                      <a:pt x="6439" y="1161"/>
                      <a:pt x="7012" y="1837"/>
                      <a:pt x="7012" y="1837"/>
                    </a:cubicBezTo>
                    <a:cubicBezTo>
                      <a:pt x="7012" y="1837"/>
                      <a:pt x="7483" y="178"/>
                      <a:pt x="5667" y="8"/>
                    </a:cubicBezTo>
                    <a:cubicBezTo>
                      <a:pt x="5616" y="3"/>
                      <a:pt x="5565" y="1"/>
                      <a:pt x="5511"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13"/>
              <p:cNvSpPr/>
              <p:nvPr/>
            </p:nvSpPr>
            <p:spPr>
              <a:xfrm flipH="1">
                <a:off x="7841350" y="3418354"/>
                <a:ext cx="16047" cy="24863"/>
              </a:xfrm>
              <a:custGeom>
                <a:rect b="b" l="l" r="r" t="t"/>
                <a:pathLst>
                  <a:path extrusionOk="0" h="392" w="253">
                    <a:moveTo>
                      <a:pt x="146" y="1"/>
                    </a:moveTo>
                    <a:cubicBezTo>
                      <a:pt x="98" y="1"/>
                      <a:pt x="57" y="33"/>
                      <a:pt x="48" y="81"/>
                    </a:cubicBezTo>
                    <a:lnTo>
                      <a:pt x="10" y="273"/>
                    </a:lnTo>
                    <a:cubicBezTo>
                      <a:pt x="1" y="327"/>
                      <a:pt x="34" y="379"/>
                      <a:pt x="86" y="388"/>
                    </a:cubicBezTo>
                    <a:cubicBezTo>
                      <a:pt x="92" y="392"/>
                      <a:pt x="100" y="392"/>
                      <a:pt x="106" y="392"/>
                    </a:cubicBezTo>
                    <a:cubicBezTo>
                      <a:pt x="154" y="392"/>
                      <a:pt x="195" y="358"/>
                      <a:pt x="202" y="314"/>
                    </a:cubicBezTo>
                    <a:lnTo>
                      <a:pt x="243" y="119"/>
                    </a:lnTo>
                    <a:cubicBezTo>
                      <a:pt x="253" y="68"/>
                      <a:pt x="218" y="13"/>
                      <a:pt x="164" y="3"/>
                    </a:cubicBezTo>
                    <a:cubicBezTo>
                      <a:pt x="158" y="1"/>
                      <a:pt x="152" y="1"/>
                      <a:pt x="146" y="1"/>
                    </a:cubicBezTo>
                    <a:close/>
                  </a:path>
                </a:pathLst>
              </a:custGeom>
              <a:solidFill>
                <a:srgbClr val="FAE0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13"/>
              <p:cNvSpPr/>
              <p:nvPr/>
            </p:nvSpPr>
            <p:spPr>
              <a:xfrm flipH="1">
                <a:off x="7848710" y="3454570"/>
                <a:ext cx="199472" cy="943701"/>
              </a:xfrm>
              <a:custGeom>
                <a:rect b="b" l="l" r="r" t="t"/>
                <a:pathLst>
                  <a:path extrusionOk="0" h="14879" w="3145">
                    <a:moveTo>
                      <a:pt x="3041" y="0"/>
                    </a:moveTo>
                    <a:cubicBezTo>
                      <a:pt x="2994" y="0"/>
                      <a:pt x="2952" y="32"/>
                      <a:pt x="2944" y="80"/>
                    </a:cubicBezTo>
                    <a:lnTo>
                      <a:pt x="2868" y="456"/>
                    </a:lnTo>
                    <a:cubicBezTo>
                      <a:pt x="2858" y="510"/>
                      <a:pt x="2892" y="562"/>
                      <a:pt x="2944" y="572"/>
                    </a:cubicBezTo>
                    <a:lnTo>
                      <a:pt x="2964" y="572"/>
                    </a:lnTo>
                    <a:cubicBezTo>
                      <a:pt x="3012" y="572"/>
                      <a:pt x="3053" y="542"/>
                      <a:pt x="3059" y="493"/>
                    </a:cubicBezTo>
                    <a:lnTo>
                      <a:pt x="3135" y="118"/>
                    </a:lnTo>
                    <a:cubicBezTo>
                      <a:pt x="3145" y="63"/>
                      <a:pt x="3111" y="12"/>
                      <a:pt x="3059" y="2"/>
                    </a:cubicBezTo>
                    <a:cubicBezTo>
                      <a:pt x="3053" y="1"/>
                      <a:pt x="3047" y="0"/>
                      <a:pt x="3041" y="0"/>
                    </a:cubicBezTo>
                    <a:close/>
                    <a:moveTo>
                      <a:pt x="2886" y="753"/>
                    </a:moveTo>
                    <a:cubicBezTo>
                      <a:pt x="2841" y="753"/>
                      <a:pt x="2802" y="787"/>
                      <a:pt x="2793" y="832"/>
                    </a:cubicBezTo>
                    <a:lnTo>
                      <a:pt x="2718" y="1210"/>
                    </a:lnTo>
                    <a:cubicBezTo>
                      <a:pt x="2708" y="1262"/>
                      <a:pt x="2742" y="1313"/>
                      <a:pt x="2793" y="1323"/>
                    </a:cubicBezTo>
                    <a:cubicBezTo>
                      <a:pt x="2800" y="1326"/>
                      <a:pt x="2807" y="1326"/>
                      <a:pt x="2814" y="1326"/>
                    </a:cubicBezTo>
                    <a:cubicBezTo>
                      <a:pt x="2858" y="1326"/>
                      <a:pt x="2903" y="1295"/>
                      <a:pt x="2909" y="1248"/>
                    </a:cubicBezTo>
                    <a:lnTo>
                      <a:pt x="2985" y="873"/>
                    </a:lnTo>
                    <a:cubicBezTo>
                      <a:pt x="2995" y="818"/>
                      <a:pt x="2960" y="767"/>
                      <a:pt x="2909" y="756"/>
                    </a:cubicBezTo>
                    <a:cubicBezTo>
                      <a:pt x="2902" y="754"/>
                      <a:pt x="2894" y="753"/>
                      <a:pt x="2886" y="753"/>
                    </a:cubicBezTo>
                    <a:close/>
                    <a:moveTo>
                      <a:pt x="2740" y="1506"/>
                    </a:moveTo>
                    <a:cubicBezTo>
                      <a:pt x="2693" y="1506"/>
                      <a:pt x="2652" y="1538"/>
                      <a:pt x="2643" y="1586"/>
                    </a:cubicBezTo>
                    <a:lnTo>
                      <a:pt x="2568" y="1961"/>
                    </a:lnTo>
                    <a:cubicBezTo>
                      <a:pt x="2558" y="2016"/>
                      <a:pt x="2592" y="2067"/>
                      <a:pt x="2643" y="2078"/>
                    </a:cubicBezTo>
                    <a:cubicBezTo>
                      <a:pt x="2650" y="2078"/>
                      <a:pt x="2657" y="2081"/>
                      <a:pt x="2664" y="2081"/>
                    </a:cubicBezTo>
                    <a:cubicBezTo>
                      <a:pt x="2708" y="2081"/>
                      <a:pt x="2749" y="2047"/>
                      <a:pt x="2759" y="1999"/>
                    </a:cubicBezTo>
                    <a:lnTo>
                      <a:pt x="2834" y="1623"/>
                    </a:lnTo>
                    <a:cubicBezTo>
                      <a:pt x="2845" y="1572"/>
                      <a:pt x="2810" y="1517"/>
                      <a:pt x="2759" y="1508"/>
                    </a:cubicBezTo>
                    <a:cubicBezTo>
                      <a:pt x="2753" y="1506"/>
                      <a:pt x="2746" y="1506"/>
                      <a:pt x="2740" y="1506"/>
                    </a:cubicBezTo>
                    <a:close/>
                    <a:moveTo>
                      <a:pt x="2586" y="2259"/>
                    </a:moveTo>
                    <a:cubicBezTo>
                      <a:pt x="2541" y="2259"/>
                      <a:pt x="2502" y="2293"/>
                      <a:pt x="2493" y="2337"/>
                    </a:cubicBezTo>
                    <a:lnTo>
                      <a:pt x="2418" y="2716"/>
                    </a:lnTo>
                    <a:cubicBezTo>
                      <a:pt x="2407" y="2767"/>
                      <a:pt x="2442" y="2818"/>
                      <a:pt x="2493" y="2831"/>
                    </a:cubicBezTo>
                    <a:lnTo>
                      <a:pt x="2514" y="2831"/>
                    </a:lnTo>
                    <a:cubicBezTo>
                      <a:pt x="2558" y="2831"/>
                      <a:pt x="2599" y="2801"/>
                      <a:pt x="2609" y="2754"/>
                    </a:cubicBezTo>
                    <a:lnTo>
                      <a:pt x="2684" y="2378"/>
                    </a:lnTo>
                    <a:cubicBezTo>
                      <a:pt x="2694" y="2324"/>
                      <a:pt x="2660" y="2272"/>
                      <a:pt x="2609" y="2262"/>
                    </a:cubicBezTo>
                    <a:cubicBezTo>
                      <a:pt x="2601" y="2260"/>
                      <a:pt x="2593" y="2259"/>
                      <a:pt x="2586" y="2259"/>
                    </a:cubicBezTo>
                    <a:close/>
                    <a:moveTo>
                      <a:pt x="2438" y="3011"/>
                    </a:moveTo>
                    <a:cubicBezTo>
                      <a:pt x="2393" y="3011"/>
                      <a:pt x="2352" y="3043"/>
                      <a:pt x="2342" y="3091"/>
                    </a:cubicBezTo>
                    <a:lnTo>
                      <a:pt x="2268" y="3466"/>
                    </a:lnTo>
                    <a:cubicBezTo>
                      <a:pt x="2257" y="3521"/>
                      <a:pt x="2292" y="3573"/>
                      <a:pt x="2342" y="3583"/>
                    </a:cubicBezTo>
                    <a:cubicBezTo>
                      <a:pt x="2350" y="3586"/>
                      <a:pt x="2356" y="3586"/>
                      <a:pt x="2363" y="3586"/>
                    </a:cubicBezTo>
                    <a:cubicBezTo>
                      <a:pt x="2407" y="3586"/>
                      <a:pt x="2448" y="3552"/>
                      <a:pt x="2459" y="3507"/>
                    </a:cubicBezTo>
                    <a:lnTo>
                      <a:pt x="2534" y="3129"/>
                    </a:lnTo>
                    <a:cubicBezTo>
                      <a:pt x="2544" y="3077"/>
                      <a:pt x="2510" y="3026"/>
                      <a:pt x="2456" y="3013"/>
                    </a:cubicBezTo>
                    <a:cubicBezTo>
                      <a:pt x="2449" y="3011"/>
                      <a:pt x="2443" y="3011"/>
                      <a:pt x="2438" y="3011"/>
                    </a:cubicBezTo>
                    <a:close/>
                    <a:moveTo>
                      <a:pt x="2287" y="3765"/>
                    </a:moveTo>
                    <a:cubicBezTo>
                      <a:pt x="2242" y="3765"/>
                      <a:pt x="2201" y="3797"/>
                      <a:pt x="2193" y="3846"/>
                    </a:cubicBezTo>
                    <a:lnTo>
                      <a:pt x="2117" y="4221"/>
                    </a:lnTo>
                    <a:cubicBezTo>
                      <a:pt x="2104" y="4276"/>
                      <a:pt x="2141" y="4327"/>
                      <a:pt x="2193" y="4337"/>
                    </a:cubicBezTo>
                    <a:lnTo>
                      <a:pt x="2213" y="4337"/>
                    </a:lnTo>
                    <a:cubicBezTo>
                      <a:pt x="2257" y="4337"/>
                      <a:pt x="2298" y="4306"/>
                      <a:pt x="2309" y="4259"/>
                    </a:cubicBezTo>
                    <a:lnTo>
                      <a:pt x="2383" y="3883"/>
                    </a:lnTo>
                    <a:cubicBezTo>
                      <a:pt x="2394" y="3829"/>
                      <a:pt x="2360" y="3778"/>
                      <a:pt x="2305" y="3767"/>
                    </a:cubicBezTo>
                    <a:cubicBezTo>
                      <a:pt x="2299" y="3766"/>
                      <a:pt x="2293" y="3765"/>
                      <a:pt x="2287" y="3765"/>
                    </a:cubicBezTo>
                    <a:close/>
                    <a:moveTo>
                      <a:pt x="2133" y="4519"/>
                    </a:moveTo>
                    <a:cubicBezTo>
                      <a:pt x="2090" y="4519"/>
                      <a:pt x="2051" y="4553"/>
                      <a:pt x="2043" y="4597"/>
                    </a:cubicBezTo>
                    <a:lnTo>
                      <a:pt x="1967" y="4972"/>
                    </a:lnTo>
                    <a:cubicBezTo>
                      <a:pt x="1953" y="5027"/>
                      <a:pt x="1991" y="5078"/>
                      <a:pt x="2043" y="5089"/>
                    </a:cubicBezTo>
                    <a:cubicBezTo>
                      <a:pt x="2049" y="5092"/>
                      <a:pt x="2056" y="5092"/>
                      <a:pt x="2063" y="5092"/>
                    </a:cubicBezTo>
                    <a:cubicBezTo>
                      <a:pt x="2107" y="5092"/>
                      <a:pt x="2148" y="5057"/>
                      <a:pt x="2158" y="5013"/>
                    </a:cubicBezTo>
                    <a:lnTo>
                      <a:pt x="2233" y="4634"/>
                    </a:lnTo>
                    <a:cubicBezTo>
                      <a:pt x="2243" y="4583"/>
                      <a:pt x="2210" y="4531"/>
                      <a:pt x="2155" y="4522"/>
                    </a:cubicBezTo>
                    <a:cubicBezTo>
                      <a:pt x="2148" y="4520"/>
                      <a:pt x="2140" y="4519"/>
                      <a:pt x="2133" y="4519"/>
                    </a:cubicBezTo>
                    <a:close/>
                    <a:moveTo>
                      <a:pt x="1986" y="5271"/>
                    </a:moveTo>
                    <a:cubicBezTo>
                      <a:pt x="1941" y="5271"/>
                      <a:pt x="1901" y="5303"/>
                      <a:pt x="1889" y="5351"/>
                    </a:cubicBezTo>
                    <a:lnTo>
                      <a:pt x="1813" y="5727"/>
                    </a:lnTo>
                    <a:cubicBezTo>
                      <a:pt x="1803" y="5781"/>
                      <a:pt x="1838" y="5832"/>
                      <a:pt x="1892" y="5842"/>
                    </a:cubicBezTo>
                    <a:lnTo>
                      <a:pt x="1912" y="5842"/>
                    </a:lnTo>
                    <a:cubicBezTo>
                      <a:pt x="1957" y="5842"/>
                      <a:pt x="1998" y="5812"/>
                      <a:pt x="2008" y="5764"/>
                    </a:cubicBezTo>
                    <a:lnTo>
                      <a:pt x="2084" y="5388"/>
                    </a:lnTo>
                    <a:cubicBezTo>
                      <a:pt x="2093" y="5334"/>
                      <a:pt x="2059" y="5283"/>
                      <a:pt x="2005" y="5273"/>
                    </a:cubicBezTo>
                    <a:cubicBezTo>
                      <a:pt x="1999" y="5272"/>
                      <a:pt x="1992" y="5271"/>
                      <a:pt x="1986" y="5271"/>
                    </a:cubicBezTo>
                    <a:close/>
                    <a:moveTo>
                      <a:pt x="1834" y="6024"/>
                    </a:moveTo>
                    <a:cubicBezTo>
                      <a:pt x="1790" y="6024"/>
                      <a:pt x="1750" y="6058"/>
                      <a:pt x="1739" y="6102"/>
                    </a:cubicBezTo>
                    <a:lnTo>
                      <a:pt x="1663" y="6481"/>
                    </a:lnTo>
                    <a:cubicBezTo>
                      <a:pt x="1653" y="6532"/>
                      <a:pt x="1687" y="6584"/>
                      <a:pt x="1742" y="6594"/>
                    </a:cubicBezTo>
                    <a:cubicBezTo>
                      <a:pt x="1748" y="6597"/>
                      <a:pt x="1756" y="6597"/>
                      <a:pt x="1762" y="6597"/>
                    </a:cubicBezTo>
                    <a:cubicBezTo>
                      <a:pt x="1807" y="6597"/>
                      <a:pt x="1848" y="6567"/>
                      <a:pt x="1858" y="6518"/>
                    </a:cubicBezTo>
                    <a:lnTo>
                      <a:pt x="1933" y="6143"/>
                    </a:lnTo>
                    <a:cubicBezTo>
                      <a:pt x="1943" y="6088"/>
                      <a:pt x="1909" y="6037"/>
                      <a:pt x="1854" y="6027"/>
                    </a:cubicBezTo>
                    <a:cubicBezTo>
                      <a:pt x="1847" y="6025"/>
                      <a:pt x="1840" y="6024"/>
                      <a:pt x="1834" y="6024"/>
                    </a:cubicBezTo>
                    <a:close/>
                    <a:moveTo>
                      <a:pt x="1686" y="6776"/>
                    </a:moveTo>
                    <a:cubicBezTo>
                      <a:pt x="1641" y="6776"/>
                      <a:pt x="1597" y="6808"/>
                      <a:pt x="1588" y="6857"/>
                    </a:cubicBezTo>
                    <a:lnTo>
                      <a:pt x="1513" y="7232"/>
                    </a:lnTo>
                    <a:cubicBezTo>
                      <a:pt x="1503" y="7287"/>
                      <a:pt x="1537" y="7337"/>
                      <a:pt x="1592" y="7348"/>
                    </a:cubicBezTo>
                    <a:cubicBezTo>
                      <a:pt x="1599" y="7348"/>
                      <a:pt x="1605" y="7351"/>
                      <a:pt x="1612" y="7351"/>
                    </a:cubicBezTo>
                    <a:cubicBezTo>
                      <a:pt x="1657" y="7351"/>
                      <a:pt x="1698" y="7317"/>
                      <a:pt x="1708" y="7269"/>
                    </a:cubicBezTo>
                    <a:lnTo>
                      <a:pt x="1783" y="6894"/>
                    </a:lnTo>
                    <a:cubicBezTo>
                      <a:pt x="1793" y="6843"/>
                      <a:pt x="1759" y="6789"/>
                      <a:pt x="1704" y="6778"/>
                    </a:cubicBezTo>
                    <a:cubicBezTo>
                      <a:pt x="1698" y="6777"/>
                      <a:pt x="1692" y="6776"/>
                      <a:pt x="1686" y="6776"/>
                    </a:cubicBezTo>
                    <a:close/>
                    <a:moveTo>
                      <a:pt x="1534" y="7531"/>
                    </a:moveTo>
                    <a:cubicBezTo>
                      <a:pt x="1488" y="7531"/>
                      <a:pt x="1447" y="7563"/>
                      <a:pt x="1438" y="7608"/>
                    </a:cubicBezTo>
                    <a:lnTo>
                      <a:pt x="1363" y="7986"/>
                    </a:lnTo>
                    <a:cubicBezTo>
                      <a:pt x="1353" y="8038"/>
                      <a:pt x="1387" y="8092"/>
                      <a:pt x="1441" y="8103"/>
                    </a:cubicBezTo>
                    <a:lnTo>
                      <a:pt x="1462" y="8103"/>
                    </a:lnTo>
                    <a:cubicBezTo>
                      <a:pt x="1506" y="8103"/>
                      <a:pt x="1547" y="8072"/>
                      <a:pt x="1558" y="8024"/>
                    </a:cubicBezTo>
                    <a:lnTo>
                      <a:pt x="1633" y="7649"/>
                    </a:lnTo>
                    <a:cubicBezTo>
                      <a:pt x="1643" y="7594"/>
                      <a:pt x="1608" y="7542"/>
                      <a:pt x="1554" y="7532"/>
                    </a:cubicBezTo>
                    <a:cubicBezTo>
                      <a:pt x="1548" y="7531"/>
                      <a:pt x="1541" y="7531"/>
                      <a:pt x="1534" y="7531"/>
                    </a:cubicBezTo>
                    <a:close/>
                    <a:moveTo>
                      <a:pt x="1384" y="8282"/>
                    </a:moveTo>
                    <a:cubicBezTo>
                      <a:pt x="1337" y="8282"/>
                      <a:pt x="1297" y="8314"/>
                      <a:pt x="1288" y="8362"/>
                    </a:cubicBezTo>
                    <a:lnTo>
                      <a:pt x="1213" y="8738"/>
                    </a:lnTo>
                    <a:cubicBezTo>
                      <a:pt x="1203" y="8792"/>
                      <a:pt x="1236" y="8843"/>
                      <a:pt x="1291" y="8853"/>
                    </a:cubicBezTo>
                    <a:cubicBezTo>
                      <a:pt x="1298" y="8857"/>
                      <a:pt x="1305" y="8857"/>
                      <a:pt x="1312" y="8857"/>
                    </a:cubicBezTo>
                    <a:cubicBezTo>
                      <a:pt x="1356" y="8857"/>
                      <a:pt x="1397" y="8823"/>
                      <a:pt x="1408" y="8779"/>
                    </a:cubicBezTo>
                    <a:lnTo>
                      <a:pt x="1482" y="8399"/>
                    </a:lnTo>
                    <a:cubicBezTo>
                      <a:pt x="1493" y="8348"/>
                      <a:pt x="1458" y="8297"/>
                      <a:pt x="1404" y="8284"/>
                    </a:cubicBezTo>
                    <a:cubicBezTo>
                      <a:pt x="1397" y="8282"/>
                      <a:pt x="1390" y="8282"/>
                      <a:pt x="1384" y="8282"/>
                    </a:cubicBezTo>
                    <a:close/>
                    <a:moveTo>
                      <a:pt x="1235" y="9036"/>
                    </a:moveTo>
                    <a:cubicBezTo>
                      <a:pt x="1188" y="9036"/>
                      <a:pt x="1147" y="9068"/>
                      <a:pt x="1137" y="9116"/>
                    </a:cubicBezTo>
                    <a:lnTo>
                      <a:pt x="1063" y="9492"/>
                    </a:lnTo>
                    <a:cubicBezTo>
                      <a:pt x="1052" y="9546"/>
                      <a:pt x="1087" y="9598"/>
                      <a:pt x="1141" y="9608"/>
                    </a:cubicBezTo>
                    <a:lnTo>
                      <a:pt x="1158" y="9608"/>
                    </a:lnTo>
                    <a:cubicBezTo>
                      <a:pt x="1206" y="9608"/>
                      <a:pt x="1247" y="9577"/>
                      <a:pt x="1257" y="9529"/>
                    </a:cubicBezTo>
                    <a:lnTo>
                      <a:pt x="1332" y="9154"/>
                    </a:lnTo>
                    <a:cubicBezTo>
                      <a:pt x="1342" y="9099"/>
                      <a:pt x="1309" y="9048"/>
                      <a:pt x="1254" y="9037"/>
                    </a:cubicBezTo>
                    <a:cubicBezTo>
                      <a:pt x="1247" y="9036"/>
                      <a:pt x="1241" y="9036"/>
                      <a:pt x="1235" y="9036"/>
                    </a:cubicBezTo>
                    <a:close/>
                    <a:moveTo>
                      <a:pt x="1081" y="9789"/>
                    </a:moveTo>
                    <a:cubicBezTo>
                      <a:pt x="1036" y="9789"/>
                      <a:pt x="997" y="9823"/>
                      <a:pt x="987" y="9867"/>
                    </a:cubicBezTo>
                    <a:lnTo>
                      <a:pt x="912" y="10246"/>
                    </a:lnTo>
                    <a:cubicBezTo>
                      <a:pt x="902" y="10297"/>
                      <a:pt x="937" y="10348"/>
                      <a:pt x="991" y="10359"/>
                    </a:cubicBezTo>
                    <a:cubicBezTo>
                      <a:pt x="998" y="10362"/>
                      <a:pt x="1005" y="10362"/>
                      <a:pt x="1008" y="10362"/>
                    </a:cubicBezTo>
                    <a:cubicBezTo>
                      <a:pt x="1055" y="10362"/>
                      <a:pt x="1096" y="10332"/>
                      <a:pt x="1107" y="10284"/>
                    </a:cubicBezTo>
                    <a:lnTo>
                      <a:pt x="1182" y="9905"/>
                    </a:lnTo>
                    <a:cubicBezTo>
                      <a:pt x="1192" y="9853"/>
                      <a:pt x="1158" y="9803"/>
                      <a:pt x="1104" y="9792"/>
                    </a:cubicBezTo>
                    <a:cubicBezTo>
                      <a:pt x="1096" y="9790"/>
                      <a:pt x="1089" y="9789"/>
                      <a:pt x="1081" y="9789"/>
                    </a:cubicBezTo>
                    <a:close/>
                    <a:moveTo>
                      <a:pt x="933" y="10541"/>
                    </a:moveTo>
                    <a:cubicBezTo>
                      <a:pt x="887" y="10541"/>
                      <a:pt x="846" y="10574"/>
                      <a:pt x="837" y="10622"/>
                    </a:cubicBezTo>
                    <a:lnTo>
                      <a:pt x="762" y="10997"/>
                    </a:lnTo>
                    <a:cubicBezTo>
                      <a:pt x="752" y="11052"/>
                      <a:pt x="786" y="11103"/>
                      <a:pt x="841" y="11113"/>
                    </a:cubicBezTo>
                    <a:cubicBezTo>
                      <a:pt x="847" y="11113"/>
                      <a:pt x="851" y="11117"/>
                      <a:pt x="858" y="11117"/>
                    </a:cubicBezTo>
                    <a:cubicBezTo>
                      <a:pt x="905" y="11117"/>
                      <a:pt x="946" y="11082"/>
                      <a:pt x="957" y="11035"/>
                    </a:cubicBezTo>
                    <a:lnTo>
                      <a:pt x="1032" y="10660"/>
                    </a:lnTo>
                    <a:cubicBezTo>
                      <a:pt x="1042" y="10608"/>
                      <a:pt x="1008" y="10553"/>
                      <a:pt x="953" y="10543"/>
                    </a:cubicBezTo>
                    <a:cubicBezTo>
                      <a:pt x="946" y="10542"/>
                      <a:pt x="940" y="10541"/>
                      <a:pt x="933" y="10541"/>
                    </a:cubicBezTo>
                    <a:close/>
                    <a:moveTo>
                      <a:pt x="780" y="11295"/>
                    </a:moveTo>
                    <a:cubicBezTo>
                      <a:pt x="734" y="11295"/>
                      <a:pt x="696" y="11329"/>
                      <a:pt x="687" y="11372"/>
                    </a:cubicBezTo>
                    <a:lnTo>
                      <a:pt x="612" y="11752"/>
                    </a:lnTo>
                    <a:cubicBezTo>
                      <a:pt x="602" y="11802"/>
                      <a:pt x="636" y="11854"/>
                      <a:pt x="691" y="11868"/>
                    </a:cubicBezTo>
                    <a:lnTo>
                      <a:pt x="707" y="11868"/>
                    </a:lnTo>
                    <a:cubicBezTo>
                      <a:pt x="756" y="11868"/>
                      <a:pt x="796" y="11837"/>
                      <a:pt x="803" y="11789"/>
                    </a:cubicBezTo>
                    <a:lnTo>
                      <a:pt x="882" y="11413"/>
                    </a:lnTo>
                    <a:cubicBezTo>
                      <a:pt x="892" y="11359"/>
                      <a:pt x="858" y="11308"/>
                      <a:pt x="803" y="11298"/>
                    </a:cubicBezTo>
                    <a:cubicBezTo>
                      <a:pt x="795" y="11296"/>
                      <a:pt x="787" y="11295"/>
                      <a:pt x="780" y="11295"/>
                    </a:cubicBezTo>
                    <a:close/>
                    <a:moveTo>
                      <a:pt x="634" y="12047"/>
                    </a:moveTo>
                    <a:cubicBezTo>
                      <a:pt x="587" y="12047"/>
                      <a:pt x="546" y="12079"/>
                      <a:pt x="537" y="12127"/>
                    </a:cubicBezTo>
                    <a:lnTo>
                      <a:pt x="461" y="12503"/>
                    </a:lnTo>
                    <a:cubicBezTo>
                      <a:pt x="452" y="12557"/>
                      <a:pt x="486" y="12609"/>
                      <a:pt x="540" y="12618"/>
                    </a:cubicBezTo>
                    <a:cubicBezTo>
                      <a:pt x="543" y="12622"/>
                      <a:pt x="551" y="12622"/>
                      <a:pt x="557" y="12622"/>
                    </a:cubicBezTo>
                    <a:cubicBezTo>
                      <a:pt x="605" y="12622"/>
                      <a:pt x="646" y="12588"/>
                      <a:pt x="653" y="12544"/>
                    </a:cubicBezTo>
                    <a:lnTo>
                      <a:pt x="728" y="12165"/>
                    </a:lnTo>
                    <a:cubicBezTo>
                      <a:pt x="742" y="12114"/>
                      <a:pt x="704" y="12059"/>
                      <a:pt x="653" y="12048"/>
                    </a:cubicBezTo>
                    <a:cubicBezTo>
                      <a:pt x="647" y="12047"/>
                      <a:pt x="641" y="12047"/>
                      <a:pt x="634" y="12047"/>
                    </a:cubicBezTo>
                    <a:close/>
                    <a:moveTo>
                      <a:pt x="484" y="12801"/>
                    </a:moveTo>
                    <a:cubicBezTo>
                      <a:pt x="437" y="12801"/>
                      <a:pt x="396" y="12833"/>
                      <a:pt x="387" y="12881"/>
                    </a:cubicBezTo>
                    <a:lnTo>
                      <a:pt x="311" y="13257"/>
                    </a:lnTo>
                    <a:cubicBezTo>
                      <a:pt x="302" y="13308"/>
                      <a:pt x="335" y="13363"/>
                      <a:pt x="387" y="13373"/>
                    </a:cubicBezTo>
                    <a:lnTo>
                      <a:pt x="407" y="13373"/>
                    </a:lnTo>
                    <a:cubicBezTo>
                      <a:pt x="455" y="13373"/>
                      <a:pt x="496" y="13343"/>
                      <a:pt x="502" y="13294"/>
                    </a:cubicBezTo>
                    <a:lnTo>
                      <a:pt x="578" y="12919"/>
                    </a:lnTo>
                    <a:cubicBezTo>
                      <a:pt x="592" y="12864"/>
                      <a:pt x="554" y="12813"/>
                      <a:pt x="502" y="12803"/>
                    </a:cubicBezTo>
                    <a:cubicBezTo>
                      <a:pt x="496" y="12802"/>
                      <a:pt x="490" y="12801"/>
                      <a:pt x="484" y="12801"/>
                    </a:cubicBezTo>
                    <a:close/>
                    <a:moveTo>
                      <a:pt x="329" y="13554"/>
                    </a:moveTo>
                    <a:cubicBezTo>
                      <a:pt x="284" y="13554"/>
                      <a:pt x="245" y="13588"/>
                      <a:pt x="236" y="13633"/>
                    </a:cubicBezTo>
                    <a:lnTo>
                      <a:pt x="162" y="14008"/>
                    </a:lnTo>
                    <a:cubicBezTo>
                      <a:pt x="151" y="14063"/>
                      <a:pt x="185" y="14114"/>
                      <a:pt x="236" y="14124"/>
                    </a:cubicBezTo>
                    <a:cubicBezTo>
                      <a:pt x="243" y="14128"/>
                      <a:pt x="250" y="14128"/>
                      <a:pt x="257" y="14128"/>
                    </a:cubicBezTo>
                    <a:cubicBezTo>
                      <a:pt x="305" y="14128"/>
                      <a:pt x="346" y="14093"/>
                      <a:pt x="352" y="14049"/>
                    </a:cubicBezTo>
                    <a:lnTo>
                      <a:pt x="428" y="13670"/>
                    </a:lnTo>
                    <a:cubicBezTo>
                      <a:pt x="438" y="13619"/>
                      <a:pt x="404" y="13568"/>
                      <a:pt x="352" y="13557"/>
                    </a:cubicBezTo>
                    <a:cubicBezTo>
                      <a:pt x="345" y="13555"/>
                      <a:pt x="337" y="13554"/>
                      <a:pt x="329" y="13554"/>
                    </a:cubicBezTo>
                    <a:close/>
                    <a:moveTo>
                      <a:pt x="183" y="14307"/>
                    </a:moveTo>
                    <a:cubicBezTo>
                      <a:pt x="136" y="14307"/>
                      <a:pt x="96" y="14339"/>
                      <a:pt x="86" y="14387"/>
                    </a:cubicBezTo>
                    <a:lnTo>
                      <a:pt x="11" y="14762"/>
                    </a:lnTo>
                    <a:cubicBezTo>
                      <a:pt x="1" y="14817"/>
                      <a:pt x="35" y="14868"/>
                      <a:pt x="86" y="14879"/>
                    </a:cubicBezTo>
                    <a:lnTo>
                      <a:pt x="107" y="14879"/>
                    </a:lnTo>
                    <a:cubicBezTo>
                      <a:pt x="154" y="14879"/>
                      <a:pt x="195" y="14848"/>
                      <a:pt x="203" y="14800"/>
                    </a:cubicBezTo>
                    <a:lnTo>
                      <a:pt x="277" y="14424"/>
                    </a:lnTo>
                    <a:cubicBezTo>
                      <a:pt x="288" y="14370"/>
                      <a:pt x="253" y="14318"/>
                      <a:pt x="203" y="14309"/>
                    </a:cubicBezTo>
                    <a:cubicBezTo>
                      <a:pt x="196" y="14307"/>
                      <a:pt x="189" y="14307"/>
                      <a:pt x="183" y="14307"/>
                    </a:cubicBezTo>
                    <a:close/>
                  </a:path>
                </a:pathLst>
              </a:custGeom>
              <a:solidFill>
                <a:srgbClr val="FAE0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13"/>
              <p:cNvSpPr/>
              <p:nvPr/>
            </p:nvSpPr>
            <p:spPr>
              <a:xfrm flipH="1">
                <a:off x="8039429" y="4409768"/>
                <a:ext cx="16110" cy="24672"/>
              </a:xfrm>
              <a:custGeom>
                <a:rect b="b" l="l" r="r" t="t"/>
                <a:pathLst>
                  <a:path extrusionOk="0" h="389" w="254">
                    <a:moveTo>
                      <a:pt x="145" y="0"/>
                    </a:moveTo>
                    <a:cubicBezTo>
                      <a:pt x="100" y="0"/>
                      <a:pt x="61" y="34"/>
                      <a:pt x="52" y="78"/>
                    </a:cubicBezTo>
                    <a:lnTo>
                      <a:pt x="15" y="273"/>
                    </a:lnTo>
                    <a:cubicBezTo>
                      <a:pt x="1" y="323"/>
                      <a:pt x="38" y="378"/>
                      <a:pt x="90" y="388"/>
                    </a:cubicBezTo>
                    <a:lnTo>
                      <a:pt x="110" y="388"/>
                    </a:lnTo>
                    <a:cubicBezTo>
                      <a:pt x="155" y="388"/>
                      <a:pt x="196" y="358"/>
                      <a:pt x="205" y="310"/>
                    </a:cubicBezTo>
                    <a:lnTo>
                      <a:pt x="243" y="119"/>
                    </a:lnTo>
                    <a:cubicBezTo>
                      <a:pt x="254" y="65"/>
                      <a:pt x="219" y="13"/>
                      <a:pt x="168" y="3"/>
                    </a:cubicBezTo>
                    <a:cubicBezTo>
                      <a:pt x="160" y="1"/>
                      <a:pt x="152" y="0"/>
                      <a:pt x="145" y="0"/>
                    </a:cubicBezTo>
                    <a:close/>
                  </a:path>
                </a:pathLst>
              </a:custGeom>
              <a:solidFill>
                <a:srgbClr val="FAE0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13"/>
              <p:cNvSpPr/>
              <p:nvPr/>
            </p:nvSpPr>
            <p:spPr>
              <a:xfrm flipH="1">
                <a:off x="6734966" y="2736908"/>
                <a:ext cx="1466703" cy="1745948"/>
              </a:xfrm>
              <a:custGeom>
                <a:rect b="b" l="l" r="r" t="t"/>
                <a:pathLst>
                  <a:path extrusionOk="0" h="26673" w="23125">
                    <a:moveTo>
                      <a:pt x="18017" y="0"/>
                    </a:moveTo>
                    <a:cubicBezTo>
                      <a:pt x="15812" y="0"/>
                      <a:pt x="9147" y="562"/>
                      <a:pt x="5776" y="3740"/>
                    </a:cubicBezTo>
                    <a:cubicBezTo>
                      <a:pt x="5776" y="3740"/>
                      <a:pt x="3018" y="15169"/>
                      <a:pt x="2410" y="17579"/>
                    </a:cubicBezTo>
                    <a:cubicBezTo>
                      <a:pt x="1799" y="19985"/>
                      <a:pt x="0" y="25034"/>
                      <a:pt x="0" y="25034"/>
                    </a:cubicBezTo>
                    <a:cubicBezTo>
                      <a:pt x="0" y="25034"/>
                      <a:pt x="1390" y="26424"/>
                      <a:pt x="2291" y="26673"/>
                    </a:cubicBezTo>
                    <a:lnTo>
                      <a:pt x="6681" y="6086"/>
                    </a:lnTo>
                    <a:lnTo>
                      <a:pt x="6766" y="3420"/>
                    </a:lnTo>
                    <a:lnTo>
                      <a:pt x="9193" y="2361"/>
                    </a:lnTo>
                    <a:lnTo>
                      <a:pt x="7937" y="26652"/>
                    </a:lnTo>
                    <a:cubicBezTo>
                      <a:pt x="10374" y="26571"/>
                      <a:pt x="12675" y="26468"/>
                      <a:pt x="12675" y="26468"/>
                    </a:cubicBezTo>
                    <a:lnTo>
                      <a:pt x="13419" y="26229"/>
                    </a:lnTo>
                    <a:cubicBezTo>
                      <a:pt x="13419" y="26229"/>
                      <a:pt x="21267" y="25556"/>
                      <a:pt x="22195" y="25208"/>
                    </a:cubicBezTo>
                    <a:cubicBezTo>
                      <a:pt x="23124" y="24860"/>
                      <a:pt x="18802" y="228"/>
                      <a:pt x="18744" y="53"/>
                    </a:cubicBezTo>
                    <a:cubicBezTo>
                      <a:pt x="18734" y="24"/>
                      <a:pt x="18470" y="0"/>
                      <a:pt x="18017"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13"/>
              <p:cNvSpPr/>
              <p:nvPr/>
            </p:nvSpPr>
            <p:spPr>
              <a:xfrm flipH="1">
                <a:off x="7605821" y="2878659"/>
                <a:ext cx="462965" cy="1611539"/>
              </a:xfrm>
              <a:custGeom>
                <a:rect b="b" l="l" r="r" t="t"/>
                <a:pathLst>
                  <a:path extrusionOk="0" h="24384" w="6904">
                    <a:moveTo>
                      <a:pt x="6903" y="0"/>
                    </a:moveTo>
                    <a:lnTo>
                      <a:pt x="4476" y="1059"/>
                    </a:lnTo>
                    <a:lnTo>
                      <a:pt x="4391" y="3725"/>
                    </a:lnTo>
                    <a:lnTo>
                      <a:pt x="1" y="24312"/>
                    </a:lnTo>
                    <a:cubicBezTo>
                      <a:pt x="21" y="24319"/>
                      <a:pt x="42" y="24322"/>
                      <a:pt x="62" y="24326"/>
                    </a:cubicBezTo>
                    <a:cubicBezTo>
                      <a:pt x="238" y="24367"/>
                      <a:pt x="739" y="24383"/>
                      <a:pt x="1431" y="24383"/>
                    </a:cubicBezTo>
                    <a:cubicBezTo>
                      <a:pt x="2531" y="24383"/>
                      <a:pt x="4115" y="24342"/>
                      <a:pt x="5647" y="24291"/>
                    </a:cubicBezTo>
                    <a:lnTo>
                      <a:pt x="6903" y="0"/>
                    </a:lnTo>
                    <a:close/>
                  </a:path>
                </a:pathLst>
              </a:custGeom>
              <a:solidFill>
                <a:srgbClr val="3022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13"/>
              <p:cNvSpPr/>
              <p:nvPr/>
            </p:nvSpPr>
            <p:spPr>
              <a:xfrm flipH="1">
                <a:off x="7036804" y="1968431"/>
                <a:ext cx="882876" cy="460022"/>
              </a:xfrm>
              <a:custGeom>
                <a:rect b="b" l="l" r="r" t="t"/>
                <a:pathLst>
                  <a:path extrusionOk="0" h="7253" w="13920">
                    <a:moveTo>
                      <a:pt x="6417" y="0"/>
                    </a:moveTo>
                    <a:cubicBezTo>
                      <a:pt x="6093" y="0"/>
                      <a:pt x="5758" y="16"/>
                      <a:pt x="5410" y="50"/>
                    </a:cubicBezTo>
                    <a:cubicBezTo>
                      <a:pt x="3765" y="214"/>
                      <a:pt x="955" y="3610"/>
                      <a:pt x="450" y="4552"/>
                    </a:cubicBezTo>
                    <a:cubicBezTo>
                      <a:pt x="1" y="5392"/>
                      <a:pt x="6285" y="7253"/>
                      <a:pt x="9304" y="7253"/>
                    </a:cubicBezTo>
                    <a:cubicBezTo>
                      <a:pt x="9660" y="7253"/>
                      <a:pt x="9971" y="7227"/>
                      <a:pt x="10220" y="7170"/>
                    </a:cubicBezTo>
                    <a:cubicBezTo>
                      <a:pt x="12578" y="6631"/>
                      <a:pt x="13920" y="4484"/>
                      <a:pt x="13920" y="4484"/>
                    </a:cubicBezTo>
                    <a:cubicBezTo>
                      <a:pt x="13920" y="4484"/>
                      <a:pt x="11837" y="0"/>
                      <a:pt x="6417" y="0"/>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13"/>
              <p:cNvSpPr/>
              <p:nvPr/>
            </p:nvSpPr>
            <p:spPr>
              <a:xfrm flipH="1">
                <a:off x="7539765" y="1960313"/>
                <a:ext cx="374588" cy="285920"/>
              </a:xfrm>
              <a:custGeom>
                <a:rect b="b" l="l" r="r" t="t"/>
                <a:pathLst>
                  <a:path extrusionOk="0" h="4508" w="5906">
                    <a:moveTo>
                      <a:pt x="4651" y="1"/>
                    </a:moveTo>
                    <a:cubicBezTo>
                      <a:pt x="4384" y="1"/>
                      <a:pt x="4064" y="55"/>
                      <a:pt x="3681" y="191"/>
                    </a:cubicBezTo>
                    <a:cubicBezTo>
                      <a:pt x="1868" y="837"/>
                      <a:pt x="1" y="4434"/>
                      <a:pt x="1" y="4500"/>
                    </a:cubicBezTo>
                    <a:cubicBezTo>
                      <a:pt x="1" y="4505"/>
                      <a:pt x="24" y="4508"/>
                      <a:pt x="68" y="4508"/>
                    </a:cubicBezTo>
                    <a:cubicBezTo>
                      <a:pt x="506" y="4508"/>
                      <a:pt x="2947" y="4250"/>
                      <a:pt x="2947" y="4250"/>
                    </a:cubicBezTo>
                    <a:cubicBezTo>
                      <a:pt x="3127" y="2177"/>
                      <a:pt x="5860" y="747"/>
                      <a:pt x="5905" y="747"/>
                    </a:cubicBezTo>
                    <a:cubicBezTo>
                      <a:pt x="5906" y="747"/>
                      <a:pt x="5906" y="747"/>
                      <a:pt x="5906" y="747"/>
                    </a:cubicBezTo>
                    <a:cubicBezTo>
                      <a:pt x="5906" y="747"/>
                      <a:pt x="5647" y="1"/>
                      <a:pt x="4651" y="1"/>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13"/>
              <p:cNvSpPr/>
              <p:nvPr/>
            </p:nvSpPr>
            <p:spPr>
              <a:xfrm flipH="1">
                <a:off x="7041110" y="2164672"/>
                <a:ext cx="423552" cy="165222"/>
              </a:xfrm>
              <a:custGeom>
                <a:rect b="b" l="l" r="r" t="t"/>
                <a:pathLst>
                  <a:path extrusionOk="0" h="2605" w="6678">
                    <a:moveTo>
                      <a:pt x="5824" y="0"/>
                    </a:moveTo>
                    <a:cubicBezTo>
                      <a:pt x="4336" y="2130"/>
                      <a:pt x="1" y="2267"/>
                      <a:pt x="1" y="2267"/>
                    </a:cubicBezTo>
                    <a:cubicBezTo>
                      <a:pt x="803" y="2507"/>
                      <a:pt x="1564" y="2605"/>
                      <a:pt x="2264" y="2605"/>
                    </a:cubicBezTo>
                    <a:cubicBezTo>
                      <a:pt x="4360" y="2605"/>
                      <a:pt x="5947" y="1745"/>
                      <a:pt x="6678" y="1257"/>
                    </a:cubicBezTo>
                    <a:cubicBezTo>
                      <a:pt x="6558" y="1032"/>
                      <a:pt x="6282" y="557"/>
                      <a:pt x="5824" y="0"/>
                    </a:cubicBezTo>
                    <a:close/>
                  </a:path>
                </a:pathLst>
              </a:custGeom>
              <a:solidFill>
                <a:srgbClr val="0077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13"/>
              <p:cNvSpPr/>
              <p:nvPr/>
            </p:nvSpPr>
            <p:spPr>
              <a:xfrm flipH="1">
                <a:off x="6912920" y="2270340"/>
                <a:ext cx="119746" cy="502580"/>
              </a:xfrm>
              <a:custGeom>
                <a:rect b="b" l="l" r="r" t="t"/>
                <a:pathLst>
                  <a:path extrusionOk="0" h="7924" w="1888">
                    <a:moveTo>
                      <a:pt x="0" y="1"/>
                    </a:moveTo>
                    <a:cubicBezTo>
                      <a:pt x="492" y="2202"/>
                      <a:pt x="1215" y="5609"/>
                      <a:pt x="1536" y="7923"/>
                    </a:cubicBezTo>
                    <a:cubicBezTo>
                      <a:pt x="1888" y="6544"/>
                      <a:pt x="1594" y="4571"/>
                      <a:pt x="1157" y="3048"/>
                    </a:cubicBezTo>
                    <a:cubicBezTo>
                      <a:pt x="785" y="1755"/>
                      <a:pt x="352" y="724"/>
                      <a:pt x="0" y="1"/>
                    </a:cubicBezTo>
                    <a:close/>
                  </a:path>
                </a:pathLst>
              </a:custGeom>
              <a:solidFill>
                <a:srgbClr val="FF79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13"/>
              <p:cNvSpPr/>
              <p:nvPr/>
            </p:nvSpPr>
            <p:spPr>
              <a:xfrm flipH="1">
                <a:off x="7080507" y="2194165"/>
                <a:ext cx="983024" cy="1201206"/>
              </a:xfrm>
              <a:custGeom>
                <a:rect b="b" l="l" r="r" t="t"/>
                <a:pathLst>
                  <a:path extrusionOk="0" h="18939" w="15499">
                    <a:moveTo>
                      <a:pt x="4929" y="0"/>
                    </a:moveTo>
                    <a:cubicBezTo>
                      <a:pt x="4622" y="0"/>
                      <a:pt x="4330" y="21"/>
                      <a:pt x="4059" y="55"/>
                    </a:cubicBezTo>
                    <a:cubicBezTo>
                      <a:pt x="3288" y="1645"/>
                      <a:pt x="0" y="8667"/>
                      <a:pt x="581" y="11651"/>
                    </a:cubicBezTo>
                    <a:cubicBezTo>
                      <a:pt x="1113" y="14388"/>
                      <a:pt x="2906" y="17764"/>
                      <a:pt x="3561" y="18939"/>
                    </a:cubicBezTo>
                    <a:cubicBezTo>
                      <a:pt x="3667" y="18864"/>
                      <a:pt x="3772" y="18785"/>
                      <a:pt x="3889" y="18703"/>
                    </a:cubicBezTo>
                    <a:cubicBezTo>
                      <a:pt x="5050" y="17860"/>
                      <a:pt x="5800" y="15651"/>
                      <a:pt x="5800" y="15651"/>
                    </a:cubicBezTo>
                    <a:cubicBezTo>
                      <a:pt x="4752" y="14515"/>
                      <a:pt x="4615" y="12193"/>
                      <a:pt x="4615" y="12193"/>
                    </a:cubicBezTo>
                    <a:cubicBezTo>
                      <a:pt x="4615" y="12193"/>
                      <a:pt x="8576" y="9804"/>
                      <a:pt x="10764" y="9326"/>
                    </a:cubicBezTo>
                    <a:cubicBezTo>
                      <a:pt x="11033" y="9267"/>
                      <a:pt x="11266" y="9240"/>
                      <a:pt x="11474" y="9240"/>
                    </a:cubicBezTo>
                    <a:cubicBezTo>
                      <a:pt x="12921" y="9240"/>
                      <a:pt x="13113" y="10513"/>
                      <a:pt x="15499" y="10770"/>
                    </a:cubicBezTo>
                    <a:cubicBezTo>
                      <a:pt x="15403" y="8643"/>
                      <a:pt x="15335" y="2713"/>
                      <a:pt x="15311" y="269"/>
                    </a:cubicBezTo>
                    <a:cubicBezTo>
                      <a:pt x="14815" y="693"/>
                      <a:pt x="13679" y="1492"/>
                      <a:pt x="11877" y="1837"/>
                    </a:cubicBezTo>
                    <a:cubicBezTo>
                      <a:pt x="11601" y="1889"/>
                      <a:pt x="11337" y="1913"/>
                      <a:pt x="11083" y="1913"/>
                    </a:cubicBezTo>
                    <a:cubicBezTo>
                      <a:pt x="9029" y="1913"/>
                      <a:pt x="7617" y="368"/>
                      <a:pt x="5937" y="82"/>
                    </a:cubicBezTo>
                    <a:cubicBezTo>
                      <a:pt x="5591" y="24"/>
                      <a:pt x="5252" y="0"/>
                      <a:pt x="4929" y="0"/>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13"/>
              <p:cNvSpPr/>
              <p:nvPr/>
            </p:nvSpPr>
            <p:spPr>
              <a:xfrm flipH="1">
                <a:off x="6938515" y="2195212"/>
                <a:ext cx="157294" cy="684546"/>
              </a:xfrm>
              <a:custGeom>
                <a:rect b="b" l="l" r="r" t="t"/>
                <a:pathLst>
                  <a:path extrusionOk="0" h="10793" w="2480">
                    <a:moveTo>
                      <a:pt x="288" y="1"/>
                    </a:moveTo>
                    <a:cubicBezTo>
                      <a:pt x="288" y="1"/>
                      <a:pt x="192" y="107"/>
                      <a:pt x="1" y="270"/>
                    </a:cubicBezTo>
                    <a:cubicBezTo>
                      <a:pt x="25" y="2714"/>
                      <a:pt x="93" y="8644"/>
                      <a:pt x="189" y="10771"/>
                    </a:cubicBezTo>
                    <a:cubicBezTo>
                      <a:pt x="233" y="10774"/>
                      <a:pt x="277" y="10778"/>
                      <a:pt x="325" y="10781"/>
                    </a:cubicBezTo>
                    <a:cubicBezTo>
                      <a:pt x="410" y="10788"/>
                      <a:pt x="492" y="10792"/>
                      <a:pt x="572" y="10792"/>
                    </a:cubicBezTo>
                    <a:cubicBezTo>
                      <a:pt x="1654" y="10792"/>
                      <a:pt x="2231" y="10111"/>
                      <a:pt x="2479" y="9125"/>
                    </a:cubicBezTo>
                    <a:cubicBezTo>
                      <a:pt x="2158" y="6811"/>
                      <a:pt x="1435" y="3404"/>
                      <a:pt x="943" y="1203"/>
                    </a:cubicBezTo>
                    <a:cubicBezTo>
                      <a:pt x="567" y="420"/>
                      <a:pt x="288" y="1"/>
                      <a:pt x="288" y="1"/>
                    </a:cubicBezTo>
                    <a:close/>
                  </a:path>
                </a:pathLst>
              </a:custGeom>
              <a:solidFill>
                <a:srgbClr val="FFA9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13"/>
              <p:cNvSpPr/>
              <p:nvPr/>
            </p:nvSpPr>
            <p:spPr>
              <a:xfrm flipH="1">
                <a:off x="7794812" y="2197590"/>
                <a:ext cx="373320" cy="1246492"/>
              </a:xfrm>
              <a:custGeom>
                <a:rect b="b" l="l" r="r" t="t"/>
                <a:pathLst>
                  <a:path extrusionOk="0" h="19653" w="5886">
                    <a:moveTo>
                      <a:pt x="5885" y="1"/>
                    </a:moveTo>
                    <a:cubicBezTo>
                      <a:pt x="4875" y="124"/>
                      <a:pt x="4165" y="417"/>
                      <a:pt x="4165" y="417"/>
                    </a:cubicBezTo>
                    <a:cubicBezTo>
                      <a:pt x="4165" y="417"/>
                      <a:pt x="2096" y="2782"/>
                      <a:pt x="1048" y="8361"/>
                    </a:cubicBezTo>
                    <a:cubicBezTo>
                      <a:pt x="0" y="13938"/>
                      <a:pt x="3120" y="19287"/>
                      <a:pt x="3550" y="19561"/>
                    </a:cubicBezTo>
                    <a:cubicBezTo>
                      <a:pt x="3649" y="19623"/>
                      <a:pt x="3754" y="19653"/>
                      <a:pt x="3872" y="19653"/>
                    </a:cubicBezTo>
                    <a:cubicBezTo>
                      <a:pt x="4222" y="19653"/>
                      <a:pt x="4679" y="19385"/>
                      <a:pt x="5387" y="18885"/>
                    </a:cubicBezTo>
                    <a:cubicBezTo>
                      <a:pt x="4732" y="17710"/>
                      <a:pt x="2939" y="14334"/>
                      <a:pt x="2407" y="11597"/>
                    </a:cubicBezTo>
                    <a:cubicBezTo>
                      <a:pt x="1826" y="8613"/>
                      <a:pt x="5114" y="1591"/>
                      <a:pt x="5885" y="1"/>
                    </a:cubicBezTo>
                    <a:close/>
                  </a:path>
                </a:pathLst>
              </a:custGeom>
              <a:solidFill>
                <a:srgbClr val="FFA9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13"/>
              <p:cNvSpPr/>
              <p:nvPr/>
            </p:nvSpPr>
            <p:spPr>
              <a:xfrm flipH="1">
                <a:off x="7216654" y="3194851"/>
                <a:ext cx="177160" cy="1272747"/>
              </a:xfrm>
              <a:custGeom>
                <a:rect b="b" l="l" r="r" t="t"/>
                <a:pathLst>
                  <a:path extrusionOk="0" h="17865" w="2793">
                    <a:moveTo>
                      <a:pt x="2792" y="1"/>
                    </a:moveTo>
                    <a:cubicBezTo>
                      <a:pt x="2792" y="1"/>
                      <a:pt x="1406" y="1120"/>
                      <a:pt x="836" y="1800"/>
                    </a:cubicBezTo>
                    <a:cubicBezTo>
                      <a:pt x="262" y="2479"/>
                      <a:pt x="0" y="17864"/>
                      <a:pt x="0" y="17864"/>
                    </a:cubicBezTo>
                    <a:lnTo>
                      <a:pt x="744" y="17625"/>
                    </a:lnTo>
                    <a:cubicBezTo>
                      <a:pt x="744" y="17625"/>
                      <a:pt x="1191" y="3817"/>
                      <a:pt x="1341" y="2854"/>
                    </a:cubicBezTo>
                    <a:cubicBezTo>
                      <a:pt x="1488" y="1888"/>
                      <a:pt x="2792" y="1"/>
                      <a:pt x="2792" y="1"/>
                    </a:cubicBezTo>
                    <a:close/>
                  </a:path>
                </a:pathLst>
              </a:custGeom>
              <a:solidFill>
                <a:srgbClr val="3022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13"/>
              <p:cNvSpPr/>
              <p:nvPr/>
            </p:nvSpPr>
            <p:spPr>
              <a:xfrm flipH="1">
                <a:off x="6632322" y="3508355"/>
                <a:ext cx="44398" cy="34503"/>
              </a:xfrm>
              <a:custGeom>
                <a:rect b="b" l="l" r="r" t="t"/>
                <a:pathLst>
                  <a:path extrusionOk="0" h="544" w="700">
                    <a:moveTo>
                      <a:pt x="348" y="1"/>
                    </a:moveTo>
                    <a:cubicBezTo>
                      <a:pt x="0" y="1"/>
                      <a:pt x="0" y="543"/>
                      <a:pt x="348" y="543"/>
                    </a:cubicBezTo>
                    <a:cubicBezTo>
                      <a:pt x="700" y="543"/>
                      <a:pt x="700" y="1"/>
                      <a:pt x="348" y="1"/>
                    </a:cubicBezTo>
                    <a:close/>
                  </a:path>
                </a:pathLst>
              </a:custGeom>
              <a:solidFill>
                <a:srgbClr val="DD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13"/>
              <p:cNvSpPr/>
              <p:nvPr/>
            </p:nvSpPr>
            <p:spPr>
              <a:xfrm flipH="1">
                <a:off x="6547022" y="2021519"/>
                <a:ext cx="532199" cy="434842"/>
              </a:xfrm>
              <a:custGeom>
                <a:rect b="b" l="l" r="r" t="t"/>
                <a:pathLst>
                  <a:path extrusionOk="0" h="6856" w="8391">
                    <a:moveTo>
                      <a:pt x="4454" y="0"/>
                    </a:moveTo>
                    <a:cubicBezTo>
                      <a:pt x="4286" y="0"/>
                      <a:pt x="4114" y="9"/>
                      <a:pt x="3936" y="28"/>
                    </a:cubicBezTo>
                    <a:cubicBezTo>
                      <a:pt x="744" y="370"/>
                      <a:pt x="0" y="2125"/>
                      <a:pt x="48" y="2633"/>
                    </a:cubicBezTo>
                    <a:lnTo>
                      <a:pt x="433" y="6856"/>
                    </a:lnTo>
                    <a:lnTo>
                      <a:pt x="8390" y="6436"/>
                    </a:lnTo>
                    <a:lnTo>
                      <a:pt x="7988" y="2032"/>
                    </a:lnTo>
                    <a:cubicBezTo>
                      <a:pt x="7915" y="1515"/>
                      <a:pt x="6635" y="0"/>
                      <a:pt x="4454"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13"/>
              <p:cNvSpPr/>
              <p:nvPr/>
            </p:nvSpPr>
            <p:spPr>
              <a:xfrm flipH="1">
                <a:off x="6520818" y="2868322"/>
                <a:ext cx="11099" cy="52452"/>
              </a:xfrm>
              <a:custGeom>
                <a:rect b="b" l="l" r="r" t="t"/>
                <a:pathLst>
                  <a:path extrusionOk="0" h="827" w="175">
                    <a:moveTo>
                      <a:pt x="0" y="1"/>
                    </a:moveTo>
                    <a:lnTo>
                      <a:pt x="65" y="827"/>
                    </a:lnTo>
                    <a:lnTo>
                      <a:pt x="175" y="827"/>
                    </a:lnTo>
                    <a:lnTo>
                      <a:pt x="175" y="4"/>
                    </a:lnTo>
                    <a:lnTo>
                      <a:pt x="0" y="1"/>
                    </a:lnTo>
                    <a:close/>
                  </a:path>
                </a:pathLst>
              </a:custGeom>
              <a:solidFill>
                <a:srgbClr val="4D31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13"/>
              <p:cNvSpPr/>
              <p:nvPr/>
            </p:nvSpPr>
            <p:spPr>
              <a:xfrm flipH="1">
                <a:off x="6520818" y="2818596"/>
                <a:ext cx="15032" cy="46554"/>
              </a:xfrm>
              <a:custGeom>
                <a:rect b="b" l="l" r="r" t="t"/>
                <a:pathLst>
                  <a:path extrusionOk="0" h="734" w="237">
                    <a:moveTo>
                      <a:pt x="237" y="0"/>
                    </a:moveTo>
                    <a:cubicBezTo>
                      <a:pt x="209" y="7"/>
                      <a:pt x="179" y="7"/>
                      <a:pt x="151" y="7"/>
                    </a:cubicBezTo>
                    <a:lnTo>
                      <a:pt x="1" y="7"/>
                    </a:lnTo>
                    <a:lnTo>
                      <a:pt x="59" y="733"/>
                    </a:lnTo>
                    <a:lnTo>
                      <a:pt x="237" y="733"/>
                    </a:lnTo>
                    <a:lnTo>
                      <a:pt x="237" y="0"/>
                    </a:lnTo>
                    <a:close/>
                  </a:path>
                </a:pathLst>
              </a:custGeom>
              <a:solidFill>
                <a:srgbClr val="4D31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13"/>
              <p:cNvSpPr/>
              <p:nvPr/>
            </p:nvSpPr>
            <p:spPr>
              <a:xfrm flipH="1">
                <a:off x="6520818" y="2865087"/>
                <a:ext cx="11290" cy="3552"/>
              </a:xfrm>
              <a:custGeom>
                <a:rect b="b" l="l" r="r" t="t"/>
                <a:pathLst>
                  <a:path extrusionOk="0" h="56" w="178">
                    <a:moveTo>
                      <a:pt x="0" y="0"/>
                    </a:moveTo>
                    <a:lnTo>
                      <a:pt x="3" y="52"/>
                    </a:lnTo>
                    <a:lnTo>
                      <a:pt x="178" y="55"/>
                    </a:lnTo>
                    <a:lnTo>
                      <a:pt x="178" y="0"/>
                    </a:lnTo>
                    <a:close/>
                  </a:path>
                </a:pathLst>
              </a:custGeom>
              <a:solidFill>
                <a:srgbClr val="4D2C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13"/>
              <p:cNvSpPr/>
              <p:nvPr/>
            </p:nvSpPr>
            <p:spPr>
              <a:xfrm flipH="1">
                <a:off x="6520819" y="2763351"/>
                <a:ext cx="19345" cy="49598"/>
              </a:xfrm>
              <a:custGeom>
                <a:rect b="b" l="l" r="r" t="t"/>
                <a:pathLst>
                  <a:path extrusionOk="0" h="782" w="305">
                    <a:moveTo>
                      <a:pt x="1" y="0"/>
                    </a:moveTo>
                    <a:lnTo>
                      <a:pt x="62" y="778"/>
                    </a:lnTo>
                    <a:lnTo>
                      <a:pt x="305" y="782"/>
                    </a:lnTo>
                    <a:lnTo>
                      <a:pt x="305" y="27"/>
                    </a:lnTo>
                    <a:cubicBezTo>
                      <a:pt x="250" y="11"/>
                      <a:pt x="192" y="3"/>
                      <a:pt x="134" y="0"/>
                    </a:cubicBezTo>
                    <a:close/>
                  </a:path>
                </a:pathLst>
              </a:custGeom>
              <a:solidFill>
                <a:srgbClr val="4D31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13"/>
              <p:cNvSpPr/>
              <p:nvPr/>
            </p:nvSpPr>
            <p:spPr>
              <a:xfrm flipH="1">
                <a:off x="6520818" y="2812697"/>
                <a:ext cx="15412" cy="6342"/>
              </a:xfrm>
              <a:custGeom>
                <a:rect b="b" l="l" r="r" t="t"/>
                <a:pathLst>
                  <a:path extrusionOk="0" h="100" w="243">
                    <a:moveTo>
                      <a:pt x="0" y="0"/>
                    </a:moveTo>
                    <a:lnTo>
                      <a:pt x="7" y="100"/>
                    </a:lnTo>
                    <a:lnTo>
                      <a:pt x="157" y="100"/>
                    </a:lnTo>
                    <a:cubicBezTo>
                      <a:pt x="185" y="100"/>
                      <a:pt x="215" y="100"/>
                      <a:pt x="243" y="93"/>
                    </a:cubicBezTo>
                    <a:lnTo>
                      <a:pt x="243" y="4"/>
                    </a:lnTo>
                    <a:lnTo>
                      <a:pt x="0" y="0"/>
                    </a:lnTo>
                    <a:close/>
                  </a:path>
                </a:pathLst>
              </a:custGeom>
              <a:solidFill>
                <a:srgbClr val="4D2C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13"/>
              <p:cNvSpPr/>
              <p:nvPr/>
            </p:nvSpPr>
            <p:spPr>
              <a:xfrm flipH="1">
                <a:off x="6404377" y="2257084"/>
                <a:ext cx="509049" cy="2251588"/>
              </a:xfrm>
              <a:custGeom>
                <a:rect b="b" l="l" r="r" t="t"/>
                <a:pathLst>
                  <a:path extrusionOk="0" h="35500" w="8026">
                    <a:moveTo>
                      <a:pt x="2186" y="0"/>
                    </a:moveTo>
                    <a:cubicBezTo>
                      <a:pt x="2017" y="0"/>
                      <a:pt x="1843" y="9"/>
                      <a:pt x="1663" y="29"/>
                    </a:cubicBezTo>
                    <a:cubicBezTo>
                      <a:pt x="1011" y="97"/>
                      <a:pt x="462" y="226"/>
                      <a:pt x="0" y="390"/>
                    </a:cubicBezTo>
                    <a:lnTo>
                      <a:pt x="2773" y="35500"/>
                    </a:lnTo>
                    <a:lnTo>
                      <a:pt x="8026" y="35103"/>
                    </a:lnTo>
                    <a:lnTo>
                      <a:pt x="5366" y="1408"/>
                    </a:lnTo>
                    <a:cubicBezTo>
                      <a:pt x="4843" y="776"/>
                      <a:pt x="3744" y="0"/>
                      <a:pt x="2186" y="0"/>
                    </a:cubicBezTo>
                    <a:close/>
                  </a:path>
                </a:pathLst>
              </a:custGeom>
              <a:solidFill>
                <a:srgbClr val="66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13"/>
              <p:cNvSpPr/>
              <p:nvPr/>
            </p:nvSpPr>
            <p:spPr>
              <a:xfrm flipH="1">
                <a:off x="6737551" y="2281820"/>
                <a:ext cx="319408" cy="2236365"/>
              </a:xfrm>
              <a:custGeom>
                <a:rect b="b" l="l" r="r" t="t"/>
                <a:pathLst>
                  <a:path extrusionOk="0" h="35260" w="5036">
                    <a:moveTo>
                      <a:pt x="2263" y="0"/>
                    </a:moveTo>
                    <a:cubicBezTo>
                      <a:pt x="465" y="642"/>
                      <a:pt x="0" y="1837"/>
                      <a:pt x="38" y="2240"/>
                    </a:cubicBezTo>
                    <a:lnTo>
                      <a:pt x="38" y="2243"/>
                    </a:lnTo>
                    <a:lnTo>
                      <a:pt x="3025" y="35260"/>
                    </a:lnTo>
                    <a:lnTo>
                      <a:pt x="5036" y="35110"/>
                    </a:lnTo>
                    <a:lnTo>
                      <a:pt x="2263" y="0"/>
                    </a:ln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13"/>
              <p:cNvSpPr/>
              <p:nvPr/>
            </p:nvSpPr>
            <p:spPr>
              <a:xfrm flipH="1">
                <a:off x="6361496" y="2346324"/>
                <a:ext cx="211586" cy="2137232"/>
              </a:xfrm>
              <a:custGeom>
                <a:rect b="b" l="l" r="r" t="t"/>
                <a:pathLst>
                  <a:path extrusionOk="0" h="33697" w="3336">
                    <a:moveTo>
                      <a:pt x="0" y="1"/>
                    </a:moveTo>
                    <a:lnTo>
                      <a:pt x="2660" y="33696"/>
                    </a:lnTo>
                    <a:lnTo>
                      <a:pt x="3336" y="33645"/>
                    </a:lnTo>
                    <a:lnTo>
                      <a:pt x="349" y="626"/>
                    </a:lnTo>
                    <a:cubicBezTo>
                      <a:pt x="328" y="478"/>
                      <a:pt x="209" y="250"/>
                      <a:pt x="0"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13"/>
              <p:cNvSpPr/>
              <p:nvPr/>
            </p:nvSpPr>
            <p:spPr>
              <a:xfrm flipH="1">
                <a:off x="6466022" y="4725694"/>
                <a:ext cx="226998" cy="184123"/>
              </a:xfrm>
              <a:custGeom>
                <a:rect b="b" l="l" r="r" t="t"/>
                <a:pathLst>
                  <a:path extrusionOk="0" h="2903" w="3579">
                    <a:moveTo>
                      <a:pt x="2101" y="0"/>
                    </a:moveTo>
                    <a:cubicBezTo>
                      <a:pt x="1525" y="0"/>
                      <a:pt x="818" y="184"/>
                      <a:pt x="1" y="743"/>
                    </a:cubicBezTo>
                    <a:cubicBezTo>
                      <a:pt x="924" y="1923"/>
                      <a:pt x="1803" y="2902"/>
                      <a:pt x="2113" y="2902"/>
                    </a:cubicBezTo>
                    <a:cubicBezTo>
                      <a:pt x="2122" y="2902"/>
                      <a:pt x="2130" y="2902"/>
                      <a:pt x="2137" y="2900"/>
                    </a:cubicBezTo>
                    <a:cubicBezTo>
                      <a:pt x="2383" y="2853"/>
                      <a:pt x="2977" y="1761"/>
                      <a:pt x="3578" y="466"/>
                    </a:cubicBezTo>
                    <a:cubicBezTo>
                      <a:pt x="3302" y="268"/>
                      <a:pt x="2797" y="0"/>
                      <a:pt x="2101" y="0"/>
                    </a:cubicBezTo>
                    <a:close/>
                  </a:path>
                </a:pathLst>
              </a:custGeom>
              <a:solidFill>
                <a:srgbClr val="152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13"/>
              <p:cNvSpPr/>
              <p:nvPr/>
            </p:nvSpPr>
            <p:spPr>
              <a:xfrm flipH="1">
                <a:off x="6358393" y="4351416"/>
                <a:ext cx="509556" cy="421459"/>
              </a:xfrm>
              <a:custGeom>
                <a:rect b="b" l="l" r="r" t="t"/>
                <a:pathLst>
                  <a:path extrusionOk="0" h="6645" w="8034">
                    <a:moveTo>
                      <a:pt x="4450" y="1"/>
                    </a:moveTo>
                    <a:cubicBezTo>
                      <a:pt x="4283" y="1"/>
                      <a:pt x="4110" y="10"/>
                      <a:pt x="3933" y="29"/>
                    </a:cubicBezTo>
                    <a:cubicBezTo>
                      <a:pt x="742" y="370"/>
                      <a:pt x="0" y="2124"/>
                      <a:pt x="45" y="2630"/>
                    </a:cubicBezTo>
                    <a:cubicBezTo>
                      <a:pt x="72" y="2923"/>
                      <a:pt x="1462" y="4985"/>
                      <a:pt x="2759" y="6644"/>
                    </a:cubicBezTo>
                    <a:cubicBezTo>
                      <a:pt x="3576" y="6085"/>
                      <a:pt x="4283" y="5901"/>
                      <a:pt x="4859" y="5901"/>
                    </a:cubicBezTo>
                    <a:cubicBezTo>
                      <a:pt x="5555" y="5901"/>
                      <a:pt x="6060" y="6169"/>
                      <a:pt x="6336" y="6367"/>
                    </a:cubicBezTo>
                    <a:cubicBezTo>
                      <a:pt x="7176" y="4558"/>
                      <a:pt x="8033" y="2357"/>
                      <a:pt x="7985" y="2032"/>
                    </a:cubicBezTo>
                    <a:cubicBezTo>
                      <a:pt x="7912" y="1516"/>
                      <a:pt x="6632" y="1"/>
                      <a:pt x="4450" y="1"/>
                    </a:cubicBezTo>
                    <a:close/>
                  </a:path>
                </a:pathLst>
              </a:custGeom>
              <a:solidFill>
                <a:srgbClr val="FDDF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13"/>
              <p:cNvSpPr/>
              <p:nvPr/>
            </p:nvSpPr>
            <p:spPr>
              <a:xfrm flipH="1">
                <a:off x="6652494" y="4385856"/>
                <a:ext cx="212854" cy="387019"/>
              </a:xfrm>
              <a:custGeom>
                <a:rect b="b" l="l" r="r" t="t"/>
                <a:pathLst>
                  <a:path extrusionOk="0" h="6102" w="3356">
                    <a:moveTo>
                      <a:pt x="1854" y="1"/>
                    </a:moveTo>
                    <a:lnTo>
                      <a:pt x="1854" y="1"/>
                    </a:lnTo>
                    <a:cubicBezTo>
                      <a:pt x="424" y="636"/>
                      <a:pt x="0" y="1636"/>
                      <a:pt x="0" y="2042"/>
                    </a:cubicBezTo>
                    <a:cubicBezTo>
                      <a:pt x="0" y="2060"/>
                      <a:pt x="4" y="2073"/>
                      <a:pt x="4" y="2087"/>
                    </a:cubicBezTo>
                    <a:cubicBezTo>
                      <a:pt x="31" y="2380"/>
                      <a:pt x="1421" y="4442"/>
                      <a:pt x="2718" y="6101"/>
                    </a:cubicBezTo>
                    <a:cubicBezTo>
                      <a:pt x="2940" y="5951"/>
                      <a:pt x="3154" y="5828"/>
                      <a:pt x="3356" y="5726"/>
                    </a:cubicBezTo>
                    <a:cubicBezTo>
                      <a:pt x="2458" y="3927"/>
                      <a:pt x="1602" y="1704"/>
                      <a:pt x="1854" y="1"/>
                    </a:cubicBezTo>
                    <a:close/>
                  </a:path>
                </a:pathLst>
              </a:custGeom>
              <a:solidFill>
                <a:srgbClr val="FBC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13"/>
              <p:cNvSpPr/>
              <p:nvPr/>
            </p:nvSpPr>
            <p:spPr>
              <a:xfrm flipH="1">
                <a:off x="6257575" y="810650"/>
                <a:ext cx="2253237" cy="1137781"/>
              </a:xfrm>
              <a:custGeom>
                <a:rect b="b" l="l" r="r" t="t"/>
                <a:pathLst>
                  <a:path extrusionOk="0" h="17939" w="35526">
                    <a:moveTo>
                      <a:pt x="16263" y="0"/>
                    </a:moveTo>
                    <a:cubicBezTo>
                      <a:pt x="15165" y="0"/>
                      <a:pt x="13956" y="211"/>
                      <a:pt x="12723" y="826"/>
                    </a:cubicBezTo>
                    <a:cubicBezTo>
                      <a:pt x="8305" y="3021"/>
                      <a:pt x="9917" y="6851"/>
                      <a:pt x="9364" y="7257"/>
                    </a:cubicBezTo>
                    <a:cubicBezTo>
                      <a:pt x="9278" y="7319"/>
                      <a:pt x="9106" y="7338"/>
                      <a:pt x="8869" y="7338"/>
                    </a:cubicBezTo>
                    <a:cubicBezTo>
                      <a:pt x="8702" y="7338"/>
                      <a:pt x="8503" y="7328"/>
                      <a:pt x="8278" y="7318"/>
                    </a:cubicBezTo>
                    <a:cubicBezTo>
                      <a:pt x="8056" y="7310"/>
                      <a:pt x="7809" y="7301"/>
                      <a:pt x="7546" y="7301"/>
                    </a:cubicBezTo>
                    <a:cubicBezTo>
                      <a:pt x="6476" y="7301"/>
                      <a:pt x="5134" y="7447"/>
                      <a:pt x="4021" y="8343"/>
                    </a:cubicBezTo>
                    <a:cubicBezTo>
                      <a:pt x="1963" y="9998"/>
                      <a:pt x="4352" y="12672"/>
                      <a:pt x="4185" y="12954"/>
                    </a:cubicBezTo>
                    <a:cubicBezTo>
                      <a:pt x="4021" y="13238"/>
                      <a:pt x="1795" y="12815"/>
                      <a:pt x="898" y="14743"/>
                    </a:cubicBezTo>
                    <a:cubicBezTo>
                      <a:pt x="0" y="16675"/>
                      <a:pt x="2034" y="17939"/>
                      <a:pt x="3383" y="17939"/>
                    </a:cubicBezTo>
                    <a:lnTo>
                      <a:pt x="7166" y="17939"/>
                    </a:lnTo>
                    <a:cubicBezTo>
                      <a:pt x="7608" y="17939"/>
                      <a:pt x="7820" y="16691"/>
                      <a:pt x="8005" y="16691"/>
                    </a:cubicBezTo>
                    <a:cubicBezTo>
                      <a:pt x="8008" y="16691"/>
                      <a:pt x="8012" y="16692"/>
                      <a:pt x="8015" y="16692"/>
                    </a:cubicBezTo>
                    <a:cubicBezTo>
                      <a:pt x="8199" y="16737"/>
                      <a:pt x="8251" y="17866"/>
                      <a:pt x="8943" y="17935"/>
                    </a:cubicBezTo>
                    <a:cubicBezTo>
                      <a:pt x="8729" y="17621"/>
                      <a:pt x="8609" y="17187"/>
                      <a:pt x="8684" y="16597"/>
                    </a:cubicBezTo>
                    <a:cubicBezTo>
                      <a:pt x="8956" y="14510"/>
                      <a:pt x="13069" y="13686"/>
                      <a:pt x="13085" y="13678"/>
                    </a:cubicBezTo>
                    <a:lnTo>
                      <a:pt x="13085" y="13678"/>
                    </a:lnTo>
                    <a:lnTo>
                      <a:pt x="15675" y="17939"/>
                    </a:lnTo>
                    <a:lnTo>
                      <a:pt x="29040" y="17939"/>
                    </a:lnTo>
                    <a:cubicBezTo>
                      <a:pt x="29371" y="17939"/>
                      <a:pt x="29108" y="17307"/>
                      <a:pt x="29275" y="17307"/>
                    </a:cubicBezTo>
                    <a:cubicBezTo>
                      <a:pt x="29439" y="17307"/>
                      <a:pt x="29535" y="17939"/>
                      <a:pt x="30033" y="17939"/>
                    </a:cubicBezTo>
                    <a:lnTo>
                      <a:pt x="35188" y="17939"/>
                    </a:lnTo>
                    <a:cubicBezTo>
                      <a:pt x="35188" y="17939"/>
                      <a:pt x="35525" y="17501"/>
                      <a:pt x="35188" y="16385"/>
                    </a:cubicBezTo>
                    <a:cubicBezTo>
                      <a:pt x="34737" y="14893"/>
                      <a:pt x="33767" y="14965"/>
                      <a:pt x="33341" y="14743"/>
                    </a:cubicBezTo>
                    <a:cubicBezTo>
                      <a:pt x="32918" y="14521"/>
                      <a:pt x="33696" y="13261"/>
                      <a:pt x="32845" y="11845"/>
                    </a:cubicBezTo>
                    <a:cubicBezTo>
                      <a:pt x="31996" y="10425"/>
                      <a:pt x="31095" y="10545"/>
                      <a:pt x="30576" y="10237"/>
                    </a:cubicBezTo>
                    <a:cubicBezTo>
                      <a:pt x="30057" y="9930"/>
                      <a:pt x="31191" y="5387"/>
                      <a:pt x="28163" y="2833"/>
                    </a:cubicBezTo>
                    <a:cubicBezTo>
                      <a:pt x="26224" y="1197"/>
                      <a:pt x="24042" y="843"/>
                      <a:pt x="22606" y="843"/>
                    </a:cubicBezTo>
                    <a:cubicBezTo>
                      <a:pt x="21801" y="843"/>
                      <a:pt x="21230" y="954"/>
                      <a:pt x="21068" y="1013"/>
                    </a:cubicBezTo>
                    <a:cubicBezTo>
                      <a:pt x="21053" y="1019"/>
                      <a:pt x="21033" y="1022"/>
                      <a:pt x="21010" y="1022"/>
                    </a:cubicBezTo>
                    <a:cubicBezTo>
                      <a:pt x="20786" y="1022"/>
                      <a:pt x="20204" y="769"/>
                      <a:pt x="19376" y="512"/>
                    </a:cubicBezTo>
                    <a:cubicBezTo>
                      <a:pt x="18548" y="256"/>
                      <a:pt x="17472" y="0"/>
                      <a:pt x="16263"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13"/>
              <p:cNvSpPr/>
              <p:nvPr/>
            </p:nvSpPr>
            <p:spPr>
              <a:xfrm flipH="1">
                <a:off x="7516545" y="1674212"/>
                <a:ext cx="454814" cy="274227"/>
              </a:xfrm>
              <a:custGeom>
                <a:rect b="b" l="l" r="r" t="t"/>
                <a:pathLst>
                  <a:path extrusionOk="0" h="4261" w="7067">
                    <a:moveTo>
                      <a:pt x="4476" y="0"/>
                    </a:moveTo>
                    <a:lnTo>
                      <a:pt x="4476" y="0"/>
                    </a:lnTo>
                    <a:lnTo>
                      <a:pt x="4476" y="0"/>
                    </a:lnTo>
                    <a:cubicBezTo>
                      <a:pt x="4476" y="0"/>
                      <a:pt x="4476" y="0"/>
                      <a:pt x="4476" y="0"/>
                    </a:cubicBezTo>
                    <a:close/>
                    <a:moveTo>
                      <a:pt x="4476" y="0"/>
                    </a:moveTo>
                    <a:cubicBezTo>
                      <a:pt x="4460" y="8"/>
                      <a:pt x="347" y="832"/>
                      <a:pt x="75" y="2919"/>
                    </a:cubicBezTo>
                    <a:cubicBezTo>
                      <a:pt x="0" y="3509"/>
                      <a:pt x="120" y="3943"/>
                      <a:pt x="334" y="4257"/>
                    </a:cubicBezTo>
                    <a:cubicBezTo>
                      <a:pt x="355" y="4261"/>
                      <a:pt x="375" y="4261"/>
                      <a:pt x="400" y="4261"/>
                    </a:cubicBezTo>
                    <a:lnTo>
                      <a:pt x="7066" y="4261"/>
                    </a:lnTo>
                    <a:lnTo>
                      <a:pt x="4476" y="0"/>
                    </a:lnTo>
                    <a:close/>
                  </a:path>
                </a:pathLst>
              </a:custGeom>
              <a:solidFill>
                <a:srgbClr val="3022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13"/>
              <p:cNvSpPr/>
              <p:nvPr/>
            </p:nvSpPr>
            <p:spPr>
              <a:xfrm flipH="1">
                <a:off x="6576275" y="1013867"/>
                <a:ext cx="1333637" cy="1070995"/>
              </a:xfrm>
              <a:custGeom>
                <a:rect b="b" l="l" r="r" t="t"/>
                <a:pathLst>
                  <a:path extrusionOk="0" h="16886" w="21027">
                    <a:moveTo>
                      <a:pt x="12782" y="1"/>
                    </a:moveTo>
                    <a:cubicBezTo>
                      <a:pt x="12782" y="1"/>
                      <a:pt x="12240" y="3579"/>
                      <a:pt x="10066" y="6006"/>
                    </a:cubicBezTo>
                    <a:cubicBezTo>
                      <a:pt x="7055" y="9368"/>
                      <a:pt x="3914" y="10290"/>
                      <a:pt x="3914" y="10290"/>
                    </a:cubicBezTo>
                    <a:cubicBezTo>
                      <a:pt x="3225" y="9790"/>
                      <a:pt x="2513" y="9546"/>
                      <a:pt x="1892" y="9546"/>
                    </a:cubicBezTo>
                    <a:cubicBezTo>
                      <a:pt x="808" y="9546"/>
                      <a:pt x="0" y="10293"/>
                      <a:pt x="81" y="11734"/>
                    </a:cubicBezTo>
                    <a:cubicBezTo>
                      <a:pt x="203" y="14001"/>
                      <a:pt x="4215" y="13751"/>
                      <a:pt x="4737" y="13826"/>
                    </a:cubicBezTo>
                    <a:cubicBezTo>
                      <a:pt x="5262" y="13901"/>
                      <a:pt x="5235" y="15072"/>
                      <a:pt x="5311" y="15745"/>
                    </a:cubicBezTo>
                    <a:cubicBezTo>
                      <a:pt x="5375" y="16325"/>
                      <a:pt x="7073" y="16885"/>
                      <a:pt x="8017" y="16885"/>
                    </a:cubicBezTo>
                    <a:cubicBezTo>
                      <a:pt x="8167" y="16885"/>
                      <a:pt x="8297" y="16871"/>
                      <a:pt x="8399" y="16841"/>
                    </a:cubicBezTo>
                    <a:cubicBezTo>
                      <a:pt x="9147" y="16616"/>
                      <a:pt x="9120" y="16168"/>
                      <a:pt x="9147" y="15642"/>
                    </a:cubicBezTo>
                    <a:cubicBezTo>
                      <a:pt x="9171" y="15120"/>
                      <a:pt x="13008" y="15294"/>
                      <a:pt x="17019" y="14250"/>
                    </a:cubicBezTo>
                    <a:cubicBezTo>
                      <a:pt x="21027" y="13202"/>
                      <a:pt x="20006" y="9866"/>
                      <a:pt x="19757" y="5781"/>
                    </a:cubicBezTo>
                    <a:cubicBezTo>
                      <a:pt x="19508" y="1694"/>
                      <a:pt x="14602" y="1"/>
                      <a:pt x="12782" y="1"/>
                    </a:cubicBezTo>
                    <a:close/>
                  </a:path>
                </a:pathLst>
              </a:custGeom>
              <a:solidFill>
                <a:srgbClr val="FFB3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13"/>
              <p:cNvSpPr/>
              <p:nvPr/>
            </p:nvSpPr>
            <p:spPr>
              <a:xfrm flipH="1">
                <a:off x="7680440" y="1693415"/>
                <a:ext cx="147971" cy="104778"/>
              </a:xfrm>
              <a:custGeom>
                <a:rect b="b" l="l" r="r" t="t"/>
                <a:pathLst>
                  <a:path extrusionOk="0" h="1652" w="2333">
                    <a:moveTo>
                      <a:pt x="934" y="0"/>
                    </a:moveTo>
                    <a:cubicBezTo>
                      <a:pt x="795" y="0"/>
                      <a:pt x="662" y="25"/>
                      <a:pt x="540" y="74"/>
                    </a:cubicBezTo>
                    <a:cubicBezTo>
                      <a:pt x="192" y="218"/>
                      <a:pt x="1" y="545"/>
                      <a:pt x="1" y="1007"/>
                    </a:cubicBezTo>
                    <a:cubicBezTo>
                      <a:pt x="1" y="1061"/>
                      <a:pt x="45" y="1102"/>
                      <a:pt x="97" y="1102"/>
                    </a:cubicBezTo>
                    <a:cubicBezTo>
                      <a:pt x="151" y="1102"/>
                      <a:pt x="196" y="1061"/>
                      <a:pt x="196" y="1007"/>
                    </a:cubicBezTo>
                    <a:cubicBezTo>
                      <a:pt x="196" y="630"/>
                      <a:pt x="346" y="364"/>
                      <a:pt x="615" y="255"/>
                    </a:cubicBezTo>
                    <a:cubicBezTo>
                      <a:pt x="710" y="216"/>
                      <a:pt x="816" y="197"/>
                      <a:pt x="927" y="197"/>
                    </a:cubicBezTo>
                    <a:cubicBezTo>
                      <a:pt x="1210" y="197"/>
                      <a:pt x="1531" y="320"/>
                      <a:pt x="1814" y="539"/>
                    </a:cubicBezTo>
                    <a:cubicBezTo>
                      <a:pt x="1584" y="549"/>
                      <a:pt x="1267" y="600"/>
                      <a:pt x="1080" y="777"/>
                    </a:cubicBezTo>
                    <a:cubicBezTo>
                      <a:pt x="970" y="884"/>
                      <a:pt x="919" y="1016"/>
                      <a:pt x="926" y="1177"/>
                    </a:cubicBezTo>
                    <a:cubicBezTo>
                      <a:pt x="933" y="1371"/>
                      <a:pt x="1001" y="1508"/>
                      <a:pt x="1127" y="1583"/>
                    </a:cubicBezTo>
                    <a:cubicBezTo>
                      <a:pt x="1209" y="1634"/>
                      <a:pt x="1302" y="1651"/>
                      <a:pt x="1393" y="1651"/>
                    </a:cubicBezTo>
                    <a:cubicBezTo>
                      <a:pt x="1592" y="1651"/>
                      <a:pt x="1779" y="1569"/>
                      <a:pt x="1806" y="1555"/>
                    </a:cubicBezTo>
                    <a:cubicBezTo>
                      <a:pt x="1858" y="1535"/>
                      <a:pt x="1878" y="1473"/>
                      <a:pt x="1855" y="1426"/>
                    </a:cubicBezTo>
                    <a:cubicBezTo>
                      <a:pt x="1840" y="1389"/>
                      <a:pt x="1806" y="1369"/>
                      <a:pt x="1768" y="1369"/>
                    </a:cubicBezTo>
                    <a:cubicBezTo>
                      <a:pt x="1754" y="1369"/>
                      <a:pt x="1739" y="1372"/>
                      <a:pt x="1724" y="1378"/>
                    </a:cubicBezTo>
                    <a:cubicBezTo>
                      <a:pt x="1668" y="1404"/>
                      <a:pt x="1523" y="1454"/>
                      <a:pt x="1392" y="1454"/>
                    </a:cubicBezTo>
                    <a:cubicBezTo>
                      <a:pt x="1332" y="1454"/>
                      <a:pt x="1274" y="1444"/>
                      <a:pt x="1230" y="1416"/>
                    </a:cubicBezTo>
                    <a:cubicBezTo>
                      <a:pt x="1162" y="1375"/>
                      <a:pt x="1127" y="1293"/>
                      <a:pt x="1121" y="1170"/>
                    </a:cubicBezTo>
                    <a:cubicBezTo>
                      <a:pt x="1117" y="1068"/>
                      <a:pt x="1148" y="986"/>
                      <a:pt x="1216" y="920"/>
                    </a:cubicBezTo>
                    <a:cubicBezTo>
                      <a:pt x="1373" y="769"/>
                      <a:pt x="1701" y="734"/>
                      <a:pt x="1917" y="734"/>
                    </a:cubicBezTo>
                    <a:cubicBezTo>
                      <a:pt x="1977" y="734"/>
                      <a:pt x="2029" y="736"/>
                      <a:pt x="2066" y="740"/>
                    </a:cubicBezTo>
                    <a:lnTo>
                      <a:pt x="2332" y="761"/>
                    </a:lnTo>
                    <a:lnTo>
                      <a:pt x="2145" y="572"/>
                    </a:lnTo>
                    <a:cubicBezTo>
                      <a:pt x="1784" y="204"/>
                      <a:pt x="1336" y="0"/>
                      <a:pt x="934" y="0"/>
                    </a:cubicBezTo>
                    <a:close/>
                  </a:path>
                </a:pathLst>
              </a:custGeom>
              <a:solidFill>
                <a:srgbClr val="DD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13"/>
              <p:cNvSpPr/>
              <p:nvPr/>
            </p:nvSpPr>
            <p:spPr>
              <a:xfrm flipH="1">
                <a:off x="6685728" y="1408695"/>
                <a:ext cx="123235" cy="65772"/>
              </a:xfrm>
              <a:custGeom>
                <a:rect b="b" l="l" r="r" t="t"/>
                <a:pathLst>
                  <a:path extrusionOk="0" h="1037" w="1943">
                    <a:moveTo>
                      <a:pt x="659" y="1"/>
                    </a:moveTo>
                    <a:cubicBezTo>
                      <a:pt x="447" y="1"/>
                      <a:pt x="263" y="60"/>
                      <a:pt x="170" y="201"/>
                    </a:cubicBezTo>
                    <a:cubicBezTo>
                      <a:pt x="1" y="452"/>
                      <a:pt x="943" y="1037"/>
                      <a:pt x="1481" y="1037"/>
                    </a:cubicBezTo>
                    <a:cubicBezTo>
                      <a:pt x="1651" y="1037"/>
                      <a:pt x="1781" y="978"/>
                      <a:pt x="1822" y="832"/>
                    </a:cubicBezTo>
                    <a:cubicBezTo>
                      <a:pt x="1942" y="397"/>
                      <a:pt x="1205" y="1"/>
                      <a:pt x="659" y="1"/>
                    </a:cubicBezTo>
                    <a:close/>
                  </a:path>
                </a:pathLst>
              </a:custGeom>
              <a:solidFill>
                <a:srgbClr val="3022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13"/>
              <p:cNvSpPr/>
              <p:nvPr/>
            </p:nvSpPr>
            <p:spPr>
              <a:xfrm flipH="1">
                <a:off x="7197767" y="1434383"/>
                <a:ext cx="145687" cy="58288"/>
              </a:xfrm>
              <a:custGeom>
                <a:rect b="b" l="l" r="r" t="t"/>
                <a:pathLst>
                  <a:path extrusionOk="0" h="919" w="2297">
                    <a:moveTo>
                      <a:pt x="1721" y="0"/>
                    </a:moveTo>
                    <a:cubicBezTo>
                      <a:pt x="1105" y="0"/>
                      <a:pt x="1" y="429"/>
                      <a:pt x="240" y="881"/>
                    </a:cubicBezTo>
                    <a:cubicBezTo>
                      <a:pt x="254" y="907"/>
                      <a:pt x="302" y="919"/>
                      <a:pt x="373" y="919"/>
                    </a:cubicBezTo>
                    <a:cubicBezTo>
                      <a:pt x="836" y="919"/>
                      <a:pt x="2297" y="424"/>
                      <a:pt x="2087" y="113"/>
                    </a:cubicBezTo>
                    <a:cubicBezTo>
                      <a:pt x="2032" y="35"/>
                      <a:pt x="1897" y="0"/>
                      <a:pt x="1721" y="0"/>
                    </a:cubicBezTo>
                    <a:close/>
                  </a:path>
                </a:pathLst>
              </a:custGeom>
              <a:solidFill>
                <a:srgbClr val="3022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13"/>
              <p:cNvSpPr/>
              <p:nvPr/>
            </p:nvSpPr>
            <p:spPr>
              <a:xfrm flipH="1">
                <a:off x="6729935" y="1577663"/>
                <a:ext cx="71099" cy="35645"/>
              </a:xfrm>
              <a:custGeom>
                <a:rect b="b" l="l" r="r" t="t"/>
                <a:pathLst>
                  <a:path extrusionOk="0" h="562" w="1121">
                    <a:moveTo>
                      <a:pt x="0" y="1"/>
                    </a:moveTo>
                    <a:cubicBezTo>
                      <a:pt x="0" y="312"/>
                      <a:pt x="249" y="561"/>
                      <a:pt x="560" y="561"/>
                    </a:cubicBezTo>
                    <a:cubicBezTo>
                      <a:pt x="870" y="561"/>
                      <a:pt x="1120" y="312"/>
                      <a:pt x="1120" y="1"/>
                    </a:cubicBezTo>
                    <a:close/>
                  </a:path>
                </a:pathLst>
              </a:custGeom>
              <a:solidFill>
                <a:srgbClr val="252A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13"/>
              <p:cNvSpPr/>
              <p:nvPr/>
            </p:nvSpPr>
            <p:spPr>
              <a:xfrm flipH="1">
                <a:off x="7192692" y="1577663"/>
                <a:ext cx="97674" cy="48837"/>
              </a:xfrm>
              <a:custGeom>
                <a:rect b="b" l="l" r="r" t="t"/>
                <a:pathLst>
                  <a:path extrusionOk="0" h="770" w="1540">
                    <a:moveTo>
                      <a:pt x="0" y="1"/>
                    </a:moveTo>
                    <a:cubicBezTo>
                      <a:pt x="0" y="424"/>
                      <a:pt x="345" y="769"/>
                      <a:pt x="772" y="769"/>
                    </a:cubicBezTo>
                    <a:cubicBezTo>
                      <a:pt x="1196" y="769"/>
                      <a:pt x="1540" y="424"/>
                      <a:pt x="1540" y="1"/>
                    </a:cubicBezTo>
                    <a:close/>
                  </a:path>
                </a:pathLst>
              </a:custGeom>
              <a:solidFill>
                <a:srgbClr val="252A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13"/>
              <p:cNvSpPr/>
              <p:nvPr/>
            </p:nvSpPr>
            <p:spPr>
              <a:xfrm flipH="1">
                <a:off x="7062099" y="1721703"/>
                <a:ext cx="134968" cy="68880"/>
              </a:xfrm>
              <a:custGeom>
                <a:rect b="b" l="l" r="r" t="t"/>
                <a:pathLst>
                  <a:path extrusionOk="0" h="1086" w="2128">
                    <a:moveTo>
                      <a:pt x="134" y="0"/>
                    </a:moveTo>
                    <a:lnTo>
                      <a:pt x="1" y="143"/>
                    </a:lnTo>
                    <a:cubicBezTo>
                      <a:pt x="4" y="151"/>
                      <a:pt x="11" y="161"/>
                      <a:pt x="21" y="175"/>
                    </a:cubicBezTo>
                    <a:cubicBezTo>
                      <a:pt x="486" y="775"/>
                      <a:pt x="1039" y="1086"/>
                      <a:pt x="1622" y="1086"/>
                    </a:cubicBezTo>
                    <a:cubicBezTo>
                      <a:pt x="1789" y="1086"/>
                      <a:pt x="1957" y="1062"/>
                      <a:pt x="2128" y="1007"/>
                    </a:cubicBezTo>
                    <a:lnTo>
                      <a:pt x="2069" y="819"/>
                    </a:lnTo>
                    <a:cubicBezTo>
                      <a:pt x="1915" y="867"/>
                      <a:pt x="1763" y="890"/>
                      <a:pt x="1613" y="890"/>
                    </a:cubicBezTo>
                    <a:cubicBezTo>
                      <a:pt x="1093" y="890"/>
                      <a:pt x="605" y="607"/>
                      <a:pt x="179" y="55"/>
                    </a:cubicBezTo>
                    <a:cubicBezTo>
                      <a:pt x="155" y="24"/>
                      <a:pt x="147" y="11"/>
                      <a:pt x="134" y="0"/>
                    </a:cubicBezTo>
                    <a:close/>
                  </a:path>
                </a:pathLst>
              </a:custGeom>
              <a:solidFill>
                <a:srgbClr val="DD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13"/>
              <p:cNvSpPr/>
              <p:nvPr/>
            </p:nvSpPr>
            <p:spPr>
              <a:xfrm flipH="1">
                <a:off x="7170619" y="1707940"/>
                <a:ext cx="50677" cy="37167"/>
              </a:xfrm>
              <a:custGeom>
                <a:rect b="b" l="l" r="r" t="t"/>
                <a:pathLst>
                  <a:path extrusionOk="0" h="586" w="799">
                    <a:moveTo>
                      <a:pt x="691" y="1"/>
                    </a:moveTo>
                    <a:cubicBezTo>
                      <a:pt x="685" y="1"/>
                      <a:pt x="679" y="1"/>
                      <a:pt x="673" y="2"/>
                    </a:cubicBezTo>
                    <a:cubicBezTo>
                      <a:pt x="376" y="61"/>
                      <a:pt x="52" y="405"/>
                      <a:pt x="35" y="419"/>
                    </a:cubicBezTo>
                    <a:cubicBezTo>
                      <a:pt x="0" y="460"/>
                      <a:pt x="0" y="521"/>
                      <a:pt x="41" y="559"/>
                    </a:cubicBezTo>
                    <a:cubicBezTo>
                      <a:pt x="58" y="576"/>
                      <a:pt x="82" y="586"/>
                      <a:pt x="107" y="586"/>
                    </a:cubicBezTo>
                    <a:cubicBezTo>
                      <a:pt x="134" y="586"/>
                      <a:pt x="161" y="576"/>
                      <a:pt x="178" y="555"/>
                    </a:cubicBezTo>
                    <a:cubicBezTo>
                      <a:pt x="260" y="466"/>
                      <a:pt x="516" y="234"/>
                      <a:pt x="710" y="197"/>
                    </a:cubicBezTo>
                    <a:cubicBezTo>
                      <a:pt x="762" y="187"/>
                      <a:pt x="799" y="135"/>
                      <a:pt x="789" y="81"/>
                    </a:cubicBezTo>
                    <a:cubicBezTo>
                      <a:pt x="780" y="35"/>
                      <a:pt x="739" y="1"/>
                      <a:pt x="691" y="1"/>
                    </a:cubicBezTo>
                    <a:close/>
                  </a:path>
                </a:pathLst>
              </a:custGeom>
              <a:solidFill>
                <a:srgbClr val="DD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13"/>
              <p:cNvSpPr/>
              <p:nvPr/>
            </p:nvSpPr>
            <p:spPr>
              <a:xfrm flipH="1">
                <a:off x="7241153" y="1637220"/>
                <a:ext cx="285856" cy="252114"/>
              </a:xfrm>
              <a:custGeom>
                <a:rect b="b" l="l" r="r" t="t"/>
                <a:pathLst>
                  <a:path extrusionOk="0" h="3975" w="4507">
                    <a:moveTo>
                      <a:pt x="2253" y="1"/>
                    </a:moveTo>
                    <a:cubicBezTo>
                      <a:pt x="1007" y="1"/>
                      <a:pt x="0" y="892"/>
                      <a:pt x="0" y="1988"/>
                    </a:cubicBezTo>
                    <a:cubicBezTo>
                      <a:pt x="0" y="3087"/>
                      <a:pt x="1007" y="3974"/>
                      <a:pt x="2253" y="3974"/>
                    </a:cubicBezTo>
                    <a:cubicBezTo>
                      <a:pt x="3496" y="3974"/>
                      <a:pt x="4506" y="3087"/>
                      <a:pt x="4506" y="1988"/>
                    </a:cubicBezTo>
                    <a:cubicBezTo>
                      <a:pt x="4506" y="892"/>
                      <a:pt x="3496" y="1"/>
                      <a:pt x="2253" y="1"/>
                    </a:cubicBezTo>
                    <a:close/>
                  </a:path>
                </a:pathLst>
              </a:custGeom>
              <a:solidFill>
                <a:srgbClr val="DD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13"/>
              <p:cNvSpPr/>
              <p:nvPr/>
            </p:nvSpPr>
            <p:spPr>
              <a:xfrm flipH="1">
                <a:off x="6670887" y="1653520"/>
                <a:ext cx="150317" cy="170613"/>
              </a:xfrm>
              <a:custGeom>
                <a:rect b="b" l="l" r="r" t="t"/>
                <a:pathLst>
                  <a:path extrusionOk="0" h="2690" w="2370">
                    <a:moveTo>
                      <a:pt x="1185" y="0"/>
                    </a:moveTo>
                    <a:cubicBezTo>
                      <a:pt x="530" y="0"/>
                      <a:pt x="0" y="601"/>
                      <a:pt x="0" y="1345"/>
                    </a:cubicBezTo>
                    <a:cubicBezTo>
                      <a:pt x="0" y="2089"/>
                      <a:pt x="530" y="2690"/>
                      <a:pt x="1185" y="2690"/>
                    </a:cubicBezTo>
                    <a:cubicBezTo>
                      <a:pt x="1837" y="2690"/>
                      <a:pt x="2370" y="2089"/>
                      <a:pt x="2370" y="1345"/>
                    </a:cubicBezTo>
                    <a:cubicBezTo>
                      <a:pt x="2370" y="601"/>
                      <a:pt x="1837" y="0"/>
                      <a:pt x="1185" y="0"/>
                    </a:cubicBezTo>
                    <a:close/>
                  </a:path>
                </a:pathLst>
              </a:custGeom>
              <a:solidFill>
                <a:srgbClr val="DD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13"/>
              <p:cNvSpPr/>
              <p:nvPr/>
            </p:nvSpPr>
            <p:spPr>
              <a:xfrm flipH="1">
                <a:off x="6718964" y="1571447"/>
                <a:ext cx="150508" cy="12622"/>
              </a:xfrm>
              <a:custGeom>
                <a:rect b="b" l="l" r="r" t="t"/>
                <a:pathLst>
                  <a:path extrusionOk="0" h="199" w="2373">
                    <a:moveTo>
                      <a:pt x="0" y="1"/>
                    </a:moveTo>
                    <a:lnTo>
                      <a:pt x="0" y="198"/>
                    </a:lnTo>
                    <a:lnTo>
                      <a:pt x="2373" y="198"/>
                    </a:lnTo>
                    <a:lnTo>
                      <a:pt x="2373" y="1"/>
                    </a:lnTo>
                    <a:close/>
                  </a:path>
                </a:pathLst>
              </a:custGeom>
              <a:solidFill>
                <a:srgbClr val="DD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13"/>
              <p:cNvSpPr/>
              <p:nvPr/>
            </p:nvSpPr>
            <p:spPr>
              <a:xfrm flipH="1">
                <a:off x="7177535" y="1569037"/>
                <a:ext cx="206575" cy="17188"/>
              </a:xfrm>
              <a:custGeom>
                <a:rect b="b" l="l" r="r" t="t"/>
                <a:pathLst>
                  <a:path extrusionOk="0" h="271" w="3257">
                    <a:moveTo>
                      <a:pt x="0" y="1"/>
                    </a:moveTo>
                    <a:lnTo>
                      <a:pt x="0" y="270"/>
                    </a:lnTo>
                    <a:lnTo>
                      <a:pt x="3257" y="270"/>
                    </a:lnTo>
                    <a:lnTo>
                      <a:pt x="3257" y="1"/>
                    </a:lnTo>
                    <a:close/>
                  </a:path>
                </a:pathLst>
              </a:custGeom>
              <a:solidFill>
                <a:srgbClr val="DD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13"/>
              <p:cNvSpPr/>
              <p:nvPr/>
            </p:nvSpPr>
            <p:spPr>
              <a:xfrm flipH="1">
                <a:off x="6599214" y="1424425"/>
                <a:ext cx="54419" cy="261818"/>
              </a:xfrm>
              <a:custGeom>
                <a:rect b="b" l="l" r="r" t="t"/>
                <a:pathLst>
                  <a:path extrusionOk="0" h="4128" w="858">
                    <a:moveTo>
                      <a:pt x="1" y="0"/>
                    </a:moveTo>
                    <a:cubicBezTo>
                      <a:pt x="8" y="127"/>
                      <a:pt x="18" y="250"/>
                      <a:pt x="32" y="373"/>
                    </a:cubicBezTo>
                    <a:cubicBezTo>
                      <a:pt x="400" y="830"/>
                      <a:pt x="424" y="1503"/>
                      <a:pt x="394" y="2079"/>
                    </a:cubicBezTo>
                    <a:cubicBezTo>
                      <a:pt x="387" y="2219"/>
                      <a:pt x="305" y="2308"/>
                      <a:pt x="202" y="2346"/>
                    </a:cubicBezTo>
                    <a:cubicBezTo>
                      <a:pt x="205" y="2428"/>
                      <a:pt x="213" y="2513"/>
                      <a:pt x="219" y="2595"/>
                    </a:cubicBezTo>
                    <a:cubicBezTo>
                      <a:pt x="500" y="2653"/>
                      <a:pt x="509" y="3083"/>
                      <a:pt x="243" y="3165"/>
                    </a:cubicBezTo>
                    <a:cubicBezTo>
                      <a:pt x="254" y="3499"/>
                      <a:pt x="254" y="3820"/>
                      <a:pt x="233" y="4128"/>
                    </a:cubicBezTo>
                    <a:cubicBezTo>
                      <a:pt x="725" y="3370"/>
                      <a:pt x="749" y="2387"/>
                      <a:pt x="749" y="2212"/>
                    </a:cubicBezTo>
                    <a:cubicBezTo>
                      <a:pt x="749" y="1946"/>
                      <a:pt x="766" y="1659"/>
                      <a:pt x="783" y="1383"/>
                    </a:cubicBezTo>
                    <a:cubicBezTo>
                      <a:pt x="817" y="860"/>
                      <a:pt x="858" y="212"/>
                      <a:pt x="714" y="14"/>
                    </a:cubicBezTo>
                    <a:cubicBezTo>
                      <a:pt x="704" y="14"/>
                      <a:pt x="694" y="11"/>
                      <a:pt x="681" y="11"/>
                    </a:cubicBezTo>
                    <a:cubicBezTo>
                      <a:pt x="547" y="11"/>
                      <a:pt x="305" y="7"/>
                      <a:pt x="1"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13"/>
              <p:cNvSpPr/>
              <p:nvPr/>
            </p:nvSpPr>
            <p:spPr>
              <a:xfrm flipH="1">
                <a:off x="6637527" y="1419478"/>
                <a:ext cx="269620" cy="309451"/>
              </a:xfrm>
              <a:custGeom>
                <a:rect b="b" l="l" r="r" t="t"/>
                <a:pathLst>
                  <a:path extrusionOk="0" h="4879" w="4251">
                    <a:moveTo>
                      <a:pt x="2991" y="54"/>
                    </a:moveTo>
                    <a:lnTo>
                      <a:pt x="2991" y="54"/>
                    </a:lnTo>
                    <a:cubicBezTo>
                      <a:pt x="3155" y="153"/>
                      <a:pt x="3288" y="276"/>
                      <a:pt x="3346" y="413"/>
                    </a:cubicBezTo>
                    <a:cubicBezTo>
                      <a:pt x="3373" y="273"/>
                      <a:pt x="3482" y="153"/>
                      <a:pt x="3616" y="153"/>
                    </a:cubicBezTo>
                    <a:cubicBezTo>
                      <a:pt x="3663" y="153"/>
                      <a:pt x="3718" y="171"/>
                      <a:pt x="3769" y="208"/>
                    </a:cubicBezTo>
                    <a:cubicBezTo>
                      <a:pt x="3871" y="280"/>
                      <a:pt x="3953" y="362"/>
                      <a:pt x="4029" y="451"/>
                    </a:cubicBezTo>
                    <a:cubicBezTo>
                      <a:pt x="4015" y="328"/>
                      <a:pt x="4005" y="205"/>
                      <a:pt x="3998" y="78"/>
                    </a:cubicBezTo>
                    <a:cubicBezTo>
                      <a:pt x="3708" y="72"/>
                      <a:pt x="3363" y="65"/>
                      <a:pt x="2991" y="54"/>
                    </a:cubicBezTo>
                    <a:close/>
                    <a:moveTo>
                      <a:pt x="2967" y="2397"/>
                    </a:moveTo>
                    <a:lnTo>
                      <a:pt x="2967" y="2594"/>
                    </a:lnTo>
                    <a:lnTo>
                      <a:pt x="2786" y="2594"/>
                    </a:lnTo>
                    <a:cubicBezTo>
                      <a:pt x="2738" y="2857"/>
                      <a:pt x="2510" y="3055"/>
                      <a:pt x="2233" y="3055"/>
                    </a:cubicBezTo>
                    <a:cubicBezTo>
                      <a:pt x="1957" y="3055"/>
                      <a:pt x="1728" y="2857"/>
                      <a:pt x="1680" y="2594"/>
                    </a:cubicBezTo>
                    <a:lnTo>
                      <a:pt x="594" y="2594"/>
                    </a:lnTo>
                    <a:lnTo>
                      <a:pt x="594" y="2397"/>
                    </a:lnTo>
                    <a:close/>
                    <a:moveTo>
                      <a:pt x="219" y="0"/>
                    </a:moveTo>
                    <a:cubicBezTo>
                      <a:pt x="113" y="167"/>
                      <a:pt x="0" y="1055"/>
                      <a:pt x="131" y="2878"/>
                    </a:cubicBezTo>
                    <a:cubicBezTo>
                      <a:pt x="205" y="3933"/>
                      <a:pt x="598" y="4581"/>
                      <a:pt x="1363" y="4878"/>
                    </a:cubicBezTo>
                    <a:cubicBezTo>
                      <a:pt x="1431" y="4209"/>
                      <a:pt x="1933" y="3690"/>
                      <a:pt x="2540" y="3690"/>
                    </a:cubicBezTo>
                    <a:cubicBezTo>
                      <a:pt x="3114" y="3690"/>
                      <a:pt x="3588" y="4151"/>
                      <a:pt x="3701" y="4765"/>
                    </a:cubicBezTo>
                    <a:cubicBezTo>
                      <a:pt x="3920" y="4612"/>
                      <a:pt x="4093" y="4417"/>
                      <a:pt x="4230" y="4206"/>
                    </a:cubicBezTo>
                    <a:cubicBezTo>
                      <a:pt x="4251" y="3898"/>
                      <a:pt x="4251" y="3577"/>
                      <a:pt x="4240" y="3243"/>
                    </a:cubicBezTo>
                    <a:lnTo>
                      <a:pt x="4240" y="3243"/>
                    </a:lnTo>
                    <a:cubicBezTo>
                      <a:pt x="4213" y="3253"/>
                      <a:pt x="4182" y="3257"/>
                      <a:pt x="4148" y="3257"/>
                    </a:cubicBezTo>
                    <a:cubicBezTo>
                      <a:pt x="3769" y="3257"/>
                      <a:pt x="3769" y="2666"/>
                      <a:pt x="4148" y="2666"/>
                    </a:cubicBezTo>
                    <a:cubicBezTo>
                      <a:pt x="4172" y="2666"/>
                      <a:pt x="4196" y="2669"/>
                      <a:pt x="4216" y="2673"/>
                    </a:cubicBezTo>
                    <a:cubicBezTo>
                      <a:pt x="4210" y="2591"/>
                      <a:pt x="4202" y="2506"/>
                      <a:pt x="4199" y="2424"/>
                    </a:cubicBezTo>
                    <a:cubicBezTo>
                      <a:pt x="4161" y="2438"/>
                      <a:pt x="4121" y="2444"/>
                      <a:pt x="4084" y="2444"/>
                    </a:cubicBezTo>
                    <a:cubicBezTo>
                      <a:pt x="3936" y="2444"/>
                      <a:pt x="3793" y="2348"/>
                      <a:pt x="3803" y="2157"/>
                    </a:cubicBezTo>
                    <a:cubicBezTo>
                      <a:pt x="3824" y="1731"/>
                      <a:pt x="3879" y="1004"/>
                      <a:pt x="3472" y="717"/>
                    </a:cubicBezTo>
                    <a:cubicBezTo>
                      <a:pt x="3432" y="689"/>
                      <a:pt x="3400" y="652"/>
                      <a:pt x="3377" y="615"/>
                    </a:cubicBezTo>
                    <a:cubicBezTo>
                      <a:pt x="3377" y="631"/>
                      <a:pt x="3373" y="648"/>
                      <a:pt x="3370" y="662"/>
                    </a:cubicBezTo>
                    <a:cubicBezTo>
                      <a:pt x="3329" y="809"/>
                      <a:pt x="3199" y="867"/>
                      <a:pt x="3028" y="867"/>
                    </a:cubicBezTo>
                    <a:cubicBezTo>
                      <a:pt x="2493" y="867"/>
                      <a:pt x="1550" y="283"/>
                      <a:pt x="1718" y="31"/>
                    </a:cubicBezTo>
                    <a:cubicBezTo>
                      <a:pt x="1718" y="31"/>
                      <a:pt x="1721" y="27"/>
                      <a:pt x="1721" y="24"/>
                    </a:cubicBezTo>
                    <a:cubicBezTo>
                      <a:pt x="1127" y="10"/>
                      <a:pt x="577" y="0"/>
                      <a:pt x="219" y="0"/>
                    </a:cubicBezTo>
                    <a:close/>
                  </a:path>
                </a:pathLst>
              </a:custGeom>
              <a:solidFill>
                <a:srgbClr val="D1B3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13"/>
              <p:cNvSpPr/>
              <p:nvPr/>
            </p:nvSpPr>
            <p:spPr>
              <a:xfrm flipH="1">
                <a:off x="6692959" y="1421000"/>
                <a:ext cx="115877" cy="53531"/>
              </a:xfrm>
              <a:custGeom>
                <a:rect b="b" l="l" r="r" t="t"/>
                <a:pathLst>
                  <a:path extrusionOk="0" h="844" w="1827">
                    <a:moveTo>
                      <a:pt x="171" y="0"/>
                    </a:moveTo>
                    <a:cubicBezTo>
                      <a:pt x="171" y="3"/>
                      <a:pt x="168" y="7"/>
                      <a:pt x="168" y="7"/>
                    </a:cubicBezTo>
                    <a:cubicBezTo>
                      <a:pt x="0" y="259"/>
                      <a:pt x="943" y="843"/>
                      <a:pt x="1478" y="843"/>
                    </a:cubicBezTo>
                    <a:cubicBezTo>
                      <a:pt x="1649" y="843"/>
                      <a:pt x="1779" y="785"/>
                      <a:pt x="1820" y="638"/>
                    </a:cubicBezTo>
                    <a:cubicBezTo>
                      <a:pt x="1823" y="624"/>
                      <a:pt x="1827" y="607"/>
                      <a:pt x="1827" y="591"/>
                    </a:cubicBezTo>
                    <a:cubicBezTo>
                      <a:pt x="1792" y="529"/>
                      <a:pt x="1786" y="454"/>
                      <a:pt x="1796" y="389"/>
                    </a:cubicBezTo>
                    <a:cubicBezTo>
                      <a:pt x="1738" y="252"/>
                      <a:pt x="1605" y="129"/>
                      <a:pt x="1441" y="30"/>
                    </a:cubicBezTo>
                    <a:lnTo>
                      <a:pt x="1397" y="30"/>
                    </a:lnTo>
                    <a:cubicBezTo>
                      <a:pt x="993" y="21"/>
                      <a:pt x="574" y="10"/>
                      <a:pt x="171" y="0"/>
                    </a:cubicBezTo>
                    <a:close/>
                  </a:path>
                </a:pathLst>
              </a:custGeom>
              <a:solidFill>
                <a:srgbClr val="3022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13"/>
              <p:cNvSpPr/>
              <p:nvPr/>
            </p:nvSpPr>
            <p:spPr>
              <a:xfrm flipH="1">
                <a:off x="6730443" y="1584005"/>
                <a:ext cx="70211" cy="29302"/>
              </a:xfrm>
              <a:custGeom>
                <a:rect b="b" l="l" r="r" t="t"/>
                <a:pathLst>
                  <a:path extrusionOk="0" h="462" w="1107">
                    <a:moveTo>
                      <a:pt x="1" y="0"/>
                    </a:moveTo>
                    <a:cubicBezTo>
                      <a:pt x="49" y="263"/>
                      <a:pt x="278" y="461"/>
                      <a:pt x="554" y="461"/>
                    </a:cubicBezTo>
                    <a:cubicBezTo>
                      <a:pt x="831" y="461"/>
                      <a:pt x="1059" y="263"/>
                      <a:pt x="1107" y="0"/>
                    </a:cubicBezTo>
                    <a:close/>
                  </a:path>
                </a:pathLst>
              </a:custGeom>
              <a:solidFill>
                <a:srgbClr val="252A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13"/>
              <p:cNvSpPr/>
              <p:nvPr/>
            </p:nvSpPr>
            <p:spPr>
              <a:xfrm flipH="1">
                <a:off x="6672346" y="1653520"/>
                <a:ext cx="148415" cy="87526"/>
              </a:xfrm>
              <a:custGeom>
                <a:rect b="b" l="l" r="r" t="t"/>
                <a:pathLst>
                  <a:path extrusionOk="0" h="1380" w="2340">
                    <a:moveTo>
                      <a:pt x="1178" y="0"/>
                    </a:moveTo>
                    <a:cubicBezTo>
                      <a:pt x="571" y="0"/>
                      <a:pt x="69" y="519"/>
                      <a:pt x="1" y="1188"/>
                    </a:cubicBezTo>
                    <a:cubicBezTo>
                      <a:pt x="332" y="1318"/>
                      <a:pt x="735" y="1379"/>
                      <a:pt x="1209" y="1379"/>
                    </a:cubicBezTo>
                    <a:lnTo>
                      <a:pt x="1284" y="1379"/>
                    </a:lnTo>
                    <a:cubicBezTo>
                      <a:pt x="1575" y="1376"/>
                      <a:pt x="1827" y="1324"/>
                      <a:pt x="2046" y="1239"/>
                    </a:cubicBezTo>
                    <a:cubicBezTo>
                      <a:pt x="2151" y="1191"/>
                      <a:pt x="2251" y="1137"/>
                      <a:pt x="2339" y="1075"/>
                    </a:cubicBezTo>
                    <a:cubicBezTo>
                      <a:pt x="2226" y="461"/>
                      <a:pt x="1752" y="0"/>
                      <a:pt x="1178" y="0"/>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13"/>
              <p:cNvSpPr/>
              <p:nvPr/>
            </p:nvSpPr>
            <p:spPr>
              <a:xfrm flipH="1">
                <a:off x="6718964" y="1571447"/>
                <a:ext cx="150508" cy="12622"/>
              </a:xfrm>
              <a:custGeom>
                <a:rect b="b" l="l" r="r" t="t"/>
                <a:pathLst>
                  <a:path extrusionOk="0" h="199" w="2373">
                    <a:moveTo>
                      <a:pt x="0" y="1"/>
                    </a:moveTo>
                    <a:lnTo>
                      <a:pt x="0" y="198"/>
                    </a:lnTo>
                    <a:lnTo>
                      <a:pt x="2373" y="198"/>
                    </a:lnTo>
                    <a:lnTo>
                      <a:pt x="2373" y="1"/>
                    </a:ln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13"/>
              <p:cNvSpPr/>
              <p:nvPr/>
            </p:nvSpPr>
            <p:spPr>
              <a:xfrm flipH="1">
                <a:off x="7272548" y="1395820"/>
                <a:ext cx="234102" cy="196237"/>
              </a:xfrm>
              <a:custGeom>
                <a:rect b="b" l="l" r="r" t="t"/>
                <a:pathLst>
                  <a:path extrusionOk="0" h="3094" w="3691">
                    <a:moveTo>
                      <a:pt x="615" y="0"/>
                    </a:moveTo>
                    <a:cubicBezTo>
                      <a:pt x="376" y="0"/>
                      <a:pt x="1" y="205"/>
                      <a:pt x="1" y="752"/>
                    </a:cubicBezTo>
                    <a:lnTo>
                      <a:pt x="1" y="2906"/>
                    </a:lnTo>
                    <a:cubicBezTo>
                      <a:pt x="1" y="2970"/>
                      <a:pt x="1" y="3032"/>
                      <a:pt x="4" y="3093"/>
                    </a:cubicBezTo>
                    <a:cubicBezTo>
                      <a:pt x="1083" y="2431"/>
                      <a:pt x="2397" y="1442"/>
                      <a:pt x="3691"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13"/>
              <p:cNvSpPr/>
              <p:nvPr/>
            </p:nvSpPr>
            <p:spPr>
              <a:xfrm flipH="1">
                <a:off x="7013838" y="1395820"/>
                <a:ext cx="492622" cy="399578"/>
              </a:xfrm>
              <a:custGeom>
                <a:rect b="b" l="l" r="r" t="t"/>
                <a:pathLst>
                  <a:path extrusionOk="0" h="6300" w="7767">
                    <a:moveTo>
                      <a:pt x="4288" y="608"/>
                    </a:moveTo>
                    <a:cubicBezTo>
                      <a:pt x="4466" y="608"/>
                      <a:pt x="4603" y="643"/>
                      <a:pt x="4657" y="721"/>
                    </a:cubicBezTo>
                    <a:cubicBezTo>
                      <a:pt x="4869" y="1032"/>
                      <a:pt x="3407" y="1527"/>
                      <a:pt x="2944" y="1527"/>
                    </a:cubicBezTo>
                    <a:cubicBezTo>
                      <a:pt x="2872" y="1527"/>
                      <a:pt x="2824" y="1513"/>
                      <a:pt x="2810" y="1489"/>
                    </a:cubicBezTo>
                    <a:cubicBezTo>
                      <a:pt x="2571" y="1035"/>
                      <a:pt x="3674" y="608"/>
                      <a:pt x="4288" y="608"/>
                    </a:cubicBezTo>
                    <a:close/>
                    <a:moveTo>
                      <a:pt x="6442" y="82"/>
                    </a:moveTo>
                    <a:cubicBezTo>
                      <a:pt x="6490" y="82"/>
                      <a:pt x="6544" y="100"/>
                      <a:pt x="6596" y="137"/>
                    </a:cubicBezTo>
                    <a:cubicBezTo>
                      <a:pt x="7217" y="571"/>
                      <a:pt x="7255" y="1393"/>
                      <a:pt x="7220" y="2086"/>
                    </a:cubicBezTo>
                    <a:cubicBezTo>
                      <a:pt x="7210" y="2274"/>
                      <a:pt x="7056" y="2370"/>
                      <a:pt x="6910" y="2370"/>
                    </a:cubicBezTo>
                    <a:cubicBezTo>
                      <a:pt x="6763" y="2370"/>
                      <a:pt x="6620" y="2274"/>
                      <a:pt x="6630" y="2086"/>
                    </a:cubicBezTo>
                    <a:cubicBezTo>
                      <a:pt x="6651" y="1656"/>
                      <a:pt x="6708" y="933"/>
                      <a:pt x="6299" y="646"/>
                    </a:cubicBezTo>
                    <a:cubicBezTo>
                      <a:pt x="6043" y="465"/>
                      <a:pt x="6203" y="82"/>
                      <a:pt x="6442" y="82"/>
                    </a:cubicBezTo>
                    <a:close/>
                    <a:moveTo>
                      <a:pt x="6974" y="2595"/>
                    </a:moveTo>
                    <a:cubicBezTo>
                      <a:pt x="7357" y="2595"/>
                      <a:pt x="7357" y="3186"/>
                      <a:pt x="6974" y="3186"/>
                    </a:cubicBezTo>
                    <a:cubicBezTo>
                      <a:pt x="6596" y="3186"/>
                      <a:pt x="6596" y="2595"/>
                      <a:pt x="6974" y="2595"/>
                    </a:cubicBezTo>
                    <a:close/>
                    <a:moveTo>
                      <a:pt x="5186" y="2732"/>
                    </a:moveTo>
                    <a:lnTo>
                      <a:pt x="5186" y="3001"/>
                    </a:lnTo>
                    <a:lnTo>
                      <a:pt x="4937" y="3001"/>
                    </a:lnTo>
                    <a:cubicBezTo>
                      <a:pt x="4872" y="3364"/>
                      <a:pt x="4558" y="3636"/>
                      <a:pt x="4179" y="3636"/>
                    </a:cubicBezTo>
                    <a:cubicBezTo>
                      <a:pt x="3800" y="3636"/>
                      <a:pt x="3483" y="3364"/>
                      <a:pt x="3418" y="3001"/>
                    </a:cubicBezTo>
                    <a:lnTo>
                      <a:pt x="1929" y="3001"/>
                    </a:lnTo>
                    <a:lnTo>
                      <a:pt x="1929" y="2732"/>
                    </a:lnTo>
                    <a:close/>
                    <a:moveTo>
                      <a:pt x="3688" y="0"/>
                    </a:moveTo>
                    <a:cubicBezTo>
                      <a:pt x="2394" y="1442"/>
                      <a:pt x="1080" y="2431"/>
                      <a:pt x="1" y="3093"/>
                    </a:cubicBezTo>
                    <a:cubicBezTo>
                      <a:pt x="11" y="3609"/>
                      <a:pt x="79" y="4076"/>
                      <a:pt x="236" y="4479"/>
                    </a:cubicBezTo>
                    <a:cubicBezTo>
                      <a:pt x="650" y="4067"/>
                      <a:pt x="1257" y="3807"/>
                      <a:pt x="1929" y="3807"/>
                    </a:cubicBezTo>
                    <a:cubicBezTo>
                      <a:pt x="3172" y="3807"/>
                      <a:pt x="4182" y="4698"/>
                      <a:pt x="4182" y="5794"/>
                    </a:cubicBezTo>
                    <a:cubicBezTo>
                      <a:pt x="4182" y="5965"/>
                      <a:pt x="4159" y="6132"/>
                      <a:pt x="4111" y="6288"/>
                    </a:cubicBezTo>
                    <a:cubicBezTo>
                      <a:pt x="4288" y="6296"/>
                      <a:pt x="4476" y="6299"/>
                      <a:pt x="4667" y="6299"/>
                    </a:cubicBezTo>
                    <a:cubicBezTo>
                      <a:pt x="4906" y="6299"/>
                      <a:pt x="5135" y="6275"/>
                      <a:pt x="5347" y="6234"/>
                    </a:cubicBezTo>
                    <a:cubicBezTo>
                      <a:pt x="5504" y="6190"/>
                      <a:pt x="5650" y="6132"/>
                      <a:pt x="5791" y="6063"/>
                    </a:cubicBezTo>
                    <a:cubicBezTo>
                      <a:pt x="5469" y="5913"/>
                      <a:pt x="5169" y="5661"/>
                      <a:pt x="4899" y="5313"/>
                    </a:cubicBezTo>
                    <a:cubicBezTo>
                      <a:pt x="4893" y="5302"/>
                      <a:pt x="4889" y="5295"/>
                      <a:pt x="4882" y="5289"/>
                    </a:cubicBezTo>
                    <a:cubicBezTo>
                      <a:pt x="4794" y="5360"/>
                      <a:pt x="4715" y="5436"/>
                      <a:pt x="4674" y="5476"/>
                    </a:cubicBezTo>
                    <a:cubicBezTo>
                      <a:pt x="4657" y="5497"/>
                      <a:pt x="4630" y="5507"/>
                      <a:pt x="4603" y="5507"/>
                    </a:cubicBezTo>
                    <a:cubicBezTo>
                      <a:pt x="4578" y="5507"/>
                      <a:pt x="4554" y="5497"/>
                      <a:pt x="4537" y="5480"/>
                    </a:cubicBezTo>
                    <a:cubicBezTo>
                      <a:pt x="4496" y="5442"/>
                      <a:pt x="4496" y="5381"/>
                      <a:pt x="4531" y="5340"/>
                    </a:cubicBezTo>
                    <a:cubicBezTo>
                      <a:pt x="4548" y="5326"/>
                      <a:pt x="4872" y="4982"/>
                      <a:pt x="5169" y="4923"/>
                    </a:cubicBezTo>
                    <a:lnTo>
                      <a:pt x="5189" y="4923"/>
                    </a:lnTo>
                    <a:cubicBezTo>
                      <a:pt x="5233" y="4923"/>
                      <a:pt x="5274" y="4954"/>
                      <a:pt x="5285" y="5002"/>
                    </a:cubicBezTo>
                    <a:cubicBezTo>
                      <a:pt x="5295" y="5056"/>
                      <a:pt x="5258" y="5108"/>
                      <a:pt x="5206" y="5118"/>
                    </a:cubicBezTo>
                    <a:cubicBezTo>
                      <a:pt x="5156" y="5128"/>
                      <a:pt x="5101" y="5149"/>
                      <a:pt x="5046" y="5179"/>
                    </a:cubicBezTo>
                    <a:cubicBezTo>
                      <a:pt x="5049" y="5182"/>
                      <a:pt x="5053" y="5186"/>
                      <a:pt x="5057" y="5193"/>
                    </a:cubicBezTo>
                    <a:cubicBezTo>
                      <a:pt x="5347" y="5568"/>
                      <a:pt x="5668" y="5821"/>
                      <a:pt x="6005" y="5940"/>
                    </a:cubicBezTo>
                    <a:cubicBezTo>
                      <a:pt x="6183" y="5831"/>
                      <a:pt x="6347" y="5694"/>
                      <a:pt x="6494" y="5538"/>
                    </a:cubicBezTo>
                    <a:cubicBezTo>
                      <a:pt x="7767" y="4183"/>
                      <a:pt x="7603" y="1541"/>
                      <a:pt x="7548" y="670"/>
                    </a:cubicBezTo>
                    <a:cubicBezTo>
                      <a:pt x="7541" y="553"/>
                      <a:pt x="7535" y="465"/>
                      <a:pt x="7535" y="418"/>
                    </a:cubicBezTo>
                    <a:cubicBezTo>
                      <a:pt x="7535" y="216"/>
                      <a:pt x="7422" y="96"/>
                      <a:pt x="7258" y="28"/>
                    </a:cubicBezTo>
                    <a:cubicBezTo>
                      <a:pt x="7155" y="8"/>
                      <a:pt x="7043" y="0"/>
                      <a:pt x="6941" y="0"/>
                    </a:cubicBezTo>
                    <a:close/>
                  </a:path>
                </a:pathLst>
              </a:custGeom>
              <a:solidFill>
                <a:srgbClr val="D1B3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13"/>
              <p:cNvSpPr/>
              <p:nvPr/>
            </p:nvSpPr>
            <p:spPr>
              <a:xfrm flipH="1">
                <a:off x="7197640" y="1434383"/>
                <a:ext cx="145814" cy="58288"/>
              </a:xfrm>
              <a:custGeom>
                <a:rect b="b" l="l" r="r" t="t"/>
                <a:pathLst>
                  <a:path extrusionOk="0" h="919" w="2299">
                    <a:moveTo>
                      <a:pt x="1718" y="0"/>
                    </a:moveTo>
                    <a:cubicBezTo>
                      <a:pt x="1104" y="0"/>
                      <a:pt x="1" y="427"/>
                      <a:pt x="240" y="881"/>
                    </a:cubicBezTo>
                    <a:cubicBezTo>
                      <a:pt x="254" y="905"/>
                      <a:pt x="302" y="919"/>
                      <a:pt x="374" y="919"/>
                    </a:cubicBezTo>
                    <a:cubicBezTo>
                      <a:pt x="837" y="919"/>
                      <a:pt x="2299" y="424"/>
                      <a:pt x="2087" y="113"/>
                    </a:cubicBezTo>
                    <a:cubicBezTo>
                      <a:pt x="2033" y="35"/>
                      <a:pt x="1896" y="0"/>
                      <a:pt x="1718" y="0"/>
                    </a:cubicBezTo>
                    <a:close/>
                  </a:path>
                </a:pathLst>
              </a:custGeom>
              <a:solidFill>
                <a:srgbClr val="3022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13"/>
              <p:cNvSpPr/>
              <p:nvPr/>
            </p:nvSpPr>
            <p:spPr>
              <a:xfrm flipH="1">
                <a:off x="7193327" y="1586162"/>
                <a:ext cx="96406" cy="40338"/>
              </a:xfrm>
              <a:custGeom>
                <a:rect b="b" l="l" r="r" t="t"/>
                <a:pathLst>
                  <a:path extrusionOk="0" h="636" w="1520">
                    <a:moveTo>
                      <a:pt x="1" y="0"/>
                    </a:moveTo>
                    <a:cubicBezTo>
                      <a:pt x="66" y="363"/>
                      <a:pt x="383" y="635"/>
                      <a:pt x="762" y="635"/>
                    </a:cubicBezTo>
                    <a:cubicBezTo>
                      <a:pt x="1141" y="635"/>
                      <a:pt x="1455" y="363"/>
                      <a:pt x="1520" y="0"/>
                    </a:cubicBezTo>
                    <a:close/>
                  </a:path>
                </a:pathLst>
              </a:custGeom>
              <a:solidFill>
                <a:srgbClr val="252A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13"/>
              <p:cNvSpPr/>
              <p:nvPr/>
            </p:nvSpPr>
            <p:spPr>
              <a:xfrm flipH="1">
                <a:off x="7125524" y="1724304"/>
                <a:ext cx="71290" cy="56131"/>
              </a:xfrm>
              <a:custGeom>
                <a:rect b="b" l="l" r="r" t="t"/>
                <a:pathLst>
                  <a:path extrusionOk="0" h="885" w="1124">
                    <a:moveTo>
                      <a:pt x="164" y="0"/>
                    </a:moveTo>
                    <a:cubicBezTo>
                      <a:pt x="110" y="31"/>
                      <a:pt x="55" y="72"/>
                      <a:pt x="0" y="110"/>
                    </a:cubicBezTo>
                    <a:cubicBezTo>
                      <a:pt x="7" y="116"/>
                      <a:pt x="11" y="123"/>
                      <a:pt x="17" y="134"/>
                    </a:cubicBezTo>
                    <a:cubicBezTo>
                      <a:pt x="287" y="482"/>
                      <a:pt x="587" y="734"/>
                      <a:pt x="909" y="884"/>
                    </a:cubicBezTo>
                    <a:cubicBezTo>
                      <a:pt x="980" y="847"/>
                      <a:pt x="1052" y="806"/>
                      <a:pt x="1123" y="761"/>
                    </a:cubicBezTo>
                    <a:cubicBezTo>
                      <a:pt x="786" y="642"/>
                      <a:pt x="465" y="389"/>
                      <a:pt x="175" y="14"/>
                    </a:cubicBezTo>
                    <a:cubicBezTo>
                      <a:pt x="171" y="7"/>
                      <a:pt x="167" y="3"/>
                      <a:pt x="164" y="0"/>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13"/>
              <p:cNvSpPr/>
              <p:nvPr/>
            </p:nvSpPr>
            <p:spPr>
              <a:xfrm flipH="1">
                <a:off x="7170619" y="1708067"/>
                <a:ext cx="50677" cy="37040"/>
              </a:xfrm>
              <a:custGeom>
                <a:rect b="b" l="l" r="r" t="t"/>
                <a:pathLst>
                  <a:path extrusionOk="0" h="584" w="799">
                    <a:moveTo>
                      <a:pt x="673" y="0"/>
                    </a:moveTo>
                    <a:cubicBezTo>
                      <a:pt x="376" y="59"/>
                      <a:pt x="52" y="403"/>
                      <a:pt x="35" y="417"/>
                    </a:cubicBezTo>
                    <a:cubicBezTo>
                      <a:pt x="0" y="458"/>
                      <a:pt x="0" y="519"/>
                      <a:pt x="41" y="557"/>
                    </a:cubicBezTo>
                    <a:cubicBezTo>
                      <a:pt x="58" y="574"/>
                      <a:pt x="82" y="584"/>
                      <a:pt x="107" y="584"/>
                    </a:cubicBezTo>
                    <a:cubicBezTo>
                      <a:pt x="134" y="584"/>
                      <a:pt x="161" y="574"/>
                      <a:pt x="178" y="553"/>
                    </a:cubicBezTo>
                    <a:cubicBezTo>
                      <a:pt x="219" y="513"/>
                      <a:pt x="298" y="437"/>
                      <a:pt x="386" y="366"/>
                    </a:cubicBezTo>
                    <a:cubicBezTo>
                      <a:pt x="441" y="328"/>
                      <a:pt x="496" y="287"/>
                      <a:pt x="550" y="256"/>
                    </a:cubicBezTo>
                    <a:cubicBezTo>
                      <a:pt x="605" y="226"/>
                      <a:pt x="660" y="205"/>
                      <a:pt x="710" y="195"/>
                    </a:cubicBezTo>
                    <a:cubicBezTo>
                      <a:pt x="762" y="185"/>
                      <a:pt x="799" y="133"/>
                      <a:pt x="789" y="79"/>
                    </a:cubicBezTo>
                    <a:cubicBezTo>
                      <a:pt x="778" y="31"/>
                      <a:pt x="737" y="0"/>
                      <a:pt x="693" y="0"/>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13"/>
              <p:cNvSpPr/>
              <p:nvPr/>
            </p:nvSpPr>
            <p:spPr>
              <a:xfrm flipH="1">
                <a:off x="7241153" y="1637220"/>
                <a:ext cx="250402" cy="157484"/>
              </a:xfrm>
              <a:custGeom>
                <a:rect b="b" l="l" r="r" t="t"/>
                <a:pathLst>
                  <a:path extrusionOk="0" h="2483" w="3948">
                    <a:moveTo>
                      <a:pt x="1694" y="1"/>
                    </a:moveTo>
                    <a:cubicBezTo>
                      <a:pt x="1022" y="1"/>
                      <a:pt x="415" y="261"/>
                      <a:pt x="1" y="673"/>
                    </a:cubicBezTo>
                    <a:cubicBezTo>
                      <a:pt x="421" y="1745"/>
                      <a:pt x="1483" y="2397"/>
                      <a:pt x="3876" y="2482"/>
                    </a:cubicBezTo>
                    <a:cubicBezTo>
                      <a:pt x="3924" y="2326"/>
                      <a:pt x="3947" y="2159"/>
                      <a:pt x="3947" y="1988"/>
                    </a:cubicBezTo>
                    <a:cubicBezTo>
                      <a:pt x="3947" y="892"/>
                      <a:pt x="2937" y="1"/>
                      <a:pt x="1694" y="1"/>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13"/>
              <p:cNvSpPr/>
              <p:nvPr/>
            </p:nvSpPr>
            <p:spPr>
              <a:xfrm flipH="1">
                <a:off x="7177535" y="1569037"/>
                <a:ext cx="206575" cy="17188"/>
              </a:xfrm>
              <a:custGeom>
                <a:rect b="b" l="l" r="r" t="t"/>
                <a:pathLst>
                  <a:path extrusionOk="0" h="271" w="3257">
                    <a:moveTo>
                      <a:pt x="0" y="1"/>
                    </a:moveTo>
                    <a:lnTo>
                      <a:pt x="0" y="270"/>
                    </a:lnTo>
                    <a:lnTo>
                      <a:pt x="3257" y="270"/>
                    </a:lnTo>
                    <a:lnTo>
                      <a:pt x="3257" y="1"/>
                    </a:ln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13"/>
              <p:cNvSpPr/>
              <p:nvPr/>
            </p:nvSpPr>
            <p:spPr>
              <a:xfrm flipH="1">
                <a:off x="6573468" y="1391317"/>
                <a:ext cx="369197" cy="377188"/>
              </a:xfrm>
              <a:custGeom>
                <a:rect b="b" l="l" r="r" t="t"/>
                <a:pathLst>
                  <a:path extrusionOk="0" h="5947" w="5821">
                    <a:moveTo>
                      <a:pt x="629" y="393"/>
                    </a:moveTo>
                    <a:cubicBezTo>
                      <a:pt x="1236" y="396"/>
                      <a:pt x="2387" y="424"/>
                      <a:pt x="3404" y="448"/>
                    </a:cubicBezTo>
                    <a:cubicBezTo>
                      <a:pt x="4203" y="468"/>
                      <a:pt x="4896" y="485"/>
                      <a:pt x="5169" y="485"/>
                    </a:cubicBezTo>
                    <a:cubicBezTo>
                      <a:pt x="5217" y="485"/>
                      <a:pt x="5241" y="502"/>
                      <a:pt x="5254" y="519"/>
                    </a:cubicBezTo>
                    <a:cubicBezTo>
                      <a:pt x="5418" y="690"/>
                      <a:pt x="5374" y="1362"/>
                      <a:pt x="5340" y="1905"/>
                    </a:cubicBezTo>
                    <a:cubicBezTo>
                      <a:pt x="5323" y="2181"/>
                      <a:pt x="5306" y="2468"/>
                      <a:pt x="5306" y="2734"/>
                    </a:cubicBezTo>
                    <a:cubicBezTo>
                      <a:pt x="5306" y="3021"/>
                      <a:pt x="5244" y="5530"/>
                      <a:pt x="3097" y="5554"/>
                    </a:cubicBezTo>
                    <a:cubicBezTo>
                      <a:pt x="3073" y="5554"/>
                      <a:pt x="3049" y="5554"/>
                      <a:pt x="3026" y="5554"/>
                    </a:cubicBezTo>
                    <a:cubicBezTo>
                      <a:pt x="1422" y="5554"/>
                      <a:pt x="648" y="4862"/>
                      <a:pt x="540" y="3325"/>
                    </a:cubicBezTo>
                    <a:cubicBezTo>
                      <a:pt x="407" y="1468"/>
                      <a:pt x="519" y="563"/>
                      <a:pt x="629" y="393"/>
                    </a:cubicBezTo>
                    <a:close/>
                    <a:moveTo>
                      <a:pt x="592" y="0"/>
                    </a:moveTo>
                    <a:cubicBezTo>
                      <a:pt x="530" y="0"/>
                      <a:pt x="438" y="21"/>
                      <a:pt x="356" y="109"/>
                    </a:cubicBezTo>
                    <a:cubicBezTo>
                      <a:pt x="1" y="492"/>
                      <a:pt x="72" y="2304"/>
                      <a:pt x="148" y="3353"/>
                    </a:cubicBezTo>
                    <a:cubicBezTo>
                      <a:pt x="270" y="5097"/>
                      <a:pt x="1216" y="5946"/>
                      <a:pt x="3035" y="5946"/>
                    </a:cubicBezTo>
                    <a:lnTo>
                      <a:pt x="3100" y="5946"/>
                    </a:lnTo>
                    <a:cubicBezTo>
                      <a:pt x="5019" y="5926"/>
                      <a:pt x="5698" y="4202"/>
                      <a:pt x="5698" y="2734"/>
                    </a:cubicBezTo>
                    <a:cubicBezTo>
                      <a:pt x="5698" y="2479"/>
                      <a:pt x="5715" y="2202"/>
                      <a:pt x="5732" y="1929"/>
                    </a:cubicBezTo>
                    <a:cubicBezTo>
                      <a:pt x="5780" y="1188"/>
                      <a:pt x="5821" y="547"/>
                      <a:pt x="5541" y="249"/>
                    </a:cubicBezTo>
                    <a:cubicBezTo>
                      <a:pt x="5446" y="147"/>
                      <a:pt x="5315" y="92"/>
                      <a:pt x="5169" y="92"/>
                    </a:cubicBezTo>
                    <a:cubicBezTo>
                      <a:pt x="4899" y="92"/>
                      <a:pt x="4214" y="76"/>
                      <a:pt x="3415" y="55"/>
                    </a:cubicBezTo>
                    <a:cubicBezTo>
                      <a:pt x="2373" y="31"/>
                      <a:pt x="1195" y="0"/>
                      <a:pt x="592" y="0"/>
                    </a:cubicBezTo>
                    <a:close/>
                  </a:path>
                </a:pathLst>
              </a:custGeom>
              <a:solidFill>
                <a:srgbClr val="D6B2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13"/>
              <p:cNvSpPr/>
              <p:nvPr/>
            </p:nvSpPr>
            <p:spPr>
              <a:xfrm flipH="1">
                <a:off x="6988278" y="1367215"/>
                <a:ext cx="564039" cy="456533"/>
              </a:xfrm>
              <a:custGeom>
                <a:rect b="b" l="l" r="r" t="t"/>
                <a:pathLst>
                  <a:path extrusionOk="0" h="7198" w="8893">
                    <a:moveTo>
                      <a:pt x="7462" y="397"/>
                    </a:moveTo>
                    <a:cubicBezTo>
                      <a:pt x="7824" y="397"/>
                      <a:pt x="8258" y="479"/>
                      <a:pt x="8258" y="869"/>
                    </a:cubicBezTo>
                    <a:cubicBezTo>
                      <a:pt x="8258" y="916"/>
                      <a:pt x="8264" y="1004"/>
                      <a:pt x="8271" y="1121"/>
                    </a:cubicBezTo>
                    <a:cubicBezTo>
                      <a:pt x="8326" y="1992"/>
                      <a:pt x="8490" y="4634"/>
                      <a:pt x="7217" y="5989"/>
                    </a:cubicBezTo>
                    <a:cubicBezTo>
                      <a:pt x="6708" y="6531"/>
                      <a:pt x="6011" y="6805"/>
                      <a:pt x="5148" y="6805"/>
                    </a:cubicBezTo>
                    <a:cubicBezTo>
                      <a:pt x="1188" y="6805"/>
                      <a:pt x="393" y="5483"/>
                      <a:pt x="393" y="3353"/>
                    </a:cubicBezTo>
                    <a:lnTo>
                      <a:pt x="393" y="1159"/>
                    </a:lnTo>
                    <a:cubicBezTo>
                      <a:pt x="393" y="602"/>
                      <a:pt x="779" y="397"/>
                      <a:pt x="1020" y="397"/>
                    </a:cubicBezTo>
                    <a:close/>
                    <a:moveTo>
                      <a:pt x="1020" y="1"/>
                    </a:moveTo>
                    <a:cubicBezTo>
                      <a:pt x="598" y="1"/>
                      <a:pt x="0" y="363"/>
                      <a:pt x="0" y="1159"/>
                    </a:cubicBezTo>
                    <a:lnTo>
                      <a:pt x="0" y="3353"/>
                    </a:lnTo>
                    <a:cubicBezTo>
                      <a:pt x="0" y="6084"/>
                      <a:pt x="1491" y="7197"/>
                      <a:pt x="5148" y="7197"/>
                    </a:cubicBezTo>
                    <a:cubicBezTo>
                      <a:pt x="6124" y="7197"/>
                      <a:pt x="6919" y="6883"/>
                      <a:pt x="7503" y="6258"/>
                    </a:cubicBezTo>
                    <a:cubicBezTo>
                      <a:pt x="8893" y="4781"/>
                      <a:pt x="8722" y="2008"/>
                      <a:pt x="8664" y="1097"/>
                    </a:cubicBezTo>
                    <a:cubicBezTo>
                      <a:pt x="8657" y="991"/>
                      <a:pt x="8650" y="913"/>
                      <a:pt x="8650" y="869"/>
                    </a:cubicBezTo>
                    <a:cubicBezTo>
                      <a:pt x="8650" y="325"/>
                      <a:pt x="8206" y="1"/>
                      <a:pt x="7462" y="1"/>
                    </a:cubicBezTo>
                    <a:close/>
                  </a:path>
                </a:pathLst>
              </a:custGeom>
              <a:solidFill>
                <a:srgbClr val="D6B2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13"/>
              <p:cNvSpPr/>
              <p:nvPr/>
            </p:nvSpPr>
            <p:spPr>
              <a:xfrm flipH="1">
                <a:off x="6569726" y="1394995"/>
                <a:ext cx="362728" cy="370465"/>
              </a:xfrm>
              <a:custGeom>
                <a:rect b="b" l="l" r="r" t="t"/>
                <a:pathLst>
                  <a:path extrusionOk="0" h="5841" w="5719">
                    <a:moveTo>
                      <a:pt x="618" y="386"/>
                    </a:moveTo>
                    <a:cubicBezTo>
                      <a:pt x="1219" y="386"/>
                      <a:pt x="2345" y="417"/>
                      <a:pt x="3346" y="440"/>
                    </a:cubicBezTo>
                    <a:cubicBezTo>
                      <a:pt x="4130" y="461"/>
                      <a:pt x="4810" y="475"/>
                      <a:pt x="5077" y="475"/>
                    </a:cubicBezTo>
                    <a:cubicBezTo>
                      <a:pt x="5127" y="475"/>
                      <a:pt x="5148" y="492"/>
                      <a:pt x="5162" y="509"/>
                    </a:cubicBezTo>
                    <a:cubicBezTo>
                      <a:pt x="5322" y="676"/>
                      <a:pt x="5281" y="1338"/>
                      <a:pt x="5247" y="1871"/>
                    </a:cubicBezTo>
                    <a:cubicBezTo>
                      <a:pt x="5230" y="2140"/>
                      <a:pt x="5213" y="2424"/>
                      <a:pt x="5213" y="2687"/>
                    </a:cubicBezTo>
                    <a:cubicBezTo>
                      <a:pt x="5213" y="2967"/>
                      <a:pt x="5151" y="5431"/>
                      <a:pt x="3045" y="5455"/>
                    </a:cubicBezTo>
                    <a:cubicBezTo>
                      <a:pt x="3021" y="5455"/>
                      <a:pt x="2998" y="5456"/>
                      <a:pt x="2974" y="5456"/>
                    </a:cubicBezTo>
                    <a:cubicBezTo>
                      <a:pt x="1398" y="5456"/>
                      <a:pt x="637" y="4774"/>
                      <a:pt x="530" y="3264"/>
                    </a:cubicBezTo>
                    <a:cubicBezTo>
                      <a:pt x="399" y="1441"/>
                      <a:pt x="512" y="553"/>
                      <a:pt x="618" y="386"/>
                    </a:cubicBezTo>
                    <a:close/>
                    <a:moveTo>
                      <a:pt x="584" y="0"/>
                    </a:moveTo>
                    <a:cubicBezTo>
                      <a:pt x="522" y="0"/>
                      <a:pt x="431" y="18"/>
                      <a:pt x="349" y="106"/>
                    </a:cubicBezTo>
                    <a:cubicBezTo>
                      <a:pt x="0" y="481"/>
                      <a:pt x="72" y="2263"/>
                      <a:pt x="144" y="3291"/>
                    </a:cubicBezTo>
                    <a:cubicBezTo>
                      <a:pt x="267" y="5004"/>
                      <a:pt x="1195" y="5841"/>
                      <a:pt x="2983" y="5841"/>
                    </a:cubicBezTo>
                    <a:lnTo>
                      <a:pt x="3049" y="5841"/>
                    </a:lnTo>
                    <a:cubicBezTo>
                      <a:pt x="4929" y="5820"/>
                      <a:pt x="5598" y="4127"/>
                      <a:pt x="5598" y="2687"/>
                    </a:cubicBezTo>
                    <a:cubicBezTo>
                      <a:pt x="5598" y="2434"/>
                      <a:pt x="5616" y="2161"/>
                      <a:pt x="5633" y="1895"/>
                    </a:cubicBezTo>
                    <a:cubicBezTo>
                      <a:pt x="5677" y="1165"/>
                      <a:pt x="5718" y="536"/>
                      <a:pt x="5445" y="243"/>
                    </a:cubicBezTo>
                    <a:cubicBezTo>
                      <a:pt x="5349" y="144"/>
                      <a:pt x="5223" y="89"/>
                      <a:pt x="5077" y="89"/>
                    </a:cubicBezTo>
                    <a:cubicBezTo>
                      <a:pt x="4814" y="89"/>
                      <a:pt x="4138" y="72"/>
                      <a:pt x="3356" y="54"/>
                    </a:cubicBezTo>
                    <a:cubicBezTo>
                      <a:pt x="2332" y="27"/>
                      <a:pt x="1174" y="0"/>
                      <a:pt x="584" y="0"/>
                    </a:cubicBezTo>
                    <a:close/>
                  </a:path>
                </a:pathLst>
              </a:custGeom>
              <a:solidFill>
                <a:srgbClr val="FAE0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13"/>
              <p:cNvSpPr/>
              <p:nvPr/>
            </p:nvSpPr>
            <p:spPr>
              <a:xfrm flipH="1">
                <a:off x="6977051" y="1371401"/>
                <a:ext cx="554081" cy="448415"/>
              </a:xfrm>
              <a:custGeom>
                <a:rect b="b" l="l" r="r" t="t"/>
                <a:pathLst>
                  <a:path extrusionOk="0" h="7070" w="8736">
                    <a:moveTo>
                      <a:pt x="7330" y="385"/>
                    </a:moveTo>
                    <a:cubicBezTo>
                      <a:pt x="7685" y="385"/>
                      <a:pt x="8111" y="467"/>
                      <a:pt x="8111" y="850"/>
                    </a:cubicBezTo>
                    <a:cubicBezTo>
                      <a:pt x="8111" y="898"/>
                      <a:pt x="8115" y="984"/>
                      <a:pt x="8125" y="1099"/>
                    </a:cubicBezTo>
                    <a:cubicBezTo>
                      <a:pt x="8176" y="1953"/>
                      <a:pt x="8340" y="4551"/>
                      <a:pt x="7091" y="5882"/>
                    </a:cubicBezTo>
                    <a:cubicBezTo>
                      <a:pt x="6589" y="6411"/>
                      <a:pt x="5906" y="6684"/>
                      <a:pt x="5056" y="6684"/>
                    </a:cubicBezTo>
                    <a:cubicBezTo>
                      <a:pt x="1168" y="6684"/>
                      <a:pt x="387" y="5387"/>
                      <a:pt x="387" y="3291"/>
                    </a:cubicBezTo>
                    <a:lnTo>
                      <a:pt x="387" y="1137"/>
                    </a:lnTo>
                    <a:cubicBezTo>
                      <a:pt x="387" y="590"/>
                      <a:pt x="762" y="385"/>
                      <a:pt x="1001" y="385"/>
                    </a:cubicBezTo>
                    <a:close/>
                    <a:moveTo>
                      <a:pt x="1001" y="0"/>
                    </a:moveTo>
                    <a:cubicBezTo>
                      <a:pt x="584" y="0"/>
                      <a:pt x="1" y="355"/>
                      <a:pt x="1" y="1137"/>
                    </a:cubicBezTo>
                    <a:lnTo>
                      <a:pt x="1" y="3291"/>
                    </a:lnTo>
                    <a:cubicBezTo>
                      <a:pt x="1" y="5974"/>
                      <a:pt x="1465" y="7070"/>
                      <a:pt x="5056" y="7070"/>
                    </a:cubicBezTo>
                    <a:cubicBezTo>
                      <a:pt x="6016" y="7070"/>
                      <a:pt x="6794" y="6759"/>
                      <a:pt x="7371" y="6145"/>
                    </a:cubicBezTo>
                    <a:cubicBezTo>
                      <a:pt x="8736" y="4694"/>
                      <a:pt x="8565" y="1970"/>
                      <a:pt x="8507" y="1075"/>
                    </a:cubicBezTo>
                    <a:cubicBezTo>
                      <a:pt x="8501" y="970"/>
                      <a:pt x="8497" y="894"/>
                      <a:pt x="8497" y="850"/>
                    </a:cubicBezTo>
                    <a:cubicBezTo>
                      <a:pt x="8497" y="317"/>
                      <a:pt x="8060" y="0"/>
                      <a:pt x="7330" y="0"/>
                    </a:cubicBezTo>
                    <a:close/>
                  </a:path>
                </a:pathLst>
              </a:custGeom>
              <a:solidFill>
                <a:srgbClr val="FAE0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13"/>
              <p:cNvSpPr/>
              <p:nvPr/>
            </p:nvSpPr>
            <p:spPr>
              <a:xfrm flipH="1">
                <a:off x="6846259" y="1579883"/>
                <a:ext cx="117083" cy="166744"/>
              </a:xfrm>
              <a:custGeom>
                <a:rect b="b" l="l" r="r" t="t"/>
                <a:pathLst>
                  <a:path extrusionOk="0" h="2629" w="1846">
                    <a:moveTo>
                      <a:pt x="78" y="0"/>
                    </a:moveTo>
                    <a:cubicBezTo>
                      <a:pt x="61" y="92"/>
                      <a:pt x="0" y="1666"/>
                      <a:pt x="76" y="1666"/>
                    </a:cubicBezTo>
                    <a:cubicBezTo>
                      <a:pt x="76" y="1666"/>
                      <a:pt x="77" y="1666"/>
                      <a:pt x="78" y="1666"/>
                    </a:cubicBezTo>
                    <a:cubicBezTo>
                      <a:pt x="102" y="1656"/>
                      <a:pt x="220" y="1581"/>
                      <a:pt x="381" y="1504"/>
                    </a:cubicBezTo>
                    <a:lnTo>
                      <a:pt x="381" y="1504"/>
                    </a:lnTo>
                    <a:lnTo>
                      <a:pt x="78" y="0"/>
                    </a:lnTo>
                    <a:close/>
                    <a:moveTo>
                      <a:pt x="1025" y="1324"/>
                    </a:moveTo>
                    <a:cubicBezTo>
                      <a:pt x="805" y="1324"/>
                      <a:pt x="565" y="1416"/>
                      <a:pt x="381" y="1504"/>
                    </a:cubicBezTo>
                    <a:lnTo>
                      <a:pt x="381" y="1504"/>
                    </a:lnTo>
                    <a:lnTo>
                      <a:pt x="607" y="2629"/>
                    </a:lnTo>
                    <a:cubicBezTo>
                      <a:pt x="607" y="2629"/>
                      <a:pt x="1846" y="2134"/>
                      <a:pt x="1480" y="1560"/>
                    </a:cubicBezTo>
                    <a:cubicBezTo>
                      <a:pt x="1370" y="1386"/>
                      <a:pt x="1204" y="1324"/>
                      <a:pt x="1025" y="1324"/>
                    </a:cubicBezTo>
                    <a:close/>
                  </a:path>
                </a:pathLst>
              </a:custGeom>
              <a:solidFill>
                <a:srgbClr val="FFB3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13"/>
              <p:cNvSpPr/>
              <p:nvPr/>
            </p:nvSpPr>
            <p:spPr>
              <a:xfrm flipH="1">
                <a:off x="6858564" y="1578995"/>
                <a:ext cx="111565" cy="172389"/>
              </a:xfrm>
              <a:custGeom>
                <a:rect b="b" l="l" r="r" t="t"/>
                <a:pathLst>
                  <a:path extrusionOk="0" h="2718" w="1759">
                    <a:moveTo>
                      <a:pt x="103" y="0"/>
                    </a:moveTo>
                    <a:cubicBezTo>
                      <a:pt x="103" y="18"/>
                      <a:pt x="0" y="1643"/>
                      <a:pt x="127" y="1741"/>
                    </a:cubicBezTo>
                    <a:lnTo>
                      <a:pt x="171" y="1772"/>
                    </a:lnTo>
                    <a:lnTo>
                      <a:pt x="212" y="1755"/>
                    </a:lnTo>
                    <a:cubicBezTo>
                      <a:pt x="223" y="1752"/>
                      <a:pt x="246" y="1738"/>
                      <a:pt x="280" y="1718"/>
                    </a:cubicBezTo>
                    <a:cubicBezTo>
                      <a:pt x="632" y="1519"/>
                      <a:pt x="916" y="1419"/>
                      <a:pt x="1131" y="1419"/>
                    </a:cubicBezTo>
                    <a:cubicBezTo>
                      <a:pt x="1307" y="1419"/>
                      <a:pt x="1437" y="1485"/>
                      <a:pt x="1519" y="1618"/>
                    </a:cubicBezTo>
                    <a:cubicBezTo>
                      <a:pt x="1578" y="1708"/>
                      <a:pt x="1591" y="1793"/>
                      <a:pt x="1560" y="1889"/>
                    </a:cubicBezTo>
                    <a:cubicBezTo>
                      <a:pt x="1437" y="2264"/>
                      <a:pt x="694" y="2565"/>
                      <a:pt x="686" y="2568"/>
                    </a:cubicBezTo>
                    <a:lnTo>
                      <a:pt x="744" y="2718"/>
                    </a:lnTo>
                    <a:cubicBezTo>
                      <a:pt x="779" y="2704"/>
                      <a:pt x="1567" y="2387"/>
                      <a:pt x="1714" y="1936"/>
                    </a:cubicBezTo>
                    <a:cubicBezTo>
                      <a:pt x="1759" y="1796"/>
                      <a:pt x="1738" y="1659"/>
                      <a:pt x="1656" y="1530"/>
                    </a:cubicBezTo>
                    <a:cubicBezTo>
                      <a:pt x="1541" y="1349"/>
                      <a:pt x="1369" y="1258"/>
                      <a:pt x="1141" y="1258"/>
                    </a:cubicBezTo>
                    <a:cubicBezTo>
                      <a:pt x="901" y="1258"/>
                      <a:pt x="599" y="1359"/>
                      <a:pt x="236" y="1561"/>
                    </a:cubicBezTo>
                    <a:cubicBezTo>
                      <a:pt x="212" y="1237"/>
                      <a:pt x="246" y="137"/>
                      <a:pt x="263" y="28"/>
                    </a:cubicBezTo>
                    <a:lnTo>
                      <a:pt x="103" y="0"/>
                    </a:lnTo>
                    <a:close/>
                  </a:path>
                </a:pathLst>
              </a:custGeom>
              <a:solidFill>
                <a:srgbClr val="DD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13"/>
              <p:cNvSpPr/>
              <p:nvPr/>
            </p:nvSpPr>
            <p:spPr>
              <a:xfrm flipH="1">
                <a:off x="7533482" y="1560601"/>
                <a:ext cx="149810" cy="106808"/>
              </a:xfrm>
              <a:custGeom>
                <a:rect b="b" l="l" r="r" t="t"/>
                <a:pathLst>
                  <a:path extrusionOk="0" h="1684" w="2362">
                    <a:moveTo>
                      <a:pt x="2164" y="0"/>
                    </a:moveTo>
                    <a:lnTo>
                      <a:pt x="0" y="1455"/>
                    </a:lnTo>
                    <a:lnTo>
                      <a:pt x="341" y="1683"/>
                    </a:lnTo>
                    <a:lnTo>
                      <a:pt x="2362" y="342"/>
                    </a:lnTo>
                    <a:lnTo>
                      <a:pt x="2164" y="0"/>
                    </a:lnTo>
                    <a:close/>
                  </a:path>
                </a:pathLst>
              </a:custGeom>
              <a:solidFill>
                <a:srgbClr val="D6B2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13"/>
              <p:cNvSpPr/>
              <p:nvPr/>
            </p:nvSpPr>
            <p:spPr>
              <a:xfrm flipH="1">
                <a:off x="6925288" y="1558889"/>
                <a:ext cx="78203" cy="25180"/>
              </a:xfrm>
              <a:custGeom>
                <a:rect b="b" l="l" r="r" t="t"/>
                <a:pathLst>
                  <a:path extrusionOk="0" h="397" w="1233">
                    <a:moveTo>
                      <a:pt x="1" y="0"/>
                    </a:moveTo>
                    <a:lnTo>
                      <a:pt x="1" y="396"/>
                    </a:lnTo>
                    <a:lnTo>
                      <a:pt x="1233" y="396"/>
                    </a:lnTo>
                    <a:lnTo>
                      <a:pt x="1233" y="0"/>
                    </a:lnTo>
                    <a:close/>
                  </a:path>
                </a:pathLst>
              </a:custGeom>
              <a:solidFill>
                <a:srgbClr val="D6B2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13"/>
              <p:cNvSpPr/>
              <p:nvPr/>
            </p:nvSpPr>
            <p:spPr>
              <a:xfrm flipH="1">
                <a:off x="6910319" y="1540305"/>
                <a:ext cx="93362" cy="37421"/>
              </a:xfrm>
              <a:custGeom>
                <a:rect b="b" l="l" r="r" t="t"/>
                <a:pathLst>
                  <a:path extrusionOk="0" h="590" w="1472">
                    <a:moveTo>
                      <a:pt x="0" y="0"/>
                    </a:moveTo>
                    <a:lnTo>
                      <a:pt x="0" y="590"/>
                    </a:lnTo>
                    <a:lnTo>
                      <a:pt x="1472" y="590"/>
                    </a:lnTo>
                    <a:lnTo>
                      <a:pt x="1472" y="0"/>
                    </a:lnTo>
                    <a:close/>
                  </a:path>
                </a:pathLst>
              </a:custGeom>
              <a:solidFill>
                <a:srgbClr val="FAE0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13"/>
              <p:cNvSpPr/>
              <p:nvPr/>
            </p:nvSpPr>
            <p:spPr>
              <a:xfrm flipH="1">
                <a:off x="6582342" y="1420429"/>
                <a:ext cx="17822" cy="33044"/>
              </a:xfrm>
              <a:custGeom>
                <a:rect b="b" l="l" r="r" t="t"/>
                <a:pathLst>
                  <a:path extrusionOk="0" h="521" w="281">
                    <a:moveTo>
                      <a:pt x="105" y="1"/>
                    </a:moveTo>
                    <a:cubicBezTo>
                      <a:pt x="53" y="1"/>
                      <a:pt x="0" y="53"/>
                      <a:pt x="38" y="108"/>
                    </a:cubicBezTo>
                    <a:cubicBezTo>
                      <a:pt x="104" y="203"/>
                      <a:pt x="134" y="313"/>
                      <a:pt x="117" y="428"/>
                    </a:cubicBezTo>
                    <a:cubicBezTo>
                      <a:pt x="111" y="484"/>
                      <a:pt x="159" y="521"/>
                      <a:pt x="201" y="521"/>
                    </a:cubicBezTo>
                    <a:cubicBezTo>
                      <a:pt x="230" y="521"/>
                      <a:pt x="255" y="505"/>
                      <a:pt x="260" y="466"/>
                    </a:cubicBezTo>
                    <a:cubicBezTo>
                      <a:pt x="281" y="313"/>
                      <a:pt x="254" y="165"/>
                      <a:pt x="165" y="33"/>
                    </a:cubicBezTo>
                    <a:cubicBezTo>
                      <a:pt x="150" y="10"/>
                      <a:pt x="128" y="1"/>
                      <a:pt x="10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13"/>
              <p:cNvSpPr/>
              <p:nvPr/>
            </p:nvSpPr>
            <p:spPr>
              <a:xfrm flipH="1">
                <a:off x="6577331" y="1461212"/>
                <a:ext cx="11987" cy="9387"/>
              </a:xfrm>
              <a:custGeom>
                <a:rect b="b" l="l" r="r" t="t"/>
                <a:pathLst>
                  <a:path extrusionOk="0" h="148" w="189">
                    <a:moveTo>
                      <a:pt x="93" y="1"/>
                    </a:moveTo>
                    <a:cubicBezTo>
                      <a:pt x="1" y="1"/>
                      <a:pt x="1" y="148"/>
                      <a:pt x="93" y="148"/>
                    </a:cubicBezTo>
                    <a:cubicBezTo>
                      <a:pt x="188" y="148"/>
                      <a:pt x="188" y="1"/>
                      <a:pt x="9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13"/>
              <p:cNvSpPr/>
              <p:nvPr/>
            </p:nvSpPr>
            <p:spPr>
              <a:xfrm flipH="1">
                <a:off x="6927000" y="1547091"/>
                <a:ext cx="53721" cy="9894"/>
              </a:xfrm>
              <a:custGeom>
                <a:rect b="b" l="l" r="r" t="t"/>
                <a:pathLst>
                  <a:path extrusionOk="0" h="156" w="847">
                    <a:moveTo>
                      <a:pt x="270" y="1"/>
                    </a:moveTo>
                    <a:cubicBezTo>
                      <a:pt x="211" y="1"/>
                      <a:pt x="152" y="1"/>
                      <a:pt x="92" y="2"/>
                    </a:cubicBezTo>
                    <a:cubicBezTo>
                      <a:pt x="0" y="5"/>
                      <a:pt x="0" y="152"/>
                      <a:pt x="92" y="152"/>
                    </a:cubicBezTo>
                    <a:cubicBezTo>
                      <a:pt x="177" y="149"/>
                      <a:pt x="261" y="148"/>
                      <a:pt x="345" y="148"/>
                    </a:cubicBezTo>
                    <a:cubicBezTo>
                      <a:pt x="481" y="148"/>
                      <a:pt x="616" y="151"/>
                      <a:pt x="751" y="155"/>
                    </a:cubicBezTo>
                    <a:cubicBezTo>
                      <a:pt x="752" y="155"/>
                      <a:pt x="753" y="155"/>
                      <a:pt x="755" y="155"/>
                    </a:cubicBezTo>
                    <a:cubicBezTo>
                      <a:pt x="847" y="155"/>
                      <a:pt x="845" y="12"/>
                      <a:pt x="751" y="9"/>
                    </a:cubicBezTo>
                    <a:cubicBezTo>
                      <a:pt x="591" y="4"/>
                      <a:pt x="431" y="1"/>
                      <a:pt x="27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13"/>
              <p:cNvSpPr/>
              <p:nvPr/>
            </p:nvSpPr>
            <p:spPr>
              <a:xfrm flipH="1">
                <a:off x="6997529" y="1388462"/>
                <a:ext cx="29239" cy="43002"/>
              </a:xfrm>
              <a:custGeom>
                <a:rect b="b" l="l" r="r" t="t"/>
                <a:pathLst>
                  <a:path extrusionOk="0" h="678" w="461">
                    <a:moveTo>
                      <a:pt x="103" y="1"/>
                    </a:moveTo>
                    <a:cubicBezTo>
                      <a:pt x="48" y="1"/>
                      <a:pt x="0" y="75"/>
                      <a:pt x="50" y="127"/>
                    </a:cubicBezTo>
                    <a:cubicBezTo>
                      <a:pt x="166" y="250"/>
                      <a:pt x="306" y="397"/>
                      <a:pt x="272" y="584"/>
                    </a:cubicBezTo>
                    <a:cubicBezTo>
                      <a:pt x="262" y="640"/>
                      <a:pt x="310" y="678"/>
                      <a:pt x="354" y="678"/>
                    </a:cubicBezTo>
                    <a:cubicBezTo>
                      <a:pt x="382" y="678"/>
                      <a:pt x="409" y="662"/>
                      <a:pt x="415" y="625"/>
                    </a:cubicBezTo>
                    <a:cubicBezTo>
                      <a:pt x="460" y="376"/>
                      <a:pt x="313" y="192"/>
                      <a:pt x="153" y="25"/>
                    </a:cubicBezTo>
                    <a:cubicBezTo>
                      <a:pt x="137" y="8"/>
                      <a:pt x="120" y="1"/>
                      <a:pt x="10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13"/>
              <p:cNvSpPr/>
              <p:nvPr/>
            </p:nvSpPr>
            <p:spPr>
              <a:xfrm flipH="1">
                <a:off x="6998671" y="1438062"/>
                <a:ext cx="11924" cy="9387"/>
              </a:xfrm>
              <a:custGeom>
                <a:rect b="b" l="l" r="r" t="t"/>
                <a:pathLst>
                  <a:path extrusionOk="0" h="148" w="188">
                    <a:moveTo>
                      <a:pt x="95" y="1"/>
                    </a:moveTo>
                    <a:cubicBezTo>
                      <a:pt x="0" y="1"/>
                      <a:pt x="0" y="147"/>
                      <a:pt x="95" y="147"/>
                    </a:cubicBezTo>
                    <a:cubicBezTo>
                      <a:pt x="188" y="147"/>
                      <a:pt x="188" y="1"/>
                      <a:pt x="9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13"/>
              <p:cNvSpPr/>
              <p:nvPr/>
            </p:nvSpPr>
            <p:spPr>
              <a:xfrm flipH="1">
                <a:off x="6475344" y="2739630"/>
                <a:ext cx="111121" cy="67801"/>
              </a:xfrm>
              <a:custGeom>
                <a:rect b="b" l="l" r="r" t="t"/>
                <a:pathLst>
                  <a:path extrusionOk="0" h="1069" w="1752">
                    <a:moveTo>
                      <a:pt x="1248" y="1"/>
                    </a:moveTo>
                    <a:cubicBezTo>
                      <a:pt x="1221" y="1"/>
                      <a:pt x="1192" y="3"/>
                      <a:pt x="1164" y="9"/>
                    </a:cubicBezTo>
                    <a:lnTo>
                      <a:pt x="420" y="146"/>
                    </a:lnTo>
                    <a:cubicBezTo>
                      <a:pt x="167" y="193"/>
                      <a:pt x="0" y="436"/>
                      <a:pt x="48" y="688"/>
                    </a:cubicBezTo>
                    <a:cubicBezTo>
                      <a:pt x="90" y="912"/>
                      <a:pt x="285" y="1069"/>
                      <a:pt x="505" y="1069"/>
                    </a:cubicBezTo>
                    <a:cubicBezTo>
                      <a:pt x="533" y="1069"/>
                      <a:pt x="562" y="1066"/>
                      <a:pt x="591" y="1061"/>
                    </a:cubicBezTo>
                    <a:lnTo>
                      <a:pt x="1331" y="924"/>
                    </a:lnTo>
                    <a:cubicBezTo>
                      <a:pt x="1584" y="876"/>
                      <a:pt x="1752" y="634"/>
                      <a:pt x="1703" y="381"/>
                    </a:cubicBezTo>
                    <a:cubicBezTo>
                      <a:pt x="1664" y="160"/>
                      <a:pt x="1466" y="1"/>
                      <a:pt x="1248" y="1"/>
                    </a:cubicBezTo>
                    <a:close/>
                  </a:path>
                </a:pathLst>
              </a:custGeom>
              <a:solidFill>
                <a:srgbClr val="FFB3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13"/>
              <p:cNvSpPr/>
              <p:nvPr/>
            </p:nvSpPr>
            <p:spPr>
              <a:xfrm flipH="1">
                <a:off x="6474519" y="2792528"/>
                <a:ext cx="106744" cy="67040"/>
              </a:xfrm>
              <a:custGeom>
                <a:rect b="b" l="l" r="r" t="t"/>
                <a:pathLst>
                  <a:path extrusionOk="0" h="1057" w="1683">
                    <a:moveTo>
                      <a:pt x="1178" y="1"/>
                    </a:moveTo>
                    <a:cubicBezTo>
                      <a:pt x="1151" y="1"/>
                      <a:pt x="1124" y="3"/>
                      <a:pt x="1096" y="8"/>
                    </a:cubicBezTo>
                    <a:lnTo>
                      <a:pt x="420" y="134"/>
                    </a:lnTo>
                    <a:cubicBezTo>
                      <a:pt x="167" y="182"/>
                      <a:pt x="0" y="424"/>
                      <a:pt x="48" y="677"/>
                    </a:cubicBezTo>
                    <a:cubicBezTo>
                      <a:pt x="91" y="899"/>
                      <a:pt x="288" y="1056"/>
                      <a:pt x="509" y="1056"/>
                    </a:cubicBezTo>
                    <a:cubicBezTo>
                      <a:pt x="536" y="1056"/>
                      <a:pt x="563" y="1054"/>
                      <a:pt x="591" y="1049"/>
                    </a:cubicBezTo>
                    <a:lnTo>
                      <a:pt x="1267" y="923"/>
                    </a:lnTo>
                    <a:cubicBezTo>
                      <a:pt x="1516" y="875"/>
                      <a:pt x="1683" y="632"/>
                      <a:pt x="1639" y="380"/>
                    </a:cubicBezTo>
                    <a:cubicBezTo>
                      <a:pt x="1596" y="158"/>
                      <a:pt x="1399" y="1"/>
                      <a:pt x="1178" y="1"/>
                    </a:cubicBezTo>
                    <a:close/>
                  </a:path>
                </a:pathLst>
              </a:custGeom>
              <a:solidFill>
                <a:srgbClr val="FFB3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13"/>
              <p:cNvSpPr/>
              <p:nvPr/>
            </p:nvSpPr>
            <p:spPr>
              <a:xfrm flipH="1">
                <a:off x="6486379" y="2845742"/>
                <a:ext cx="87336" cy="63235"/>
              </a:xfrm>
              <a:custGeom>
                <a:rect b="b" l="l" r="r" t="t"/>
                <a:pathLst>
                  <a:path extrusionOk="0" h="997" w="1377">
                    <a:moveTo>
                      <a:pt x="874" y="1"/>
                    </a:moveTo>
                    <a:cubicBezTo>
                      <a:pt x="846" y="1"/>
                      <a:pt x="817" y="3"/>
                      <a:pt x="789" y="9"/>
                    </a:cubicBezTo>
                    <a:lnTo>
                      <a:pt x="420" y="77"/>
                    </a:lnTo>
                    <a:cubicBezTo>
                      <a:pt x="168" y="121"/>
                      <a:pt x="1" y="367"/>
                      <a:pt x="48" y="617"/>
                    </a:cubicBezTo>
                    <a:cubicBezTo>
                      <a:pt x="87" y="840"/>
                      <a:pt x="284" y="997"/>
                      <a:pt x="503" y="997"/>
                    </a:cubicBezTo>
                    <a:cubicBezTo>
                      <a:pt x="531" y="997"/>
                      <a:pt x="559" y="994"/>
                      <a:pt x="588" y="989"/>
                    </a:cubicBezTo>
                    <a:lnTo>
                      <a:pt x="957" y="920"/>
                    </a:lnTo>
                    <a:cubicBezTo>
                      <a:pt x="1209" y="876"/>
                      <a:pt x="1376" y="630"/>
                      <a:pt x="1329" y="381"/>
                    </a:cubicBezTo>
                    <a:cubicBezTo>
                      <a:pt x="1290" y="157"/>
                      <a:pt x="1092" y="1"/>
                      <a:pt x="874" y="1"/>
                    </a:cubicBezTo>
                    <a:close/>
                  </a:path>
                </a:pathLst>
              </a:custGeom>
              <a:solidFill>
                <a:srgbClr val="FFB3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13"/>
              <p:cNvSpPr/>
              <p:nvPr/>
            </p:nvSpPr>
            <p:spPr>
              <a:xfrm flipH="1">
                <a:off x="7680883" y="2507237"/>
                <a:ext cx="113975" cy="460339"/>
              </a:xfrm>
              <a:custGeom>
                <a:rect b="b" l="l" r="r" t="t"/>
                <a:pathLst>
                  <a:path extrusionOk="0" h="7258" w="1797">
                    <a:moveTo>
                      <a:pt x="1326" y="0"/>
                    </a:moveTo>
                    <a:cubicBezTo>
                      <a:pt x="1" y="2024"/>
                      <a:pt x="379" y="7257"/>
                      <a:pt x="379" y="7257"/>
                    </a:cubicBezTo>
                    <a:lnTo>
                      <a:pt x="1797" y="6448"/>
                    </a:lnTo>
                    <a:lnTo>
                      <a:pt x="1326" y="0"/>
                    </a:lnTo>
                    <a:close/>
                  </a:path>
                </a:pathLst>
              </a:custGeom>
              <a:solidFill>
                <a:srgbClr val="FFA9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13"/>
              <p:cNvSpPr/>
              <p:nvPr/>
            </p:nvSpPr>
            <p:spPr>
              <a:xfrm flipH="1">
                <a:off x="7686974" y="3205559"/>
                <a:ext cx="249641" cy="253700"/>
              </a:xfrm>
              <a:custGeom>
                <a:rect b="b" l="l" r="r" t="t"/>
                <a:pathLst>
                  <a:path extrusionOk="0" h="4000" w="3936">
                    <a:moveTo>
                      <a:pt x="3823" y="1"/>
                    </a:moveTo>
                    <a:cubicBezTo>
                      <a:pt x="3782" y="1"/>
                      <a:pt x="3745" y="27"/>
                      <a:pt x="3731" y="71"/>
                    </a:cubicBezTo>
                    <a:lnTo>
                      <a:pt x="3720" y="105"/>
                    </a:lnTo>
                    <a:cubicBezTo>
                      <a:pt x="3704" y="156"/>
                      <a:pt x="3731" y="211"/>
                      <a:pt x="3782" y="228"/>
                    </a:cubicBezTo>
                    <a:cubicBezTo>
                      <a:pt x="3793" y="231"/>
                      <a:pt x="3802" y="234"/>
                      <a:pt x="3813" y="234"/>
                    </a:cubicBezTo>
                    <a:cubicBezTo>
                      <a:pt x="3854" y="234"/>
                      <a:pt x="3892" y="207"/>
                      <a:pt x="3905" y="166"/>
                    </a:cubicBezTo>
                    <a:lnTo>
                      <a:pt x="3919" y="129"/>
                    </a:lnTo>
                    <a:cubicBezTo>
                      <a:pt x="3936" y="77"/>
                      <a:pt x="3909" y="23"/>
                      <a:pt x="3854" y="6"/>
                    </a:cubicBezTo>
                    <a:cubicBezTo>
                      <a:pt x="3844" y="2"/>
                      <a:pt x="3833" y="1"/>
                      <a:pt x="3823" y="1"/>
                    </a:cubicBezTo>
                    <a:close/>
                    <a:moveTo>
                      <a:pt x="3682" y="407"/>
                    </a:moveTo>
                    <a:cubicBezTo>
                      <a:pt x="3643" y="407"/>
                      <a:pt x="3604" y="430"/>
                      <a:pt x="3588" y="470"/>
                    </a:cubicBezTo>
                    <a:cubicBezTo>
                      <a:pt x="3540" y="592"/>
                      <a:pt x="3489" y="709"/>
                      <a:pt x="3438" y="825"/>
                    </a:cubicBezTo>
                    <a:cubicBezTo>
                      <a:pt x="3413" y="873"/>
                      <a:pt x="3434" y="931"/>
                      <a:pt x="3485" y="955"/>
                    </a:cubicBezTo>
                    <a:cubicBezTo>
                      <a:pt x="3499" y="961"/>
                      <a:pt x="3512" y="965"/>
                      <a:pt x="3526" y="965"/>
                    </a:cubicBezTo>
                    <a:cubicBezTo>
                      <a:pt x="3564" y="965"/>
                      <a:pt x="3598" y="945"/>
                      <a:pt x="3615" y="907"/>
                    </a:cubicBezTo>
                    <a:cubicBezTo>
                      <a:pt x="3670" y="791"/>
                      <a:pt x="3720" y="668"/>
                      <a:pt x="3772" y="542"/>
                    </a:cubicBezTo>
                    <a:cubicBezTo>
                      <a:pt x="3793" y="490"/>
                      <a:pt x="3765" y="433"/>
                      <a:pt x="3714" y="412"/>
                    </a:cubicBezTo>
                    <a:cubicBezTo>
                      <a:pt x="3704" y="408"/>
                      <a:pt x="3693" y="407"/>
                      <a:pt x="3682" y="407"/>
                    </a:cubicBezTo>
                    <a:close/>
                    <a:moveTo>
                      <a:pt x="3348" y="1119"/>
                    </a:moveTo>
                    <a:cubicBezTo>
                      <a:pt x="3314" y="1119"/>
                      <a:pt x="3282" y="1137"/>
                      <a:pt x="3263" y="1170"/>
                    </a:cubicBezTo>
                    <a:cubicBezTo>
                      <a:pt x="3202" y="1289"/>
                      <a:pt x="3137" y="1399"/>
                      <a:pt x="3072" y="1504"/>
                    </a:cubicBezTo>
                    <a:cubicBezTo>
                      <a:pt x="3041" y="1552"/>
                      <a:pt x="3055" y="1613"/>
                      <a:pt x="3103" y="1641"/>
                    </a:cubicBezTo>
                    <a:cubicBezTo>
                      <a:pt x="3117" y="1651"/>
                      <a:pt x="3137" y="1654"/>
                      <a:pt x="3154" y="1654"/>
                    </a:cubicBezTo>
                    <a:cubicBezTo>
                      <a:pt x="3188" y="1654"/>
                      <a:pt x="3219" y="1641"/>
                      <a:pt x="3236" y="1610"/>
                    </a:cubicBezTo>
                    <a:cubicBezTo>
                      <a:pt x="3304" y="1501"/>
                      <a:pt x="3372" y="1385"/>
                      <a:pt x="3438" y="1265"/>
                    </a:cubicBezTo>
                    <a:cubicBezTo>
                      <a:pt x="3462" y="1218"/>
                      <a:pt x="3444" y="1156"/>
                      <a:pt x="3397" y="1132"/>
                    </a:cubicBezTo>
                    <a:cubicBezTo>
                      <a:pt x="3381" y="1123"/>
                      <a:pt x="3364" y="1119"/>
                      <a:pt x="3348" y="1119"/>
                    </a:cubicBezTo>
                    <a:close/>
                    <a:moveTo>
                      <a:pt x="2935" y="1784"/>
                    </a:moveTo>
                    <a:cubicBezTo>
                      <a:pt x="2905" y="1784"/>
                      <a:pt x="2875" y="1799"/>
                      <a:pt x="2857" y="1825"/>
                    </a:cubicBezTo>
                    <a:cubicBezTo>
                      <a:pt x="2782" y="1931"/>
                      <a:pt x="2700" y="2034"/>
                      <a:pt x="2619" y="2133"/>
                    </a:cubicBezTo>
                    <a:cubicBezTo>
                      <a:pt x="2584" y="2174"/>
                      <a:pt x="2591" y="2235"/>
                      <a:pt x="2632" y="2269"/>
                    </a:cubicBezTo>
                    <a:cubicBezTo>
                      <a:pt x="2649" y="2286"/>
                      <a:pt x="2673" y="2292"/>
                      <a:pt x="2693" y="2292"/>
                    </a:cubicBezTo>
                    <a:cubicBezTo>
                      <a:pt x="2724" y="2292"/>
                      <a:pt x="2751" y="2279"/>
                      <a:pt x="2772" y="2259"/>
                    </a:cubicBezTo>
                    <a:cubicBezTo>
                      <a:pt x="2854" y="2156"/>
                      <a:pt x="2936" y="2051"/>
                      <a:pt x="3014" y="1941"/>
                    </a:cubicBezTo>
                    <a:cubicBezTo>
                      <a:pt x="3049" y="1897"/>
                      <a:pt x="3038" y="1835"/>
                      <a:pt x="2994" y="1805"/>
                    </a:cubicBezTo>
                    <a:cubicBezTo>
                      <a:pt x="2976" y="1791"/>
                      <a:pt x="2955" y="1784"/>
                      <a:pt x="2935" y="1784"/>
                    </a:cubicBezTo>
                    <a:close/>
                    <a:moveTo>
                      <a:pt x="2435" y="2389"/>
                    </a:moveTo>
                    <a:cubicBezTo>
                      <a:pt x="2408" y="2389"/>
                      <a:pt x="2382" y="2400"/>
                      <a:pt x="2362" y="2419"/>
                    </a:cubicBezTo>
                    <a:cubicBezTo>
                      <a:pt x="2274" y="2511"/>
                      <a:pt x="2178" y="2604"/>
                      <a:pt x="2086" y="2689"/>
                    </a:cubicBezTo>
                    <a:cubicBezTo>
                      <a:pt x="2045" y="2723"/>
                      <a:pt x="2041" y="2784"/>
                      <a:pt x="2079" y="2825"/>
                    </a:cubicBezTo>
                    <a:cubicBezTo>
                      <a:pt x="2096" y="2850"/>
                      <a:pt x="2123" y="2859"/>
                      <a:pt x="2151" y="2859"/>
                    </a:cubicBezTo>
                    <a:cubicBezTo>
                      <a:pt x="2174" y="2859"/>
                      <a:pt x="2198" y="2850"/>
                      <a:pt x="2215" y="2832"/>
                    </a:cubicBezTo>
                    <a:cubicBezTo>
                      <a:pt x="2315" y="2747"/>
                      <a:pt x="2410" y="2651"/>
                      <a:pt x="2502" y="2555"/>
                    </a:cubicBezTo>
                    <a:cubicBezTo>
                      <a:pt x="2543" y="2518"/>
                      <a:pt x="2540" y="2453"/>
                      <a:pt x="2502" y="2415"/>
                    </a:cubicBezTo>
                    <a:cubicBezTo>
                      <a:pt x="2483" y="2398"/>
                      <a:pt x="2459" y="2389"/>
                      <a:pt x="2435" y="2389"/>
                    </a:cubicBezTo>
                    <a:close/>
                    <a:moveTo>
                      <a:pt x="1848" y="2914"/>
                    </a:moveTo>
                    <a:cubicBezTo>
                      <a:pt x="1828" y="2914"/>
                      <a:pt x="1807" y="2921"/>
                      <a:pt x="1789" y="2935"/>
                    </a:cubicBezTo>
                    <a:cubicBezTo>
                      <a:pt x="1686" y="3013"/>
                      <a:pt x="1580" y="3088"/>
                      <a:pt x="1475" y="3160"/>
                    </a:cubicBezTo>
                    <a:cubicBezTo>
                      <a:pt x="1431" y="3190"/>
                      <a:pt x="1417" y="3252"/>
                      <a:pt x="1447" y="3296"/>
                    </a:cubicBezTo>
                    <a:cubicBezTo>
                      <a:pt x="1467" y="3324"/>
                      <a:pt x="1499" y="3341"/>
                      <a:pt x="1529" y="3341"/>
                    </a:cubicBezTo>
                    <a:cubicBezTo>
                      <a:pt x="1546" y="3341"/>
                      <a:pt x="1567" y="3334"/>
                      <a:pt x="1584" y="3324"/>
                    </a:cubicBezTo>
                    <a:cubicBezTo>
                      <a:pt x="1693" y="3249"/>
                      <a:pt x="1803" y="3170"/>
                      <a:pt x="1908" y="3091"/>
                    </a:cubicBezTo>
                    <a:cubicBezTo>
                      <a:pt x="1952" y="3058"/>
                      <a:pt x="1959" y="2996"/>
                      <a:pt x="1925" y="2952"/>
                    </a:cubicBezTo>
                    <a:cubicBezTo>
                      <a:pt x="1907" y="2928"/>
                      <a:pt x="1878" y="2914"/>
                      <a:pt x="1848" y="2914"/>
                    </a:cubicBezTo>
                    <a:close/>
                    <a:moveTo>
                      <a:pt x="1194" y="3348"/>
                    </a:moveTo>
                    <a:cubicBezTo>
                      <a:pt x="1178" y="3348"/>
                      <a:pt x="1162" y="3353"/>
                      <a:pt x="1147" y="3362"/>
                    </a:cubicBezTo>
                    <a:cubicBezTo>
                      <a:pt x="1034" y="3423"/>
                      <a:pt x="919" y="3480"/>
                      <a:pt x="802" y="3535"/>
                    </a:cubicBezTo>
                    <a:cubicBezTo>
                      <a:pt x="751" y="3559"/>
                      <a:pt x="730" y="3617"/>
                      <a:pt x="755" y="3665"/>
                    </a:cubicBezTo>
                    <a:cubicBezTo>
                      <a:pt x="771" y="3702"/>
                      <a:pt x="805" y="3723"/>
                      <a:pt x="843" y="3723"/>
                    </a:cubicBezTo>
                    <a:cubicBezTo>
                      <a:pt x="857" y="3723"/>
                      <a:pt x="870" y="3720"/>
                      <a:pt x="884" y="3713"/>
                    </a:cubicBezTo>
                    <a:cubicBezTo>
                      <a:pt x="1004" y="3658"/>
                      <a:pt x="1123" y="3597"/>
                      <a:pt x="1242" y="3532"/>
                    </a:cubicBezTo>
                    <a:cubicBezTo>
                      <a:pt x="1287" y="3505"/>
                      <a:pt x="1304" y="3447"/>
                      <a:pt x="1280" y="3398"/>
                    </a:cubicBezTo>
                    <a:cubicBezTo>
                      <a:pt x="1262" y="3366"/>
                      <a:pt x="1228" y="3348"/>
                      <a:pt x="1194" y="3348"/>
                    </a:cubicBezTo>
                    <a:close/>
                    <a:moveTo>
                      <a:pt x="477" y="3677"/>
                    </a:moveTo>
                    <a:cubicBezTo>
                      <a:pt x="467" y="3677"/>
                      <a:pt x="457" y="3678"/>
                      <a:pt x="447" y="3682"/>
                    </a:cubicBezTo>
                    <a:cubicBezTo>
                      <a:pt x="325" y="3730"/>
                      <a:pt x="229" y="3757"/>
                      <a:pt x="164" y="3778"/>
                    </a:cubicBezTo>
                    <a:cubicBezTo>
                      <a:pt x="79" y="3805"/>
                      <a:pt x="58" y="3812"/>
                      <a:pt x="38" y="3833"/>
                    </a:cubicBezTo>
                    <a:cubicBezTo>
                      <a:pt x="0" y="3874"/>
                      <a:pt x="0" y="3935"/>
                      <a:pt x="38" y="3972"/>
                    </a:cubicBezTo>
                    <a:cubicBezTo>
                      <a:pt x="58" y="3992"/>
                      <a:pt x="82" y="4000"/>
                      <a:pt x="106" y="4000"/>
                    </a:cubicBezTo>
                    <a:cubicBezTo>
                      <a:pt x="123" y="4000"/>
                      <a:pt x="144" y="3997"/>
                      <a:pt x="157" y="3986"/>
                    </a:cubicBezTo>
                    <a:cubicBezTo>
                      <a:pt x="171" y="3983"/>
                      <a:pt x="191" y="3976"/>
                      <a:pt x="222" y="3965"/>
                    </a:cubicBezTo>
                    <a:cubicBezTo>
                      <a:pt x="290" y="3945"/>
                      <a:pt x="389" y="3915"/>
                      <a:pt x="512" y="3866"/>
                    </a:cubicBezTo>
                    <a:cubicBezTo>
                      <a:pt x="563" y="3849"/>
                      <a:pt x="591" y="3792"/>
                      <a:pt x="570" y="3740"/>
                    </a:cubicBezTo>
                    <a:cubicBezTo>
                      <a:pt x="557" y="3702"/>
                      <a:pt x="517" y="3677"/>
                      <a:pt x="477" y="3677"/>
                    </a:cubicBezTo>
                    <a:close/>
                  </a:path>
                </a:pathLst>
              </a:custGeom>
              <a:solidFill>
                <a:srgbClr val="3022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13"/>
              <p:cNvSpPr/>
              <p:nvPr/>
            </p:nvSpPr>
            <p:spPr>
              <a:xfrm flipH="1">
                <a:off x="6419402" y="1504025"/>
                <a:ext cx="113340" cy="130021"/>
              </a:xfrm>
              <a:custGeom>
                <a:rect b="b" l="l" r="r" t="t"/>
                <a:pathLst>
                  <a:path extrusionOk="0" h="2050" w="1787">
                    <a:moveTo>
                      <a:pt x="411" y="1"/>
                    </a:moveTo>
                    <a:cubicBezTo>
                      <a:pt x="165" y="1"/>
                      <a:pt x="0" y="387"/>
                      <a:pt x="266" y="558"/>
                    </a:cubicBezTo>
                    <a:cubicBezTo>
                      <a:pt x="727" y="859"/>
                      <a:pt x="1034" y="1305"/>
                      <a:pt x="1164" y="1838"/>
                    </a:cubicBezTo>
                    <a:cubicBezTo>
                      <a:pt x="1201" y="1985"/>
                      <a:pt x="1313" y="2049"/>
                      <a:pt x="1429" y="2049"/>
                    </a:cubicBezTo>
                    <a:cubicBezTo>
                      <a:pt x="1604" y="2049"/>
                      <a:pt x="1787" y="1905"/>
                      <a:pt x="1734" y="1681"/>
                    </a:cubicBezTo>
                    <a:cubicBezTo>
                      <a:pt x="1567" y="1002"/>
                      <a:pt x="1150" y="432"/>
                      <a:pt x="563" y="49"/>
                    </a:cubicBezTo>
                    <a:cubicBezTo>
                      <a:pt x="511" y="15"/>
                      <a:pt x="460" y="1"/>
                      <a:pt x="411" y="1"/>
                    </a:cubicBezTo>
                    <a:close/>
                  </a:path>
                </a:pathLst>
              </a:custGeom>
              <a:solidFill>
                <a:srgbClr val="3022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13"/>
              <p:cNvSpPr/>
              <p:nvPr/>
            </p:nvSpPr>
            <p:spPr>
              <a:xfrm flipH="1">
                <a:off x="7156921" y="1045327"/>
                <a:ext cx="157104" cy="290423"/>
              </a:xfrm>
              <a:custGeom>
                <a:rect b="b" l="l" r="r" t="t"/>
                <a:pathLst>
                  <a:path extrusionOk="0" h="4579" w="2477">
                    <a:moveTo>
                      <a:pt x="2191" y="1"/>
                    </a:moveTo>
                    <a:cubicBezTo>
                      <a:pt x="2043" y="1"/>
                      <a:pt x="1886" y="95"/>
                      <a:pt x="1869" y="283"/>
                    </a:cubicBezTo>
                    <a:cubicBezTo>
                      <a:pt x="1736" y="1714"/>
                      <a:pt x="1077" y="2970"/>
                      <a:pt x="182" y="4062"/>
                    </a:cubicBezTo>
                    <a:cubicBezTo>
                      <a:pt x="1" y="4283"/>
                      <a:pt x="196" y="4579"/>
                      <a:pt x="406" y="4579"/>
                    </a:cubicBezTo>
                    <a:cubicBezTo>
                      <a:pt x="473" y="4579"/>
                      <a:pt x="540" y="4549"/>
                      <a:pt x="599" y="4479"/>
                    </a:cubicBezTo>
                    <a:cubicBezTo>
                      <a:pt x="1602" y="3253"/>
                      <a:pt x="2313" y="1885"/>
                      <a:pt x="2459" y="283"/>
                    </a:cubicBezTo>
                    <a:cubicBezTo>
                      <a:pt x="2476" y="94"/>
                      <a:pt x="2338" y="1"/>
                      <a:pt x="2191" y="1"/>
                    </a:cubicBezTo>
                    <a:close/>
                  </a:path>
                </a:pathLst>
              </a:custGeom>
              <a:solidFill>
                <a:srgbClr val="3022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13"/>
              <p:cNvSpPr/>
              <p:nvPr/>
            </p:nvSpPr>
            <p:spPr>
              <a:xfrm flipH="1">
                <a:off x="7046305" y="1401021"/>
                <a:ext cx="76935" cy="145116"/>
              </a:xfrm>
              <a:custGeom>
                <a:rect b="b" l="l" r="r" t="t"/>
                <a:pathLst>
                  <a:path extrusionOk="0" h="2288" w="1213">
                    <a:moveTo>
                      <a:pt x="400" y="0"/>
                    </a:moveTo>
                    <a:cubicBezTo>
                      <a:pt x="161" y="0"/>
                      <a:pt x="1" y="383"/>
                      <a:pt x="257" y="564"/>
                    </a:cubicBezTo>
                    <a:cubicBezTo>
                      <a:pt x="666" y="851"/>
                      <a:pt x="609" y="1574"/>
                      <a:pt x="588" y="2004"/>
                    </a:cubicBezTo>
                    <a:cubicBezTo>
                      <a:pt x="578" y="2192"/>
                      <a:pt x="721" y="2288"/>
                      <a:pt x="868" y="2288"/>
                    </a:cubicBezTo>
                    <a:cubicBezTo>
                      <a:pt x="1014" y="2288"/>
                      <a:pt x="1168" y="2192"/>
                      <a:pt x="1178" y="2004"/>
                    </a:cubicBezTo>
                    <a:cubicBezTo>
                      <a:pt x="1213" y="1311"/>
                      <a:pt x="1175" y="489"/>
                      <a:pt x="554" y="55"/>
                    </a:cubicBezTo>
                    <a:cubicBezTo>
                      <a:pt x="502" y="18"/>
                      <a:pt x="448" y="0"/>
                      <a:pt x="400" y="0"/>
                    </a:cubicBezTo>
                    <a:close/>
                  </a:path>
                </a:pathLst>
              </a:custGeom>
              <a:solidFill>
                <a:srgbClr val="EBDE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13"/>
              <p:cNvSpPr/>
              <p:nvPr/>
            </p:nvSpPr>
            <p:spPr>
              <a:xfrm flipH="1">
                <a:off x="7039771" y="1560411"/>
                <a:ext cx="48393" cy="37484"/>
              </a:xfrm>
              <a:custGeom>
                <a:rect b="b" l="l" r="r" t="t"/>
                <a:pathLst>
                  <a:path extrusionOk="0" h="591" w="763">
                    <a:moveTo>
                      <a:pt x="379" y="0"/>
                    </a:moveTo>
                    <a:cubicBezTo>
                      <a:pt x="1" y="0"/>
                      <a:pt x="1" y="591"/>
                      <a:pt x="379" y="591"/>
                    </a:cubicBezTo>
                    <a:cubicBezTo>
                      <a:pt x="762" y="591"/>
                      <a:pt x="762" y="0"/>
                      <a:pt x="379" y="0"/>
                    </a:cubicBezTo>
                    <a:close/>
                  </a:path>
                </a:pathLst>
              </a:custGeom>
              <a:solidFill>
                <a:srgbClr val="EBDE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13"/>
              <p:cNvSpPr/>
              <p:nvPr/>
            </p:nvSpPr>
            <p:spPr>
              <a:xfrm flipH="1">
                <a:off x="6626677" y="1448020"/>
                <a:ext cx="24989" cy="125201"/>
              </a:xfrm>
              <a:custGeom>
                <a:rect b="b" l="l" r="r" t="t"/>
                <a:pathLst>
                  <a:path extrusionOk="0" h="1974" w="394">
                    <a:moveTo>
                      <a:pt x="1" y="1"/>
                    </a:moveTo>
                    <a:lnTo>
                      <a:pt x="1" y="1"/>
                    </a:lnTo>
                    <a:cubicBezTo>
                      <a:pt x="59" y="687"/>
                      <a:pt x="127" y="1345"/>
                      <a:pt x="171" y="1974"/>
                    </a:cubicBezTo>
                    <a:cubicBezTo>
                      <a:pt x="274" y="1936"/>
                      <a:pt x="356" y="1847"/>
                      <a:pt x="363" y="1707"/>
                    </a:cubicBezTo>
                    <a:cubicBezTo>
                      <a:pt x="393" y="1131"/>
                      <a:pt x="369" y="458"/>
                      <a:pt x="1" y="1"/>
                    </a:cubicBezTo>
                    <a:close/>
                  </a:path>
                </a:pathLst>
              </a:custGeom>
              <a:solidFill>
                <a:srgbClr val="B2A9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13"/>
              <p:cNvSpPr/>
              <p:nvPr/>
            </p:nvSpPr>
            <p:spPr>
              <a:xfrm flipH="1">
                <a:off x="6640758" y="1429182"/>
                <a:ext cx="54165" cy="145370"/>
              </a:xfrm>
              <a:custGeom>
                <a:rect b="b" l="l" r="r" t="t"/>
                <a:pathLst>
                  <a:path extrusionOk="0" h="2292" w="854">
                    <a:moveTo>
                      <a:pt x="270" y="0"/>
                    </a:moveTo>
                    <a:cubicBezTo>
                      <a:pt x="136" y="0"/>
                      <a:pt x="27" y="120"/>
                      <a:pt x="0" y="260"/>
                    </a:cubicBezTo>
                    <a:cubicBezTo>
                      <a:pt x="31" y="325"/>
                      <a:pt x="41" y="393"/>
                      <a:pt x="31" y="462"/>
                    </a:cubicBezTo>
                    <a:cubicBezTo>
                      <a:pt x="54" y="499"/>
                      <a:pt x="86" y="536"/>
                      <a:pt x="126" y="564"/>
                    </a:cubicBezTo>
                    <a:cubicBezTo>
                      <a:pt x="533" y="851"/>
                      <a:pt x="478" y="1578"/>
                      <a:pt x="457" y="2004"/>
                    </a:cubicBezTo>
                    <a:cubicBezTo>
                      <a:pt x="447" y="2195"/>
                      <a:pt x="590" y="2291"/>
                      <a:pt x="738" y="2291"/>
                    </a:cubicBezTo>
                    <a:cubicBezTo>
                      <a:pt x="775" y="2291"/>
                      <a:pt x="815" y="2285"/>
                      <a:pt x="853" y="2271"/>
                    </a:cubicBezTo>
                    <a:cubicBezTo>
                      <a:pt x="809" y="1642"/>
                      <a:pt x="741" y="984"/>
                      <a:pt x="683" y="298"/>
                    </a:cubicBezTo>
                    <a:cubicBezTo>
                      <a:pt x="607" y="209"/>
                      <a:pt x="525" y="127"/>
                      <a:pt x="423" y="55"/>
                    </a:cubicBezTo>
                    <a:cubicBezTo>
                      <a:pt x="372" y="18"/>
                      <a:pt x="317" y="0"/>
                      <a:pt x="270" y="0"/>
                    </a:cubicBezTo>
                    <a:close/>
                  </a:path>
                </a:pathLst>
              </a:custGeom>
              <a:solidFill>
                <a:srgbClr val="EBDE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13"/>
              <p:cNvSpPr/>
              <p:nvPr/>
            </p:nvSpPr>
            <p:spPr>
              <a:xfrm flipH="1">
                <a:off x="6692259" y="1445673"/>
                <a:ext cx="3362" cy="12812"/>
              </a:xfrm>
              <a:custGeom>
                <a:rect b="b" l="l" r="r" t="t"/>
                <a:pathLst>
                  <a:path extrusionOk="0" h="202" w="53">
                    <a:moveTo>
                      <a:pt x="11" y="0"/>
                    </a:moveTo>
                    <a:lnTo>
                      <a:pt x="11" y="0"/>
                    </a:lnTo>
                    <a:cubicBezTo>
                      <a:pt x="1" y="65"/>
                      <a:pt x="7" y="140"/>
                      <a:pt x="42" y="202"/>
                    </a:cubicBezTo>
                    <a:cubicBezTo>
                      <a:pt x="52" y="133"/>
                      <a:pt x="42" y="65"/>
                      <a:pt x="11" y="0"/>
                    </a:cubicBezTo>
                    <a:close/>
                  </a:path>
                </a:pathLst>
              </a:custGeom>
              <a:solidFill>
                <a:srgbClr val="A6A0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13"/>
              <p:cNvSpPr/>
              <p:nvPr/>
            </p:nvSpPr>
            <p:spPr>
              <a:xfrm flipH="1">
                <a:off x="6621285" y="1588953"/>
                <a:ext cx="18457" cy="36216"/>
              </a:xfrm>
              <a:custGeom>
                <a:rect b="b" l="l" r="r" t="t"/>
                <a:pathLst>
                  <a:path extrusionOk="0" h="571" w="291">
                    <a:moveTo>
                      <a:pt x="0" y="1"/>
                    </a:moveTo>
                    <a:lnTo>
                      <a:pt x="0" y="1"/>
                    </a:lnTo>
                    <a:cubicBezTo>
                      <a:pt x="11" y="196"/>
                      <a:pt x="21" y="387"/>
                      <a:pt x="24" y="571"/>
                    </a:cubicBezTo>
                    <a:cubicBezTo>
                      <a:pt x="290" y="489"/>
                      <a:pt x="281" y="59"/>
                      <a:pt x="0" y="1"/>
                    </a:cubicBezTo>
                    <a:close/>
                  </a:path>
                </a:pathLst>
              </a:custGeom>
              <a:solidFill>
                <a:srgbClr val="B2A9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13"/>
              <p:cNvSpPr/>
              <p:nvPr/>
            </p:nvSpPr>
            <p:spPr>
              <a:xfrm flipH="1">
                <a:off x="6638157" y="1588572"/>
                <a:ext cx="29937" cy="37484"/>
              </a:xfrm>
              <a:custGeom>
                <a:rect b="b" l="l" r="r" t="t"/>
                <a:pathLst>
                  <a:path extrusionOk="0" h="591" w="472">
                    <a:moveTo>
                      <a:pt x="379" y="0"/>
                    </a:moveTo>
                    <a:cubicBezTo>
                      <a:pt x="0" y="0"/>
                      <a:pt x="0" y="591"/>
                      <a:pt x="379" y="591"/>
                    </a:cubicBezTo>
                    <a:cubicBezTo>
                      <a:pt x="413" y="591"/>
                      <a:pt x="444" y="587"/>
                      <a:pt x="471" y="577"/>
                    </a:cubicBezTo>
                    <a:cubicBezTo>
                      <a:pt x="468" y="393"/>
                      <a:pt x="458" y="202"/>
                      <a:pt x="447" y="7"/>
                    </a:cubicBezTo>
                    <a:cubicBezTo>
                      <a:pt x="427" y="3"/>
                      <a:pt x="403" y="0"/>
                      <a:pt x="379" y="0"/>
                    </a:cubicBezTo>
                    <a:close/>
                  </a:path>
                </a:pathLst>
              </a:custGeom>
              <a:solidFill>
                <a:srgbClr val="EBDE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6" name="Google Shape;1076;p13"/>
            <p:cNvGrpSpPr/>
            <p:nvPr/>
          </p:nvGrpSpPr>
          <p:grpSpPr>
            <a:xfrm>
              <a:off x="4792158" y="1351068"/>
              <a:ext cx="2055745" cy="3313254"/>
              <a:chOff x="4319342" y="1130177"/>
              <a:chExt cx="2130085" cy="3433068"/>
            </a:xfrm>
          </p:grpSpPr>
          <p:grpSp>
            <p:nvGrpSpPr>
              <p:cNvPr id="1077" name="Google Shape;1077;p13"/>
              <p:cNvGrpSpPr/>
              <p:nvPr/>
            </p:nvGrpSpPr>
            <p:grpSpPr>
              <a:xfrm>
                <a:off x="4319342" y="1130177"/>
                <a:ext cx="2130085" cy="3433068"/>
                <a:chOff x="4633351" y="1345102"/>
                <a:chExt cx="2130085" cy="3433068"/>
              </a:xfrm>
            </p:grpSpPr>
            <p:sp>
              <p:nvSpPr>
                <p:cNvPr id="1078" name="Google Shape;1078;p13"/>
                <p:cNvSpPr/>
                <p:nvPr/>
              </p:nvSpPr>
              <p:spPr>
                <a:xfrm>
                  <a:off x="4633351" y="1608896"/>
                  <a:ext cx="2130085" cy="3169274"/>
                </a:xfrm>
                <a:custGeom>
                  <a:rect b="b" l="l" r="r" t="t"/>
                  <a:pathLst>
                    <a:path extrusionOk="0" h="79620" w="53513">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13"/>
                <p:cNvSpPr/>
                <p:nvPr/>
              </p:nvSpPr>
              <p:spPr>
                <a:xfrm>
                  <a:off x="4740707" y="1768557"/>
                  <a:ext cx="1915257" cy="2900113"/>
                </a:xfrm>
                <a:custGeom>
                  <a:rect b="b" l="l" r="r" t="t"/>
                  <a:pathLst>
                    <a:path extrusionOk="0" h="72858" w="48116">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13"/>
                <p:cNvSpPr/>
                <p:nvPr/>
              </p:nvSpPr>
              <p:spPr>
                <a:xfrm>
                  <a:off x="4799421" y="1783484"/>
                  <a:ext cx="1797833" cy="2820065"/>
                </a:xfrm>
                <a:custGeom>
                  <a:rect b="b" l="l" r="r" t="t"/>
                  <a:pathLst>
                    <a:path extrusionOk="0" h="70847" w="45166">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13"/>
                <p:cNvSpPr/>
                <p:nvPr/>
              </p:nvSpPr>
              <p:spPr>
                <a:xfrm>
                  <a:off x="5025120" y="2109575"/>
                  <a:ext cx="958783" cy="17833"/>
                </a:xfrm>
                <a:custGeom>
                  <a:rect b="b" l="l" r="r" t="t"/>
                  <a:pathLst>
                    <a:path extrusionOk="0" h="448" w="24087">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13"/>
                <p:cNvSpPr/>
                <p:nvPr/>
              </p:nvSpPr>
              <p:spPr>
                <a:xfrm>
                  <a:off x="6087975" y="2036173"/>
                  <a:ext cx="303314" cy="296109"/>
                </a:xfrm>
                <a:custGeom>
                  <a:rect b="b" l="l" r="r" t="t"/>
                  <a:pathLst>
                    <a:path extrusionOk="0" h="7439" w="762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13"/>
                <p:cNvSpPr/>
                <p:nvPr/>
              </p:nvSpPr>
              <p:spPr>
                <a:xfrm>
                  <a:off x="5025120" y="2591906"/>
                  <a:ext cx="958783" cy="17872"/>
                </a:xfrm>
                <a:custGeom>
                  <a:rect b="b" l="l" r="r" t="t"/>
                  <a:pathLst>
                    <a:path extrusionOk="0" h="449" w="24087">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13"/>
                <p:cNvSpPr/>
                <p:nvPr/>
              </p:nvSpPr>
              <p:spPr>
                <a:xfrm>
                  <a:off x="6087975" y="2518703"/>
                  <a:ext cx="303314" cy="296109"/>
                </a:xfrm>
                <a:custGeom>
                  <a:rect b="b" l="l" r="r" t="t"/>
                  <a:pathLst>
                    <a:path extrusionOk="0" h="7439" w="762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13"/>
                <p:cNvSpPr/>
                <p:nvPr/>
              </p:nvSpPr>
              <p:spPr>
                <a:xfrm>
                  <a:off x="5025120" y="3079437"/>
                  <a:ext cx="958783" cy="17833"/>
                </a:xfrm>
                <a:custGeom>
                  <a:rect b="b" l="l" r="r" t="t"/>
                  <a:pathLst>
                    <a:path extrusionOk="0" h="448" w="24087">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13"/>
                <p:cNvSpPr/>
                <p:nvPr/>
              </p:nvSpPr>
              <p:spPr>
                <a:xfrm>
                  <a:off x="6087975" y="3006074"/>
                  <a:ext cx="303314" cy="296109"/>
                </a:xfrm>
                <a:custGeom>
                  <a:rect b="b" l="l" r="r" t="t"/>
                  <a:pathLst>
                    <a:path extrusionOk="0" h="7439" w="762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13"/>
                <p:cNvSpPr/>
                <p:nvPr/>
              </p:nvSpPr>
              <p:spPr>
                <a:xfrm>
                  <a:off x="5021420" y="4094835"/>
                  <a:ext cx="958783" cy="17793"/>
                </a:xfrm>
                <a:custGeom>
                  <a:rect b="b" l="l" r="r" t="t"/>
                  <a:pathLst>
                    <a:path extrusionOk="0" h="447" w="24087">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13"/>
                <p:cNvSpPr/>
                <p:nvPr/>
              </p:nvSpPr>
              <p:spPr>
                <a:xfrm>
                  <a:off x="5025120" y="2218125"/>
                  <a:ext cx="958783" cy="17833"/>
                </a:xfrm>
                <a:custGeom>
                  <a:rect b="b" l="l" r="r" t="t"/>
                  <a:pathLst>
                    <a:path extrusionOk="0" h="448" w="24087">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13"/>
                <p:cNvSpPr/>
                <p:nvPr/>
              </p:nvSpPr>
              <p:spPr>
                <a:xfrm>
                  <a:off x="5025120" y="2700656"/>
                  <a:ext cx="958783" cy="17673"/>
                </a:xfrm>
                <a:custGeom>
                  <a:rect b="b" l="l" r="r" t="t"/>
                  <a:pathLst>
                    <a:path extrusionOk="0" h="444" w="24087">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13"/>
                <p:cNvSpPr/>
                <p:nvPr/>
              </p:nvSpPr>
              <p:spPr>
                <a:xfrm>
                  <a:off x="5025120" y="3187987"/>
                  <a:ext cx="958783" cy="17872"/>
                </a:xfrm>
                <a:custGeom>
                  <a:rect b="b" l="l" r="r" t="t"/>
                  <a:pathLst>
                    <a:path extrusionOk="0" h="449" w="24087">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13"/>
                <p:cNvSpPr/>
                <p:nvPr/>
              </p:nvSpPr>
              <p:spPr>
                <a:xfrm>
                  <a:off x="5021420" y="4203505"/>
                  <a:ext cx="958783" cy="17713"/>
                </a:xfrm>
                <a:custGeom>
                  <a:rect b="b" l="l" r="r" t="t"/>
                  <a:pathLst>
                    <a:path extrusionOk="0" h="445" w="24087">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13"/>
                <p:cNvSpPr/>
                <p:nvPr/>
              </p:nvSpPr>
              <p:spPr>
                <a:xfrm>
                  <a:off x="6084275" y="4021592"/>
                  <a:ext cx="303314" cy="296109"/>
                </a:xfrm>
                <a:custGeom>
                  <a:rect b="b" l="l" r="r" t="t"/>
                  <a:pathLst>
                    <a:path extrusionOk="0" h="7439" w="762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13"/>
                <p:cNvSpPr/>
                <p:nvPr/>
              </p:nvSpPr>
              <p:spPr>
                <a:xfrm>
                  <a:off x="6103659" y="2002457"/>
                  <a:ext cx="304747" cy="273182"/>
                </a:xfrm>
                <a:custGeom>
                  <a:rect b="b" l="l" r="r" t="t"/>
                  <a:pathLst>
                    <a:path extrusionOk="0" h="6863" w="7656">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13"/>
                <p:cNvSpPr/>
                <p:nvPr/>
              </p:nvSpPr>
              <p:spPr>
                <a:xfrm>
                  <a:off x="5282465" y="1608896"/>
                  <a:ext cx="831885" cy="159698"/>
                </a:xfrm>
                <a:custGeom>
                  <a:rect b="b" l="l" r="r" t="t"/>
                  <a:pathLst>
                    <a:path extrusionOk="0" h="4012" w="20899">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rgbClr val="291E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13"/>
                <p:cNvSpPr/>
                <p:nvPr/>
              </p:nvSpPr>
              <p:spPr>
                <a:xfrm>
                  <a:off x="5282465" y="1768557"/>
                  <a:ext cx="831885" cy="14967"/>
                </a:xfrm>
                <a:custGeom>
                  <a:rect b="b" l="l" r="r" t="t"/>
                  <a:pathLst>
                    <a:path extrusionOk="0" h="376" w="20899">
                      <a:moveTo>
                        <a:pt x="0" y="0"/>
                      </a:moveTo>
                      <a:lnTo>
                        <a:pt x="0" y="317"/>
                      </a:lnTo>
                      <a:lnTo>
                        <a:pt x="0" y="376"/>
                      </a:lnTo>
                      <a:lnTo>
                        <a:pt x="20899" y="376"/>
                      </a:lnTo>
                      <a:lnTo>
                        <a:pt x="20899" y="317"/>
                      </a:lnTo>
                      <a:lnTo>
                        <a:pt x="20899" y="0"/>
                      </a:lnTo>
                      <a:close/>
                    </a:path>
                  </a:pathLst>
                </a:custGeom>
                <a:solidFill>
                  <a:srgbClr val="4E51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13"/>
                <p:cNvSpPr/>
                <p:nvPr/>
              </p:nvSpPr>
              <p:spPr>
                <a:xfrm>
                  <a:off x="5282465" y="1783484"/>
                  <a:ext cx="831885" cy="104409"/>
                </a:xfrm>
                <a:custGeom>
                  <a:rect b="b" l="l" r="r" t="t"/>
                  <a:pathLst>
                    <a:path extrusionOk="0" h="2623" w="20899">
                      <a:moveTo>
                        <a:pt x="0" y="1"/>
                      </a:moveTo>
                      <a:cubicBezTo>
                        <a:pt x="31" y="1448"/>
                        <a:pt x="1253" y="2622"/>
                        <a:pt x="2742" y="2622"/>
                      </a:cubicBezTo>
                      <a:lnTo>
                        <a:pt x="18154" y="2622"/>
                      </a:lnTo>
                      <a:cubicBezTo>
                        <a:pt x="19642" y="2622"/>
                        <a:pt x="20865" y="1448"/>
                        <a:pt x="20899" y="1"/>
                      </a:cubicBezTo>
                      <a:close/>
                    </a:path>
                  </a:pathLst>
                </a:custGeom>
                <a:solidFill>
                  <a:srgbClr val="827F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13"/>
                <p:cNvSpPr/>
                <p:nvPr/>
              </p:nvSpPr>
              <p:spPr>
                <a:xfrm>
                  <a:off x="5282465" y="1345102"/>
                  <a:ext cx="831885" cy="515992"/>
                </a:xfrm>
                <a:custGeom>
                  <a:rect b="b" l="l" r="r" t="t"/>
                  <a:pathLst>
                    <a:path extrusionOk="0" h="12963" w="20899">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rgbClr val="E8E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13"/>
                <p:cNvSpPr/>
                <p:nvPr/>
              </p:nvSpPr>
              <p:spPr>
                <a:xfrm>
                  <a:off x="5336282" y="1680745"/>
                  <a:ext cx="35227" cy="26709"/>
                </a:xfrm>
                <a:custGeom>
                  <a:rect b="b" l="l" r="r" t="t"/>
                  <a:pathLst>
                    <a:path extrusionOk="0" h="671" w="885">
                      <a:moveTo>
                        <a:pt x="444" y="1"/>
                      </a:moveTo>
                      <a:cubicBezTo>
                        <a:pt x="3" y="1"/>
                        <a:pt x="0" y="670"/>
                        <a:pt x="444" y="670"/>
                      </a:cubicBezTo>
                      <a:cubicBezTo>
                        <a:pt x="884" y="670"/>
                        <a:pt x="884" y="1"/>
                        <a:pt x="4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13"/>
                <p:cNvSpPr/>
                <p:nvPr/>
              </p:nvSpPr>
              <p:spPr>
                <a:xfrm>
                  <a:off x="5338471" y="1726363"/>
                  <a:ext cx="126381" cy="98876"/>
                </a:xfrm>
                <a:custGeom>
                  <a:rect b="b" l="l" r="r" t="t"/>
                  <a:pathLst>
                    <a:path extrusionOk="0" h="2484" w="3175">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13"/>
                <p:cNvSpPr/>
                <p:nvPr/>
              </p:nvSpPr>
              <p:spPr>
                <a:xfrm>
                  <a:off x="5021420" y="3604223"/>
                  <a:ext cx="958783" cy="17793"/>
                </a:xfrm>
                <a:custGeom>
                  <a:rect b="b" l="l" r="r" t="t"/>
                  <a:pathLst>
                    <a:path extrusionOk="0" h="447" w="24087">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13"/>
                <p:cNvSpPr/>
                <p:nvPr/>
              </p:nvSpPr>
              <p:spPr>
                <a:xfrm>
                  <a:off x="5021420" y="3712893"/>
                  <a:ext cx="958783" cy="17713"/>
                </a:xfrm>
                <a:custGeom>
                  <a:rect b="b" l="l" r="r" t="t"/>
                  <a:pathLst>
                    <a:path extrusionOk="0" h="445" w="24087">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13"/>
                <p:cNvSpPr/>
                <p:nvPr/>
              </p:nvSpPr>
              <p:spPr>
                <a:xfrm>
                  <a:off x="6084275" y="3530980"/>
                  <a:ext cx="303314" cy="296109"/>
                </a:xfrm>
                <a:custGeom>
                  <a:rect b="b" l="l" r="r" t="t"/>
                  <a:pathLst>
                    <a:path extrusionOk="0" h="7439" w="762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03" name="Google Shape;1103;p13"/>
              <p:cNvSpPr/>
              <p:nvPr/>
            </p:nvSpPr>
            <p:spPr>
              <a:xfrm>
                <a:off x="5789650" y="2289345"/>
                <a:ext cx="304747" cy="273182"/>
              </a:xfrm>
              <a:custGeom>
                <a:rect b="b" l="l" r="r" t="t"/>
                <a:pathLst>
                  <a:path extrusionOk="0" h="6863" w="7656">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104" name="Google Shape;1104;p13"/>
          <p:cNvSpPr txBox="1"/>
          <p:nvPr>
            <p:ph idx="2" type="title"/>
          </p:nvPr>
        </p:nvSpPr>
        <p:spPr>
          <a:xfrm>
            <a:off x="532470" y="1528325"/>
            <a:ext cx="2667000" cy="577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7200"/>
              <a:buNone/>
            </a:pPr>
            <a:r>
              <a:rPr lang="en-US" sz="9600">
                <a:solidFill>
                  <a:srgbClr val="FF7C3E"/>
                </a:solidFill>
              </a:rPr>
              <a:t>02</a:t>
            </a:r>
            <a:endParaRPr sz="9600">
              <a:solidFill>
                <a:srgbClr val="FF7C3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5DDDA">
            <a:alpha val="71764"/>
          </a:srgbClr>
        </a:solidFill>
      </p:bgPr>
    </p:bg>
    <p:spTree>
      <p:nvGrpSpPr>
        <p:cNvPr id="1108" name="Shape 1108"/>
        <p:cNvGrpSpPr/>
        <p:nvPr/>
      </p:nvGrpSpPr>
      <p:grpSpPr>
        <a:xfrm>
          <a:off x="0" y="0"/>
          <a:ext cx="0" cy="0"/>
          <a:chOff x="0" y="0"/>
          <a:chExt cx="0" cy="0"/>
        </a:xfrm>
      </p:grpSpPr>
      <p:sp>
        <p:nvSpPr>
          <p:cNvPr id="1109" name="Google Shape;1109;p14"/>
          <p:cNvSpPr txBox="1"/>
          <p:nvPr>
            <p:ph type="ctrTitle"/>
          </p:nvPr>
        </p:nvSpPr>
        <p:spPr>
          <a:xfrm>
            <a:off x="3351750" y="397650"/>
            <a:ext cx="5118600" cy="5910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400"/>
              <a:buNone/>
            </a:pPr>
            <a:r>
              <a:rPr lang="en-US"/>
              <a:t>Environment Setup</a:t>
            </a:r>
            <a:endParaRPr/>
          </a:p>
        </p:txBody>
      </p:sp>
      <p:sp>
        <p:nvSpPr>
          <p:cNvPr id="1110" name="Google Shape;1110;p14"/>
          <p:cNvSpPr/>
          <p:nvPr/>
        </p:nvSpPr>
        <p:spPr>
          <a:xfrm flipH="1">
            <a:off x="3547282" y="2253823"/>
            <a:ext cx="1580770" cy="1388823"/>
          </a:xfrm>
          <a:custGeom>
            <a:rect b="b" l="l" r="r" t="t"/>
            <a:pathLst>
              <a:path extrusionOk="0" h="43333" w="49322">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14"/>
          <p:cNvSpPr txBox="1"/>
          <p:nvPr/>
        </p:nvSpPr>
        <p:spPr>
          <a:xfrm flipH="1">
            <a:off x="3541953" y="2623142"/>
            <a:ext cx="1929600" cy="673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7C3E"/>
                </a:solidFill>
                <a:latin typeface="Denk One"/>
                <a:ea typeface="Denk One"/>
                <a:cs typeface="Denk One"/>
                <a:sym typeface="Denk One"/>
              </a:rPr>
              <a:t>I am here!</a:t>
            </a:r>
            <a:endParaRPr b="0" i="0" sz="1800" u="none" cap="none" strike="noStrike">
              <a:solidFill>
                <a:srgbClr val="FF7C3E"/>
              </a:solidFill>
              <a:latin typeface="Denk One"/>
              <a:ea typeface="Denk One"/>
              <a:cs typeface="Denk One"/>
              <a:sym typeface="Denk One"/>
            </a:endParaRPr>
          </a:p>
        </p:txBody>
      </p:sp>
      <p:sp>
        <p:nvSpPr>
          <p:cNvPr id="1112" name="Google Shape;1112;p14"/>
          <p:cNvSpPr/>
          <p:nvPr/>
        </p:nvSpPr>
        <p:spPr>
          <a:xfrm flipH="1" rot="-264168">
            <a:off x="2199724" y="1375467"/>
            <a:ext cx="1574125" cy="657522"/>
          </a:xfrm>
          <a:custGeom>
            <a:rect b="b" l="l" r="r" t="t"/>
            <a:pathLst>
              <a:path extrusionOk="0" h="15681" w="29295">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14"/>
          <p:cNvSpPr txBox="1"/>
          <p:nvPr/>
        </p:nvSpPr>
        <p:spPr>
          <a:xfrm flipH="1">
            <a:off x="2015102" y="1367600"/>
            <a:ext cx="1943400" cy="673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7C3E"/>
                </a:solidFill>
                <a:latin typeface="Denk One"/>
                <a:ea typeface="Denk One"/>
                <a:cs typeface="Denk One"/>
                <a:sym typeface="Denk One"/>
              </a:rPr>
              <a:t>Hi, Django</a:t>
            </a:r>
            <a:endParaRPr b="0" i="0" sz="1800" u="none" cap="none" strike="noStrike">
              <a:solidFill>
                <a:srgbClr val="FF7C3E"/>
              </a:solidFill>
              <a:latin typeface="Denk One"/>
              <a:ea typeface="Denk One"/>
              <a:cs typeface="Denk One"/>
              <a:sym typeface="Denk One"/>
            </a:endParaRPr>
          </a:p>
        </p:txBody>
      </p:sp>
      <p:grpSp>
        <p:nvGrpSpPr>
          <p:cNvPr id="1114" name="Google Shape;1114;p14"/>
          <p:cNvGrpSpPr/>
          <p:nvPr/>
        </p:nvGrpSpPr>
        <p:grpSpPr>
          <a:xfrm>
            <a:off x="755856" y="1978199"/>
            <a:ext cx="3078800" cy="2763653"/>
            <a:chOff x="755856" y="1978199"/>
            <a:chExt cx="3078800" cy="2763653"/>
          </a:xfrm>
        </p:grpSpPr>
        <p:sp>
          <p:nvSpPr>
            <p:cNvPr id="1115" name="Google Shape;1115;p14"/>
            <p:cNvSpPr/>
            <p:nvPr/>
          </p:nvSpPr>
          <p:spPr>
            <a:xfrm>
              <a:off x="1368680" y="3485360"/>
              <a:ext cx="1335134" cy="1076407"/>
            </a:xfrm>
            <a:custGeom>
              <a:rect b="b" l="l" r="r" t="t"/>
              <a:pathLst>
                <a:path extrusionOk="0" h="30608" w="37965">
                  <a:moveTo>
                    <a:pt x="2551" y="0"/>
                  </a:moveTo>
                  <a:cubicBezTo>
                    <a:pt x="0" y="0"/>
                    <a:pt x="1410" y="11200"/>
                    <a:pt x="1190" y="13802"/>
                  </a:cubicBezTo>
                  <a:cubicBezTo>
                    <a:pt x="961" y="16579"/>
                    <a:pt x="5280" y="30454"/>
                    <a:pt x="11444" y="30606"/>
                  </a:cubicBezTo>
                  <a:cubicBezTo>
                    <a:pt x="11492" y="30607"/>
                    <a:pt x="11541" y="30608"/>
                    <a:pt x="11589" y="30608"/>
                  </a:cubicBezTo>
                  <a:cubicBezTo>
                    <a:pt x="17757" y="30608"/>
                    <a:pt x="26883" y="20806"/>
                    <a:pt x="28560" y="19659"/>
                  </a:cubicBezTo>
                  <a:cubicBezTo>
                    <a:pt x="29584" y="18960"/>
                    <a:pt x="30646" y="18372"/>
                    <a:pt x="31218" y="18372"/>
                  </a:cubicBezTo>
                  <a:cubicBezTo>
                    <a:pt x="31465" y="18372"/>
                    <a:pt x="31621" y="18481"/>
                    <a:pt x="31644" y="18736"/>
                  </a:cubicBezTo>
                  <a:cubicBezTo>
                    <a:pt x="31686" y="19221"/>
                    <a:pt x="32104" y="20972"/>
                    <a:pt x="32801" y="20972"/>
                  </a:cubicBezTo>
                  <a:cubicBezTo>
                    <a:pt x="33248" y="20972"/>
                    <a:pt x="33535" y="20230"/>
                    <a:pt x="33683" y="19704"/>
                  </a:cubicBezTo>
                  <a:cubicBezTo>
                    <a:pt x="33702" y="19637"/>
                    <a:pt x="33759" y="19603"/>
                    <a:pt x="33816" y="19603"/>
                  </a:cubicBezTo>
                  <a:cubicBezTo>
                    <a:pt x="33871" y="19603"/>
                    <a:pt x="33925" y="19634"/>
                    <a:pt x="33945" y="19696"/>
                  </a:cubicBezTo>
                  <a:cubicBezTo>
                    <a:pt x="34117" y="20196"/>
                    <a:pt x="34437" y="20894"/>
                    <a:pt x="34880" y="20894"/>
                  </a:cubicBezTo>
                  <a:cubicBezTo>
                    <a:pt x="35368" y="20894"/>
                    <a:pt x="35664" y="20249"/>
                    <a:pt x="35799" y="19865"/>
                  </a:cubicBezTo>
                  <a:cubicBezTo>
                    <a:pt x="35814" y="19818"/>
                    <a:pt x="35854" y="19794"/>
                    <a:pt x="35895" y="19794"/>
                  </a:cubicBezTo>
                  <a:cubicBezTo>
                    <a:pt x="35934" y="19794"/>
                    <a:pt x="35972" y="19814"/>
                    <a:pt x="35992" y="19856"/>
                  </a:cubicBezTo>
                  <a:cubicBezTo>
                    <a:pt x="36152" y="20196"/>
                    <a:pt x="36491" y="20742"/>
                    <a:pt x="37034" y="20742"/>
                  </a:cubicBezTo>
                  <a:cubicBezTo>
                    <a:pt x="37061" y="20742"/>
                    <a:pt x="37088" y="20740"/>
                    <a:pt x="37115" y="20738"/>
                  </a:cubicBezTo>
                  <a:cubicBezTo>
                    <a:pt x="37965" y="20664"/>
                    <a:pt x="37501" y="17966"/>
                    <a:pt x="37501" y="17966"/>
                  </a:cubicBezTo>
                  <a:cubicBezTo>
                    <a:pt x="37261" y="16219"/>
                    <a:pt x="35560" y="15271"/>
                    <a:pt x="32620" y="15271"/>
                  </a:cubicBezTo>
                  <a:cubicBezTo>
                    <a:pt x="31798" y="15271"/>
                    <a:pt x="30879" y="15345"/>
                    <a:pt x="29869" y="15496"/>
                  </a:cubicBezTo>
                  <a:cubicBezTo>
                    <a:pt x="25891" y="16096"/>
                    <a:pt x="15345" y="23714"/>
                    <a:pt x="11547" y="23714"/>
                  </a:cubicBezTo>
                  <a:cubicBezTo>
                    <a:pt x="10931" y="23714"/>
                    <a:pt x="10492" y="23514"/>
                    <a:pt x="10288" y="23051"/>
                  </a:cubicBezTo>
                  <a:cubicBezTo>
                    <a:pt x="8824" y="19738"/>
                    <a:pt x="6432" y="1855"/>
                    <a:pt x="3119" y="157"/>
                  </a:cubicBezTo>
                  <a:cubicBezTo>
                    <a:pt x="2911" y="50"/>
                    <a:pt x="2722" y="0"/>
                    <a:pt x="2551" y="0"/>
                  </a:cubicBezTo>
                  <a:close/>
                </a:path>
              </a:pathLst>
            </a:custGeom>
            <a:solidFill>
              <a:srgbClr val="F1CC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14"/>
            <p:cNvSpPr/>
            <p:nvPr/>
          </p:nvSpPr>
          <p:spPr>
            <a:xfrm>
              <a:off x="1361928" y="3455046"/>
              <a:ext cx="332649" cy="604424"/>
            </a:xfrm>
            <a:custGeom>
              <a:rect b="b" l="l" r="r" t="t"/>
              <a:pathLst>
                <a:path extrusionOk="0" h="17187" w="9459">
                  <a:moveTo>
                    <a:pt x="2918" y="0"/>
                  </a:moveTo>
                  <a:cubicBezTo>
                    <a:pt x="1187" y="0"/>
                    <a:pt x="710" y="3076"/>
                    <a:pt x="369" y="6194"/>
                  </a:cubicBezTo>
                  <a:cubicBezTo>
                    <a:pt x="0" y="9579"/>
                    <a:pt x="1321" y="17187"/>
                    <a:pt x="1321" y="17187"/>
                  </a:cubicBezTo>
                  <a:lnTo>
                    <a:pt x="9459" y="14492"/>
                  </a:lnTo>
                  <a:cubicBezTo>
                    <a:pt x="9459" y="14492"/>
                    <a:pt x="5497" y="649"/>
                    <a:pt x="3380" y="67"/>
                  </a:cubicBezTo>
                  <a:cubicBezTo>
                    <a:pt x="3217" y="22"/>
                    <a:pt x="3063" y="0"/>
                    <a:pt x="2918" y="0"/>
                  </a:cubicBezTo>
                  <a:close/>
                </a:path>
              </a:pathLst>
            </a:custGeom>
            <a:solidFill>
              <a:srgbClr val="2AB0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14"/>
            <p:cNvSpPr/>
            <p:nvPr/>
          </p:nvSpPr>
          <p:spPr>
            <a:xfrm>
              <a:off x="2948709" y="4237727"/>
              <a:ext cx="76173" cy="45753"/>
            </a:xfrm>
            <a:custGeom>
              <a:rect b="b" l="l" r="r" t="t"/>
              <a:pathLst>
                <a:path extrusionOk="0" h="1301" w="2166">
                  <a:moveTo>
                    <a:pt x="8" y="0"/>
                  </a:moveTo>
                  <a:cubicBezTo>
                    <a:pt x="4" y="0"/>
                    <a:pt x="0" y="4"/>
                    <a:pt x="0" y="12"/>
                  </a:cubicBezTo>
                  <a:lnTo>
                    <a:pt x="0" y="1288"/>
                  </a:lnTo>
                  <a:cubicBezTo>
                    <a:pt x="0" y="1297"/>
                    <a:pt x="4" y="1301"/>
                    <a:pt x="8" y="1301"/>
                  </a:cubicBezTo>
                  <a:lnTo>
                    <a:pt x="2153" y="1301"/>
                  </a:lnTo>
                  <a:cubicBezTo>
                    <a:pt x="2157" y="1301"/>
                    <a:pt x="2166" y="1297"/>
                    <a:pt x="2166" y="1288"/>
                  </a:cubicBezTo>
                  <a:lnTo>
                    <a:pt x="2166" y="12"/>
                  </a:lnTo>
                  <a:cubicBezTo>
                    <a:pt x="2166" y="4"/>
                    <a:pt x="2157" y="0"/>
                    <a:pt x="2153"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14"/>
            <p:cNvSpPr/>
            <p:nvPr/>
          </p:nvSpPr>
          <p:spPr>
            <a:xfrm>
              <a:off x="2840816" y="4237727"/>
              <a:ext cx="76173" cy="45753"/>
            </a:xfrm>
            <a:custGeom>
              <a:rect b="b" l="l" r="r" t="t"/>
              <a:pathLst>
                <a:path extrusionOk="0" h="1301" w="2166">
                  <a:moveTo>
                    <a:pt x="13" y="0"/>
                  </a:moveTo>
                  <a:cubicBezTo>
                    <a:pt x="4" y="0"/>
                    <a:pt x="0" y="4"/>
                    <a:pt x="0" y="12"/>
                  </a:cubicBezTo>
                  <a:lnTo>
                    <a:pt x="0" y="1288"/>
                  </a:lnTo>
                  <a:cubicBezTo>
                    <a:pt x="0" y="1297"/>
                    <a:pt x="4" y="1301"/>
                    <a:pt x="13" y="1301"/>
                  </a:cubicBezTo>
                  <a:lnTo>
                    <a:pt x="2154" y="1301"/>
                  </a:lnTo>
                  <a:cubicBezTo>
                    <a:pt x="2158" y="1301"/>
                    <a:pt x="2166" y="1297"/>
                    <a:pt x="2166" y="1288"/>
                  </a:cubicBezTo>
                  <a:lnTo>
                    <a:pt x="2166" y="12"/>
                  </a:lnTo>
                  <a:cubicBezTo>
                    <a:pt x="2166" y="4"/>
                    <a:pt x="2158" y="0"/>
                    <a:pt x="2154"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14"/>
            <p:cNvSpPr/>
            <p:nvPr/>
          </p:nvSpPr>
          <p:spPr>
            <a:xfrm>
              <a:off x="2699866" y="4237727"/>
              <a:ext cx="76208" cy="45753"/>
            </a:xfrm>
            <a:custGeom>
              <a:rect b="b" l="l" r="r" t="t"/>
              <a:pathLst>
                <a:path extrusionOk="0" h="1301" w="2167">
                  <a:moveTo>
                    <a:pt x="14" y="0"/>
                  </a:moveTo>
                  <a:cubicBezTo>
                    <a:pt x="5" y="0"/>
                    <a:pt x="1" y="4"/>
                    <a:pt x="1" y="12"/>
                  </a:cubicBezTo>
                  <a:lnTo>
                    <a:pt x="1" y="1288"/>
                  </a:lnTo>
                  <a:cubicBezTo>
                    <a:pt x="1" y="1297"/>
                    <a:pt x="5" y="1301"/>
                    <a:pt x="14" y="1301"/>
                  </a:cubicBezTo>
                  <a:lnTo>
                    <a:pt x="2155" y="1301"/>
                  </a:lnTo>
                  <a:cubicBezTo>
                    <a:pt x="2162" y="1301"/>
                    <a:pt x="2166" y="1297"/>
                    <a:pt x="2166" y="1288"/>
                  </a:cubicBezTo>
                  <a:lnTo>
                    <a:pt x="2166" y="12"/>
                  </a:lnTo>
                  <a:cubicBezTo>
                    <a:pt x="2166" y="4"/>
                    <a:pt x="2162" y="0"/>
                    <a:pt x="2155"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14"/>
            <p:cNvSpPr/>
            <p:nvPr/>
          </p:nvSpPr>
          <p:spPr>
            <a:xfrm>
              <a:off x="2595876" y="4237727"/>
              <a:ext cx="76208" cy="45753"/>
            </a:xfrm>
            <a:custGeom>
              <a:rect b="b" l="l" r="r" t="t"/>
              <a:pathLst>
                <a:path extrusionOk="0" h="1301" w="2167">
                  <a:moveTo>
                    <a:pt x="9" y="0"/>
                  </a:moveTo>
                  <a:cubicBezTo>
                    <a:pt x="5" y="0"/>
                    <a:pt x="1" y="4"/>
                    <a:pt x="1" y="12"/>
                  </a:cubicBezTo>
                  <a:lnTo>
                    <a:pt x="1" y="1288"/>
                  </a:lnTo>
                  <a:cubicBezTo>
                    <a:pt x="1" y="1297"/>
                    <a:pt x="5" y="1301"/>
                    <a:pt x="9" y="1301"/>
                  </a:cubicBezTo>
                  <a:lnTo>
                    <a:pt x="2155" y="1301"/>
                  </a:lnTo>
                  <a:cubicBezTo>
                    <a:pt x="2158" y="1301"/>
                    <a:pt x="2166" y="1297"/>
                    <a:pt x="2166" y="1288"/>
                  </a:cubicBezTo>
                  <a:lnTo>
                    <a:pt x="2166" y="12"/>
                  </a:lnTo>
                  <a:cubicBezTo>
                    <a:pt x="2166" y="4"/>
                    <a:pt x="2158" y="0"/>
                    <a:pt x="2155"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14"/>
            <p:cNvSpPr/>
            <p:nvPr/>
          </p:nvSpPr>
          <p:spPr>
            <a:xfrm>
              <a:off x="2491746" y="4237727"/>
              <a:ext cx="76208" cy="45753"/>
            </a:xfrm>
            <a:custGeom>
              <a:rect b="b" l="l" r="r" t="t"/>
              <a:pathLst>
                <a:path extrusionOk="0" h="1301" w="2167">
                  <a:moveTo>
                    <a:pt x="13" y="0"/>
                  </a:moveTo>
                  <a:cubicBezTo>
                    <a:pt x="5" y="0"/>
                    <a:pt x="1" y="4"/>
                    <a:pt x="1" y="12"/>
                  </a:cubicBezTo>
                  <a:lnTo>
                    <a:pt x="1" y="1288"/>
                  </a:lnTo>
                  <a:cubicBezTo>
                    <a:pt x="1" y="1297"/>
                    <a:pt x="5" y="1301"/>
                    <a:pt x="13" y="1301"/>
                  </a:cubicBezTo>
                  <a:lnTo>
                    <a:pt x="2154" y="1301"/>
                  </a:lnTo>
                  <a:cubicBezTo>
                    <a:pt x="2162" y="1301"/>
                    <a:pt x="2166" y="1297"/>
                    <a:pt x="2166" y="1288"/>
                  </a:cubicBezTo>
                  <a:lnTo>
                    <a:pt x="2166" y="12"/>
                  </a:lnTo>
                  <a:cubicBezTo>
                    <a:pt x="2166" y="4"/>
                    <a:pt x="2162" y="0"/>
                    <a:pt x="2154"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14"/>
            <p:cNvSpPr/>
            <p:nvPr/>
          </p:nvSpPr>
          <p:spPr>
            <a:xfrm>
              <a:off x="2339437" y="4237727"/>
              <a:ext cx="125653" cy="45753"/>
            </a:xfrm>
            <a:custGeom>
              <a:rect b="b" l="l" r="r" t="t"/>
              <a:pathLst>
                <a:path extrusionOk="0" h="1301" w="3573">
                  <a:moveTo>
                    <a:pt x="12" y="0"/>
                  </a:moveTo>
                  <a:cubicBezTo>
                    <a:pt x="5" y="0"/>
                    <a:pt x="1" y="4"/>
                    <a:pt x="1" y="12"/>
                  </a:cubicBezTo>
                  <a:lnTo>
                    <a:pt x="1" y="1288"/>
                  </a:lnTo>
                  <a:cubicBezTo>
                    <a:pt x="1" y="1297"/>
                    <a:pt x="5" y="1301"/>
                    <a:pt x="12" y="1301"/>
                  </a:cubicBezTo>
                  <a:lnTo>
                    <a:pt x="3565" y="1301"/>
                  </a:lnTo>
                  <a:cubicBezTo>
                    <a:pt x="3569" y="1301"/>
                    <a:pt x="3573" y="1297"/>
                    <a:pt x="3573" y="1288"/>
                  </a:cubicBezTo>
                  <a:lnTo>
                    <a:pt x="3573" y="12"/>
                  </a:lnTo>
                  <a:cubicBezTo>
                    <a:pt x="3573" y="4"/>
                    <a:pt x="3569" y="0"/>
                    <a:pt x="3565"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14"/>
            <p:cNvSpPr/>
            <p:nvPr/>
          </p:nvSpPr>
          <p:spPr>
            <a:xfrm>
              <a:off x="2322416" y="4281862"/>
              <a:ext cx="741120" cy="130858"/>
            </a:xfrm>
            <a:custGeom>
              <a:rect b="b" l="l" r="r" t="t"/>
              <a:pathLst>
                <a:path extrusionOk="0" h="3721" w="21074">
                  <a:moveTo>
                    <a:pt x="13" y="0"/>
                  </a:moveTo>
                  <a:cubicBezTo>
                    <a:pt x="4" y="0"/>
                    <a:pt x="0" y="4"/>
                    <a:pt x="0" y="12"/>
                  </a:cubicBezTo>
                  <a:lnTo>
                    <a:pt x="0" y="3708"/>
                  </a:lnTo>
                  <a:cubicBezTo>
                    <a:pt x="0" y="3712"/>
                    <a:pt x="4" y="3720"/>
                    <a:pt x="13" y="3720"/>
                  </a:cubicBezTo>
                  <a:lnTo>
                    <a:pt x="21062" y="3720"/>
                  </a:lnTo>
                  <a:cubicBezTo>
                    <a:pt x="21070" y="3720"/>
                    <a:pt x="21073" y="3712"/>
                    <a:pt x="21073" y="3708"/>
                  </a:cubicBezTo>
                  <a:lnTo>
                    <a:pt x="21073" y="12"/>
                  </a:lnTo>
                  <a:cubicBezTo>
                    <a:pt x="21073" y="4"/>
                    <a:pt x="21070" y="0"/>
                    <a:pt x="21062"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14"/>
            <p:cNvSpPr/>
            <p:nvPr/>
          </p:nvSpPr>
          <p:spPr>
            <a:xfrm>
              <a:off x="763769" y="3400783"/>
              <a:ext cx="993412" cy="1338475"/>
            </a:xfrm>
            <a:custGeom>
              <a:rect b="b" l="l" r="r" t="t"/>
              <a:pathLst>
                <a:path extrusionOk="0" h="38060" w="28248">
                  <a:moveTo>
                    <a:pt x="15584" y="0"/>
                  </a:moveTo>
                  <a:cubicBezTo>
                    <a:pt x="14397" y="0"/>
                    <a:pt x="13573" y="309"/>
                    <a:pt x="13573" y="309"/>
                  </a:cubicBezTo>
                  <a:cubicBezTo>
                    <a:pt x="10340" y="494"/>
                    <a:pt x="5172" y="7508"/>
                    <a:pt x="2588" y="16002"/>
                  </a:cubicBezTo>
                  <a:cubicBezTo>
                    <a:pt x="0" y="24492"/>
                    <a:pt x="1297" y="38060"/>
                    <a:pt x="1297" y="38060"/>
                  </a:cubicBezTo>
                  <a:lnTo>
                    <a:pt x="28248" y="38060"/>
                  </a:lnTo>
                  <a:cubicBezTo>
                    <a:pt x="28248" y="38060"/>
                    <a:pt x="22911" y="4375"/>
                    <a:pt x="19954" y="1700"/>
                  </a:cubicBezTo>
                  <a:cubicBezTo>
                    <a:pt x="18449" y="335"/>
                    <a:pt x="16820" y="0"/>
                    <a:pt x="15584" y="0"/>
                  </a:cubicBezTo>
                  <a:close/>
                </a:path>
              </a:pathLst>
            </a:custGeom>
            <a:solidFill>
              <a:srgbClr val="2AB0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14"/>
            <p:cNvSpPr/>
            <p:nvPr/>
          </p:nvSpPr>
          <p:spPr>
            <a:xfrm>
              <a:off x="821478" y="2419724"/>
              <a:ext cx="1580744" cy="1183035"/>
            </a:xfrm>
            <a:custGeom>
              <a:rect b="b" l="l" r="r" t="t"/>
              <a:pathLst>
                <a:path extrusionOk="0" h="33640" w="44949">
                  <a:moveTo>
                    <a:pt x="43609" y="0"/>
                  </a:moveTo>
                  <a:cubicBezTo>
                    <a:pt x="43604" y="0"/>
                    <a:pt x="43600" y="0"/>
                    <a:pt x="43595" y="1"/>
                  </a:cubicBezTo>
                  <a:cubicBezTo>
                    <a:pt x="37127" y="83"/>
                    <a:pt x="9491" y="440"/>
                    <a:pt x="3101" y="521"/>
                  </a:cubicBezTo>
                  <a:cubicBezTo>
                    <a:pt x="2367" y="530"/>
                    <a:pt x="1776" y="1129"/>
                    <a:pt x="1776" y="1859"/>
                  </a:cubicBezTo>
                  <a:lnTo>
                    <a:pt x="1776" y="11945"/>
                  </a:lnTo>
                  <a:cubicBezTo>
                    <a:pt x="1776" y="11945"/>
                    <a:pt x="0" y="14828"/>
                    <a:pt x="1407" y="19426"/>
                  </a:cubicBezTo>
                  <a:cubicBezTo>
                    <a:pt x="2502" y="22989"/>
                    <a:pt x="8125" y="23462"/>
                    <a:pt x="10603" y="23490"/>
                  </a:cubicBezTo>
                  <a:cubicBezTo>
                    <a:pt x="11251" y="23498"/>
                    <a:pt x="11771" y="24036"/>
                    <a:pt x="11771" y="24683"/>
                  </a:cubicBezTo>
                  <a:lnTo>
                    <a:pt x="11771" y="29359"/>
                  </a:lnTo>
                  <a:cubicBezTo>
                    <a:pt x="11771" y="29359"/>
                    <a:pt x="13305" y="31812"/>
                    <a:pt x="15512" y="33223"/>
                  </a:cubicBezTo>
                  <a:cubicBezTo>
                    <a:pt x="15970" y="33515"/>
                    <a:pt x="16399" y="33639"/>
                    <a:pt x="16791" y="33639"/>
                  </a:cubicBezTo>
                  <a:cubicBezTo>
                    <a:pt x="18291" y="33639"/>
                    <a:pt x="19252" y="31827"/>
                    <a:pt x="19252" y="30709"/>
                  </a:cubicBezTo>
                  <a:lnTo>
                    <a:pt x="19252" y="26353"/>
                  </a:lnTo>
                  <a:cubicBezTo>
                    <a:pt x="19252" y="26353"/>
                    <a:pt x="29679" y="25742"/>
                    <a:pt x="36487" y="25188"/>
                  </a:cubicBezTo>
                  <a:cubicBezTo>
                    <a:pt x="43296" y="24638"/>
                    <a:pt x="44948" y="19733"/>
                    <a:pt x="44948" y="17522"/>
                  </a:cubicBezTo>
                  <a:lnTo>
                    <a:pt x="44948" y="1342"/>
                  </a:lnTo>
                  <a:cubicBezTo>
                    <a:pt x="44948" y="600"/>
                    <a:pt x="44350" y="0"/>
                    <a:pt x="43609" y="0"/>
                  </a:cubicBezTo>
                  <a:close/>
                </a:path>
              </a:pathLst>
            </a:custGeom>
            <a:solidFill>
              <a:srgbClr val="F1CC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14"/>
            <p:cNvSpPr/>
            <p:nvPr/>
          </p:nvSpPr>
          <p:spPr>
            <a:xfrm>
              <a:off x="960353" y="2923986"/>
              <a:ext cx="247122" cy="185966"/>
            </a:xfrm>
            <a:custGeom>
              <a:rect b="b" l="l" r="r" t="t"/>
              <a:pathLst>
                <a:path extrusionOk="0" h="5288" w="7027">
                  <a:moveTo>
                    <a:pt x="4091" y="1"/>
                  </a:moveTo>
                  <a:cubicBezTo>
                    <a:pt x="3610" y="1"/>
                    <a:pt x="3088" y="172"/>
                    <a:pt x="2539" y="608"/>
                  </a:cubicBezTo>
                  <a:cubicBezTo>
                    <a:pt x="1" y="2626"/>
                    <a:pt x="2539" y="4836"/>
                    <a:pt x="2539" y="4836"/>
                  </a:cubicBezTo>
                  <a:cubicBezTo>
                    <a:pt x="3152" y="5177"/>
                    <a:pt x="3829" y="5288"/>
                    <a:pt x="4449" y="5288"/>
                  </a:cubicBezTo>
                  <a:cubicBezTo>
                    <a:pt x="5607" y="5288"/>
                    <a:pt x="6571" y="4902"/>
                    <a:pt x="6571" y="4902"/>
                  </a:cubicBezTo>
                  <a:lnTo>
                    <a:pt x="6571" y="4902"/>
                  </a:lnTo>
                  <a:cubicBezTo>
                    <a:pt x="6425" y="4945"/>
                    <a:pt x="6268" y="4965"/>
                    <a:pt x="6106" y="4965"/>
                  </a:cubicBezTo>
                  <a:cubicBezTo>
                    <a:pt x="5047" y="4965"/>
                    <a:pt x="3812" y="4099"/>
                    <a:pt x="4492" y="3081"/>
                  </a:cubicBezTo>
                  <a:cubicBezTo>
                    <a:pt x="4993" y="2329"/>
                    <a:pt x="5899" y="2195"/>
                    <a:pt x="6481" y="2195"/>
                  </a:cubicBezTo>
                  <a:cubicBezTo>
                    <a:pt x="6804" y="2195"/>
                    <a:pt x="7027" y="2236"/>
                    <a:pt x="7027" y="2236"/>
                  </a:cubicBezTo>
                  <a:cubicBezTo>
                    <a:pt x="7027" y="2236"/>
                    <a:pt x="5828" y="1"/>
                    <a:pt x="4091" y="1"/>
                  </a:cubicBezTo>
                  <a:close/>
                </a:path>
              </a:pathLst>
            </a:custGeom>
            <a:solidFill>
              <a:srgbClr val="E097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14"/>
            <p:cNvSpPr/>
            <p:nvPr/>
          </p:nvSpPr>
          <p:spPr>
            <a:xfrm>
              <a:off x="1998455" y="3157391"/>
              <a:ext cx="66959" cy="32600"/>
            </a:xfrm>
            <a:custGeom>
              <a:rect b="b" l="l" r="r" t="t"/>
              <a:pathLst>
                <a:path extrusionOk="0" h="927" w="1904">
                  <a:moveTo>
                    <a:pt x="1" y="0"/>
                  </a:moveTo>
                  <a:lnTo>
                    <a:pt x="771" y="927"/>
                  </a:lnTo>
                  <a:lnTo>
                    <a:pt x="1903" y="0"/>
                  </a:lnTo>
                  <a:close/>
                </a:path>
              </a:pathLst>
            </a:custGeom>
            <a:solidFill>
              <a:srgbClr val="E097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14"/>
            <p:cNvSpPr/>
            <p:nvPr/>
          </p:nvSpPr>
          <p:spPr>
            <a:xfrm>
              <a:off x="1450655" y="2940163"/>
              <a:ext cx="384838" cy="336694"/>
            </a:xfrm>
            <a:custGeom>
              <a:rect b="b" l="l" r="r" t="t"/>
              <a:pathLst>
                <a:path extrusionOk="0" h="9574" w="10943">
                  <a:moveTo>
                    <a:pt x="5471" y="0"/>
                  </a:moveTo>
                  <a:cubicBezTo>
                    <a:pt x="2448" y="0"/>
                    <a:pt x="0" y="2141"/>
                    <a:pt x="0" y="4786"/>
                  </a:cubicBezTo>
                  <a:cubicBezTo>
                    <a:pt x="0" y="7427"/>
                    <a:pt x="2448" y="9573"/>
                    <a:pt x="5471" y="9573"/>
                  </a:cubicBezTo>
                  <a:cubicBezTo>
                    <a:pt x="8494" y="9573"/>
                    <a:pt x="10942" y="7427"/>
                    <a:pt x="10942" y="4786"/>
                  </a:cubicBezTo>
                  <a:cubicBezTo>
                    <a:pt x="10942" y="2141"/>
                    <a:pt x="8494" y="0"/>
                    <a:pt x="5471" y="0"/>
                  </a:cubicBezTo>
                  <a:close/>
                </a:path>
              </a:pathLst>
            </a:custGeom>
            <a:solidFill>
              <a:srgbClr val="E097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14"/>
            <p:cNvSpPr/>
            <p:nvPr/>
          </p:nvSpPr>
          <p:spPr>
            <a:xfrm>
              <a:off x="2189589" y="2945614"/>
              <a:ext cx="214803" cy="258376"/>
            </a:xfrm>
            <a:custGeom>
              <a:rect b="b" l="l" r="r" t="t"/>
              <a:pathLst>
                <a:path extrusionOk="0" h="7347" w="6108">
                  <a:moveTo>
                    <a:pt x="4528" y="1"/>
                  </a:moveTo>
                  <a:cubicBezTo>
                    <a:pt x="2026" y="1"/>
                    <a:pt x="0" y="1650"/>
                    <a:pt x="0" y="3679"/>
                  </a:cubicBezTo>
                  <a:cubicBezTo>
                    <a:pt x="0" y="5612"/>
                    <a:pt x="1829" y="7191"/>
                    <a:pt x="4154" y="7346"/>
                  </a:cubicBezTo>
                  <a:cubicBezTo>
                    <a:pt x="5631" y="5702"/>
                    <a:pt x="6107" y="3749"/>
                    <a:pt x="6107" y="2568"/>
                  </a:cubicBezTo>
                  <a:lnTo>
                    <a:pt x="6107" y="234"/>
                  </a:lnTo>
                  <a:cubicBezTo>
                    <a:pt x="5615" y="87"/>
                    <a:pt x="5085" y="1"/>
                    <a:pt x="4528" y="1"/>
                  </a:cubicBezTo>
                  <a:close/>
                </a:path>
              </a:pathLst>
            </a:custGeom>
            <a:solidFill>
              <a:srgbClr val="E097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14"/>
            <p:cNvSpPr/>
            <p:nvPr/>
          </p:nvSpPr>
          <p:spPr>
            <a:xfrm>
              <a:off x="755856" y="1978199"/>
              <a:ext cx="1943497" cy="926031"/>
            </a:xfrm>
            <a:custGeom>
              <a:rect b="b" l="l" r="r" t="t"/>
              <a:pathLst>
                <a:path extrusionOk="0" h="26332" w="55264">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rgbClr val="FF7C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14"/>
            <p:cNvSpPr/>
            <p:nvPr/>
          </p:nvSpPr>
          <p:spPr>
            <a:xfrm>
              <a:off x="887548" y="2723523"/>
              <a:ext cx="399257" cy="173235"/>
            </a:xfrm>
            <a:custGeom>
              <a:rect b="b" l="l" r="r" t="t"/>
              <a:pathLst>
                <a:path extrusionOk="0" h="4926" w="11353">
                  <a:moveTo>
                    <a:pt x="5356" y="1"/>
                  </a:moveTo>
                  <a:cubicBezTo>
                    <a:pt x="1674" y="1"/>
                    <a:pt x="0" y="3232"/>
                    <a:pt x="0" y="3232"/>
                  </a:cubicBezTo>
                  <a:cubicBezTo>
                    <a:pt x="0" y="3232"/>
                    <a:pt x="1129" y="1113"/>
                    <a:pt x="4425" y="1113"/>
                  </a:cubicBezTo>
                  <a:cubicBezTo>
                    <a:pt x="4634" y="1113"/>
                    <a:pt x="4851" y="1122"/>
                    <a:pt x="5078" y="1140"/>
                  </a:cubicBezTo>
                  <a:cubicBezTo>
                    <a:pt x="8880" y="1448"/>
                    <a:pt x="11353" y="4926"/>
                    <a:pt x="11353" y="4926"/>
                  </a:cubicBezTo>
                  <a:cubicBezTo>
                    <a:pt x="11353" y="4926"/>
                    <a:pt x="8551" y="144"/>
                    <a:pt x="5652" y="8"/>
                  </a:cubicBezTo>
                  <a:cubicBezTo>
                    <a:pt x="5552" y="3"/>
                    <a:pt x="5453" y="1"/>
                    <a:pt x="5356" y="1"/>
                  </a:cubicBezTo>
                  <a:close/>
                </a:path>
              </a:pathLst>
            </a:custGeom>
            <a:solidFill>
              <a:srgbClr val="E097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14"/>
            <p:cNvSpPr/>
            <p:nvPr/>
          </p:nvSpPr>
          <p:spPr>
            <a:xfrm>
              <a:off x="1706075" y="2782333"/>
              <a:ext cx="90310" cy="151959"/>
            </a:xfrm>
            <a:custGeom>
              <a:rect b="b" l="l" r="r" t="t"/>
              <a:pathLst>
                <a:path extrusionOk="0" h="4321" w="2568">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9A5B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14"/>
            <p:cNvSpPr/>
            <p:nvPr/>
          </p:nvSpPr>
          <p:spPr>
            <a:xfrm>
              <a:off x="2253629" y="2782333"/>
              <a:ext cx="90451" cy="151959"/>
            </a:xfrm>
            <a:custGeom>
              <a:rect b="b" l="l" r="r" t="t"/>
              <a:pathLst>
                <a:path extrusionOk="0" h="4321" w="2572">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9A5B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14"/>
            <p:cNvSpPr/>
            <p:nvPr/>
          </p:nvSpPr>
          <p:spPr>
            <a:xfrm>
              <a:off x="1628461" y="2624045"/>
              <a:ext cx="196938" cy="96886"/>
            </a:xfrm>
            <a:custGeom>
              <a:rect b="b" l="l" r="r" t="t"/>
              <a:pathLst>
                <a:path extrusionOk="0" h="2755" w="5600">
                  <a:moveTo>
                    <a:pt x="3706" y="0"/>
                  </a:moveTo>
                  <a:cubicBezTo>
                    <a:pt x="2062" y="0"/>
                    <a:pt x="1" y="989"/>
                    <a:pt x="99" y="2754"/>
                  </a:cubicBezTo>
                  <a:lnTo>
                    <a:pt x="5600" y="905"/>
                  </a:lnTo>
                  <a:cubicBezTo>
                    <a:pt x="5365" y="291"/>
                    <a:pt x="4597" y="0"/>
                    <a:pt x="3706" y="0"/>
                  </a:cubicBezTo>
                  <a:close/>
                </a:path>
              </a:pathLst>
            </a:custGeom>
            <a:solidFill>
              <a:srgbClr val="9A5B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14"/>
            <p:cNvSpPr/>
            <p:nvPr/>
          </p:nvSpPr>
          <p:spPr>
            <a:xfrm>
              <a:off x="2247439" y="2639800"/>
              <a:ext cx="160891" cy="91471"/>
            </a:xfrm>
            <a:custGeom>
              <a:rect b="b" l="l" r="r" t="t"/>
              <a:pathLst>
                <a:path extrusionOk="0" h="2601" w="4575">
                  <a:moveTo>
                    <a:pt x="1426" y="1"/>
                  </a:moveTo>
                  <a:cubicBezTo>
                    <a:pt x="1008" y="1"/>
                    <a:pt x="646" y="161"/>
                    <a:pt x="434" y="559"/>
                  </a:cubicBezTo>
                  <a:cubicBezTo>
                    <a:pt x="1" y="1378"/>
                    <a:pt x="2043" y="2600"/>
                    <a:pt x="3277" y="2600"/>
                  </a:cubicBezTo>
                  <a:cubicBezTo>
                    <a:pt x="3607" y="2600"/>
                    <a:pt x="3880" y="2513"/>
                    <a:pt x="4031" y="2306"/>
                  </a:cubicBezTo>
                  <a:cubicBezTo>
                    <a:pt x="4575" y="1567"/>
                    <a:pt x="2731" y="1"/>
                    <a:pt x="1426" y="1"/>
                  </a:cubicBezTo>
                  <a:close/>
                </a:path>
              </a:pathLst>
            </a:custGeom>
            <a:solidFill>
              <a:srgbClr val="9A5B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14"/>
            <p:cNvSpPr/>
            <p:nvPr/>
          </p:nvSpPr>
          <p:spPr>
            <a:xfrm>
              <a:off x="1990367" y="3055652"/>
              <a:ext cx="99278" cy="80815"/>
            </a:xfrm>
            <a:custGeom>
              <a:rect b="b" l="l" r="r" t="t"/>
              <a:pathLst>
                <a:path extrusionOk="0" h="2298" w="2823">
                  <a:moveTo>
                    <a:pt x="225" y="0"/>
                  </a:moveTo>
                  <a:cubicBezTo>
                    <a:pt x="217" y="0"/>
                    <a:pt x="210" y="0"/>
                    <a:pt x="202" y="1"/>
                  </a:cubicBezTo>
                  <a:cubicBezTo>
                    <a:pt x="87" y="18"/>
                    <a:pt x="0" y="120"/>
                    <a:pt x="17" y="239"/>
                  </a:cubicBezTo>
                  <a:cubicBezTo>
                    <a:pt x="25" y="297"/>
                    <a:pt x="197" y="1663"/>
                    <a:pt x="870" y="2134"/>
                  </a:cubicBezTo>
                  <a:cubicBezTo>
                    <a:pt x="1030" y="2241"/>
                    <a:pt x="1202" y="2298"/>
                    <a:pt x="1383" y="2298"/>
                  </a:cubicBezTo>
                  <a:cubicBezTo>
                    <a:pt x="1457" y="2298"/>
                    <a:pt x="1535" y="2286"/>
                    <a:pt x="1613" y="2269"/>
                  </a:cubicBezTo>
                  <a:cubicBezTo>
                    <a:pt x="2601" y="2036"/>
                    <a:pt x="2822" y="949"/>
                    <a:pt x="2802" y="412"/>
                  </a:cubicBezTo>
                  <a:cubicBezTo>
                    <a:pt x="2798" y="295"/>
                    <a:pt x="2711" y="206"/>
                    <a:pt x="2592" y="206"/>
                  </a:cubicBezTo>
                  <a:cubicBezTo>
                    <a:pt x="2589" y="206"/>
                    <a:pt x="2587" y="206"/>
                    <a:pt x="2584" y="206"/>
                  </a:cubicBezTo>
                  <a:cubicBezTo>
                    <a:pt x="2466" y="211"/>
                    <a:pt x="2376" y="309"/>
                    <a:pt x="2379" y="427"/>
                  </a:cubicBezTo>
                  <a:cubicBezTo>
                    <a:pt x="2379" y="440"/>
                    <a:pt x="2412" y="1642"/>
                    <a:pt x="1514" y="1855"/>
                  </a:cubicBezTo>
                  <a:cubicBezTo>
                    <a:pt x="1469" y="1866"/>
                    <a:pt x="1426" y="1872"/>
                    <a:pt x="1384" y="1872"/>
                  </a:cubicBezTo>
                  <a:cubicBezTo>
                    <a:pt x="1288" y="1872"/>
                    <a:pt x="1199" y="1843"/>
                    <a:pt x="1117" y="1786"/>
                  </a:cubicBezTo>
                  <a:cubicBezTo>
                    <a:pt x="685" y="1486"/>
                    <a:pt x="481" y="531"/>
                    <a:pt x="435" y="186"/>
                  </a:cubicBezTo>
                  <a:cubicBezTo>
                    <a:pt x="424" y="79"/>
                    <a:pt x="333" y="0"/>
                    <a:pt x="225" y="0"/>
                  </a:cubicBezTo>
                  <a:close/>
                </a:path>
              </a:pathLst>
            </a:custGeom>
            <a:solidFill>
              <a:srgbClr val="9A5B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14"/>
            <p:cNvSpPr/>
            <p:nvPr/>
          </p:nvSpPr>
          <p:spPr>
            <a:xfrm>
              <a:off x="1292543" y="2484537"/>
              <a:ext cx="1358063" cy="709821"/>
            </a:xfrm>
            <a:custGeom>
              <a:rect b="b" l="l" r="r" t="t"/>
              <a:pathLst>
                <a:path extrusionOk="0" h="20184" w="38617">
                  <a:moveTo>
                    <a:pt x="30875" y="1656"/>
                  </a:moveTo>
                  <a:cubicBezTo>
                    <a:pt x="31113" y="1656"/>
                    <a:pt x="31351" y="1675"/>
                    <a:pt x="31591" y="1714"/>
                  </a:cubicBezTo>
                  <a:cubicBezTo>
                    <a:pt x="34999" y="2276"/>
                    <a:pt x="34695" y="6750"/>
                    <a:pt x="34593" y="8531"/>
                  </a:cubicBezTo>
                  <a:cubicBezTo>
                    <a:pt x="34491" y="10310"/>
                    <a:pt x="34186" y="15954"/>
                    <a:pt x="28895" y="16209"/>
                  </a:cubicBezTo>
                  <a:cubicBezTo>
                    <a:pt x="28766" y="16215"/>
                    <a:pt x="28641" y="16218"/>
                    <a:pt x="28518" y="16218"/>
                  </a:cubicBezTo>
                  <a:cubicBezTo>
                    <a:pt x="23604" y="16218"/>
                    <a:pt x="23528" y="11342"/>
                    <a:pt x="24421" y="7817"/>
                  </a:cubicBezTo>
                  <a:cubicBezTo>
                    <a:pt x="25267" y="4480"/>
                    <a:pt x="27973" y="1656"/>
                    <a:pt x="30875" y="1656"/>
                  </a:cubicBezTo>
                  <a:close/>
                  <a:moveTo>
                    <a:pt x="11542" y="1612"/>
                  </a:moveTo>
                  <a:cubicBezTo>
                    <a:pt x="15840" y="1612"/>
                    <a:pt x="19967" y="8208"/>
                    <a:pt x="15881" y="14121"/>
                  </a:cubicBezTo>
                  <a:cubicBezTo>
                    <a:pt x="14224" y="16520"/>
                    <a:pt x="12269" y="17582"/>
                    <a:pt x="10450" y="17582"/>
                  </a:cubicBezTo>
                  <a:cubicBezTo>
                    <a:pt x="7660" y="17582"/>
                    <a:pt x="5190" y="15084"/>
                    <a:pt x="4606" y="11081"/>
                  </a:cubicBezTo>
                  <a:cubicBezTo>
                    <a:pt x="3828" y="5741"/>
                    <a:pt x="6062" y="2079"/>
                    <a:pt x="11181" y="1627"/>
                  </a:cubicBezTo>
                  <a:cubicBezTo>
                    <a:pt x="11301" y="1617"/>
                    <a:pt x="11421" y="1612"/>
                    <a:pt x="11542" y="1612"/>
                  </a:cubicBezTo>
                  <a:close/>
                  <a:moveTo>
                    <a:pt x="10398" y="0"/>
                  </a:moveTo>
                  <a:cubicBezTo>
                    <a:pt x="4018" y="0"/>
                    <a:pt x="1" y="2661"/>
                    <a:pt x="1" y="2661"/>
                  </a:cubicBezTo>
                  <a:lnTo>
                    <a:pt x="112" y="8042"/>
                  </a:lnTo>
                  <a:lnTo>
                    <a:pt x="2039" y="7927"/>
                  </a:lnTo>
                  <a:lnTo>
                    <a:pt x="2039" y="7927"/>
                  </a:lnTo>
                  <a:cubicBezTo>
                    <a:pt x="2039" y="7927"/>
                    <a:pt x="1390" y="20184"/>
                    <a:pt x="9638" y="20184"/>
                  </a:cubicBezTo>
                  <a:cubicBezTo>
                    <a:pt x="9837" y="20184"/>
                    <a:pt x="10041" y="20177"/>
                    <a:pt x="10251" y="20162"/>
                  </a:cubicBezTo>
                  <a:cubicBezTo>
                    <a:pt x="19138" y="19539"/>
                    <a:pt x="19593" y="10479"/>
                    <a:pt x="19593" y="10479"/>
                  </a:cubicBezTo>
                  <a:lnTo>
                    <a:pt x="22018" y="10511"/>
                  </a:lnTo>
                  <a:cubicBezTo>
                    <a:pt x="22018" y="10511"/>
                    <a:pt x="20676" y="18474"/>
                    <a:pt x="28371" y="18474"/>
                  </a:cubicBezTo>
                  <a:cubicBezTo>
                    <a:pt x="28555" y="18474"/>
                    <a:pt x="28743" y="18469"/>
                    <a:pt x="28937" y="18460"/>
                  </a:cubicBezTo>
                  <a:cubicBezTo>
                    <a:pt x="37259" y="18066"/>
                    <a:pt x="36467" y="8497"/>
                    <a:pt x="36467" y="8497"/>
                  </a:cubicBezTo>
                  <a:lnTo>
                    <a:pt x="37940" y="8100"/>
                  </a:lnTo>
                  <a:lnTo>
                    <a:pt x="38616" y="3457"/>
                  </a:lnTo>
                  <a:cubicBezTo>
                    <a:pt x="38616" y="3457"/>
                    <a:pt x="36877" y="487"/>
                    <a:pt x="31063" y="487"/>
                  </a:cubicBezTo>
                  <a:cubicBezTo>
                    <a:pt x="30762" y="487"/>
                    <a:pt x="30449" y="495"/>
                    <a:pt x="30126" y="512"/>
                  </a:cubicBezTo>
                  <a:cubicBezTo>
                    <a:pt x="23555" y="853"/>
                    <a:pt x="22186" y="8018"/>
                    <a:pt x="22186" y="8018"/>
                  </a:cubicBezTo>
                  <a:lnTo>
                    <a:pt x="19646" y="7985"/>
                  </a:lnTo>
                  <a:cubicBezTo>
                    <a:pt x="19646" y="7985"/>
                    <a:pt x="19311" y="569"/>
                    <a:pt x="12006" y="56"/>
                  </a:cubicBezTo>
                  <a:cubicBezTo>
                    <a:pt x="11455" y="18"/>
                    <a:pt x="10918" y="0"/>
                    <a:pt x="10398" y="0"/>
                  </a:cubicBezTo>
                  <a:close/>
                </a:path>
              </a:pathLst>
            </a:custGeom>
            <a:solidFill>
              <a:srgbClr val="9D3C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14"/>
            <p:cNvSpPr/>
            <p:nvPr/>
          </p:nvSpPr>
          <p:spPr>
            <a:xfrm>
              <a:off x="1284877" y="2477152"/>
              <a:ext cx="1373502" cy="724697"/>
            </a:xfrm>
            <a:custGeom>
              <a:rect b="b" l="l" r="r" t="t"/>
              <a:pathLst>
                <a:path extrusionOk="0" h="20607" w="39056">
                  <a:moveTo>
                    <a:pt x="31080" y="1652"/>
                  </a:moveTo>
                  <a:cubicBezTo>
                    <a:pt x="27945" y="1652"/>
                    <a:pt x="25243" y="4781"/>
                    <a:pt x="24434" y="7978"/>
                  </a:cubicBezTo>
                  <a:cubicBezTo>
                    <a:pt x="24065" y="9434"/>
                    <a:pt x="23392" y="13047"/>
                    <a:pt x="25111" y="15151"/>
                  </a:cubicBezTo>
                  <a:cubicBezTo>
                    <a:pt x="25923" y="16139"/>
                    <a:pt x="27141" y="16640"/>
                    <a:pt x="28736" y="16640"/>
                  </a:cubicBezTo>
                  <a:cubicBezTo>
                    <a:pt x="28863" y="16640"/>
                    <a:pt x="28994" y="16640"/>
                    <a:pt x="29126" y="16631"/>
                  </a:cubicBezTo>
                  <a:cubicBezTo>
                    <a:pt x="34586" y="16370"/>
                    <a:pt x="34913" y="10651"/>
                    <a:pt x="35020" y="8769"/>
                  </a:cubicBezTo>
                  <a:lnTo>
                    <a:pt x="34811" y="8741"/>
                  </a:lnTo>
                  <a:lnTo>
                    <a:pt x="34597" y="8745"/>
                  </a:lnTo>
                  <a:cubicBezTo>
                    <a:pt x="34495" y="10533"/>
                    <a:pt x="34187" y="15963"/>
                    <a:pt x="29106" y="16209"/>
                  </a:cubicBezTo>
                  <a:cubicBezTo>
                    <a:pt x="28983" y="16215"/>
                    <a:pt x="28863" y="16218"/>
                    <a:pt x="28746" y="16218"/>
                  </a:cubicBezTo>
                  <a:cubicBezTo>
                    <a:pt x="27277" y="16218"/>
                    <a:pt x="26168" y="15769"/>
                    <a:pt x="25443" y="14880"/>
                  </a:cubicBezTo>
                  <a:cubicBezTo>
                    <a:pt x="23843" y="12928"/>
                    <a:pt x="24491" y="9475"/>
                    <a:pt x="24844" y="8080"/>
                  </a:cubicBezTo>
                  <a:cubicBezTo>
                    <a:pt x="25615" y="5049"/>
                    <a:pt x="28146" y="2076"/>
                    <a:pt x="31074" y="2076"/>
                  </a:cubicBezTo>
                  <a:cubicBezTo>
                    <a:pt x="31304" y="2076"/>
                    <a:pt x="31542" y="2096"/>
                    <a:pt x="31775" y="2137"/>
                  </a:cubicBezTo>
                  <a:cubicBezTo>
                    <a:pt x="34946" y="2653"/>
                    <a:pt x="34709" y="6858"/>
                    <a:pt x="34601" y="8654"/>
                  </a:cubicBezTo>
                  <a:lnTo>
                    <a:pt x="34597" y="8728"/>
                  </a:lnTo>
                  <a:lnTo>
                    <a:pt x="34811" y="8741"/>
                  </a:lnTo>
                  <a:lnTo>
                    <a:pt x="35024" y="8753"/>
                  </a:lnTo>
                  <a:lnTo>
                    <a:pt x="35029" y="8679"/>
                  </a:lnTo>
                  <a:cubicBezTo>
                    <a:pt x="35135" y="6768"/>
                    <a:pt x="35393" y="2297"/>
                    <a:pt x="31845" y="1714"/>
                  </a:cubicBezTo>
                  <a:cubicBezTo>
                    <a:pt x="31588" y="1672"/>
                    <a:pt x="31332" y="1652"/>
                    <a:pt x="31080" y="1652"/>
                  </a:cubicBezTo>
                  <a:close/>
                  <a:moveTo>
                    <a:pt x="11756" y="2034"/>
                  </a:moveTo>
                  <a:cubicBezTo>
                    <a:pt x="13532" y="2034"/>
                    <a:pt x="15361" y="3236"/>
                    <a:pt x="16489" y="5180"/>
                  </a:cubicBezTo>
                  <a:cubicBezTo>
                    <a:pt x="18113" y="7969"/>
                    <a:pt x="17905" y="11345"/>
                    <a:pt x="15923" y="14208"/>
                  </a:cubicBezTo>
                  <a:cubicBezTo>
                    <a:pt x="14412" y="16396"/>
                    <a:pt x="12542" y="17581"/>
                    <a:pt x="10670" y="17581"/>
                  </a:cubicBezTo>
                  <a:cubicBezTo>
                    <a:pt x="10332" y="17581"/>
                    <a:pt x="9993" y="17543"/>
                    <a:pt x="9657" y="17464"/>
                  </a:cubicBezTo>
                  <a:cubicBezTo>
                    <a:pt x="7281" y="16907"/>
                    <a:pt x="5513" y="14532"/>
                    <a:pt x="5034" y="11259"/>
                  </a:cubicBezTo>
                  <a:cubicBezTo>
                    <a:pt x="4620" y="8433"/>
                    <a:pt x="5074" y="6087"/>
                    <a:pt x="6342" y="4483"/>
                  </a:cubicBezTo>
                  <a:cubicBezTo>
                    <a:pt x="7461" y="3064"/>
                    <a:pt x="9172" y="2248"/>
                    <a:pt x="11420" y="2051"/>
                  </a:cubicBezTo>
                  <a:cubicBezTo>
                    <a:pt x="11531" y="2043"/>
                    <a:pt x="11645" y="2034"/>
                    <a:pt x="11756" y="2034"/>
                  </a:cubicBezTo>
                  <a:close/>
                  <a:moveTo>
                    <a:pt x="11752" y="1613"/>
                  </a:moveTo>
                  <a:cubicBezTo>
                    <a:pt x="11629" y="1613"/>
                    <a:pt x="11506" y="1618"/>
                    <a:pt x="11383" y="1629"/>
                  </a:cubicBezTo>
                  <a:cubicBezTo>
                    <a:pt x="9012" y="1833"/>
                    <a:pt x="7208" y="2708"/>
                    <a:pt x="6010" y="4221"/>
                  </a:cubicBezTo>
                  <a:cubicBezTo>
                    <a:pt x="4665" y="5919"/>
                    <a:pt x="4185" y="8376"/>
                    <a:pt x="4616" y="11321"/>
                  </a:cubicBezTo>
                  <a:cubicBezTo>
                    <a:pt x="5120" y="14770"/>
                    <a:pt x="7015" y="17280"/>
                    <a:pt x="9562" y="17875"/>
                  </a:cubicBezTo>
                  <a:cubicBezTo>
                    <a:pt x="9931" y="17965"/>
                    <a:pt x="10304" y="18006"/>
                    <a:pt x="10677" y="18006"/>
                  </a:cubicBezTo>
                  <a:cubicBezTo>
                    <a:pt x="12687" y="18006"/>
                    <a:pt x="14681" y="16754"/>
                    <a:pt x="16272" y="14450"/>
                  </a:cubicBezTo>
                  <a:cubicBezTo>
                    <a:pt x="18348" y="11448"/>
                    <a:pt x="18565" y="7904"/>
                    <a:pt x="16858" y="4967"/>
                  </a:cubicBezTo>
                  <a:cubicBezTo>
                    <a:pt x="15652" y="2893"/>
                    <a:pt x="13681" y="1613"/>
                    <a:pt x="11752" y="1613"/>
                  </a:cubicBezTo>
                  <a:close/>
                  <a:moveTo>
                    <a:pt x="10625" y="425"/>
                  </a:moveTo>
                  <a:cubicBezTo>
                    <a:pt x="11138" y="425"/>
                    <a:pt x="11665" y="442"/>
                    <a:pt x="12207" y="480"/>
                  </a:cubicBezTo>
                  <a:cubicBezTo>
                    <a:pt x="19233" y="972"/>
                    <a:pt x="19639" y="7912"/>
                    <a:pt x="19656" y="8207"/>
                  </a:cubicBezTo>
                  <a:lnTo>
                    <a:pt x="19664" y="8404"/>
                  </a:lnTo>
                  <a:lnTo>
                    <a:pt x="22576" y="8441"/>
                  </a:lnTo>
                  <a:lnTo>
                    <a:pt x="22609" y="8264"/>
                  </a:lnTo>
                  <a:cubicBezTo>
                    <a:pt x="22626" y="8195"/>
                    <a:pt x="24032" y="1260"/>
                    <a:pt x="30353" y="936"/>
                  </a:cubicBezTo>
                  <a:cubicBezTo>
                    <a:pt x="30673" y="919"/>
                    <a:pt x="30981" y="911"/>
                    <a:pt x="31279" y="911"/>
                  </a:cubicBezTo>
                  <a:cubicBezTo>
                    <a:pt x="36441" y="911"/>
                    <a:pt x="38330" y="3309"/>
                    <a:pt x="38613" y="3717"/>
                  </a:cubicBezTo>
                  <a:lnTo>
                    <a:pt x="37969" y="8141"/>
                  </a:lnTo>
                  <a:lnTo>
                    <a:pt x="36460" y="8548"/>
                  </a:lnTo>
                  <a:lnTo>
                    <a:pt x="36472" y="8724"/>
                  </a:lnTo>
                  <a:cubicBezTo>
                    <a:pt x="36476" y="8769"/>
                    <a:pt x="36820" y="13326"/>
                    <a:pt x="34319" y="16173"/>
                  </a:cubicBezTo>
                  <a:cubicBezTo>
                    <a:pt x="33079" y="17587"/>
                    <a:pt x="31337" y="18354"/>
                    <a:pt x="29142" y="18461"/>
                  </a:cubicBezTo>
                  <a:cubicBezTo>
                    <a:pt x="28957" y="18470"/>
                    <a:pt x="28776" y="18474"/>
                    <a:pt x="28598" y="18474"/>
                  </a:cubicBezTo>
                  <a:cubicBezTo>
                    <a:pt x="26505" y="18474"/>
                    <a:pt x="24910" y="17876"/>
                    <a:pt x="23851" y="16685"/>
                  </a:cubicBezTo>
                  <a:cubicBezTo>
                    <a:pt x="21854" y="14437"/>
                    <a:pt x="22440" y="10795"/>
                    <a:pt x="22444" y="10759"/>
                  </a:cubicBezTo>
                  <a:lnTo>
                    <a:pt x="22486" y="10513"/>
                  </a:lnTo>
                  <a:lnTo>
                    <a:pt x="19607" y="10471"/>
                  </a:lnTo>
                  <a:lnTo>
                    <a:pt x="19599" y="10676"/>
                  </a:lnTo>
                  <a:cubicBezTo>
                    <a:pt x="19594" y="10767"/>
                    <a:pt x="19057" y="19556"/>
                    <a:pt x="10452" y="20159"/>
                  </a:cubicBezTo>
                  <a:cubicBezTo>
                    <a:pt x="10253" y="20173"/>
                    <a:pt x="10058" y="20180"/>
                    <a:pt x="9866" y="20180"/>
                  </a:cubicBezTo>
                  <a:cubicBezTo>
                    <a:pt x="8109" y="20180"/>
                    <a:pt x="6638" y="19608"/>
                    <a:pt x="5481" y="18473"/>
                  </a:cubicBezTo>
                  <a:cubicBezTo>
                    <a:pt x="2138" y="15188"/>
                    <a:pt x="2462" y="8220"/>
                    <a:pt x="2466" y="8150"/>
                  </a:cubicBezTo>
                  <a:lnTo>
                    <a:pt x="2479" y="7912"/>
                  </a:lnTo>
                  <a:lnTo>
                    <a:pt x="538" y="8027"/>
                  </a:lnTo>
                  <a:lnTo>
                    <a:pt x="432" y="2990"/>
                  </a:lnTo>
                  <a:cubicBezTo>
                    <a:pt x="1083" y="2595"/>
                    <a:pt x="4918" y="425"/>
                    <a:pt x="10625" y="425"/>
                  </a:cubicBezTo>
                  <a:close/>
                  <a:moveTo>
                    <a:pt x="10620" y="1"/>
                  </a:moveTo>
                  <a:cubicBezTo>
                    <a:pt x="4243" y="1"/>
                    <a:pt x="145" y="2668"/>
                    <a:pt x="99" y="2695"/>
                  </a:cubicBezTo>
                  <a:lnTo>
                    <a:pt x="1" y="2761"/>
                  </a:lnTo>
                  <a:lnTo>
                    <a:pt x="124" y="8478"/>
                  </a:lnTo>
                  <a:lnTo>
                    <a:pt x="2036" y="8363"/>
                  </a:lnTo>
                  <a:lnTo>
                    <a:pt x="2036" y="8363"/>
                  </a:lnTo>
                  <a:cubicBezTo>
                    <a:pt x="2003" y="9651"/>
                    <a:pt x="2019" y="15668"/>
                    <a:pt x="5186" y="18777"/>
                  </a:cubicBezTo>
                  <a:cubicBezTo>
                    <a:pt x="6420" y="19991"/>
                    <a:pt x="7987" y="20606"/>
                    <a:pt x="9853" y="20606"/>
                  </a:cubicBezTo>
                  <a:cubicBezTo>
                    <a:pt x="10058" y="20606"/>
                    <a:pt x="10267" y="20598"/>
                    <a:pt x="10481" y="20582"/>
                  </a:cubicBezTo>
                  <a:cubicBezTo>
                    <a:pt x="18704" y="20008"/>
                    <a:pt x="19864" y="12268"/>
                    <a:pt x="20004" y="10902"/>
                  </a:cubicBezTo>
                  <a:lnTo>
                    <a:pt x="21994" y="10931"/>
                  </a:lnTo>
                  <a:cubicBezTo>
                    <a:pt x="21891" y="11817"/>
                    <a:pt x="21690" y="14884"/>
                    <a:pt x="23536" y="16964"/>
                  </a:cubicBezTo>
                  <a:cubicBezTo>
                    <a:pt x="24674" y="18250"/>
                    <a:pt x="26370" y="18898"/>
                    <a:pt x="28588" y="18898"/>
                  </a:cubicBezTo>
                  <a:cubicBezTo>
                    <a:pt x="28776" y="18898"/>
                    <a:pt x="28967" y="18893"/>
                    <a:pt x="29163" y="18884"/>
                  </a:cubicBezTo>
                  <a:cubicBezTo>
                    <a:pt x="31476" y="18772"/>
                    <a:pt x="33318" y="17956"/>
                    <a:pt x="34639" y="16451"/>
                  </a:cubicBezTo>
                  <a:cubicBezTo>
                    <a:pt x="37001" y="13757"/>
                    <a:pt x="36952" y="9761"/>
                    <a:pt x="36907" y="8868"/>
                  </a:cubicBezTo>
                  <a:lnTo>
                    <a:pt x="38346" y="8478"/>
                  </a:lnTo>
                  <a:lnTo>
                    <a:pt x="39056" y="3622"/>
                  </a:lnTo>
                  <a:lnTo>
                    <a:pt x="39019" y="3560"/>
                  </a:lnTo>
                  <a:cubicBezTo>
                    <a:pt x="38940" y="3428"/>
                    <a:pt x="37146" y="484"/>
                    <a:pt x="31274" y="484"/>
                  </a:cubicBezTo>
                  <a:cubicBezTo>
                    <a:pt x="30971" y="484"/>
                    <a:pt x="30657" y="492"/>
                    <a:pt x="30332" y="508"/>
                  </a:cubicBezTo>
                  <a:cubicBezTo>
                    <a:pt x="24254" y="824"/>
                    <a:pt x="22503" y="6899"/>
                    <a:pt x="22236" y="8010"/>
                  </a:cubicBezTo>
                  <a:lnTo>
                    <a:pt x="20061" y="7986"/>
                  </a:lnTo>
                  <a:cubicBezTo>
                    <a:pt x="19934" y="6780"/>
                    <a:pt x="18963" y="525"/>
                    <a:pt x="12236" y="58"/>
                  </a:cubicBezTo>
                  <a:cubicBezTo>
                    <a:pt x="11682" y="19"/>
                    <a:pt x="11143" y="1"/>
                    <a:pt x="10620" y="1"/>
                  </a:cubicBezTo>
                  <a:close/>
                </a:path>
              </a:pathLst>
            </a:custGeom>
            <a:solidFill>
              <a:srgbClr val="9A5B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14"/>
            <p:cNvSpPr/>
            <p:nvPr/>
          </p:nvSpPr>
          <p:spPr>
            <a:xfrm>
              <a:off x="1337276" y="2469696"/>
              <a:ext cx="1358169" cy="709680"/>
            </a:xfrm>
            <a:custGeom>
              <a:rect b="b" l="l" r="r" t="t"/>
              <a:pathLst>
                <a:path extrusionOk="0" h="20180" w="38620">
                  <a:moveTo>
                    <a:pt x="30907" y="2078"/>
                  </a:moveTo>
                  <a:cubicBezTo>
                    <a:pt x="31145" y="2078"/>
                    <a:pt x="31384" y="2097"/>
                    <a:pt x="31623" y="2136"/>
                  </a:cubicBezTo>
                  <a:cubicBezTo>
                    <a:pt x="35027" y="2698"/>
                    <a:pt x="34724" y="7172"/>
                    <a:pt x="34621" y="8953"/>
                  </a:cubicBezTo>
                  <a:cubicBezTo>
                    <a:pt x="34518" y="10732"/>
                    <a:pt x="34215" y="16376"/>
                    <a:pt x="28924" y="16631"/>
                  </a:cubicBezTo>
                  <a:cubicBezTo>
                    <a:pt x="28795" y="16637"/>
                    <a:pt x="28669" y="16640"/>
                    <a:pt x="28546" y="16640"/>
                  </a:cubicBezTo>
                  <a:cubicBezTo>
                    <a:pt x="23632" y="16640"/>
                    <a:pt x="23557" y="11764"/>
                    <a:pt x="24449" y="8239"/>
                  </a:cubicBezTo>
                  <a:cubicBezTo>
                    <a:pt x="25294" y="4902"/>
                    <a:pt x="28004" y="2078"/>
                    <a:pt x="30907" y="2078"/>
                  </a:cubicBezTo>
                  <a:close/>
                  <a:moveTo>
                    <a:pt x="11574" y="2034"/>
                  </a:moveTo>
                  <a:cubicBezTo>
                    <a:pt x="15872" y="2034"/>
                    <a:pt x="19996" y="8630"/>
                    <a:pt x="15910" y="14543"/>
                  </a:cubicBezTo>
                  <a:cubicBezTo>
                    <a:pt x="14252" y="16942"/>
                    <a:pt x="12298" y="18004"/>
                    <a:pt x="10479" y="18004"/>
                  </a:cubicBezTo>
                  <a:cubicBezTo>
                    <a:pt x="7690" y="18004"/>
                    <a:pt x="5220" y="15506"/>
                    <a:pt x="4635" y="11503"/>
                  </a:cubicBezTo>
                  <a:cubicBezTo>
                    <a:pt x="3855" y="6163"/>
                    <a:pt x="6091" y="2501"/>
                    <a:pt x="11213" y="2049"/>
                  </a:cubicBezTo>
                  <a:cubicBezTo>
                    <a:pt x="11333" y="2039"/>
                    <a:pt x="11454" y="2034"/>
                    <a:pt x="11574" y="2034"/>
                  </a:cubicBezTo>
                  <a:close/>
                  <a:moveTo>
                    <a:pt x="10398" y="0"/>
                  </a:moveTo>
                  <a:cubicBezTo>
                    <a:pt x="4018" y="0"/>
                    <a:pt x="0" y="2661"/>
                    <a:pt x="0" y="2661"/>
                  </a:cubicBezTo>
                  <a:lnTo>
                    <a:pt x="115" y="8042"/>
                  </a:lnTo>
                  <a:lnTo>
                    <a:pt x="2039" y="7927"/>
                  </a:lnTo>
                  <a:lnTo>
                    <a:pt x="2039" y="7927"/>
                  </a:lnTo>
                  <a:cubicBezTo>
                    <a:pt x="2039" y="7927"/>
                    <a:pt x="1390" y="20180"/>
                    <a:pt x="9634" y="20180"/>
                  </a:cubicBezTo>
                  <a:cubicBezTo>
                    <a:pt x="9834" y="20180"/>
                    <a:pt x="10039" y="20172"/>
                    <a:pt x="10250" y="20158"/>
                  </a:cubicBezTo>
                  <a:cubicBezTo>
                    <a:pt x="19137" y="19535"/>
                    <a:pt x="19593" y="10475"/>
                    <a:pt x="19593" y="10475"/>
                  </a:cubicBezTo>
                  <a:lnTo>
                    <a:pt x="22017" y="10511"/>
                  </a:lnTo>
                  <a:cubicBezTo>
                    <a:pt x="22017" y="10511"/>
                    <a:pt x="20675" y="18473"/>
                    <a:pt x="28371" y="18473"/>
                  </a:cubicBezTo>
                  <a:cubicBezTo>
                    <a:pt x="28554" y="18473"/>
                    <a:pt x="28743" y="18469"/>
                    <a:pt x="28937" y="18460"/>
                  </a:cubicBezTo>
                  <a:cubicBezTo>
                    <a:pt x="37258" y="18062"/>
                    <a:pt x="36467" y="8493"/>
                    <a:pt x="36467" y="8493"/>
                  </a:cubicBezTo>
                  <a:lnTo>
                    <a:pt x="37939" y="8095"/>
                  </a:lnTo>
                  <a:lnTo>
                    <a:pt x="38620" y="3452"/>
                  </a:lnTo>
                  <a:cubicBezTo>
                    <a:pt x="38620" y="3452"/>
                    <a:pt x="36876" y="484"/>
                    <a:pt x="31054" y="484"/>
                  </a:cubicBezTo>
                  <a:cubicBezTo>
                    <a:pt x="30756" y="484"/>
                    <a:pt x="30446" y="491"/>
                    <a:pt x="30126" y="508"/>
                  </a:cubicBezTo>
                  <a:cubicBezTo>
                    <a:pt x="23555" y="847"/>
                    <a:pt x="22185" y="8014"/>
                    <a:pt x="22185" y="8014"/>
                  </a:cubicBezTo>
                  <a:lnTo>
                    <a:pt x="19650" y="7984"/>
                  </a:lnTo>
                  <a:cubicBezTo>
                    <a:pt x="19650" y="7984"/>
                    <a:pt x="19310" y="565"/>
                    <a:pt x="12006" y="56"/>
                  </a:cubicBezTo>
                  <a:cubicBezTo>
                    <a:pt x="11455" y="18"/>
                    <a:pt x="10918" y="0"/>
                    <a:pt x="10398" y="0"/>
                  </a:cubicBezTo>
                  <a:close/>
                </a:path>
              </a:pathLst>
            </a:custGeom>
            <a:solidFill>
              <a:srgbClr val="D96D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14"/>
            <p:cNvSpPr/>
            <p:nvPr/>
          </p:nvSpPr>
          <p:spPr>
            <a:xfrm>
              <a:off x="1034908" y="2579559"/>
              <a:ext cx="261576" cy="195180"/>
            </a:xfrm>
            <a:custGeom>
              <a:rect b="b" l="l" r="r" t="t"/>
              <a:pathLst>
                <a:path extrusionOk="0" h="5550" w="7438">
                  <a:moveTo>
                    <a:pt x="7315" y="0"/>
                  </a:moveTo>
                  <a:lnTo>
                    <a:pt x="1" y="4171"/>
                  </a:lnTo>
                  <a:lnTo>
                    <a:pt x="1" y="4171"/>
                  </a:lnTo>
                  <a:lnTo>
                    <a:pt x="604" y="4118"/>
                  </a:lnTo>
                  <a:cubicBezTo>
                    <a:pt x="753" y="4105"/>
                    <a:pt x="901" y="4099"/>
                    <a:pt x="1049" y="4099"/>
                  </a:cubicBezTo>
                  <a:cubicBezTo>
                    <a:pt x="2395" y="4099"/>
                    <a:pt x="3692" y="4614"/>
                    <a:pt x="4652" y="5549"/>
                  </a:cubicBezTo>
                  <a:lnTo>
                    <a:pt x="7438" y="5242"/>
                  </a:lnTo>
                  <a:lnTo>
                    <a:pt x="7315" y="0"/>
                  </a:lnTo>
                  <a:close/>
                </a:path>
              </a:pathLst>
            </a:custGeom>
            <a:solidFill>
              <a:srgbClr val="D96D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14"/>
            <p:cNvSpPr/>
            <p:nvPr/>
          </p:nvSpPr>
          <p:spPr>
            <a:xfrm>
              <a:off x="1001886" y="2566969"/>
              <a:ext cx="302229" cy="215401"/>
            </a:xfrm>
            <a:custGeom>
              <a:rect b="b" l="l" r="r" t="t"/>
              <a:pathLst>
                <a:path extrusionOk="0" h="6125" w="8594">
                  <a:moveTo>
                    <a:pt x="8052" y="715"/>
                  </a:moveTo>
                  <a:lnTo>
                    <a:pt x="8163" y="5411"/>
                  </a:lnTo>
                  <a:lnTo>
                    <a:pt x="5670" y="5686"/>
                  </a:lnTo>
                  <a:cubicBezTo>
                    <a:pt x="4673" y="4759"/>
                    <a:pt x="3364" y="4247"/>
                    <a:pt x="2003" y="4247"/>
                  </a:cubicBezTo>
                  <a:cubicBezTo>
                    <a:pt x="1954" y="4247"/>
                    <a:pt x="1905" y="4247"/>
                    <a:pt x="1855" y="4250"/>
                  </a:cubicBezTo>
                  <a:lnTo>
                    <a:pt x="8052" y="715"/>
                  </a:lnTo>
                  <a:close/>
                  <a:moveTo>
                    <a:pt x="8458" y="1"/>
                  </a:moveTo>
                  <a:lnTo>
                    <a:pt x="1" y="4824"/>
                  </a:lnTo>
                  <a:lnTo>
                    <a:pt x="1564" y="4686"/>
                  </a:lnTo>
                  <a:cubicBezTo>
                    <a:pt x="1708" y="4673"/>
                    <a:pt x="1851" y="4667"/>
                    <a:pt x="1994" y="4667"/>
                  </a:cubicBezTo>
                  <a:cubicBezTo>
                    <a:pt x="3282" y="4667"/>
                    <a:pt x="4521" y="5162"/>
                    <a:pt x="5448" y="6060"/>
                  </a:cubicBezTo>
                  <a:lnTo>
                    <a:pt x="5517" y="6125"/>
                  </a:lnTo>
                  <a:lnTo>
                    <a:pt x="8593" y="5789"/>
                  </a:lnTo>
                  <a:lnTo>
                    <a:pt x="8458" y="1"/>
                  </a:lnTo>
                  <a:close/>
                </a:path>
              </a:pathLst>
            </a:custGeom>
            <a:solidFill>
              <a:srgbClr val="9A5B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14"/>
            <p:cNvSpPr/>
            <p:nvPr/>
          </p:nvSpPr>
          <p:spPr>
            <a:xfrm>
              <a:off x="1187252" y="2717555"/>
              <a:ext cx="109230" cy="61684"/>
            </a:xfrm>
            <a:custGeom>
              <a:rect b="b" l="l" r="r" t="t"/>
              <a:pathLst>
                <a:path extrusionOk="0" h="1754" w="3106">
                  <a:moveTo>
                    <a:pt x="2921" y="1"/>
                  </a:moveTo>
                  <a:lnTo>
                    <a:pt x="0" y="1187"/>
                  </a:lnTo>
                  <a:lnTo>
                    <a:pt x="542" y="1753"/>
                  </a:lnTo>
                  <a:lnTo>
                    <a:pt x="3106" y="1416"/>
                  </a:lnTo>
                  <a:lnTo>
                    <a:pt x="2921" y="1"/>
                  </a:lnTo>
                  <a:close/>
                </a:path>
              </a:pathLst>
            </a:custGeom>
            <a:solidFill>
              <a:srgbClr val="9D3C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14"/>
            <p:cNvSpPr/>
            <p:nvPr/>
          </p:nvSpPr>
          <p:spPr>
            <a:xfrm>
              <a:off x="1174241" y="2707040"/>
              <a:ext cx="130577" cy="79971"/>
            </a:xfrm>
            <a:custGeom>
              <a:rect b="b" l="l" r="r" t="t"/>
              <a:pathLst>
                <a:path extrusionOk="0" h="2274" w="3713">
                  <a:moveTo>
                    <a:pt x="3115" y="600"/>
                  </a:moveTo>
                  <a:lnTo>
                    <a:pt x="3238" y="1535"/>
                  </a:lnTo>
                  <a:lnTo>
                    <a:pt x="990" y="1826"/>
                  </a:lnTo>
                  <a:lnTo>
                    <a:pt x="739" y="1564"/>
                  </a:lnTo>
                  <a:lnTo>
                    <a:pt x="3115" y="600"/>
                  </a:lnTo>
                  <a:close/>
                  <a:moveTo>
                    <a:pt x="3463" y="1"/>
                  </a:moveTo>
                  <a:lnTo>
                    <a:pt x="1" y="1407"/>
                  </a:lnTo>
                  <a:lnTo>
                    <a:pt x="834" y="2274"/>
                  </a:lnTo>
                  <a:lnTo>
                    <a:pt x="3713" y="1900"/>
                  </a:lnTo>
                  <a:lnTo>
                    <a:pt x="3463" y="1"/>
                  </a:lnTo>
                  <a:close/>
                </a:path>
              </a:pathLst>
            </a:custGeom>
            <a:solidFill>
              <a:srgbClr val="9A5B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14"/>
            <p:cNvSpPr/>
            <p:nvPr/>
          </p:nvSpPr>
          <p:spPr>
            <a:xfrm>
              <a:off x="2402175" y="2611279"/>
              <a:ext cx="106909" cy="406642"/>
            </a:xfrm>
            <a:custGeom>
              <a:rect b="b" l="l" r="r" t="t"/>
              <a:pathLst>
                <a:path extrusionOk="0" h="11563" w="3040">
                  <a:moveTo>
                    <a:pt x="0" y="1"/>
                  </a:moveTo>
                  <a:lnTo>
                    <a:pt x="0" y="9725"/>
                  </a:lnTo>
                  <a:cubicBezTo>
                    <a:pt x="21" y="9729"/>
                    <a:pt x="42" y="9733"/>
                    <a:pt x="62" y="9741"/>
                  </a:cubicBezTo>
                  <a:lnTo>
                    <a:pt x="62" y="11562"/>
                  </a:lnTo>
                  <a:cubicBezTo>
                    <a:pt x="2544" y="9918"/>
                    <a:pt x="2749" y="6321"/>
                    <a:pt x="2826" y="4931"/>
                  </a:cubicBezTo>
                  <a:lnTo>
                    <a:pt x="3040" y="4927"/>
                  </a:lnTo>
                  <a:lnTo>
                    <a:pt x="2826" y="4914"/>
                  </a:lnTo>
                  <a:lnTo>
                    <a:pt x="2830" y="4840"/>
                  </a:lnTo>
                  <a:cubicBezTo>
                    <a:pt x="2900" y="3683"/>
                    <a:pt x="3023" y="1527"/>
                    <a:pt x="2252" y="1"/>
                  </a:cubicBezTo>
                  <a:close/>
                </a:path>
              </a:pathLst>
            </a:custGeom>
            <a:solidFill>
              <a:srgbClr val="D6F0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14"/>
            <p:cNvSpPr/>
            <p:nvPr/>
          </p:nvSpPr>
          <p:spPr>
            <a:xfrm>
              <a:off x="2170529" y="2611279"/>
              <a:ext cx="237873" cy="390922"/>
            </a:xfrm>
            <a:custGeom>
              <a:rect b="b" l="l" r="r" t="t"/>
              <a:pathLst>
                <a:path extrusionOk="0" h="11116" w="6764">
                  <a:moveTo>
                    <a:pt x="3613" y="813"/>
                  </a:moveTo>
                  <a:cubicBezTo>
                    <a:pt x="4918" y="813"/>
                    <a:pt x="6763" y="2379"/>
                    <a:pt x="6218" y="3117"/>
                  </a:cubicBezTo>
                  <a:cubicBezTo>
                    <a:pt x="6067" y="3323"/>
                    <a:pt x="5796" y="3413"/>
                    <a:pt x="5464" y="3413"/>
                  </a:cubicBezTo>
                  <a:cubicBezTo>
                    <a:pt x="4229" y="3413"/>
                    <a:pt x="2186" y="2186"/>
                    <a:pt x="2621" y="1370"/>
                  </a:cubicBezTo>
                  <a:cubicBezTo>
                    <a:pt x="2835" y="973"/>
                    <a:pt x="3195" y="813"/>
                    <a:pt x="3613" y="813"/>
                  </a:cubicBezTo>
                  <a:close/>
                  <a:moveTo>
                    <a:pt x="3651" y="4865"/>
                  </a:moveTo>
                  <a:cubicBezTo>
                    <a:pt x="4361" y="4865"/>
                    <a:pt x="4935" y="5833"/>
                    <a:pt x="4935" y="7022"/>
                  </a:cubicBezTo>
                  <a:cubicBezTo>
                    <a:pt x="4935" y="8215"/>
                    <a:pt x="4361" y="9184"/>
                    <a:pt x="3651" y="9184"/>
                  </a:cubicBezTo>
                  <a:cubicBezTo>
                    <a:pt x="2941" y="9184"/>
                    <a:pt x="2363" y="8215"/>
                    <a:pt x="2363" y="7022"/>
                  </a:cubicBezTo>
                  <a:cubicBezTo>
                    <a:pt x="2363" y="5833"/>
                    <a:pt x="2941" y="4865"/>
                    <a:pt x="3651" y="4865"/>
                  </a:cubicBezTo>
                  <a:close/>
                  <a:moveTo>
                    <a:pt x="3093" y="1"/>
                  </a:moveTo>
                  <a:cubicBezTo>
                    <a:pt x="2019" y="1100"/>
                    <a:pt x="1186" y="2568"/>
                    <a:pt x="772" y="4155"/>
                  </a:cubicBezTo>
                  <a:cubicBezTo>
                    <a:pt x="768" y="4164"/>
                    <a:pt x="768" y="4172"/>
                    <a:pt x="764" y="4180"/>
                  </a:cubicBezTo>
                  <a:cubicBezTo>
                    <a:pt x="764" y="4188"/>
                    <a:pt x="764" y="4192"/>
                    <a:pt x="759" y="4196"/>
                  </a:cubicBezTo>
                  <a:cubicBezTo>
                    <a:pt x="759" y="4204"/>
                    <a:pt x="755" y="4209"/>
                    <a:pt x="755" y="4213"/>
                  </a:cubicBezTo>
                  <a:cubicBezTo>
                    <a:pt x="173" y="6517"/>
                    <a:pt x="1" y="9397"/>
                    <a:pt x="1325" y="11115"/>
                  </a:cubicBezTo>
                  <a:cubicBezTo>
                    <a:pt x="2142" y="10144"/>
                    <a:pt x="3515" y="9508"/>
                    <a:pt x="5070" y="9508"/>
                  </a:cubicBezTo>
                  <a:cubicBezTo>
                    <a:pt x="5603" y="9508"/>
                    <a:pt x="6112" y="9586"/>
                    <a:pt x="6587" y="9725"/>
                  </a:cubicBezTo>
                  <a:lnTo>
                    <a:pt x="6587" y="1"/>
                  </a:lnTo>
                  <a:close/>
                </a:path>
              </a:pathLst>
            </a:custGeom>
            <a:solidFill>
              <a:srgbClr val="C7D9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14"/>
            <p:cNvSpPr/>
            <p:nvPr/>
          </p:nvSpPr>
          <p:spPr>
            <a:xfrm>
              <a:off x="2217090" y="2945614"/>
              <a:ext cx="187302" cy="101880"/>
            </a:xfrm>
            <a:custGeom>
              <a:rect b="b" l="l" r="r" t="t"/>
              <a:pathLst>
                <a:path extrusionOk="0" h="2897" w="5326">
                  <a:moveTo>
                    <a:pt x="3746" y="1"/>
                  </a:moveTo>
                  <a:cubicBezTo>
                    <a:pt x="2191" y="1"/>
                    <a:pt x="818" y="637"/>
                    <a:pt x="1" y="1608"/>
                  </a:cubicBezTo>
                  <a:cubicBezTo>
                    <a:pt x="449" y="2191"/>
                    <a:pt x="1064" y="2638"/>
                    <a:pt x="1892" y="2888"/>
                  </a:cubicBezTo>
                  <a:cubicBezTo>
                    <a:pt x="2003" y="2892"/>
                    <a:pt x="2117" y="2897"/>
                    <a:pt x="2232" y="2897"/>
                  </a:cubicBezTo>
                  <a:cubicBezTo>
                    <a:pt x="2352" y="2897"/>
                    <a:pt x="2475" y="2892"/>
                    <a:pt x="2598" y="2888"/>
                  </a:cubicBezTo>
                  <a:cubicBezTo>
                    <a:pt x="3726" y="2831"/>
                    <a:pt x="4619" y="2523"/>
                    <a:pt x="5325" y="2055"/>
                  </a:cubicBezTo>
                  <a:lnTo>
                    <a:pt x="5325" y="234"/>
                  </a:lnTo>
                  <a:cubicBezTo>
                    <a:pt x="5305" y="226"/>
                    <a:pt x="5284" y="222"/>
                    <a:pt x="5263" y="218"/>
                  </a:cubicBezTo>
                  <a:cubicBezTo>
                    <a:pt x="4788" y="79"/>
                    <a:pt x="4279" y="1"/>
                    <a:pt x="3746" y="1"/>
                  </a:cubicBezTo>
                  <a:close/>
                </a:path>
              </a:pathLst>
            </a:custGeom>
            <a:solidFill>
              <a:srgbClr val="A1AB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14"/>
            <p:cNvSpPr/>
            <p:nvPr/>
          </p:nvSpPr>
          <p:spPr>
            <a:xfrm>
              <a:off x="2279266" y="2550124"/>
              <a:ext cx="202143" cy="61191"/>
            </a:xfrm>
            <a:custGeom>
              <a:rect b="b" l="l" r="r" t="t"/>
              <a:pathLst>
                <a:path extrusionOk="0" h="1740" w="5748">
                  <a:moveTo>
                    <a:pt x="2798" y="1"/>
                  </a:moveTo>
                  <a:cubicBezTo>
                    <a:pt x="2778" y="1"/>
                    <a:pt x="2757" y="5"/>
                    <a:pt x="2736" y="5"/>
                  </a:cubicBezTo>
                  <a:cubicBezTo>
                    <a:pt x="1740" y="304"/>
                    <a:pt x="805" y="919"/>
                    <a:pt x="1" y="1740"/>
                  </a:cubicBezTo>
                  <a:lnTo>
                    <a:pt x="5747" y="1740"/>
                  </a:lnTo>
                  <a:cubicBezTo>
                    <a:pt x="5325" y="894"/>
                    <a:pt x="4627" y="247"/>
                    <a:pt x="3499" y="62"/>
                  </a:cubicBezTo>
                  <a:cubicBezTo>
                    <a:pt x="3266" y="21"/>
                    <a:pt x="3028" y="1"/>
                    <a:pt x="2798" y="1"/>
                  </a:cubicBezTo>
                  <a:close/>
                </a:path>
              </a:pathLst>
            </a:custGeom>
            <a:solidFill>
              <a:srgbClr val="9499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14"/>
            <p:cNvSpPr/>
            <p:nvPr/>
          </p:nvSpPr>
          <p:spPr>
            <a:xfrm>
              <a:off x="2253629" y="2782333"/>
              <a:ext cx="90451" cy="151959"/>
            </a:xfrm>
            <a:custGeom>
              <a:rect b="b" l="l" r="r" t="t"/>
              <a:pathLst>
                <a:path extrusionOk="0" h="4321" w="2572">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6672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14"/>
            <p:cNvSpPr/>
            <p:nvPr/>
          </p:nvSpPr>
          <p:spPr>
            <a:xfrm>
              <a:off x="2247404" y="2639870"/>
              <a:ext cx="160997" cy="91435"/>
            </a:xfrm>
            <a:custGeom>
              <a:rect b="b" l="l" r="r" t="t"/>
              <a:pathLst>
                <a:path extrusionOk="0" h="2600" w="4578">
                  <a:moveTo>
                    <a:pt x="1427" y="0"/>
                  </a:moveTo>
                  <a:cubicBezTo>
                    <a:pt x="1009" y="0"/>
                    <a:pt x="649" y="160"/>
                    <a:pt x="435" y="557"/>
                  </a:cubicBezTo>
                  <a:cubicBezTo>
                    <a:pt x="0" y="1373"/>
                    <a:pt x="2043" y="2600"/>
                    <a:pt x="3278" y="2600"/>
                  </a:cubicBezTo>
                  <a:cubicBezTo>
                    <a:pt x="3610" y="2600"/>
                    <a:pt x="3881" y="2510"/>
                    <a:pt x="4032" y="2304"/>
                  </a:cubicBezTo>
                  <a:cubicBezTo>
                    <a:pt x="4577" y="1566"/>
                    <a:pt x="2732" y="0"/>
                    <a:pt x="1427" y="0"/>
                  </a:cubicBezTo>
                  <a:close/>
                </a:path>
              </a:pathLst>
            </a:custGeom>
            <a:solidFill>
              <a:srgbClr val="6672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14"/>
            <p:cNvSpPr/>
            <p:nvPr/>
          </p:nvSpPr>
          <p:spPr>
            <a:xfrm>
              <a:off x="2359904" y="2542739"/>
              <a:ext cx="209176" cy="511511"/>
            </a:xfrm>
            <a:custGeom>
              <a:rect b="b" l="l" r="r" t="t"/>
              <a:pathLst>
                <a:path extrusionOk="0" h="14545" w="5948">
                  <a:moveTo>
                    <a:pt x="1891" y="1"/>
                  </a:moveTo>
                  <a:lnTo>
                    <a:pt x="1891" y="1"/>
                  </a:lnTo>
                  <a:cubicBezTo>
                    <a:pt x="4791" y="977"/>
                    <a:pt x="4562" y="5021"/>
                    <a:pt x="4460" y="6814"/>
                  </a:cubicBezTo>
                  <a:lnTo>
                    <a:pt x="4455" y="6888"/>
                  </a:lnTo>
                  <a:lnTo>
                    <a:pt x="4242" y="6876"/>
                  </a:lnTo>
                  <a:lnTo>
                    <a:pt x="4451" y="6904"/>
                  </a:lnTo>
                  <a:cubicBezTo>
                    <a:pt x="4356" y="8602"/>
                    <a:pt x="4078" y="13434"/>
                    <a:pt x="0" y="14545"/>
                  </a:cubicBezTo>
                  <a:cubicBezTo>
                    <a:pt x="1547" y="14439"/>
                    <a:pt x="2654" y="13861"/>
                    <a:pt x="3451" y="13060"/>
                  </a:cubicBezTo>
                  <a:cubicBezTo>
                    <a:pt x="5226" y="11268"/>
                    <a:pt x="5456" y="8360"/>
                    <a:pt x="5533" y="7035"/>
                  </a:cubicBezTo>
                  <a:cubicBezTo>
                    <a:pt x="5533" y="7011"/>
                    <a:pt x="5533" y="6990"/>
                    <a:pt x="5537" y="6965"/>
                  </a:cubicBezTo>
                  <a:cubicBezTo>
                    <a:pt x="5537" y="6937"/>
                    <a:pt x="5542" y="6904"/>
                    <a:pt x="5542" y="6876"/>
                  </a:cubicBezTo>
                  <a:cubicBezTo>
                    <a:pt x="5645" y="5095"/>
                    <a:pt x="5948" y="621"/>
                    <a:pt x="2544" y="59"/>
                  </a:cubicBezTo>
                  <a:cubicBezTo>
                    <a:pt x="2326" y="26"/>
                    <a:pt x="2109" y="6"/>
                    <a:pt x="1891" y="1"/>
                  </a:cubicBezTo>
                  <a:close/>
                </a:path>
              </a:pathLst>
            </a:custGeom>
            <a:solidFill>
              <a:srgbClr val="5358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14"/>
            <p:cNvSpPr/>
            <p:nvPr/>
          </p:nvSpPr>
          <p:spPr>
            <a:xfrm>
              <a:off x="2283591" y="2542739"/>
              <a:ext cx="244836" cy="512250"/>
            </a:xfrm>
            <a:custGeom>
              <a:rect b="b" l="l" r="r" t="t"/>
              <a:pathLst>
                <a:path extrusionOk="0" h="14566" w="6962">
                  <a:moveTo>
                    <a:pt x="3991" y="1"/>
                  </a:moveTo>
                  <a:cubicBezTo>
                    <a:pt x="3524" y="1"/>
                    <a:pt x="3061" y="75"/>
                    <a:pt x="2613" y="215"/>
                  </a:cubicBezTo>
                  <a:cubicBezTo>
                    <a:pt x="2634" y="215"/>
                    <a:pt x="2655" y="211"/>
                    <a:pt x="2675" y="211"/>
                  </a:cubicBezTo>
                  <a:cubicBezTo>
                    <a:pt x="2905" y="211"/>
                    <a:pt x="3143" y="231"/>
                    <a:pt x="3376" y="272"/>
                  </a:cubicBezTo>
                  <a:cubicBezTo>
                    <a:pt x="4504" y="457"/>
                    <a:pt x="5202" y="1104"/>
                    <a:pt x="5624" y="1950"/>
                  </a:cubicBezTo>
                  <a:cubicBezTo>
                    <a:pt x="6395" y="3476"/>
                    <a:pt x="6272" y="5632"/>
                    <a:pt x="6202" y="6789"/>
                  </a:cubicBezTo>
                  <a:lnTo>
                    <a:pt x="6198" y="6863"/>
                  </a:lnTo>
                  <a:lnTo>
                    <a:pt x="6412" y="6876"/>
                  </a:lnTo>
                  <a:lnTo>
                    <a:pt x="6625" y="6888"/>
                  </a:lnTo>
                  <a:lnTo>
                    <a:pt x="6630" y="6814"/>
                  </a:lnTo>
                  <a:cubicBezTo>
                    <a:pt x="6732" y="5021"/>
                    <a:pt x="6961" y="977"/>
                    <a:pt x="4061" y="1"/>
                  </a:cubicBezTo>
                  <a:close/>
                  <a:moveTo>
                    <a:pt x="6412" y="6876"/>
                  </a:moveTo>
                  <a:lnTo>
                    <a:pt x="6198" y="6880"/>
                  </a:lnTo>
                  <a:cubicBezTo>
                    <a:pt x="6121" y="8270"/>
                    <a:pt x="5916" y="11867"/>
                    <a:pt x="3434" y="13511"/>
                  </a:cubicBezTo>
                  <a:cubicBezTo>
                    <a:pt x="2728" y="13979"/>
                    <a:pt x="1835" y="14287"/>
                    <a:pt x="707" y="14344"/>
                  </a:cubicBezTo>
                  <a:cubicBezTo>
                    <a:pt x="584" y="14348"/>
                    <a:pt x="461" y="14353"/>
                    <a:pt x="341" y="14353"/>
                  </a:cubicBezTo>
                  <a:cubicBezTo>
                    <a:pt x="226" y="14353"/>
                    <a:pt x="112" y="14348"/>
                    <a:pt x="1" y="14344"/>
                  </a:cubicBezTo>
                  <a:lnTo>
                    <a:pt x="1" y="14344"/>
                  </a:lnTo>
                  <a:cubicBezTo>
                    <a:pt x="453" y="14480"/>
                    <a:pt x="969" y="14558"/>
                    <a:pt x="1551" y="14562"/>
                  </a:cubicBezTo>
                  <a:cubicBezTo>
                    <a:pt x="1580" y="14566"/>
                    <a:pt x="1609" y="14566"/>
                    <a:pt x="1638" y="14566"/>
                  </a:cubicBezTo>
                  <a:cubicBezTo>
                    <a:pt x="1761" y="14566"/>
                    <a:pt x="1888" y="14562"/>
                    <a:pt x="2015" y="14554"/>
                  </a:cubicBezTo>
                  <a:lnTo>
                    <a:pt x="2032" y="14554"/>
                  </a:lnTo>
                  <a:cubicBezTo>
                    <a:pt x="2081" y="14554"/>
                    <a:pt x="2126" y="14550"/>
                    <a:pt x="2170" y="14545"/>
                  </a:cubicBezTo>
                  <a:cubicBezTo>
                    <a:pt x="6248" y="13434"/>
                    <a:pt x="6526" y="8602"/>
                    <a:pt x="6621" y="6904"/>
                  </a:cubicBezTo>
                  <a:lnTo>
                    <a:pt x="6412" y="6876"/>
                  </a:lnTo>
                  <a:close/>
                </a:path>
              </a:pathLst>
            </a:custGeom>
            <a:solidFill>
              <a:srgbClr val="6672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14"/>
            <p:cNvSpPr/>
            <p:nvPr/>
          </p:nvSpPr>
          <p:spPr>
            <a:xfrm>
              <a:off x="2197643" y="2542739"/>
              <a:ext cx="283626" cy="511828"/>
            </a:xfrm>
            <a:custGeom>
              <a:rect b="b" l="l" r="r" t="t"/>
              <a:pathLst>
                <a:path extrusionOk="0" h="14554" w="8065">
                  <a:moveTo>
                    <a:pt x="6435" y="1"/>
                  </a:moveTo>
                  <a:cubicBezTo>
                    <a:pt x="3552" y="1"/>
                    <a:pt x="862" y="2795"/>
                    <a:pt x="1" y="6104"/>
                  </a:cubicBezTo>
                  <a:cubicBezTo>
                    <a:pt x="415" y="4517"/>
                    <a:pt x="1248" y="3049"/>
                    <a:pt x="2322" y="1950"/>
                  </a:cubicBezTo>
                  <a:cubicBezTo>
                    <a:pt x="3126" y="1129"/>
                    <a:pt x="4061" y="514"/>
                    <a:pt x="5057" y="215"/>
                  </a:cubicBezTo>
                  <a:cubicBezTo>
                    <a:pt x="5505" y="75"/>
                    <a:pt x="5968" y="1"/>
                    <a:pt x="6435" y="1"/>
                  </a:cubicBezTo>
                  <a:close/>
                  <a:moveTo>
                    <a:pt x="8064" y="13061"/>
                  </a:moveTo>
                  <a:cubicBezTo>
                    <a:pt x="7358" y="13771"/>
                    <a:pt x="6408" y="14304"/>
                    <a:pt x="5124" y="14491"/>
                  </a:cubicBezTo>
                  <a:lnTo>
                    <a:pt x="5124" y="14491"/>
                  </a:lnTo>
                  <a:cubicBezTo>
                    <a:pt x="6408" y="14305"/>
                    <a:pt x="7358" y="13770"/>
                    <a:pt x="8064" y="13061"/>
                  </a:cubicBezTo>
                  <a:close/>
                  <a:moveTo>
                    <a:pt x="5124" y="14491"/>
                  </a:moveTo>
                  <a:lnTo>
                    <a:pt x="5124" y="14491"/>
                  </a:lnTo>
                  <a:cubicBezTo>
                    <a:pt x="4960" y="14515"/>
                    <a:pt x="4790" y="14533"/>
                    <a:pt x="4614" y="14545"/>
                  </a:cubicBezTo>
                  <a:cubicBezTo>
                    <a:pt x="4610" y="14545"/>
                    <a:pt x="4606" y="14546"/>
                    <a:pt x="4602" y="14546"/>
                  </a:cubicBezTo>
                  <a:lnTo>
                    <a:pt x="4602" y="14546"/>
                  </a:lnTo>
                  <a:cubicBezTo>
                    <a:pt x="4782" y="14534"/>
                    <a:pt x="4956" y="14515"/>
                    <a:pt x="5124" y="14491"/>
                  </a:cubicBezTo>
                  <a:close/>
                  <a:moveTo>
                    <a:pt x="4602" y="14546"/>
                  </a:moveTo>
                  <a:cubicBezTo>
                    <a:pt x="4560" y="14549"/>
                    <a:pt x="4518" y="14552"/>
                    <a:pt x="4476" y="14554"/>
                  </a:cubicBezTo>
                  <a:cubicBezTo>
                    <a:pt x="4520" y="14554"/>
                    <a:pt x="4562" y="14550"/>
                    <a:pt x="4602" y="14546"/>
                  </a:cubicBezTo>
                  <a:close/>
                </a:path>
              </a:pathLst>
            </a:custGeom>
            <a:solidFill>
              <a:srgbClr val="888B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14"/>
            <p:cNvSpPr/>
            <p:nvPr/>
          </p:nvSpPr>
          <p:spPr>
            <a:xfrm>
              <a:off x="1494931" y="2605793"/>
              <a:ext cx="426969" cy="416454"/>
            </a:xfrm>
            <a:custGeom>
              <a:rect b="b" l="l" r="r" t="t"/>
              <a:pathLst>
                <a:path extrusionOk="0" h="11842" w="12141">
                  <a:moveTo>
                    <a:pt x="7502" y="517"/>
                  </a:moveTo>
                  <a:cubicBezTo>
                    <a:pt x="8392" y="517"/>
                    <a:pt x="9163" y="809"/>
                    <a:pt x="9397" y="1424"/>
                  </a:cubicBezTo>
                  <a:lnTo>
                    <a:pt x="3896" y="3273"/>
                  </a:lnTo>
                  <a:cubicBezTo>
                    <a:pt x="3798" y="1506"/>
                    <a:pt x="5857" y="517"/>
                    <a:pt x="7502" y="517"/>
                  </a:cubicBezTo>
                  <a:close/>
                  <a:moveTo>
                    <a:pt x="7288" y="5021"/>
                  </a:moveTo>
                  <a:cubicBezTo>
                    <a:pt x="7998" y="5021"/>
                    <a:pt x="8572" y="5989"/>
                    <a:pt x="8572" y="7178"/>
                  </a:cubicBezTo>
                  <a:cubicBezTo>
                    <a:pt x="8572" y="8371"/>
                    <a:pt x="7998" y="9340"/>
                    <a:pt x="7288" y="9340"/>
                  </a:cubicBezTo>
                  <a:cubicBezTo>
                    <a:pt x="6579" y="9340"/>
                    <a:pt x="6005" y="8371"/>
                    <a:pt x="6005" y="7178"/>
                  </a:cubicBezTo>
                  <a:cubicBezTo>
                    <a:pt x="6005" y="5989"/>
                    <a:pt x="6579" y="5021"/>
                    <a:pt x="7288" y="5021"/>
                  </a:cubicBezTo>
                  <a:close/>
                  <a:moveTo>
                    <a:pt x="2149" y="0"/>
                  </a:moveTo>
                  <a:cubicBezTo>
                    <a:pt x="722" y="1309"/>
                    <a:pt x="0" y="3249"/>
                    <a:pt x="0" y="5640"/>
                  </a:cubicBezTo>
                  <a:cubicBezTo>
                    <a:pt x="0" y="6272"/>
                    <a:pt x="49" y="6940"/>
                    <a:pt x="152" y="7633"/>
                  </a:cubicBezTo>
                  <a:cubicBezTo>
                    <a:pt x="184" y="7855"/>
                    <a:pt x="222" y="8072"/>
                    <a:pt x="267" y="8282"/>
                  </a:cubicBezTo>
                  <a:cubicBezTo>
                    <a:pt x="426" y="9069"/>
                    <a:pt x="665" y="9791"/>
                    <a:pt x="968" y="10439"/>
                  </a:cubicBezTo>
                  <a:cubicBezTo>
                    <a:pt x="1874" y="9853"/>
                    <a:pt x="2998" y="9508"/>
                    <a:pt x="4212" y="9508"/>
                  </a:cubicBezTo>
                  <a:cubicBezTo>
                    <a:pt x="6209" y="9508"/>
                    <a:pt x="7957" y="10444"/>
                    <a:pt x="8913" y="11841"/>
                  </a:cubicBezTo>
                  <a:cubicBezTo>
                    <a:pt x="9274" y="11460"/>
                    <a:pt x="9622" y="11029"/>
                    <a:pt x="9950" y="10550"/>
                  </a:cubicBezTo>
                  <a:cubicBezTo>
                    <a:pt x="11932" y="7687"/>
                    <a:pt x="12140" y="4311"/>
                    <a:pt x="10516" y="1522"/>
                  </a:cubicBezTo>
                  <a:cubicBezTo>
                    <a:pt x="10184" y="944"/>
                    <a:pt x="9787" y="436"/>
                    <a:pt x="9348" y="0"/>
                  </a:cubicBezTo>
                  <a:close/>
                </a:path>
              </a:pathLst>
            </a:custGeom>
            <a:solidFill>
              <a:srgbClr val="C7D9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14"/>
            <p:cNvSpPr/>
            <p:nvPr/>
          </p:nvSpPr>
          <p:spPr>
            <a:xfrm>
              <a:off x="1528937" y="2940163"/>
              <a:ext cx="279441" cy="155229"/>
            </a:xfrm>
            <a:custGeom>
              <a:rect b="b" l="l" r="r" t="t"/>
              <a:pathLst>
                <a:path extrusionOk="0" h="4414" w="7946">
                  <a:moveTo>
                    <a:pt x="3245" y="0"/>
                  </a:moveTo>
                  <a:cubicBezTo>
                    <a:pt x="2031" y="0"/>
                    <a:pt x="907" y="345"/>
                    <a:pt x="1" y="931"/>
                  </a:cubicBezTo>
                  <a:cubicBezTo>
                    <a:pt x="830" y="2723"/>
                    <a:pt x="2142" y="3946"/>
                    <a:pt x="3639" y="4413"/>
                  </a:cubicBezTo>
                  <a:lnTo>
                    <a:pt x="3733" y="4413"/>
                  </a:lnTo>
                  <a:cubicBezTo>
                    <a:pt x="5193" y="4413"/>
                    <a:pt x="6654" y="3692"/>
                    <a:pt x="7946" y="2333"/>
                  </a:cubicBezTo>
                  <a:cubicBezTo>
                    <a:pt x="6990" y="936"/>
                    <a:pt x="5242" y="0"/>
                    <a:pt x="3245" y="0"/>
                  </a:cubicBezTo>
                  <a:close/>
                </a:path>
              </a:pathLst>
            </a:custGeom>
            <a:solidFill>
              <a:srgbClr val="A1AB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14"/>
            <p:cNvSpPr/>
            <p:nvPr/>
          </p:nvSpPr>
          <p:spPr>
            <a:xfrm>
              <a:off x="1570470" y="2548682"/>
              <a:ext cx="253206" cy="57147"/>
            </a:xfrm>
            <a:custGeom>
              <a:rect b="b" l="l" r="r" t="t"/>
              <a:pathLst>
                <a:path extrusionOk="0" h="1625" w="7200">
                  <a:moveTo>
                    <a:pt x="3635" y="0"/>
                  </a:moveTo>
                  <a:cubicBezTo>
                    <a:pt x="3524" y="0"/>
                    <a:pt x="3410" y="9"/>
                    <a:pt x="3299" y="17"/>
                  </a:cubicBezTo>
                  <a:cubicBezTo>
                    <a:pt x="3249" y="21"/>
                    <a:pt x="3196" y="25"/>
                    <a:pt x="3147" y="29"/>
                  </a:cubicBezTo>
                  <a:cubicBezTo>
                    <a:pt x="1867" y="333"/>
                    <a:pt x="817" y="874"/>
                    <a:pt x="1" y="1624"/>
                  </a:cubicBezTo>
                  <a:lnTo>
                    <a:pt x="7200" y="1624"/>
                  </a:lnTo>
                  <a:cubicBezTo>
                    <a:pt x="6162" y="595"/>
                    <a:pt x="4886" y="0"/>
                    <a:pt x="3635" y="0"/>
                  </a:cubicBezTo>
                  <a:close/>
                </a:path>
              </a:pathLst>
            </a:custGeom>
            <a:solidFill>
              <a:srgbClr val="9499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14"/>
            <p:cNvSpPr/>
            <p:nvPr/>
          </p:nvSpPr>
          <p:spPr>
            <a:xfrm>
              <a:off x="1706075" y="2782333"/>
              <a:ext cx="90310" cy="151959"/>
            </a:xfrm>
            <a:custGeom>
              <a:rect b="b" l="l" r="r" t="t"/>
              <a:pathLst>
                <a:path extrusionOk="0" h="4321" w="2568">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6672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14"/>
            <p:cNvSpPr/>
            <p:nvPr/>
          </p:nvSpPr>
          <p:spPr>
            <a:xfrm>
              <a:off x="1628461" y="2623975"/>
              <a:ext cx="196938" cy="96957"/>
            </a:xfrm>
            <a:custGeom>
              <a:rect b="b" l="l" r="r" t="t"/>
              <a:pathLst>
                <a:path extrusionOk="0" h="2757" w="5600">
                  <a:moveTo>
                    <a:pt x="3705" y="0"/>
                  </a:moveTo>
                  <a:cubicBezTo>
                    <a:pt x="2060" y="0"/>
                    <a:pt x="1" y="989"/>
                    <a:pt x="99" y="2756"/>
                  </a:cubicBezTo>
                  <a:lnTo>
                    <a:pt x="5600" y="907"/>
                  </a:lnTo>
                  <a:cubicBezTo>
                    <a:pt x="5366" y="292"/>
                    <a:pt x="4595" y="0"/>
                    <a:pt x="3705" y="0"/>
                  </a:cubicBezTo>
                  <a:close/>
                </a:path>
              </a:pathLst>
            </a:custGeom>
            <a:solidFill>
              <a:srgbClr val="6672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14"/>
            <p:cNvSpPr/>
            <p:nvPr/>
          </p:nvSpPr>
          <p:spPr>
            <a:xfrm>
              <a:off x="1711420" y="2541332"/>
              <a:ext cx="299592" cy="561379"/>
            </a:xfrm>
            <a:custGeom>
              <a:rect b="b" l="l" r="r" t="t"/>
              <a:pathLst>
                <a:path extrusionOk="0" h="15963" w="8519">
                  <a:moveTo>
                    <a:pt x="997" y="1"/>
                  </a:moveTo>
                  <a:lnTo>
                    <a:pt x="997" y="1"/>
                  </a:lnTo>
                  <a:cubicBezTo>
                    <a:pt x="2449" y="444"/>
                    <a:pt x="3811" y="1563"/>
                    <a:pt x="4729" y="3142"/>
                  </a:cubicBezTo>
                  <a:cubicBezTo>
                    <a:pt x="6436" y="6079"/>
                    <a:pt x="6219" y="9623"/>
                    <a:pt x="4143" y="12625"/>
                  </a:cubicBezTo>
                  <a:cubicBezTo>
                    <a:pt x="2937" y="14372"/>
                    <a:pt x="1501" y="15512"/>
                    <a:pt x="0" y="15963"/>
                  </a:cubicBezTo>
                  <a:cubicBezTo>
                    <a:pt x="1772" y="15902"/>
                    <a:pt x="3663" y="14836"/>
                    <a:pt x="5271" y="12506"/>
                  </a:cubicBezTo>
                  <a:cubicBezTo>
                    <a:pt x="5677" y="11915"/>
                    <a:pt x="6001" y="11321"/>
                    <a:pt x="6255" y="10726"/>
                  </a:cubicBezTo>
                  <a:cubicBezTo>
                    <a:pt x="8519" y="5373"/>
                    <a:pt x="4844" y="58"/>
                    <a:pt x="997" y="1"/>
                  </a:cubicBezTo>
                  <a:close/>
                </a:path>
              </a:pathLst>
            </a:custGeom>
            <a:solidFill>
              <a:srgbClr val="5358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14"/>
            <p:cNvSpPr/>
            <p:nvPr/>
          </p:nvSpPr>
          <p:spPr>
            <a:xfrm>
              <a:off x="1656876" y="2541332"/>
              <a:ext cx="280918" cy="561555"/>
            </a:xfrm>
            <a:custGeom>
              <a:rect b="b" l="l" r="r" t="t"/>
              <a:pathLst>
                <a:path extrusionOk="0" h="15968" w="7988">
                  <a:moveTo>
                    <a:pt x="2486" y="1"/>
                  </a:moveTo>
                  <a:cubicBezTo>
                    <a:pt x="2363" y="1"/>
                    <a:pt x="2244" y="5"/>
                    <a:pt x="2125" y="12"/>
                  </a:cubicBezTo>
                  <a:cubicBezTo>
                    <a:pt x="1617" y="58"/>
                    <a:pt x="1141" y="135"/>
                    <a:pt x="690" y="238"/>
                  </a:cubicBezTo>
                  <a:cubicBezTo>
                    <a:pt x="739" y="234"/>
                    <a:pt x="792" y="230"/>
                    <a:pt x="842" y="226"/>
                  </a:cubicBezTo>
                  <a:cubicBezTo>
                    <a:pt x="953" y="218"/>
                    <a:pt x="1067" y="209"/>
                    <a:pt x="1178" y="209"/>
                  </a:cubicBezTo>
                  <a:cubicBezTo>
                    <a:pt x="2429" y="209"/>
                    <a:pt x="3705" y="804"/>
                    <a:pt x="4743" y="1833"/>
                  </a:cubicBezTo>
                  <a:cubicBezTo>
                    <a:pt x="5182" y="2269"/>
                    <a:pt x="5579" y="2777"/>
                    <a:pt x="5911" y="3355"/>
                  </a:cubicBezTo>
                  <a:cubicBezTo>
                    <a:pt x="7535" y="6144"/>
                    <a:pt x="7327" y="9520"/>
                    <a:pt x="5345" y="12383"/>
                  </a:cubicBezTo>
                  <a:cubicBezTo>
                    <a:pt x="5017" y="12862"/>
                    <a:pt x="4669" y="13293"/>
                    <a:pt x="4308" y="13674"/>
                  </a:cubicBezTo>
                  <a:cubicBezTo>
                    <a:pt x="3016" y="15033"/>
                    <a:pt x="1555" y="15754"/>
                    <a:pt x="95" y="15754"/>
                  </a:cubicBezTo>
                  <a:lnTo>
                    <a:pt x="1" y="15754"/>
                  </a:lnTo>
                  <a:cubicBezTo>
                    <a:pt x="391" y="15877"/>
                    <a:pt x="788" y="15947"/>
                    <a:pt x="1199" y="15963"/>
                  </a:cubicBezTo>
                  <a:cubicBezTo>
                    <a:pt x="1260" y="15968"/>
                    <a:pt x="1326" y="15968"/>
                    <a:pt x="1392" y="15968"/>
                  </a:cubicBezTo>
                  <a:cubicBezTo>
                    <a:pt x="1445" y="15968"/>
                    <a:pt x="1498" y="15968"/>
                    <a:pt x="1551" y="15963"/>
                  </a:cubicBezTo>
                  <a:cubicBezTo>
                    <a:pt x="3052" y="15512"/>
                    <a:pt x="4488" y="14372"/>
                    <a:pt x="5694" y="12625"/>
                  </a:cubicBezTo>
                  <a:cubicBezTo>
                    <a:pt x="7770" y="9623"/>
                    <a:pt x="7987" y="6079"/>
                    <a:pt x="6280" y="3142"/>
                  </a:cubicBezTo>
                  <a:cubicBezTo>
                    <a:pt x="5362" y="1563"/>
                    <a:pt x="4000" y="444"/>
                    <a:pt x="2548" y="1"/>
                  </a:cubicBezTo>
                  <a:close/>
                </a:path>
              </a:pathLst>
            </a:custGeom>
            <a:solidFill>
              <a:srgbClr val="6672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14"/>
            <p:cNvSpPr/>
            <p:nvPr/>
          </p:nvSpPr>
          <p:spPr>
            <a:xfrm>
              <a:off x="1705793" y="2981098"/>
              <a:ext cx="190995" cy="121785"/>
            </a:xfrm>
            <a:custGeom>
              <a:rect b="b" l="l" r="r" t="t"/>
              <a:pathLst>
                <a:path extrusionOk="0" h="3463" w="5431">
                  <a:moveTo>
                    <a:pt x="5431" y="1"/>
                  </a:moveTo>
                  <a:lnTo>
                    <a:pt x="5431" y="1"/>
                  </a:lnTo>
                  <a:cubicBezTo>
                    <a:pt x="4752" y="984"/>
                    <a:pt x="4023" y="1743"/>
                    <a:pt x="3273" y="2296"/>
                  </a:cubicBezTo>
                  <a:lnTo>
                    <a:pt x="3273" y="2296"/>
                  </a:lnTo>
                  <a:cubicBezTo>
                    <a:pt x="4023" y="1743"/>
                    <a:pt x="4752" y="985"/>
                    <a:pt x="5431" y="1"/>
                  </a:cubicBezTo>
                  <a:close/>
                  <a:moveTo>
                    <a:pt x="3273" y="2296"/>
                  </a:moveTo>
                  <a:cubicBezTo>
                    <a:pt x="2248" y="3052"/>
                    <a:pt x="1184" y="3423"/>
                    <a:pt x="160" y="3458"/>
                  </a:cubicBezTo>
                  <a:cubicBezTo>
                    <a:pt x="137" y="3460"/>
                    <a:pt x="113" y="3461"/>
                    <a:pt x="89" y="3462"/>
                  </a:cubicBezTo>
                  <a:lnTo>
                    <a:pt x="89" y="3462"/>
                  </a:lnTo>
                  <a:cubicBezTo>
                    <a:pt x="1134" y="3442"/>
                    <a:pt x="2224" y="3071"/>
                    <a:pt x="3273" y="2296"/>
                  </a:cubicBezTo>
                  <a:close/>
                  <a:moveTo>
                    <a:pt x="89" y="3462"/>
                  </a:moveTo>
                  <a:cubicBezTo>
                    <a:pt x="60" y="3463"/>
                    <a:pt x="30" y="3463"/>
                    <a:pt x="1" y="3463"/>
                  </a:cubicBezTo>
                  <a:cubicBezTo>
                    <a:pt x="30" y="3463"/>
                    <a:pt x="60" y="3463"/>
                    <a:pt x="89" y="3462"/>
                  </a:cubicBezTo>
                  <a:close/>
                </a:path>
              </a:pathLst>
            </a:custGeom>
            <a:solidFill>
              <a:srgbClr val="888B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14"/>
            <p:cNvSpPr/>
            <p:nvPr/>
          </p:nvSpPr>
          <p:spPr>
            <a:xfrm>
              <a:off x="2029297" y="2843910"/>
              <a:ext cx="172567" cy="164654"/>
            </a:xfrm>
            <a:custGeom>
              <a:rect b="b" l="l" r="r" t="t"/>
              <a:pathLst>
                <a:path extrusionOk="0" h="4682" w="4907">
                  <a:moveTo>
                    <a:pt x="50" y="1"/>
                  </a:moveTo>
                  <a:lnTo>
                    <a:pt x="1" y="4682"/>
                  </a:lnTo>
                  <a:lnTo>
                    <a:pt x="1399" y="4496"/>
                  </a:lnTo>
                  <a:cubicBezTo>
                    <a:pt x="3171" y="4263"/>
                    <a:pt x="4907" y="2221"/>
                    <a:pt x="4484" y="1375"/>
                  </a:cubicBezTo>
                  <a:cubicBezTo>
                    <a:pt x="4321" y="1049"/>
                    <a:pt x="3868" y="951"/>
                    <a:pt x="3353" y="951"/>
                  </a:cubicBezTo>
                  <a:cubicBezTo>
                    <a:pt x="2561" y="951"/>
                    <a:pt x="1622" y="1184"/>
                    <a:pt x="1354" y="1184"/>
                  </a:cubicBezTo>
                  <a:cubicBezTo>
                    <a:pt x="1342" y="1184"/>
                    <a:pt x="1331" y="1183"/>
                    <a:pt x="1322" y="1182"/>
                  </a:cubicBezTo>
                  <a:cubicBezTo>
                    <a:pt x="977" y="1142"/>
                    <a:pt x="1289" y="80"/>
                    <a:pt x="1289" y="80"/>
                  </a:cubicBezTo>
                  <a:lnTo>
                    <a:pt x="50" y="1"/>
                  </a:lnTo>
                  <a:close/>
                </a:path>
              </a:pathLst>
            </a:custGeom>
            <a:solidFill>
              <a:srgbClr val="F1CC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14"/>
            <p:cNvSpPr/>
            <p:nvPr/>
          </p:nvSpPr>
          <p:spPr>
            <a:xfrm>
              <a:off x="2056903" y="2892265"/>
              <a:ext cx="151291" cy="111868"/>
            </a:xfrm>
            <a:custGeom>
              <a:rect b="b" l="l" r="r" t="t"/>
              <a:pathLst>
                <a:path extrusionOk="0" h="3181" w="4302">
                  <a:moveTo>
                    <a:pt x="3699" y="0"/>
                  </a:moveTo>
                  <a:lnTo>
                    <a:pt x="24" y="2317"/>
                  </a:lnTo>
                  <a:cubicBezTo>
                    <a:pt x="24" y="2317"/>
                    <a:pt x="1" y="3181"/>
                    <a:pt x="776" y="3181"/>
                  </a:cubicBezTo>
                  <a:cubicBezTo>
                    <a:pt x="862" y="3181"/>
                    <a:pt x="959" y="3170"/>
                    <a:pt x="1066" y="3146"/>
                  </a:cubicBezTo>
                  <a:cubicBezTo>
                    <a:pt x="2132" y="2904"/>
                    <a:pt x="4302" y="615"/>
                    <a:pt x="3699" y="0"/>
                  </a:cubicBezTo>
                  <a:close/>
                </a:path>
              </a:pathLst>
            </a:custGeom>
            <a:solidFill>
              <a:srgbClr val="E097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14"/>
            <p:cNvSpPr/>
            <p:nvPr/>
          </p:nvSpPr>
          <p:spPr>
            <a:xfrm>
              <a:off x="2060314" y="2836314"/>
              <a:ext cx="138103" cy="179178"/>
            </a:xfrm>
            <a:custGeom>
              <a:rect b="b" l="l" r="r" t="t"/>
              <a:pathLst>
                <a:path extrusionOk="0" h="5095" w="3927">
                  <a:moveTo>
                    <a:pt x="481" y="0"/>
                  </a:moveTo>
                  <a:cubicBezTo>
                    <a:pt x="292" y="410"/>
                    <a:pt x="1" y="1148"/>
                    <a:pt x="173" y="1447"/>
                  </a:cubicBezTo>
                  <a:cubicBezTo>
                    <a:pt x="226" y="1538"/>
                    <a:pt x="313" y="1595"/>
                    <a:pt x="415" y="1608"/>
                  </a:cubicBezTo>
                  <a:cubicBezTo>
                    <a:pt x="432" y="1610"/>
                    <a:pt x="450" y="1610"/>
                    <a:pt x="470" y="1610"/>
                  </a:cubicBezTo>
                  <a:cubicBezTo>
                    <a:pt x="581" y="1610"/>
                    <a:pt x="746" y="1583"/>
                    <a:pt x="1038" y="1538"/>
                  </a:cubicBezTo>
                  <a:cubicBezTo>
                    <a:pt x="1407" y="1476"/>
                    <a:pt x="1989" y="1380"/>
                    <a:pt x="2489" y="1380"/>
                  </a:cubicBezTo>
                  <a:cubicBezTo>
                    <a:pt x="2924" y="1380"/>
                    <a:pt x="3297" y="1453"/>
                    <a:pt x="3413" y="1686"/>
                  </a:cubicBezTo>
                  <a:cubicBezTo>
                    <a:pt x="3483" y="1825"/>
                    <a:pt x="3434" y="2075"/>
                    <a:pt x="3278" y="2371"/>
                  </a:cubicBezTo>
                  <a:cubicBezTo>
                    <a:pt x="2770" y="3326"/>
                    <a:pt x="1297" y="4516"/>
                    <a:pt x="91" y="4671"/>
                  </a:cubicBezTo>
                  <a:lnTo>
                    <a:pt x="144" y="5094"/>
                  </a:lnTo>
                  <a:cubicBezTo>
                    <a:pt x="1515" y="4913"/>
                    <a:pt x="3094" y="3618"/>
                    <a:pt x="3652" y="2568"/>
                  </a:cubicBezTo>
                  <a:cubicBezTo>
                    <a:pt x="3881" y="2141"/>
                    <a:pt x="3926" y="1767"/>
                    <a:pt x="3790" y="1493"/>
                  </a:cubicBezTo>
                  <a:cubicBezTo>
                    <a:pt x="3581" y="1075"/>
                    <a:pt x="3063" y="951"/>
                    <a:pt x="2478" y="951"/>
                  </a:cubicBezTo>
                  <a:cubicBezTo>
                    <a:pt x="1973" y="951"/>
                    <a:pt x="1418" y="1043"/>
                    <a:pt x="969" y="1120"/>
                  </a:cubicBezTo>
                  <a:cubicBezTo>
                    <a:pt x="813" y="1144"/>
                    <a:pt x="641" y="1173"/>
                    <a:pt x="542" y="1182"/>
                  </a:cubicBezTo>
                  <a:cubicBezTo>
                    <a:pt x="546" y="1000"/>
                    <a:pt x="686" y="570"/>
                    <a:pt x="866" y="173"/>
                  </a:cubicBezTo>
                  <a:lnTo>
                    <a:pt x="481" y="0"/>
                  </a:lnTo>
                  <a:close/>
                </a:path>
              </a:pathLst>
            </a:custGeom>
            <a:solidFill>
              <a:srgbClr val="9A5B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14"/>
            <p:cNvSpPr/>
            <p:nvPr/>
          </p:nvSpPr>
          <p:spPr>
            <a:xfrm>
              <a:off x="1905121" y="4406741"/>
              <a:ext cx="1929535" cy="335111"/>
            </a:xfrm>
            <a:custGeom>
              <a:rect b="b" l="l" r="r" t="t"/>
              <a:pathLst>
                <a:path extrusionOk="0" h="9529" w="54867">
                  <a:moveTo>
                    <a:pt x="1" y="1"/>
                  </a:moveTo>
                  <a:lnTo>
                    <a:pt x="1" y="9529"/>
                  </a:lnTo>
                  <a:lnTo>
                    <a:pt x="54866" y="9529"/>
                  </a:lnTo>
                  <a:lnTo>
                    <a:pt x="54866" y="1"/>
                  </a:ln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14"/>
            <p:cNvSpPr/>
            <p:nvPr/>
          </p:nvSpPr>
          <p:spPr>
            <a:xfrm>
              <a:off x="3517740" y="3474529"/>
              <a:ext cx="113415" cy="824959"/>
            </a:xfrm>
            <a:custGeom>
              <a:rect b="b" l="l" r="r" t="t"/>
              <a:pathLst>
                <a:path extrusionOk="0" h="23458" w="3225">
                  <a:moveTo>
                    <a:pt x="0" y="1"/>
                  </a:moveTo>
                  <a:lnTo>
                    <a:pt x="0" y="23457"/>
                  </a:lnTo>
                  <a:lnTo>
                    <a:pt x="3224" y="23457"/>
                  </a:lnTo>
                  <a:lnTo>
                    <a:pt x="3224"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14"/>
            <p:cNvSpPr/>
            <p:nvPr/>
          </p:nvSpPr>
          <p:spPr>
            <a:xfrm>
              <a:off x="3395685" y="3467038"/>
              <a:ext cx="235306" cy="113415"/>
            </a:xfrm>
            <a:custGeom>
              <a:rect b="b" l="l" r="r" t="t"/>
              <a:pathLst>
                <a:path extrusionOk="0" h="3225" w="6691">
                  <a:moveTo>
                    <a:pt x="0" y="0"/>
                  </a:moveTo>
                  <a:lnTo>
                    <a:pt x="0" y="3224"/>
                  </a:lnTo>
                  <a:lnTo>
                    <a:pt x="6690" y="3224"/>
                  </a:lnTo>
                  <a:lnTo>
                    <a:pt x="6690"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14"/>
            <p:cNvSpPr/>
            <p:nvPr/>
          </p:nvSpPr>
          <p:spPr>
            <a:xfrm>
              <a:off x="3233986" y="4292220"/>
              <a:ext cx="468818" cy="113275"/>
            </a:xfrm>
            <a:custGeom>
              <a:rect b="b" l="l" r="r" t="t"/>
              <a:pathLst>
                <a:path extrusionOk="0" h="3221" w="13331">
                  <a:moveTo>
                    <a:pt x="0" y="0"/>
                  </a:moveTo>
                  <a:lnTo>
                    <a:pt x="0" y="3220"/>
                  </a:lnTo>
                  <a:lnTo>
                    <a:pt x="13331" y="3220"/>
                  </a:lnTo>
                  <a:lnTo>
                    <a:pt x="13331"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14"/>
            <p:cNvSpPr/>
            <p:nvPr/>
          </p:nvSpPr>
          <p:spPr>
            <a:xfrm>
              <a:off x="3150499" y="2644442"/>
              <a:ext cx="366973" cy="1518181"/>
            </a:xfrm>
            <a:custGeom>
              <a:rect b="b" l="l" r="r" t="t"/>
              <a:pathLst>
                <a:path extrusionOk="0" h="43170" w="10435">
                  <a:moveTo>
                    <a:pt x="5326" y="0"/>
                  </a:moveTo>
                  <a:cubicBezTo>
                    <a:pt x="5304" y="0"/>
                    <a:pt x="5283" y="20"/>
                    <a:pt x="5278" y="42"/>
                  </a:cubicBezTo>
                  <a:lnTo>
                    <a:pt x="4" y="42484"/>
                  </a:lnTo>
                  <a:cubicBezTo>
                    <a:pt x="0" y="42513"/>
                    <a:pt x="21" y="42537"/>
                    <a:pt x="49" y="42542"/>
                  </a:cubicBezTo>
                  <a:lnTo>
                    <a:pt x="5098" y="43169"/>
                  </a:lnTo>
                  <a:cubicBezTo>
                    <a:pt x="5101" y="43170"/>
                    <a:pt x="5103" y="43170"/>
                    <a:pt x="5105" y="43170"/>
                  </a:cubicBezTo>
                  <a:cubicBezTo>
                    <a:pt x="5131" y="43170"/>
                    <a:pt x="5152" y="43150"/>
                    <a:pt x="5155" y="43124"/>
                  </a:cubicBezTo>
                  <a:lnTo>
                    <a:pt x="10430" y="682"/>
                  </a:lnTo>
                  <a:cubicBezTo>
                    <a:pt x="10434" y="658"/>
                    <a:pt x="10418" y="633"/>
                    <a:pt x="10389" y="628"/>
                  </a:cubicBezTo>
                  <a:lnTo>
                    <a:pt x="5332" y="1"/>
                  </a:lnTo>
                  <a:cubicBezTo>
                    <a:pt x="5330" y="1"/>
                    <a:pt x="5328" y="0"/>
                    <a:pt x="5326"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14"/>
            <p:cNvSpPr/>
            <p:nvPr/>
          </p:nvSpPr>
          <p:spPr>
            <a:xfrm>
              <a:off x="819895" y="3467425"/>
              <a:ext cx="1484983" cy="1115935"/>
            </a:xfrm>
            <a:custGeom>
              <a:rect b="b" l="l" r="r" t="t"/>
              <a:pathLst>
                <a:path extrusionOk="0" h="31732" w="42226">
                  <a:moveTo>
                    <a:pt x="12127" y="1"/>
                  </a:moveTo>
                  <a:cubicBezTo>
                    <a:pt x="11850" y="1"/>
                    <a:pt x="11557" y="46"/>
                    <a:pt x="11250" y="142"/>
                  </a:cubicBezTo>
                  <a:cubicBezTo>
                    <a:pt x="6677" y="1569"/>
                    <a:pt x="0" y="29717"/>
                    <a:pt x="14913" y="31592"/>
                  </a:cubicBezTo>
                  <a:cubicBezTo>
                    <a:pt x="15664" y="31687"/>
                    <a:pt x="16386" y="31731"/>
                    <a:pt x="17080" y="31731"/>
                  </a:cubicBezTo>
                  <a:cubicBezTo>
                    <a:pt x="28591" y="31731"/>
                    <a:pt x="32459" y="19474"/>
                    <a:pt x="35031" y="19234"/>
                  </a:cubicBezTo>
                  <a:cubicBezTo>
                    <a:pt x="35227" y="19215"/>
                    <a:pt x="35419" y="19207"/>
                    <a:pt x="35606" y="19207"/>
                  </a:cubicBezTo>
                  <a:cubicBezTo>
                    <a:pt x="37326" y="19207"/>
                    <a:pt x="38629" y="19917"/>
                    <a:pt x="39493" y="19917"/>
                  </a:cubicBezTo>
                  <a:cubicBezTo>
                    <a:pt x="39837" y="19917"/>
                    <a:pt x="40111" y="19804"/>
                    <a:pt x="40314" y="19489"/>
                  </a:cubicBezTo>
                  <a:cubicBezTo>
                    <a:pt x="41042" y="18354"/>
                    <a:pt x="39387" y="17913"/>
                    <a:pt x="39220" y="17872"/>
                  </a:cubicBezTo>
                  <a:lnTo>
                    <a:pt x="39220" y="17872"/>
                  </a:lnTo>
                  <a:cubicBezTo>
                    <a:pt x="39296" y="17889"/>
                    <a:pt x="39683" y="17975"/>
                    <a:pt x="40121" y="17975"/>
                  </a:cubicBezTo>
                  <a:cubicBezTo>
                    <a:pt x="40611" y="17975"/>
                    <a:pt x="41165" y="17868"/>
                    <a:pt x="41421" y="17442"/>
                  </a:cubicBezTo>
                  <a:cubicBezTo>
                    <a:pt x="41934" y="16589"/>
                    <a:pt x="39888" y="15822"/>
                    <a:pt x="39887" y="15822"/>
                  </a:cubicBezTo>
                  <a:lnTo>
                    <a:pt x="39887" y="15822"/>
                  </a:lnTo>
                  <a:cubicBezTo>
                    <a:pt x="39888" y="15822"/>
                    <a:pt x="40561" y="15961"/>
                    <a:pt x="41168" y="15961"/>
                  </a:cubicBezTo>
                  <a:cubicBezTo>
                    <a:pt x="41724" y="15961"/>
                    <a:pt x="42226" y="15844"/>
                    <a:pt x="42102" y="15395"/>
                  </a:cubicBezTo>
                  <a:cubicBezTo>
                    <a:pt x="41912" y="14697"/>
                    <a:pt x="40015" y="14331"/>
                    <a:pt x="38426" y="14331"/>
                  </a:cubicBezTo>
                  <a:cubicBezTo>
                    <a:pt x="37886" y="14331"/>
                    <a:pt x="37381" y="14373"/>
                    <a:pt x="36991" y="14460"/>
                  </a:cubicBezTo>
                  <a:lnTo>
                    <a:pt x="36393" y="13094"/>
                  </a:lnTo>
                  <a:cubicBezTo>
                    <a:pt x="36393" y="13094"/>
                    <a:pt x="24770" y="24238"/>
                    <a:pt x="18109" y="24238"/>
                  </a:cubicBezTo>
                  <a:cubicBezTo>
                    <a:pt x="17170" y="24238"/>
                    <a:pt x="16330" y="24017"/>
                    <a:pt x="15635" y="23512"/>
                  </a:cubicBezTo>
                  <a:cubicBezTo>
                    <a:pt x="10012" y="19419"/>
                    <a:pt x="14064" y="9091"/>
                    <a:pt x="14831" y="5765"/>
                  </a:cubicBezTo>
                  <a:cubicBezTo>
                    <a:pt x="15512" y="2816"/>
                    <a:pt x="14312" y="1"/>
                    <a:pt x="12127" y="1"/>
                  </a:cubicBezTo>
                  <a:close/>
                </a:path>
              </a:pathLst>
            </a:custGeom>
            <a:solidFill>
              <a:srgbClr val="F1CC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14"/>
            <p:cNvSpPr/>
            <p:nvPr/>
          </p:nvSpPr>
          <p:spPr>
            <a:xfrm>
              <a:off x="971044" y="3444039"/>
              <a:ext cx="472229" cy="602454"/>
            </a:xfrm>
            <a:custGeom>
              <a:rect b="b" l="l" r="r" t="t"/>
              <a:pathLst>
                <a:path extrusionOk="0" h="17131" w="13428">
                  <a:moveTo>
                    <a:pt x="8296" y="1"/>
                  </a:moveTo>
                  <a:cubicBezTo>
                    <a:pt x="8264" y="1"/>
                    <a:pt x="8232" y="2"/>
                    <a:pt x="8200" y="3"/>
                  </a:cubicBezTo>
                  <a:cubicBezTo>
                    <a:pt x="5997" y="84"/>
                    <a:pt x="4266" y="1402"/>
                    <a:pt x="2133" y="7200"/>
                  </a:cubicBezTo>
                  <a:cubicBezTo>
                    <a:pt x="1" y="12996"/>
                    <a:pt x="202" y="17131"/>
                    <a:pt x="202" y="17131"/>
                  </a:cubicBezTo>
                  <a:lnTo>
                    <a:pt x="10664" y="15929"/>
                  </a:lnTo>
                  <a:cubicBezTo>
                    <a:pt x="10664" y="15929"/>
                    <a:pt x="13427" y="1"/>
                    <a:pt x="8296" y="1"/>
                  </a:cubicBezTo>
                  <a:close/>
                </a:path>
              </a:pathLst>
            </a:custGeom>
            <a:solidFill>
              <a:srgbClr val="2AB0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1" name="Google Shape;1171;p14"/>
          <p:cNvGrpSpPr/>
          <p:nvPr/>
        </p:nvGrpSpPr>
        <p:grpSpPr>
          <a:xfrm>
            <a:off x="655219" y="526521"/>
            <a:ext cx="346667" cy="333257"/>
            <a:chOff x="-31889075" y="2658950"/>
            <a:chExt cx="302475" cy="290775"/>
          </a:xfrm>
        </p:grpSpPr>
        <p:sp>
          <p:nvSpPr>
            <p:cNvPr id="1172" name="Google Shape;1172;p14"/>
            <p:cNvSpPr/>
            <p:nvPr/>
          </p:nvSpPr>
          <p:spPr>
            <a:xfrm>
              <a:off x="-31889075" y="2658950"/>
              <a:ext cx="302475" cy="290775"/>
            </a:xfrm>
            <a:custGeom>
              <a:rect b="b" l="l" r="r" t="t"/>
              <a:pathLst>
                <a:path extrusionOk="0" h="11631" w="12099">
                  <a:moveTo>
                    <a:pt x="10555" y="712"/>
                  </a:moveTo>
                  <a:lnTo>
                    <a:pt x="11153" y="1310"/>
                  </a:lnTo>
                  <a:lnTo>
                    <a:pt x="10051" y="3138"/>
                  </a:lnTo>
                  <a:lnTo>
                    <a:pt x="8728" y="1814"/>
                  </a:lnTo>
                  <a:lnTo>
                    <a:pt x="10555" y="712"/>
                  </a:lnTo>
                  <a:close/>
                  <a:moveTo>
                    <a:pt x="8665" y="2696"/>
                  </a:moveTo>
                  <a:lnTo>
                    <a:pt x="9137" y="3169"/>
                  </a:lnTo>
                  <a:lnTo>
                    <a:pt x="7278" y="4996"/>
                  </a:lnTo>
                  <a:lnTo>
                    <a:pt x="6806" y="4524"/>
                  </a:lnTo>
                  <a:lnTo>
                    <a:pt x="8665" y="2696"/>
                  </a:lnTo>
                  <a:close/>
                  <a:moveTo>
                    <a:pt x="3022" y="640"/>
                  </a:moveTo>
                  <a:cubicBezTo>
                    <a:pt x="3549" y="640"/>
                    <a:pt x="4066" y="847"/>
                    <a:pt x="4443" y="1247"/>
                  </a:cubicBezTo>
                  <a:cubicBezTo>
                    <a:pt x="5010" y="1783"/>
                    <a:pt x="5199" y="2602"/>
                    <a:pt x="4915" y="3358"/>
                  </a:cubicBezTo>
                  <a:cubicBezTo>
                    <a:pt x="4884" y="3484"/>
                    <a:pt x="4915" y="3642"/>
                    <a:pt x="5010" y="3705"/>
                  </a:cubicBezTo>
                  <a:lnTo>
                    <a:pt x="8160" y="6855"/>
                  </a:lnTo>
                  <a:cubicBezTo>
                    <a:pt x="8208" y="6926"/>
                    <a:pt x="8308" y="6961"/>
                    <a:pt x="8409" y="6961"/>
                  </a:cubicBezTo>
                  <a:cubicBezTo>
                    <a:pt x="8442" y="6961"/>
                    <a:pt x="8476" y="6957"/>
                    <a:pt x="8507" y="6950"/>
                  </a:cubicBezTo>
                  <a:cubicBezTo>
                    <a:pt x="8741" y="6862"/>
                    <a:pt x="8981" y="6819"/>
                    <a:pt x="9217" y="6819"/>
                  </a:cubicBezTo>
                  <a:cubicBezTo>
                    <a:pt x="9743" y="6819"/>
                    <a:pt x="10248" y="7031"/>
                    <a:pt x="10618" y="7422"/>
                  </a:cubicBezTo>
                  <a:cubicBezTo>
                    <a:pt x="11153" y="7926"/>
                    <a:pt x="11342" y="8682"/>
                    <a:pt x="11153" y="9375"/>
                  </a:cubicBezTo>
                  <a:lnTo>
                    <a:pt x="10240" y="8493"/>
                  </a:lnTo>
                  <a:cubicBezTo>
                    <a:pt x="10035" y="8289"/>
                    <a:pt x="9767" y="8186"/>
                    <a:pt x="9503" y="8186"/>
                  </a:cubicBezTo>
                  <a:cubicBezTo>
                    <a:pt x="9240" y="8186"/>
                    <a:pt x="8980" y="8289"/>
                    <a:pt x="8791" y="8493"/>
                  </a:cubicBezTo>
                  <a:cubicBezTo>
                    <a:pt x="8381" y="8871"/>
                    <a:pt x="8381" y="9533"/>
                    <a:pt x="8791" y="9943"/>
                  </a:cubicBezTo>
                  <a:lnTo>
                    <a:pt x="9673" y="10856"/>
                  </a:lnTo>
                  <a:cubicBezTo>
                    <a:pt x="9498" y="10904"/>
                    <a:pt x="9318" y="10928"/>
                    <a:pt x="9140" y="10928"/>
                  </a:cubicBezTo>
                  <a:cubicBezTo>
                    <a:pt x="8614" y="10928"/>
                    <a:pt x="8096" y="10721"/>
                    <a:pt x="7719" y="10321"/>
                  </a:cubicBezTo>
                  <a:cubicBezTo>
                    <a:pt x="7152" y="9785"/>
                    <a:pt x="6963" y="8966"/>
                    <a:pt x="7247" y="8210"/>
                  </a:cubicBezTo>
                  <a:cubicBezTo>
                    <a:pt x="7278" y="8084"/>
                    <a:pt x="7247" y="7926"/>
                    <a:pt x="7152" y="7863"/>
                  </a:cubicBezTo>
                  <a:lnTo>
                    <a:pt x="4002" y="4713"/>
                  </a:lnTo>
                  <a:cubicBezTo>
                    <a:pt x="3960" y="4629"/>
                    <a:pt x="3876" y="4587"/>
                    <a:pt x="3787" y="4587"/>
                  </a:cubicBezTo>
                  <a:cubicBezTo>
                    <a:pt x="3743" y="4587"/>
                    <a:pt x="3697" y="4597"/>
                    <a:pt x="3655" y="4618"/>
                  </a:cubicBezTo>
                  <a:cubicBezTo>
                    <a:pt x="3421" y="4706"/>
                    <a:pt x="3181" y="4749"/>
                    <a:pt x="2945" y="4749"/>
                  </a:cubicBezTo>
                  <a:cubicBezTo>
                    <a:pt x="2419" y="4749"/>
                    <a:pt x="1914" y="4537"/>
                    <a:pt x="1544" y="4146"/>
                  </a:cubicBezTo>
                  <a:cubicBezTo>
                    <a:pt x="1009" y="3642"/>
                    <a:pt x="820" y="2885"/>
                    <a:pt x="1009" y="2192"/>
                  </a:cubicBezTo>
                  <a:lnTo>
                    <a:pt x="1009" y="2192"/>
                  </a:lnTo>
                  <a:lnTo>
                    <a:pt x="1922" y="3075"/>
                  </a:lnTo>
                  <a:cubicBezTo>
                    <a:pt x="2127" y="3279"/>
                    <a:pt x="2395" y="3382"/>
                    <a:pt x="2659" y="3382"/>
                  </a:cubicBezTo>
                  <a:cubicBezTo>
                    <a:pt x="2923" y="3382"/>
                    <a:pt x="3183" y="3279"/>
                    <a:pt x="3372" y="3075"/>
                  </a:cubicBezTo>
                  <a:cubicBezTo>
                    <a:pt x="3781" y="2696"/>
                    <a:pt x="3781" y="2035"/>
                    <a:pt x="3372" y="1625"/>
                  </a:cubicBezTo>
                  <a:lnTo>
                    <a:pt x="2490" y="712"/>
                  </a:lnTo>
                  <a:cubicBezTo>
                    <a:pt x="2665" y="664"/>
                    <a:pt x="2844" y="640"/>
                    <a:pt x="3022" y="640"/>
                  </a:cubicBezTo>
                  <a:close/>
                  <a:moveTo>
                    <a:pt x="4380" y="6036"/>
                  </a:moveTo>
                  <a:lnTo>
                    <a:pt x="5829" y="7485"/>
                  </a:lnTo>
                  <a:lnTo>
                    <a:pt x="2679" y="10636"/>
                  </a:lnTo>
                  <a:cubicBezTo>
                    <a:pt x="2474" y="10840"/>
                    <a:pt x="2206" y="10943"/>
                    <a:pt x="1942" y="10943"/>
                  </a:cubicBezTo>
                  <a:cubicBezTo>
                    <a:pt x="1678" y="10943"/>
                    <a:pt x="1418" y="10840"/>
                    <a:pt x="1229" y="10636"/>
                  </a:cubicBezTo>
                  <a:cubicBezTo>
                    <a:pt x="820" y="10226"/>
                    <a:pt x="820" y="9596"/>
                    <a:pt x="1229" y="9186"/>
                  </a:cubicBezTo>
                  <a:lnTo>
                    <a:pt x="4380" y="6036"/>
                  </a:lnTo>
                  <a:close/>
                  <a:moveTo>
                    <a:pt x="2915" y="1"/>
                  </a:moveTo>
                  <a:cubicBezTo>
                    <a:pt x="2465" y="1"/>
                    <a:pt x="2014" y="112"/>
                    <a:pt x="1607" y="334"/>
                  </a:cubicBezTo>
                  <a:cubicBezTo>
                    <a:pt x="1544" y="365"/>
                    <a:pt x="1450" y="491"/>
                    <a:pt x="1450" y="554"/>
                  </a:cubicBezTo>
                  <a:cubicBezTo>
                    <a:pt x="1450" y="680"/>
                    <a:pt x="1481" y="775"/>
                    <a:pt x="1544" y="838"/>
                  </a:cubicBezTo>
                  <a:lnTo>
                    <a:pt x="2836" y="2129"/>
                  </a:lnTo>
                  <a:cubicBezTo>
                    <a:pt x="2962" y="2255"/>
                    <a:pt x="2962" y="2507"/>
                    <a:pt x="2836" y="2602"/>
                  </a:cubicBezTo>
                  <a:cubicBezTo>
                    <a:pt x="2773" y="2665"/>
                    <a:pt x="2686" y="2696"/>
                    <a:pt x="2600" y="2696"/>
                  </a:cubicBezTo>
                  <a:cubicBezTo>
                    <a:pt x="2513" y="2696"/>
                    <a:pt x="2427" y="2665"/>
                    <a:pt x="2364" y="2602"/>
                  </a:cubicBezTo>
                  <a:lnTo>
                    <a:pt x="1072" y="1310"/>
                  </a:lnTo>
                  <a:cubicBezTo>
                    <a:pt x="1001" y="1239"/>
                    <a:pt x="912" y="1204"/>
                    <a:pt x="846" y="1204"/>
                  </a:cubicBezTo>
                  <a:cubicBezTo>
                    <a:pt x="824" y="1204"/>
                    <a:pt x="804" y="1208"/>
                    <a:pt x="788" y="1216"/>
                  </a:cubicBezTo>
                  <a:cubicBezTo>
                    <a:pt x="662" y="1216"/>
                    <a:pt x="599" y="1310"/>
                    <a:pt x="536" y="1373"/>
                  </a:cubicBezTo>
                  <a:cubicBezTo>
                    <a:pt x="1" y="2413"/>
                    <a:pt x="127" y="3736"/>
                    <a:pt x="1009" y="4618"/>
                  </a:cubicBezTo>
                  <a:cubicBezTo>
                    <a:pt x="1549" y="5135"/>
                    <a:pt x="2230" y="5407"/>
                    <a:pt x="2934" y="5407"/>
                  </a:cubicBezTo>
                  <a:cubicBezTo>
                    <a:pt x="3173" y="5407"/>
                    <a:pt x="3415" y="5375"/>
                    <a:pt x="3655" y="5311"/>
                  </a:cubicBezTo>
                  <a:lnTo>
                    <a:pt x="3907" y="5563"/>
                  </a:lnTo>
                  <a:lnTo>
                    <a:pt x="757" y="8714"/>
                  </a:lnTo>
                  <a:cubicBezTo>
                    <a:pt x="64" y="9344"/>
                    <a:pt x="64" y="10447"/>
                    <a:pt x="757" y="11108"/>
                  </a:cubicBezTo>
                  <a:cubicBezTo>
                    <a:pt x="1088" y="11455"/>
                    <a:pt x="1521" y="11628"/>
                    <a:pt x="1954" y="11628"/>
                  </a:cubicBezTo>
                  <a:cubicBezTo>
                    <a:pt x="2387" y="11628"/>
                    <a:pt x="2820" y="11455"/>
                    <a:pt x="3151" y="11108"/>
                  </a:cubicBezTo>
                  <a:lnTo>
                    <a:pt x="6302" y="7958"/>
                  </a:lnTo>
                  <a:lnTo>
                    <a:pt x="6522" y="8210"/>
                  </a:lnTo>
                  <a:cubicBezTo>
                    <a:pt x="6302" y="9155"/>
                    <a:pt x="6522" y="10132"/>
                    <a:pt x="7247" y="10825"/>
                  </a:cubicBezTo>
                  <a:cubicBezTo>
                    <a:pt x="7765" y="11362"/>
                    <a:pt x="8469" y="11630"/>
                    <a:pt x="9169" y="11630"/>
                  </a:cubicBezTo>
                  <a:cubicBezTo>
                    <a:pt x="9618" y="11630"/>
                    <a:pt x="10066" y="11519"/>
                    <a:pt x="10460" y="11297"/>
                  </a:cubicBezTo>
                  <a:cubicBezTo>
                    <a:pt x="10555" y="11266"/>
                    <a:pt x="10618" y="11140"/>
                    <a:pt x="10618" y="11077"/>
                  </a:cubicBezTo>
                  <a:cubicBezTo>
                    <a:pt x="10618" y="11014"/>
                    <a:pt x="10586" y="10888"/>
                    <a:pt x="10555" y="10793"/>
                  </a:cubicBezTo>
                  <a:lnTo>
                    <a:pt x="9263" y="9501"/>
                  </a:lnTo>
                  <a:cubicBezTo>
                    <a:pt x="9137" y="9375"/>
                    <a:pt x="9137" y="9155"/>
                    <a:pt x="9263" y="9029"/>
                  </a:cubicBezTo>
                  <a:cubicBezTo>
                    <a:pt x="9310" y="8966"/>
                    <a:pt x="9397" y="8934"/>
                    <a:pt x="9488" y="8934"/>
                  </a:cubicBezTo>
                  <a:cubicBezTo>
                    <a:pt x="9578" y="8934"/>
                    <a:pt x="9673" y="8966"/>
                    <a:pt x="9736" y="9029"/>
                  </a:cubicBezTo>
                  <a:lnTo>
                    <a:pt x="11027" y="10321"/>
                  </a:lnTo>
                  <a:cubicBezTo>
                    <a:pt x="11075" y="10392"/>
                    <a:pt x="11157" y="10427"/>
                    <a:pt x="11236" y="10427"/>
                  </a:cubicBezTo>
                  <a:cubicBezTo>
                    <a:pt x="11262" y="10427"/>
                    <a:pt x="11287" y="10423"/>
                    <a:pt x="11311" y="10415"/>
                  </a:cubicBezTo>
                  <a:cubicBezTo>
                    <a:pt x="11405" y="10415"/>
                    <a:pt x="11500" y="10321"/>
                    <a:pt x="11532" y="10258"/>
                  </a:cubicBezTo>
                  <a:cubicBezTo>
                    <a:pt x="12099" y="9218"/>
                    <a:pt x="11973" y="7895"/>
                    <a:pt x="11059" y="7013"/>
                  </a:cubicBezTo>
                  <a:cubicBezTo>
                    <a:pt x="10542" y="6496"/>
                    <a:pt x="9850" y="6224"/>
                    <a:pt x="9139" y="6224"/>
                  </a:cubicBezTo>
                  <a:cubicBezTo>
                    <a:pt x="8897" y="6224"/>
                    <a:pt x="8653" y="6255"/>
                    <a:pt x="8413" y="6320"/>
                  </a:cubicBezTo>
                  <a:lnTo>
                    <a:pt x="7719" y="5595"/>
                  </a:lnTo>
                  <a:lnTo>
                    <a:pt x="9578" y="3736"/>
                  </a:lnTo>
                  <a:lnTo>
                    <a:pt x="9799" y="3988"/>
                  </a:lnTo>
                  <a:cubicBezTo>
                    <a:pt x="9867" y="4056"/>
                    <a:pt x="9958" y="4089"/>
                    <a:pt x="10051" y="4089"/>
                  </a:cubicBezTo>
                  <a:cubicBezTo>
                    <a:pt x="10172" y="4089"/>
                    <a:pt x="10294" y="4032"/>
                    <a:pt x="10366" y="3925"/>
                  </a:cubicBezTo>
                  <a:lnTo>
                    <a:pt x="11815" y="1499"/>
                  </a:lnTo>
                  <a:cubicBezTo>
                    <a:pt x="11878" y="1373"/>
                    <a:pt x="11878" y="1184"/>
                    <a:pt x="11784" y="1090"/>
                  </a:cubicBezTo>
                  <a:lnTo>
                    <a:pt x="10775" y="82"/>
                  </a:lnTo>
                  <a:cubicBezTo>
                    <a:pt x="10723" y="30"/>
                    <a:pt x="10652" y="6"/>
                    <a:pt x="10573" y="6"/>
                  </a:cubicBezTo>
                  <a:cubicBezTo>
                    <a:pt x="10507" y="6"/>
                    <a:pt x="10437" y="22"/>
                    <a:pt x="10366" y="50"/>
                  </a:cubicBezTo>
                  <a:lnTo>
                    <a:pt x="7940" y="1499"/>
                  </a:lnTo>
                  <a:cubicBezTo>
                    <a:pt x="7751" y="1625"/>
                    <a:pt x="7719" y="1909"/>
                    <a:pt x="7877" y="2066"/>
                  </a:cubicBezTo>
                  <a:lnTo>
                    <a:pt x="8097" y="2287"/>
                  </a:lnTo>
                  <a:lnTo>
                    <a:pt x="6270" y="4146"/>
                  </a:lnTo>
                  <a:lnTo>
                    <a:pt x="5546" y="3421"/>
                  </a:lnTo>
                  <a:cubicBezTo>
                    <a:pt x="5798" y="2476"/>
                    <a:pt x="5546" y="1499"/>
                    <a:pt x="4852" y="806"/>
                  </a:cubicBezTo>
                  <a:cubicBezTo>
                    <a:pt x="4315" y="269"/>
                    <a:pt x="3615" y="1"/>
                    <a:pt x="2915"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14"/>
            <p:cNvSpPr/>
            <p:nvPr/>
          </p:nvSpPr>
          <p:spPr>
            <a:xfrm>
              <a:off x="-31838650" y="2838200"/>
              <a:ext cx="70100" cy="68550"/>
            </a:xfrm>
            <a:custGeom>
              <a:rect b="b" l="l" r="r" t="t"/>
              <a:pathLst>
                <a:path extrusionOk="0" h="2742" w="2804">
                  <a:moveTo>
                    <a:pt x="2430" y="0"/>
                  </a:moveTo>
                  <a:cubicBezTo>
                    <a:pt x="2339" y="0"/>
                    <a:pt x="2253" y="32"/>
                    <a:pt x="2205" y="95"/>
                  </a:cubicBezTo>
                  <a:lnTo>
                    <a:pt x="95" y="2174"/>
                  </a:lnTo>
                  <a:cubicBezTo>
                    <a:pt x="0" y="2300"/>
                    <a:pt x="0" y="2521"/>
                    <a:pt x="95" y="2647"/>
                  </a:cubicBezTo>
                  <a:cubicBezTo>
                    <a:pt x="158" y="2710"/>
                    <a:pt x="236" y="2741"/>
                    <a:pt x="319" y="2741"/>
                  </a:cubicBezTo>
                  <a:cubicBezTo>
                    <a:pt x="402" y="2741"/>
                    <a:pt x="488" y="2710"/>
                    <a:pt x="567" y="2647"/>
                  </a:cubicBezTo>
                  <a:lnTo>
                    <a:pt x="2678" y="567"/>
                  </a:lnTo>
                  <a:cubicBezTo>
                    <a:pt x="2804" y="441"/>
                    <a:pt x="2804" y="221"/>
                    <a:pt x="2678" y="95"/>
                  </a:cubicBezTo>
                  <a:cubicBezTo>
                    <a:pt x="2615" y="32"/>
                    <a:pt x="2520" y="0"/>
                    <a:pt x="243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74" name="Google Shape;1174;p14"/>
          <p:cNvSpPr txBox="1"/>
          <p:nvPr>
            <p:ph idx="2" type="subTitle"/>
          </p:nvPr>
        </p:nvSpPr>
        <p:spPr>
          <a:xfrm>
            <a:off x="5217717" y="1324749"/>
            <a:ext cx="3298800" cy="572400"/>
          </a:xfrm>
          <a:prstGeom prst="rect">
            <a:avLst/>
          </a:prstGeom>
          <a:noFill/>
          <a:ln>
            <a:noFill/>
          </a:ln>
        </p:spPr>
        <p:txBody>
          <a:bodyPr anchorCtr="0" anchor="b" bIns="91425" lIns="91425" spcFirstLastPara="1" rIns="91425" wrap="square" tIns="91425">
            <a:noAutofit/>
          </a:bodyPr>
          <a:lstStyle/>
          <a:p>
            <a:pPr indent="-304800" lvl="0" marL="457200" rtl="0" algn="r">
              <a:lnSpc>
                <a:spcPct val="100000"/>
              </a:lnSpc>
              <a:spcBef>
                <a:spcPts val="0"/>
              </a:spcBef>
              <a:spcAft>
                <a:spcPts val="0"/>
              </a:spcAft>
              <a:buClr>
                <a:srgbClr val="FF7C3E"/>
              </a:buClr>
              <a:buSzPts val="2400"/>
              <a:buFont typeface="Denk One"/>
              <a:buNone/>
            </a:pPr>
            <a:r>
              <a:rPr lang="en-US"/>
              <a:t>OS</a:t>
            </a:r>
            <a:endParaRPr/>
          </a:p>
        </p:txBody>
      </p:sp>
      <p:sp>
        <p:nvSpPr>
          <p:cNvPr id="1175" name="Google Shape;1175;p14"/>
          <p:cNvSpPr txBox="1"/>
          <p:nvPr/>
        </p:nvSpPr>
        <p:spPr>
          <a:xfrm>
            <a:off x="4981575" y="1980268"/>
            <a:ext cx="3534942" cy="572400"/>
          </a:xfrm>
          <a:prstGeom prst="rect">
            <a:avLst/>
          </a:prstGeom>
          <a:noFill/>
          <a:ln>
            <a:noFill/>
          </a:ln>
        </p:spPr>
        <p:txBody>
          <a:bodyPr anchorCtr="0" anchor="b" bIns="91425" lIns="91425" spcFirstLastPara="1" rIns="91425" wrap="square" tIns="91425">
            <a:noAutofit/>
          </a:bodyPr>
          <a:lstStyle/>
          <a:p>
            <a:pPr indent="-304800" lvl="0" marL="457200" marR="0" rtl="0" algn="r">
              <a:lnSpc>
                <a:spcPct val="100000"/>
              </a:lnSpc>
              <a:spcBef>
                <a:spcPts val="0"/>
              </a:spcBef>
              <a:spcAft>
                <a:spcPts val="0"/>
              </a:spcAft>
              <a:buClr>
                <a:srgbClr val="FF7C3E"/>
              </a:buClr>
              <a:buSzPts val="2400"/>
              <a:buFont typeface="Denk One"/>
              <a:buNone/>
            </a:pPr>
            <a:r>
              <a:rPr b="0" i="0" lang="en-US" sz="2400" u="none" cap="none" strike="noStrike">
                <a:solidFill>
                  <a:srgbClr val="7F7F7F"/>
                </a:solidFill>
                <a:latin typeface="Denk One"/>
                <a:ea typeface="Denk One"/>
                <a:cs typeface="Denk One"/>
                <a:sym typeface="Denk One"/>
              </a:rPr>
              <a:t>MAC, Windows, Ubuntu</a:t>
            </a:r>
            <a:endParaRPr b="0" i="0" sz="2400" u="none" cap="none" strike="noStrike">
              <a:solidFill>
                <a:srgbClr val="7F7F7F"/>
              </a:solidFill>
              <a:latin typeface="Denk One"/>
              <a:ea typeface="Denk One"/>
              <a:cs typeface="Denk One"/>
              <a:sym typeface="Denk One"/>
            </a:endParaRPr>
          </a:p>
        </p:txBody>
      </p:sp>
      <p:sp>
        <p:nvSpPr>
          <p:cNvPr id="1176" name="Google Shape;1176;p14"/>
          <p:cNvSpPr txBox="1"/>
          <p:nvPr/>
        </p:nvSpPr>
        <p:spPr>
          <a:xfrm>
            <a:off x="5217717" y="2610558"/>
            <a:ext cx="3298800" cy="572400"/>
          </a:xfrm>
          <a:prstGeom prst="rect">
            <a:avLst/>
          </a:prstGeom>
          <a:noFill/>
          <a:ln>
            <a:noFill/>
          </a:ln>
        </p:spPr>
        <p:txBody>
          <a:bodyPr anchorCtr="0" anchor="b" bIns="91425" lIns="91425" spcFirstLastPara="1" rIns="91425" wrap="square" tIns="91425">
            <a:noAutofit/>
          </a:bodyPr>
          <a:lstStyle/>
          <a:p>
            <a:pPr indent="-304800" lvl="0" marL="457200" marR="0" rtl="0" algn="r">
              <a:lnSpc>
                <a:spcPct val="100000"/>
              </a:lnSpc>
              <a:spcBef>
                <a:spcPts val="0"/>
              </a:spcBef>
              <a:spcAft>
                <a:spcPts val="0"/>
              </a:spcAft>
              <a:buClr>
                <a:srgbClr val="FF7C3E"/>
              </a:buClr>
              <a:buSzPts val="2400"/>
              <a:buFont typeface="Denk One"/>
              <a:buNone/>
            </a:pPr>
            <a:r>
              <a:rPr b="0" i="0" lang="en-US" sz="2400" u="none" cap="none" strike="noStrike">
                <a:solidFill>
                  <a:srgbClr val="FF7C3E"/>
                </a:solidFill>
                <a:latin typeface="Denk One"/>
                <a:ea typeface="Denk One"/>
                <a:cs typeface="Denk One"/>
                <a:sym typeface="Denk One"/>
              </a:rPr>
              <a:t>IDE</a:t>
            </a:r>
            <a:endParaRPr b="0" i="0" sz="2400" u="none" cap="none" strike="noStrike">
              <a:solidFill>
                <a:srgbClr val="FF7C3E"/>
              </a:solidFill>
              <a:latin typeface="Denk One"/>
              <a:ea typeface="Denk One"/>
              <a:cs typeface="Denk One"/>
              <a:sym typeface="Denk One"/>
            </a:endParaRPr>
          </a:p>
        </p:txBody>
      </p:sp>
      <p:sp>
        <p:nvSpPr>
          <p:cNvPr id="1177" name="Google Shape;1177;p14"/>
          <p:cNvSpPr txBox="1"/>
          <p:nvPr/>
        </p:nvSpPr>
        <p:spPr>
          <a:xfrm>
            <a:off x="4981575" y="3155594"/>
            <a:ext cx="3534942" cy="572400"/>
          </a:xfrm>
          <a:prstGeom prst="rect">
            <a:avLst/>
          </a:prstGeom>
          <a:noFill/>
          <a:ln>
            <a:noFill/>
          </a:ln>
        </p:spPr>
        <p:txBody>
          <a:bodyPr anchorCtr="0" anchor="b" bIns="91425" lIns="91425" spcFirstLastPara="1" rIns="91425" wrap="square" tIns="91425">
            <a:noAutofit/>
          </a:bodyPr>
          <a:lstStyle/>
          <a:p>
            <a:pPr indent="-304800" lvl="0" marL="457200" marR="0" rtl="0" algn="r">
              <a:lnSpc>
                <a:spcPct val="100000"/>
              </a:lnSpc>
              <a:spcBef>
                <a:spcPts val="0"/>
              </a:spcBef>
              <a:spcAft>
                <a:spcPts val="0"/>
              </a:spcAft>
              <a:buClr>
                <a:srgbClr val="FF7C3E"/>
              </a:buClr>
              <a:buSzPts val="2400"/>
              <a:buFont typeface="Denk One"/>
              <a:buNone/>
            </a:pPr>
            <a:r>
              <a:rPr b="0" i="0" lang="en-US" sz="2400" u="none" cap="none" strike="noStrike">
                <a:solidFill>
                  <a:srgbClr val="7F7F7F"/>
                </a:solidFill>
                <a:latin typeface="Denk One"/>
                <a:ea typeface="Denk One"/>
                <a:cs typeface="Denk One"/>
                <a:sym typeface="Denk One"/>
              </a:rPr>
              <a:t>VS Code, PyCharm</a:t>
            </a:r>
            <a:endParaRPr b="0" i="0" sz="2400" u="none" cap="none" strike="noStrike">
              <a:solidFill>
                <a:srgbClr val="7F7F7F"/>
              </a:solidFill>
              <a:latin typeface="Denk One"/>
              <a:ea typeface="Denk One"/>
              <a:cs typeface="Denk One"/>
              <a:sym typeface="Denk On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5DDDA">
            <a:alpha val="71764"/>
          </a:srgbClr>
        </a:solidFill>
      </p:bgPr>
    </p:bg>
    <p:spTree>
      <p:nvGrpSpPr>
        <p:cNvPr id="1181" name="Shape 1181"/>
        <p:cNvGrpSpPr/>
        <p:nvPr/>
      </p:nvGrpSpPr>
      <p:grpSpPr>
        <a:xfrm>
          <a:off x="0" y="0"/>
          <a:ext cx="0" cy="0"/>
          <a:chOff x="0" y="0"/>
          <a:chExt cx="0" cy="0"/>
        </a:xfrm>
      </p:grpSpPr>
      <p:sp>
        <p:nvSpPr>
          <p:cNvPr id="1182" name="Google Shape;1182;p15"/>
          <p:cNvSpPr txBox="1"/>
          <p:nvPr>
            <p:ph idx="1" type="subTitle"/>
          </p:nvPr>
        </p:nvSpPr>
        <p:spPr>
          <a:xfrm flipH="1">
            <a:off x="831564" y="2203807"/>
            <a:ext cx="3181500" cy="501293"/>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US" sz="1800">
                <a:solidFill>
                  <a:schemeClr val="lt1"/>
                </a:solidFill>
                <a:latin typeface="Arial"/>
                <a:ea typeface="Arial"/>
                <a:cs typeface="Arial"/>
                <a:sym typeface="Arial"/>
              </a:rPr>
              <a:t>$ sudo apt-get install python3</a:t>
            </a:r>
            <a:endParaRPr/>
          </a:p>
        </p:txBody>
      </p:sp>
      <p:sp>
        <p:nvSpPr>
          <p:cNvPr id="1183" name="Google Shape;1183;p15"/>
          <p:cNvSpPr txBox="1"/>
          <p:nvPr>
            <p:ph idx="6" type="subTitle"/>
          </p:nvPr>
        </p:nvSpPr>
        <p:spPr>
          <a:xfrm flipH="1">
            <a:off x="838500" y="3703496"/>
            <a:ext cx="3181500" cy="398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n-US"/>
              <a:t>Install Virtualenv</a:t>
            </a:r>
            <a:endParaRPr/>
          </a:p>
        </p:txBody>
      </p:sp>
      <p:sp>
        <p:nvSpPr>
          <p:cNvPr id="1184" name="Google Shape;1184;p15"/>
          <p:cNvSpPr txBox="1"/>
          <p:nvPr>
            <p:ph idx="2" type="subTitle"/>
          </p:nvPr>
        </p:nvSpPr>
        <p:spPr>
          <a:xfrm flipH="1">
            <a:off x="838500" y="1810221"/>
            <a:ext cx="3181500" cy="392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n-US"/>
              <a:t>Install Python 3</a:t>
            </a:r>
            <a:endParaRPr/>
          </a:p>
        </p:txBody>
      </p:sp>
      <p:sp>
        <p:nvSpPr>
          <p:cNvPr id="1185" name="Google Shape;1185;p15"/>
          <p:cNvSpPr txBox="1"/>
          <p:nvPr>
            <p:ph idx="4" type="subTitle"/>
          </p:nvPr>
        </p:nvSpPr>
        <p:spPr>
          <a:xfrm flipH="1">
            <a:off x="5195050" y="1810221"/>
            <a:ext cx="3181500" cy="392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n-US"/>
              <a:t>Install pip</a:t>
            </a:r>
            <a:endParaRPr/>
          </a:p>
        </p:txBody>
      </p:sp>
      <p:sp>
        <p:nvSpPr>
          <p:cNvPr id="1186" name="Google Shape;1186;p15"/>
          <p:cNvSpPr txBox="1"/>
          <p:nvPr>
            <p:ph idx="8" type="subTitle"/>
          </p:nvPr>
        </p:nvSpPr>
        <p:spPr>
          <a:xfrm flipH="1">
            <a:off x="5195050" y="3709321"/>
            <a:ext cx="3181500" cy="392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n-US"/>
              <a:t>Install django</a:t>
            </a:r>
            <a:endParaRPr/>
          </a:p>
        </p:txBody>
      </p:sp>
      <p:sp>
        <p:nvSpPr>
          <p:cNvPr id="1187" name="Google Shape;1187;p15"/>
          <p:cNvSpPr txBox="1"/>
          <p:nvPr>
            <p:ph type="ctrTitle"/>
          </p:nvPr>
        </p:nvSpPr>
        <p:spPr>
          <a:xfrm>
            <a:off x="4676775" y="397650"/>
            <a:ext cx="3793500" cy="5910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400"/>
              <a:buNone/>
            </a:pPr>
            <a:r>
              <a:rPr lang="en-US"/>
              <a:t>Environment Setup</a:t>
            </a:r>
            <a:endParaRPr/>
          </a:p>
        </p:txBody>
      </p:sp>
      <p:grpSp>
        <p:nvGrpSpPr>
          <p:cNvPr id="1188" name="Google Shape;1188;p15"/>
          <p:cNvGrpSpPr/>
          <p:nvPr/>
        </p:nvGrpSpPr>
        <p:grpSpPr>
          <a:xfrm>
            <a:off x="6610222" y="1430485"/>
            <a:ext cx="351155" cy="351183"/>
            <a:chOff x="-63252250" y="1930850"/>
            <a:chExt cx="319000" cy="319025"/>
          </a:xfrm>
        </p:grpSpPr>
        <p:sp>
          <p:nvSpPr>
            <p:cNvPr id="1189" name="Google Shape;1189;p15"/>
            <p:cNvSpPr/>
            <p:nvPr/>
          </p:nvSpPr>
          <p:spPr>
            <a:xfrm>
              <a:off x="-63252250" y="1930850"/>
              <a:ext cx="319000" cy="319025"/>
            </a:xfrm>
            <a:custGeom>
              <a:rect b="b" l="l" r="r" t="t"/>
              <a:pathLst>
                <a:path extrusionOk="0" h="12761" w="12760">
                  <a:moveTo>
                    <a:pt x="7026" y="914"/>
                  </a:moveTo>
                  <a:lnTo>
                    <a:pt x="7026" y="1954"/>
                  </a:lnTo>
                  <a:cubicBezTo>
                    <a:pt x="7026" y="2174"/>
                    <a:pt x="7120" y="2332"/>
                    <a:pt x="7341" y="2363"/>
                  </a:cubicBezTo>
                  <a:cubicBezTo>
                    <a:pt x="7813" y="2489"/>
                    <a:pt x="8286" y="2647"/>
                    <a:pt x="8664" y="2899"/>
                  </a:cubicBezTo>
                  <a:cubicBezTo>
                    <a:pt x="8733" y="2954"/>
                    <a:pt x="8820" y="2979"/>
                    <a:pt x="8905" y="2979"/>
                  </a:cubicBezTo>
                  <a:cubicBezTo>
                    <a:pt x="9012" y="2979"/>
                    <a:pt x="9115" y="2938"/>
                    <a:pt x="9168" y="2868"/>
                  </a:cubicBezTo>
                  <a:lnTo>
                    <a:pt x="9924" y="2111"/>
                  </a:lnTo>
                  <a:lnTo>
                    <a:pt x="10712" y="2899"/>
                  </a:lnTo>
                  <a:lnTo>
                    <a:pt x="9956" y="3655"/>
                  </a:lnTo>
                  <a:cubicBezTo>
                    <a:pt x="9861" y="3781"/>
                    <a:pt x="9798" y="4002"/>
                    <a:pt x="9924" y="4159"/>
                  </a:cubicBezTo>
                  <a:cubicBezTo>
                    <a:pt x="10208" y="4600"/>
                    <a:pt x="10397" y="5041"/>
                    <a:pt x="10460" y="5514"/>
                  </a:cubicBezTo>
                  <a:cubicBezTo>
                    <a:pt x="10523" y="5703"/>
                    <a:pt x="10680" y="5829"/>
                    <a:pt x="10869" y="5829"/>
                  </a:cubicBezTo>
                  <a:lnTo>
                    <a:pt x="11941" y="5829"/>
                  </a:lnTo>
                  <a:lnTo>
                    <a:pt x="11941" y="6932"/>
                  </a:lnTo>
                  <a:lnTo>
                    <a:pt x="10869" y="6932"/>
                  </a:lnTo>
                  <a:cubicBezTo>
                    <a:pt x="10680" y="6932"/>
                    <a:pt x="10523" y="7058"/>
                    <a:pt x="10460" y="7247"/>
                  </a:cubicBezTo>
                  <a:cubicBezTo>
                    <a:pt x="10365" y="7719"/>
                    <a:pt x="10208" y="8192"/>
                    <a:pt x="9924" y="8570"/>
                  </a:cubicBezTo>
                  <a:cubicBezTo>
                    <a:pt x="9798" y="8727"/>
                    <a:pt x="9861" y="8979"/>
                    <a:pt x="9956" y="9105"/>
                  </a:cubicBezTo>
                  <a:lnTo>
                    <a:pt x="10712" y="9830"/>
                  </a:lnTo>
                  <a:lnTo>
                    <a:pt x="9924" y="10618"/>
                  </a:lnTo>
                  <a:lnTo>
                    <a:pt x="9168" y="9893"/>
                  </a:lnTo>
                  <a:cubicBezTo>
                    <a:pt x="9111" y="9817"/>
                    <a:pt x="8996" y="9775"/>
                    <a:pt x="8879" y="9775"/>
                  </a:cubicBezTo>
                  <a:cubicBezTo>
                    <a:pt x="8803" y="9775"/>
                    <a:pt x="8726" y="9793"/>
                    <a:pt x="8664" y="9830"/>
                  </a:cubicBezTo>
                  <a:cubicBezTo>
                    <a:pt x="8223" y="10114"/>
                    <a:pt x="7813" y="10303"/>
                    <a:pt x="7341" y="10397"/>
                  </a:cubicBezTo>
                  <a:cubicBezTo>
                    <a:pt x="7120" y="10429"/>
                    <a:pt x="7026" y="10586"/>
                    <a:pt x="7026" y="10775"/>
                  </a:cubicBezTo>
                  <a:lnTo>
                    <a:pt x="7026" y="11846"/>
                  </a:lnTo>
                  <a:lnTo>
                    <a:pt x="5923" y="11846"/>
                  </a:lnTo>
                  <a:lnTo>
                    <a:pt x="5923" y="10775"/>
                  </a:lnTo>
                  <a:cubicBezTo>
                    <a:pt x="5923" y="10586"/>
                    <a:pt x="5797" y="10429"/>
                    <a:pt x="5577" y="10397"/>
                  </a:cubicBezTo>
                  <a:cubicBezTo>
                    <a:pt x="5135" y="10271"/>
                    <a:pt x="4663" y="10114"/>
                    <a:pt x="4253" y="9830"/>
                  </a:cubicBezTo>
                  <a:cubicBezTo>
                    <a:pt x="4191" y="9793"/>
                    <a:pt x="4119" y="9775"/>
                    <a:pt x="4047" y="9775"/>
                  </a:cubicBezTo>
                  <a:cubicBezTo>
                    <a:pt x="3937" y="9775"/>
                    <a:pt x="3826" y="9817"/>
                    <a:pt x="3749" y="9893"/>
                  </a:cubicBezTo>
                  <a:lnTo>
                    <a:pt x="2993" y="10618"/>
                  </a:lnTo>
                  <a:lnTo>
                    <a:pt x="2206" y="9830"/>
                  </a:lnTo>
                  <a:lnTo>
                    <a:pt x="2962" y="9105"/>
                  </a:lnTo>
                  <a:cubicBezTo>
                    <a:pt x="3088" y="8979"/>
                    <a:pt x="3119" y="8727"/>
                    <a:pt x="2993" y="8570"/>
                  </a:cubicBezTo>
                  <a:cubicBezTo>
                    <a:pt x="2710" y="8160"/>
                    <a:pt x="2521" y="7719"/>
                    <a:pt x="2458" y="7247"/>
                  </a:cubicBezTo>
                  <a:cubicBezTo>
                    <a:pt x="2395" y="7058"/>
                    <a:pt x="2237" y="6932"/>
                    <a:pt x="2048" y="6932"/>
                  </a:cubicBezTo>
                  <a:lnTo>
                    <a:pt x="977" y="6932"/>
                  </a:lnTo>
                  <a:lnTo>
                    <a:pt x="977" y="5829"/>
                  </a:lnTo>
                  <a:lnTo>
                    <a:pt x="2048" y="5829"/>
                  </a:lnTo>
                  <a:cubicBezTo>
                    <a:pt x="2237" y="5829"/>
                    <a:pt x="2395" y="5703"/>
                    <a:pt x="2458" y="5514"/>
                  </a:cubicBezTo>
                  <a:cubicBezTo>
                    <a:pt x="2552" y="5041"/>
                    <a:pt x="2710" y="4569"/>
                    <a:pt x="2993" y="4159"/>
                  </a:cubicBezTo>
                  <a:cubicBezTo>
                    <a:pt x="3119" y="4002"/>
                    <a:pt x="3088" y="3781"/>
                    <a:pt x="2962" y="3655"/>
                  </a:cubicBezTo>
                  <a:lnTo>
                    <a:pt x="2206" y="2899"/>
                  </a:lnTo>
                  <a:lnTo>
                    <a:pt x="2993" y="2111"/>
                  </a:lnTo>
                  <a:lnTo>
                    <a:pt x="3749" y="2868"/>
                  </a:lnTo>
                  <a:cubicBezTo>
                    <a:pt x="3820" y="2938"/>
                    <a:pt x="3921" y="2979"/>
                    <a:pt x="4023" y="2979"/>
                  </a:cubicBezTo>
                  <a:cubicBezTo>
                    <a:pt x="4103" y="2979"/>
                    <a:pt x="4184" y="2954"/>
                    <a:pt x="4253" y="2899"/>
                  </a:cubicBezTo>
                  <a:cubicBezTo>
                    <a:pt x="4694" y="2647"/>
                    <a:pt x="5135" y="2426"/>
                    <a:pt x="5577" y="2363"/>
                  </a:cubicBezTo>
                  <a:cubicBezTo>
                    <a:pt x="5797" y="2332"/>
                    <a:pt x="5923" y="2174"/>
                    <a:pt x="5923" y="1954"/>
                  </a:cubicBezTo>
                  <a:lnTo>
                    <a:pt x="5923" y="914"/>
                  </a:lnTo>
                  <a:close/>
                  <a:moveTo>
                    <a:pt x="5829" y="1"/>
                  </a:moveTo>
                  <a:cubicBezTo>
                    <a:pt x="5356" y="1"/>
                    <a:pt x="5009" y="347"/>
                    <a:pt x="5009" y="820"/>
                  </a:cubicBezTo>
                  <a:lnTo>
                    <a:pt x="5009" y="1576"/>
                  </a:lnTo>
                  <a:cubicBezTo>
                    <a:pt x="4631" y="1702"/>
                    <a:pt x="4285" y="1796"/>
                    <a:pt x="3970" y="2017"/>
                  </a:cubicBezTo>
                  <a:lnTo>
                    <a:pt x="3466" y="1481"/>
                  </a:lnTo>
                  <a:cubicBezTo>
                    <a:pt x="3308" y="1324"/>
                    <a:pt x="3103" y="1245"/>
                    <a:pt x="2891" y="1245"/>
                  </a:cubicBezTo>
                  <a:cubicBezTo>
                    <a:pt x="2678" y="1245"/>
                    <a:pt x="2458" y="1324"/>
                    <a:pt x="2269" y="1481"/>
                  </a:cubicBezTo>
                  <a:lnTo>
                    <a:pt x="1481" y="2269"/>
                  </a:lnTo>
                  <a:cubicBezTo>
                    <a:pt x="1166" y="2584"/>
                    <a:pt x="1166" y="3120"/>
                    <a:pt x="1481" y="3466"/>
                  </a:cubicBezTo>
                  <a:lnTo>
                    <a:pt x="2017" y="3970"/>
                  </a:lnTo>
                  <a:cubicBezTo>
                    <a:pt x="1796" y="4285"/>
                    <a:pt x="1701" y="4632"/>
                    <a:pt x="1575" y="5010"/>
                  </a:cubicBezTo>
                  <a:lnTo>
                    <a:pt x="819" y="5010"/>
                  </a:lnTo>
                  <a:cubicBezTo>
                    <a:pt x="347" y="5010"/>
                    <a:pt x="0" y="5356"/>
                    <a:pt x="0" y="5829"/>
                  </a:cubicBezTo>
                  <a:lnTo>
                    <a:pt x="0" y="6932"/>
                  </a:lnTo>
                  <a:cubicBezTo>
                    <a:pt x="0" y="7404"/>
                    <a:pt x="347" y="7751"/>
                    <a:pt x="819" y="7751"/>
                  </a:cubicBezTo>
                  <a:lnTo>
                    <a:pt x="1575" y="7751"/>
                  </a:lnTo>
                  <a:cubicBezTo>
                    <a:pt x="1701" y="8097"/>
                    <a:pt x="1796" y="8475"/>
                    <a:pt x="2017" y="8759"/>
                  </a:cubicBezTo>
                  <a:lnTo>
                    <a:pt x="1481" y="9295"/>
                  </a:lnTo>
                  <a:cubicBezTo>
                    <a:pt x="1166" y="9610"/>
                    <a:pt x="1166" y="10114"/>
                    <a:pt x="1481" y="10460"/>
                  </a:cubicBezTo>
                  <a:lnTo>
                    <a:pt x="2269" y="11248"/>
                  </a:lnTo>
                  <a:cubicBezTo>
                    <a:pt x="2426" y="11405"/>
                    <a:pt x="2639" y="11484"/>
                    <a:pt x="2855" y="11484"/>
                  </a:cubicBezTo>
                  <a:cubicBezTo>
                    <a:pt x="3072" y="11484"/>
                    <a:pt x="3292" y="11405"/>
                    <a:pt x="3466" y="11248"/>
                  </a:cubicBezTo>
                  <a:lnTo>
                    <a:pt x="3970" y="10744"/>
                  </a:lnTo>
                  <a:cubicBezTo>
                    <a:pt x="4285" y="10933"/>
                    <a:pt x="4631" y="11059"/>
                    <a:pt x="5009" y="11185"/>
                  </a:cubicBezTo>
                  <a:lnTo>
                    <a:pt x="5009" y="11909"/>
                  </a:lnTo>
                  <a:cubicBezTo>
                    <a:pt x="5009" y="12382"/>
                    <a:pt x="5356" y="12760"/>
                    <a:pt x="5829" y="12760"/>
                  </a:cubicBezTo>
                  <a:lnTo>
                    <a:pt x="6931" y="12760"/>
                  </a:lnTo>
                  <a:cubicBezTo>
                    <a:pt x="7404" y="12760"/>
                    <a:pt x="7750" y="12382"/>
                    <a:pt x="7750" y="11909"/>
                  </a:cubicBezTo>
                  <a:lnTo>
                    <a:pt x="7750" y="11185"/>
                  </a:lnTo>
                  <a:cubicBezTo>
                    <a:pt x="8097" y="11059"/>
                    <a:pt x="8475" y="10933"/>
                    <a:pt x="8790" y="10744"/>
                  </a:cubicBezTo>
                  <a:lnTo>
                    <a:pt x="9294" y="11248"/>
                  </a:lnTo>
                  <a:cubicBezTo>
                    <a:pt x="9452" y="11405"/>
                    <a:pt x="9656" y="11484"/>
                    <a:pt x="9865" y="11484"/>
                  </a:cubicBezTo>
                  <a:cubicBezTo>
                    <a:pt x="10074" y="11484"/>
                    <a:pt x="10287" y="11405"/>
                    <a:pt x="10460" y="11248"/>
                  </a:cubicBezTo>
                  <a:lnTo>
                    <a:pt x="11247" y="10460"/>
                  </a:lnTo>
                  <a:cubicBezTo>
                    <a:pt x="11563" y="10145"/>
                    <a:pt x="11563" y="9641"/>
                    <a:pt x="11247" y="9295"/>
                  </a:cubicBezTo>
                  <a:lnTo>
                    <a:pt x="10743" y="8759"/>
                  </a:lnTo>
                  <a:cubicBezTo>
                    <a:pt x="10932" y="8444"/>
                    <a:pt x="11058" y="8097"/>
                    <a:pt x="11184" y="7751"/>
                  </a:cubicBezTo>
                  <a:lnTo>
                    <a:pt x="11941" y="7751"/>
                  </a:lnTo>
                  <a:cubicBezTo>
                    <a:pt x="12413" y="7751"/>
                    <a:pt x="12760" y="7404"/>
                    <a:pt x="12760" y="6932"/>
                  </a:cubicBezTo>
                  <a:lnTo>
                    <a:pt x="12760" y="5829"/>
                  </a:lnTo>
                  <a:cubicBezTo>
                    <a:pt x="12760" y="5356"/>
                    <a:pt x="12350" y="5010"/>
                    <a:pt x="11941" y="5010"/>
                  </a:cubicBezTo>
                  <a:lnTo>
                    <a:pt x="11184" y="5010"/>
                  </a:lnTo>
                  <a:cubicBezTo>
                    <a:pt x="11058" y="4632"/>
                    <a:pt x="10932" y="4285"/>
                    <a:pt x="10743" y="3970"/>
                  </a:cubicBezTo>
                  <a:lnTo>
                    <a:pt x="11247" y="3466"/>
                  </a:lnTo>
                  <a:cubicBezTo>
                    <a:pt x="11563" y="3151"/>
                    <a:pt x="11563" y="2647"/>
                    <a:pt x="11247" y="2269"/>
                  </a:cubicBezTo>
                  <a:lnTo>
                    <a:pt x="10460" y="1481"/>
                  </a:lnTo>
                  <a:cubicBezTo>
                    <a:pt x="10302" y="1324"/>
                    <a:pt x="10098" y="1245"/>
                    <a:pt x="9889" y="1245"/>
                  </a:cubicBezTo>
                  <a:cubicBezTo>
                    <a:pt x="9680" y="1245"/>
                    <a:pt x="9467" y="1324"/>
                    <a:pt x="9294" y="1481"/>
                  </a:cubicBezTo>
                  <a:lnTo>
                    <a:pt x="8790" y="2017"/>
                  </a:lnTo>
                  <a:cubicBezTo>
                    <a:pt x="8475" y="1796"/>
                    <a:pt x="8097" y="1702"/>
                    <a:pt x="7750" y="1576"/>
                  </a:cubicBezTo>
                  <a:lnTo>
                    <a:pt x="7750" y="820"/>
                  </a:lnTo>
                  <a:cubicBezTo>
                    <a:pt x="7750" y="347"/>
                    <a:pt x="7404" y="1"/>
                    <a:pt x="693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15"/>
            <p:cNvSpPr/>
            <p:nvPr/>
          </p:nvSpPr>
          <p:spPr>
            <a:xfrm>
              <a:off x="-63160900" y="2021425"/>
              <a:ext cx="137850" cy="137850"/>
            </a:xfrm>
            <a:custGeom>
              <a:rect b="b" l="l" r="r" t="t"/>
              <a:pathLst>
                <a:path extrusionOk="0" h="5514" w="5514">
                  <a:moveTo>
                    <a:pt x="2773" y="820"/>
                  </a:moveTo>
                  <a:cubicBezTo>
                    <a:pt x="3813" y="820"/>
                    <a:pt x="4695" y="1702"/>
                    <a:pt x="4695" y="2742"/>
                  </a:cubicBezTo>
                  <a:cubicBezTo>
                    <a:pt x="4695" y="3813"/>
                    <a:pt x="3813" y="4695"/>
                    <a:pt x="2773" y="4695"/>
                  </a:cubicBezTo>
                  <a:cubicBezTo>
                    <a:pt x="1702" y="4695"/>
                    <a:pt x="820" y="3813"/>
                    <a:pt x="820" y="2742"/>
                  </a:cubicBezTo>
                  <a:cubicBezTo>
                    <a:pt x="820" y="1702"/>
                    <a:pt x="1702" y="820"/>
                    <a:pt x="2773" y="820"/>
                  </a:cubicBezTo>
                  <a:close/>
                  <a:moveTo>
                    <a:pt x="2773" y="1"/>
                  </a:moveTo>
                  <a:cubicBezTo>
                    <a:pt x="1229" y="1"/>
                    <a:pt x="1" y="1198"/>
                    <a:pt x="1" y="2742"/>
                  </a:cubicBezTo>
                  <a:cubicBezTo>
                    <a:pt x="1" y="4285"/>
                    <a:pt x="1229" y="5514"/>
                    <a:pt x="2773" y="5514"/>
                  </a:cubicBezTo>
                  <a:cubicBezTo>
                    <a:pt x="4285" y="5514"/>
                    <a:pt x="5514" y="4285"/>
                    <a:pt x="5514" y="2742"/>
                  </a:cubicBezTo>
                  <a:cubicBezTo>
                    <a:pt x="5514" y="1229"/>
                    <a:pt x="4254" y="1"/>
                    <a:pt x="277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1" name="Google Shape;1191;p15"/>
          <p:cNvGrpSpPr/>
          <p:nvPr/>
        </p:nvGrpSpPr>
        <p:grpSpPr>
          <a:xfrm>
            <a:off x="2253677" y="1457125"/>
            <a:ext cx="351155" cy="346092"/>
            <a:chOff x="-64774725" y="1916550"/>
            <a:chExt cx="319000" cy="314400"/>
          </a:xfrm>
        </p:grpSpPr>
        <p:sp>
          <p:nvSpPr>
            <p:cNvPr id="1192" name="Google Shape;1192;p15"/>
            <p:cNvSpPr/>
            <p:nvPr/>
          </p:nvSpPr>
          <p:spPr>
            <a:xfrm>
              <a:off x="-64774725" y="1916550"/>
              <a:ext cx="319000" cy="314400"/>
            </a:xfrm>
            <a:custGeom>
              <a:rect b="b" l="l" r="r" t="t"/>
              <a:pathLst>
                <a:path extrusionOk="0" h="12576" w="1276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15"/>
            <p:cNvSpPr/>
            <p:nvPr/>
          </p:nvSpPr>
          <p:spPr>
            <a:xfrm>
              <a:off x="-64636900" y="2010600"/>
              <a:ext cx="89800" cy="82525"/>
            </a:xfrm>
            <a:custGeom>
              <a:rect b="b" l="l" r="r" t="t"/>
              <a:pathLst>
                <a:path extrusionOk="0" h="3301" w="3592">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4" name="Google Shape;1194;p15"/>
          <p:cNvGrpSpPr/>
          <p:nvPr/>
        </p:nvGrpSpPr>
        <p:grpSpPr>
          <a:xfrm>
            <a:off x="2240653" y="3355455"/>
            <a:ext cx="364172" cy="349449"/>
            <a:chOff x="-62890750" y="2296300"/>
            <a:chExt cx="330825" cy="317450"/>
          </a:xfrm>
        </p:grpSpPr>
        <p:sp>
          <p:nvSpPr>
            <p:cNvPr id="1195" name="Google Shape;1195;p15"/>
            <p:cNvSpPr/>
            <p:nvPr/>
          </p:nvSpPr>
          <p:spPr>
            <a:xfrm>
              <a:off x="-62890750" y="2296300"/>
              <a:ext cx="313500" cy="195375"/>
            </a:xfrm>
            <a:custGeom>
              <a:rect b="b" l="l" r="r" t="t"/>
              <a:pathLst>
                <a:path extrusionOk="0" h="7815" w="12540">
                  <a:moveTo>
                    <a:pt x="11437" y="2080"/>
                  </a:moveTo>
                  <a:lnTo>
                    <a:pt x="11658" y="2931"/>
                  </a:lnTo>
                  <a:lnTo>
                    <a:pt x="10776" y="2742"/>
                  </a:lnTo>
                  <a:lnTo>
                    <a:pt x="11437" y="2080"/>
                  </a:lnTo>
                  <a:close/>
                  <a:moveTo>
                    <a:pt x="6617" y="1"/>
                  </a:moveTo>
                  <a:cubicBezTo>
                    <a:pt x="4916" y="1"/>
                    <a:pt x="3340" y="662"/>
                    <a:pt x="2112" y="1828"/>
                  </a:cubicBezTo>
                  <a:cubicBezTo>
                    <a:pt x="663" y="3277"/>
                    <a:pt x="1" y="5420"/>
                    <a:pt x="379" y="7467"/>
                  </a:cubicBezTo>
                  <a:cubicBezTo>
                    <a:pt x="442" y="7656"/>
                    <a:pt x="568" y="7814"/>
                    <a:pt x="789" y="7814"/>
                  </a:cubicBezTo>
                  <a:lnTo>
                    <a:pt x="852" y="7814"/>
                  </a:lnTo>
                  <a:cubicBezTo>
                    <a:pt x="1104" y="7783"/>
                    <a:pt x="1198" y="7562"/>
                    <a:pt x="1167" y="7341"/>
                  </a:cubicBezTo>
                  <a:cubicBezTo>
                    <a:pt x="852" y="5577"/>
                    <a:pt x="1419" y="3718"/>
                    <a:pt x="2710" y="2458"/>
                  </a:cubicBezTo>
                  <a:cubicBezTo>
                    <a:pt x="3719" y="1450"/>
                    <a:pt x="5136" y="851"/>
                    <a:pt x="6617" y="851"/>
                  </a:cubicBezTo>
                  <a:cubicBezTo>
                    <a:pt x="7940" y="851"/>
                    <a:pt x="9200" y="1324"/>
                    <a:pt x="10177" y="2206"/>
                  </a:cubicBezTo>
                  <a:lnTo>
                    <a:pt x="9610" y="2773"/>
                  </a:lnTo>
                  <a:cubicBezTo>
                    <a:pt x="9484" y="2899"/>
                    <a:pt x="9452" y="3057"/>
                    <a:pt x="9484" y="3183"/>
                  </a:cubicBezTo>
                  <a:cubicBezTo>
                    <a:pt x="9515" y="3340"/>
                    <a:pt x="9641" y="3403"/>
                    <a:pt x="9799" y="3466"/>
                  </a:cubicBezTo>
                  <a:lnTo>
                    <a:pt x="12036" y="3939"/>
                  </a:lnTo>
                  <a:lnTo>
                    <a:pt x="12130" y="3939"/>
                  </a:lnTo>
                  <a:cubicBezTo>
                    <a:pt x="12225" y="3939"/>
                    <a:pt x="12319" y="3876"/>
                    <a:pt x="12382" y="3813"/>
                  </a:cubicBezTo>
                  <a:cubicBezTo>
                    <a:pt x="12508" y="3687"/>
                    <a:pt x="12540" y="3561"/>
                    <a:pt x="12508" y="3403"/>
                  </a:cubicBezTo>
                  <a:lnTo>
                    <a:pt x="12036" y="1167"/>
                  </a:lnTo>
                  <a:cubicBezTo>
                    <a:pt x="12004" y="1009"/>
                    <a:pt x="11878" y="883"/>
                    <a:pt x="11752" y="851"/>
                  </a:cubicBezTo>
                  <a:cubicBezTo>
                    <a:pt x="11715" y="844"/>
                    <a:pt x="11678" y="840"/>
                    <a:pt x="11642" y="840"/>
                  </a:cubicBezTo>
                  <a:cubicBezTo>
                    <a:pt x="11526" y="840"/>
                    <a:pt x="11422" y="881"/>
                    <a:pt x="11374" y="977"/>
                  </a:cubicBezTo>
                  <a:lnTo>
                    <a:pt x="10776" y="1576"/>
                  </a:lnTo>
                  <a:cubicBezTo>
                    <a:pt x="9641" y="536"/>
                    <a:pt x="8129" y="1"/>
                    <a:pt x="661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15"/>
            <p:cNvSpPr/>
            <p:nvPr/>
          </p:nvSpPr>
          <p:spPr>
            <a:xfrm>
              <a:off x="-62874975" y="2417475"/>
              <a:ext cx="315050" cy="196275"/>
            </a:xfrm>
            <a:custGeom>
              <a:rect b="b" l="l" r="r" t="t"/>
              <a:pathLst>
                <a:path extrusionOk="0" h="7851" w="12602">
                  <a:moveTo>
                    <a:pt x="977" y="4857"/>
                  </a:moveTo>
                  <a:lnTo>
                    <a:pt x="1827" y="5078"/>
                  </a:lnTo>
                  <a:lnTo>
                    <a:pt x="1166" y="5739"/>
                  </a:lnTo>
                  <a:lnTo>
                    <a:pt x="977" y="4857"/>
                  </a:lnTo>
                  <a:close/>
                  <a:moveTo>
                    <a:pt x="11779" y="1"/>
                  </a:moveTo>
                  <a:cubicBezTo>
                    <a:pt x="11759" y="1"/>
                    <a:pt x="11739" y="2"/>
                    <a:pt x="11720" y="6"/>
                  </a:cubicBezTo>
                  <a:cubicBezTo>
                    <a:pt x="11499" y="69"/>
                    <a:pt x="11373" y="289"/>
                    <a:pt x="11405" y="478"/>
                  </a:cubicBezTo>
                  <a:cubicBezTo>
                    <a:pt x="11720" y="2274"/>
                    <a:pt x="11184" y="4101"/>
                    <a:pt x="9861" y="5361"/>
                  </a:cubicBezTo>
                  <a:cubicBezTo>
                    <a:pt x="8853" y="6401"/>
                    <a:pt x="7435" y="7000"/>
                    <a:pt x="5986" y="7000"/>
                  </a:cubicBezTo>
                  <a:cubicBezTo>
                    <a:pt x="4631" y="7000"/>
                    <a:pt x="3371" y="6527"/>
                    <a:pt x="2394" y="5645"/>
                  </a:cubicBezTo>
                  <a:lnTo>
                    <a:pt x="2993" y="5046"/>
                  </a:lnTo>
                  <a:cubicBezTo>
                    <a:pt x="3088" y="4952"/>
                    <a:pt x="3151" y="4794"/>
                    <a:pt x="3088" y="4668"/>
                  </a:cubicBezTo>
                  <a:cubicBezTo>
                    <a:pt x="3056" y="4511"/>
                    <a:pt x="2962" y="4416"/>
                    <a:pt x="2772" y="4385"/>
                  </a:cubicBezTo>
                  <a:lnTo>
                    <a:pt x="536" y="3912"/>
                  </a:lnTo>
                  <a:cubicBezTo>
                    <a:pt x="506" y="3905"/>
                    <a:pt x="476" y="3901"/>
                    <a:pt x="446" y="3901"/>
                  </a:cubicBezTo>
                  <a:cubicBezTo>
                    <a:pt x="350" y="3901"/>
                    <a:pt x="254" y="3942"/>
                    <a:pt x="158" y="4038"/>
                  </a:cubicBezTo>
                  <a:cubicBezTo>
                    <a:pt x="32" y="4164"/>
                    <a:pt x="0" y="4290"/>
                    <a:pt x="32" y="4448"/>
                  </a:cubicBezTo>
                  <a:lnTo>
                    <a:pt x="504" y="6685"/>
                  </a:lnTo>
                  <a:cubicBezTo>
                    <a:pt x="536" y="6842"/>
                    <a:pt x="662" y="6937"/>
                    <a:pt x="788" y="7000"/>
                  </a:cubicBezTo>
                  <a:lnTo>
                    <a:pt x="882" y="7000"/>
                  </a:lnTo>
                  <a:cubicBezTo>
                    <a:pt x="1008" y="7000"/>
                    <a:pt x="1103" y="6968"/>
                    <a:pt x="1166" y="6874"/>
                  </a:cubicBezTo>
                  <a:lnTo>
                    <a:pt x="1764" y="6275"/>
                  </a:lnTo>
                  <a:cubicBezTo>
                    <a:pt x="2899" y="7315"/>
                    <a:pt x="4411" y="7850"/>
                    <a:pt x="5923" y="7850"/>
                  </a:cubicBezTo>
                  <a:cubicBezTo>
                    <a:pt x="7624" y="7850"/>
                    <a:pt x="9200" y="7189"/>
                    <a:pt x="10428" y="6023"/>
                  </a:cubicBezTo>
                  <a:cubicBezTo>
                    <a:pt x="11909" y="4511"/>
                    <a:pt x="12602" y="2400"/>
                    <a:pt x="12192" y="321"/>
                  </a:cubicBezTo>
                  <a:cubicBezTo>
                    <a:pt x="12164" y="123"/>
                    <a:pt x="11958" y="1"/>
                    <a:pt x="1177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15"/>
            <p:cNvSpPr/>
            <p:nvPr/>
          </p:nvSpPr>
          <p:spPr>
            <a:xfrm>
              <a:off x="-62822225" y="2357750"/>
              <a:ext cx="193000" cy="192975"/>
            </a:xfrm>
            <a:custGeom>
              <a:rect b="b" l="l" r="r" t="t"/>
              <a:pathLst>
                <a:path extrusionOk="0" h="7719" w="7720">
                  <a:moveTo>
                    <a:pt x="2238" y="1323"/>
                  </a:moveTo>
                  <a:lnTo>
                    <a:pt x="2238" y="1323"/>
                  </a:lnTo>
                  <a:cubicBezTo>
                    <a:pt x="2143" y="1544"/>
                    <a:pt x="2049" y="1827"/>
                    <a:pt x="1986" y="2111"/>
                  </a:cubicBezTo>
                  <a:lnTo>
                    <a:pt x="1419" y="2111"/>
                  </a:lnTo>
                  <a:cubicBezTo>
                    <a:pt x="1671" y="1796"/>
                    <a:pt x="1923" y="1512"/>
                    <a:pt x="2238" y="1323"/>
                  </a:cubicBezTo>
                  <a:close/>
                  <a:moveTo>
                    <a:pt x="3466" y="1040"/>
                  </a:moveTo>
                  <a:lnTo>
                    <a:pt x="3466" y="2111"/>
                  </a:lnTo>
                  <a:lnTo>
                    <a:pt x="2836" y="2111"/>
                  </a:lnTo>
                  <a:cubicBezTo>
                    <a:pt x="2994" y="1575"/>
                    <a:pt x="3246" y="1229"/>
                    <a:pt x="3466" y="1040"/>
                  </a:cubicBezTo>
                  <a:close/>
                  <a:moveTo>
                    <a:pt x="4254" y="1040"/>
                  </a:moveTo>
                  <a:cubicBezTo>
                    <a:pt x="4538" y="1229"/>
                    <a:pt x="4727" y="1575"/>
                    <a:pt x="4884" y="2111"/>
                  </a:cubicBezTo>
                  <a:lnTo>
                    <a:pt x="4254" y="2111"/>
                  </a:lnTo>
                  <a:lnTo>
                    <a:pt x="4254" y="1040"/>
                  </a:lnTo>
                  <a:close/>
                  <a:moveTo>
                    <a:pt x="5483" y="1323"/>
                  </a:moveTo>
                  <a:lnTo>
                    <a:pt x="5483" y="1323"/>
                  </a:lnTo>
                  <a:cubicBezTo>
                    <a:pt x="5798" y="1512"/>
                    <a:pt x="6081" y="1796"/>
                    <a:pt x="6302" y="2111"/>
                  </a:cubicBezTo>
                  <a:lnTo>
                    <a:pt x="5766" y="2111"/>
                  </a:lnTo>
                  <a:cubicBezTo>
                    <a:pt x="5672" y="1827"/>
                    <a:pt x="5609" y="1544"/>
                    <a:pt x="5483" y="1323"/>
                  </a:cubicBezTo>
                  <a:close/>
                  <a:moveTo>
                    <a:pt x="1765" y="2930"/>
                  </a:moveTo>
                  <a:cubicBezTo>
                    <a:pt x="1734" y="3245"/>
                    <a:pt x="1702" y="3560"/>
                    <a:pt x="1702" y="3875"/>
                  </a:cubicBezTo>
                  <a:cubicBezTo>
                    <a:pt x="1702" y="4190"/>
                    <a:pt x="1734" y="4537"/>
                    <a:pt x="1765" y="4820"/>
                  </a:cubicBezTo>
                  <a:lnTo>
                    <a:pt x="978" y="4820"/>
                  </a:lnTo>
                  <a:cubicBezTo>
                    <a:pt x="883" y="4537"/>
                    <a:pt x="820" y="4222"/>
                    <a:pt x="820" y="3875"/>
                  </a:cubicBezTo>
                  <a:cubicBezTo>
                    <a:pt x="820" y="3497"/>
                    <a:pt x="883" y="3214"/>
                    <a:pt x="978" y="2930"/>
                  </a:cubicBezTo>
                  <a:close/>
                  <a:moveTo>
                    <a:pt x="5136" y="2930"/>
                  </a:moveTo>
                  <a:cubicBezTo>
                    <a:pt x="5168" y="3245"/>
                    <a:pt x="5199" y="3560"/>
                    <a:pt x="5199" y="3875"/>
                  </a:cubicBezTo>
                  <a:cubicBezTo>
                    <a:pt x="5199" y="4222"/>
                    <a:pt x="5168" y="4537"/>
                    <a:pt x="5136" y="4820"/>
                  </a:cubicBezTo>
                  <a:lnTo>
                    <a:pt x="4286" y="4820"/>
                  </a:lnTo>
                  <a:lnTo>
                    <a:pt x="4286" y="2930"/>
                  </a:lnTo>
                  <a:close/>
                  <a:moveTo>
                    <a:pt x="6743" y="2930"/>
                  </a:moveTo>
                  <a:cubicBezTo>
                    <a:pt x="6869" y="3245"/>
                    <a:pt x="6900" y="3560"/>
                    <a:pt x="6900" y="3875"/>
                  </a:cubicBezTo>
                  <a:cubicBezTo>
                    <a:pt x="6900" y="4222"/>
                    <a:pt x="6869" y="4537"/>
                    <a:pt x="6743" y="4820"/>
                  </a:cubicBezTo>
                  <a:lnTo>
                    <a:pt x="5955" y="4820"/>
                  </a:lnTo>
                  <a:cubicBezTo>
                    <a:pt x="5987" y="4505"/>
                    <a:pt x="6018" y="4190"/>
                    <a:pt x="6018" y="3875"/>
                  </a:cubicBezTo>
                  <a:cubicBezTo>
                    <a:pt x="6018" y="3560"/>
                    <a:pt x="5987" y="3214"/>
                    <a:pt x="5955" y="2930"/>
                  </a:cubicBezTo>
                  <a:close/>
                  <a:moveTo>
                    <a:pt x="3466" y="2930"/>
                  </a:moveTo>
                  <a:lnTo>
                    <a:pt x="3466" y="4852"/>
                  </a:lnTo>
                  <a:lnTo>
                    <a:pt x="2647" y="4852"/>
                  </a:lnTo>
                  <a:cubicBezTo>
                    <a:pt x="2553" y="4537"/>
                    <a:pt x="2553" y="4222"/>
                    <a:pt x="2553" y="3875"/>
                  </a:cubicBezTo>
                  <a:cubicBezTo>
                    <a:pt x="2553" y="3497"/>
                    <a:pt x="2616" y="3214"/>
                    <a:pt x="2647" y="2930"/>
                  </a:cubicBezTo>
                  <a:close/>
                  <a:moveTo>
                    <a:pt x="6302" y="5640"/>
                  </a:moveTo>
                  <a:cubicBezTo>
                    <a:pt x="6081" y="5955"/>
                    <a:pt x="5798" y="6238"/>
                    <a:pt x="5483" y="6427"/>
                  </a:cubicBezTo>
                  <a:cubicBezTo>
                    <a:pt x="5609" y="6207"/>
                    <a:pt x="5672" y="5923"/>
                    <a:pt x="5766" y="5640"/>
                  </a:cubicBezTo>
                  <a:close/>
                  <a:moveTo>
                    <a:pt x="1986" y="5671"/>
                  </a:moveTo>
                  <a:cubicBezTo>
                    <a:pt x="2049" y="5955"/>
                    <a:pt x="2143" y="6238"/>
                    <a:pt x="2238" y="6459"/>
                  </a:cubicBezTo>
                  <a:cubicBezTo>
                    <a:pt x="1923" y="6238"/>
                    <a:pt x="1671" y="5955"/>
                    <a:pt x="1419" y="5671"/>
                  </a:cubicBezTo>
                  <a:close/>
                  <a:moveTo>
                    <a:pt x="4916" y="5640"/>
                  </a:moveTo>
                  <a:cubicBezTo>
                    <a:pt x="4727" y="6144"/>
                    <a:pt x="4538" y="6522"/>
                    <a:pt x="4286" y="6711"/>
                  </a:cubicBezTo>
                  <a:lnTo>
                    <a:pt x="4286" y="5640"/>
                  </a:lnTo>
                  <a:close/>
                  <a:moveTo>
                    <a:pt x="3466" y="5671"/>
                  </a:moveTo>
                  <a:lnTo>
                    <a:pt x="3466" y="6742"/>
                  </a:lnTo>
                  <a:cubicBezTo>
                    <a:pt x="3246" y="6553"/>
                    <a:pt x="2994" y="6144"/>
                    <a:pt x="2836" y="5671"/>
                  </a:cubicBezTo>
                  <a:close/>
                  <a:moveTo>
                    <a:pt x="3876" y="0"/>
                  </a:moveTo>
                  <a:cubicBezTo>
                    <a:pt x="2301" y="0"/>
                    <a:pt x="915" y="945"/>
                    <a:pt x="316" y="2332"/>
                  </a:cubicBezTo>
                  <a:cubicBezTo>
                    <a:pt x="127" y="2804"/>
                    <a:pt x="1" y="3308"/>
                    <a:pt x="1" y="3875"/>
                  </a:cubicBezTo>
                  <a:cubicBezTo>
                    <a:pt x="1" y="4411"/>
                    <a:pt x="127" y="4946"/>
                    <a:pt x="316" y="5419"/>
                  </a:cubicBezTo>
                  <a:cubicBezTo>
                    <a:pt x="915" y="6774"/>
                    <a:pt x="2301" y="7719"/>
                    <a:pt x="3876" y="7719"/>
                  </a:cubicBezTo>
                  <a:cubicBezTo>
                    <a:pt x="5451" y="7719"/>
                    <a:pt x="6806" y="6774"/>
                    <a:pt x="7405" y="5419"/>
                  </a:cubicBezTo>
                  <a:cubicBezTo>
                    <a:pt x="7594" y="4946"/>
                    <a:pt x="7720" y="4411"/>
                    <a:pt x="7720" y="3875"/>
                  </a:cubicBezTo>
                  <a:cubicBezTo>
                    <a:pt x="7720" y="3308"/>
                    <a:pt x="7594" y="2804"/>
                    <a:pt x="7405" y="2332"/>
                  </a:cubicBezTo>
                  <a:cubicBezTo>
                    <a:pt x="6806" y="945"/>
                    <a:pt x="5451" y="0"/>
                    <a:pt x="3876"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8" name="Google Shape;1198;p15"/>
          <p:cNvGrpSpPr/>
          <p:nvPr/>
        </p:nvGrpSpPr>
        <p:grpSpPr>
          <a:xfrm>
            <a:off x="6610225" y="3351460"/>
            <a:ext cx="340753" cy="352036"/>
            <a:chOff x="-62148000" y="1930075"/>
            <a:chExt cx="309550" cy="319800"/>
          </a:xfrm>
        </p:grpSpPr>
        <p:sp>
          <p:nvSpPr>
            <p:cNvPr id="1199" name="Google Shape;1199;p15"/>
            <p:cNvSpPr/>
            <p:nvPr/>
          </p:nvSpPr>
          <p:spPr>
            <a:xfrm>
              <a:off x="-62148000" y="1930075"/>
              <a:ext cx="309550" cy="319800"/>
            </a:xfrm>
            <a:custGeom>
              <a:rect b="b" l="l" r="r" t="t"/>
              <a:pathLst>
                <a:path extrusionOk="0" h="12792" w="12382">
                  <a:moveTo>
                    <a:pt x="11594" y="1670"/>
                  </a:moveTo>
                  <a:lnTo>
                    <a:pt x="11594" y="2899"/>
                  </a:lnTo>
                  <a:cubicBezTo>
                    <a:pt x="11594" y="3970"/>
                    <a:pt x="10775" y="4883"/>
                    <a:pt x="9735" y="4946"/>
                  </a:cubicBezTo>
                  <a:cubicBezTo>
                    <a:pt x="9861" y="4631"/>
                    <a:pt x="9924" y="4190"/>
                    <a:pt x="9924" y="3781"/>
                  </a:cubicBezTo>
                  <a:lnTo>
                    <a:pt x="9924" y="1670"/>
                  </a:lnTo>
                  <a:close/>
                  <a:moveTo>
                    <a:pt x="2489" y="1733"/>
                  </a:moveTo>
                  <a:lnTo>
                    <a:pt x="2489" y="3812"/>
                  </a:lnTo>
                  <a:cubicBezTo>
                    <a:pt x="2489" y="4253"/>
                    <a:pt x="2584" y="4631"/>
                    <a:pt x="2678" y="5041"/>
                  </a:cubicBezTo>
                  <a:cubicBezTo>
                    <a:pt x="1638" y="4915"/>
                    <a:pt x="851" y="4033"/>
                    <a:pt x="851" y="2993"/>
                  </a:cubicBezTo>
                  <a:lnTo>
                    <a:pt x="851" y="1733"/>
                  </a:lnTo>
                  <a:close/>
                  <a:moveTo>
                    <a:pt x="9105" y="882"/>
                  </a:moveTo>
                  <a:lnTo>
                    <a:pt x="9105" y="3812"/>
                  </a:lnTo>
                  <a:cubicBezTo>
                    <a:pt x="9105" y="5419"/>
                    <a:pt x="7813" y="6679"/>
                    <a:pt x="6207" y="6679"/>
                  </a:cubicBezTo>
                  <a:cubicBezTo>
                    <a:pt x="4600" y="6679"/>
                    <a:pt x="3308" y="5387"/>
                    <a:pt x="3308" y="3812"/>
                  </a:cubicBezTo>
                  <a:lnTo>
                    <a:pt x="3308" y="882"/>
                  </a:lnTo>
                  <a:close/>
                  <a:moveTo>
                    <a:pt x="6648" y="7467"/>
                  </a:moveTo>
                  <a:lnTo>
                    <a:pt x="6648" y="8601"/>
                  </a:lnTo>
                  <a:lnTo>
                    <a:pt x="5797" y="8601"/>
                  </a:lnTo>
                  <a:lnTo>
                    <a:pt x="5797" y="7467"/>
                  </a:lnTo>
                  <a:cubicBezTo>
                    <a:pt x="5923" y="7467"/>
                    <a:pt x="6081" y="7498"/>
                    <a:pt x="6207" y="7498"/>
                  </a:cubicBezTo>
                  <a:cubicBezTo>
                    <a:pt x="6301" y="7498"/>
                    <a:pt x="6459" y="7498"/>
                    <a:pt x="6648" y="7467"/>
                  </a:cubicBezTo>
                  <a:close/>
                  <a:moveTo>
                    <a:pt x="7057" y="9389"/>
                  </a:moveTo>
                  <a:cubicBezTo>
                    <a:pt x="7309" y="9389"/>
                    <a:pt x="7498" y="9609"/>
                    <a:pt x="7498" y="9830"/>
                  </a:cubicBezTo>
                  <a:lnTo>
                    <a:pt x="7498" y="10271"/>
                  </a:lnTo>
                  <a:lnTo>
                    <a:pt x="5009" y="10271"/>
                  </a:lnTo>
                  <a:lnTo>
                    <a:pt x="5009" y="9830"/>
                  </a:lnTo>
                  <a:lnTo>
                    <a:pt x="4978" y="9830"/>
                  </a:lnTo>
                  <a:cubicBezTo>
                    <a:pt x="4978" y="9609"/>
                    <a:pt x="5167" y="9389"/>
                    <a:pt x="5419" y="9389"/>
                  </a:cubicBezTo>
                  <a:close/>
                  <a:moveTo>
                    <a:pt x="8727" y="11090"/>
                  </a:moveTo>
                  <a:cubicBezTo>
                    <a:pt x="8948" y="11090"/>
                    <a:pt x="9105" y="11279"/>
                    <a:pt x="9105" y="11499"/>
                  </a:cubicBezTo>
                  <a:lnTo>
                    <a:pt x="9105" y="11909"/>
                  </a:lnTo>
                  <a:lnTo>
                    <a:pt x="3308" y="11909"/>
                  </a:lnTo>
                  <a:lnTo>
                    <a:pt x="3308" y="11499"/>
                  </a:lnTo>
                  <a:cubicBezTo>
                    <a:pt x="3308" y="11247"/>
                    <a:pt x="3529" y="11090"/>
                    <a:pt x="3718" y="11090"/>
                  </a:cubicBezTo>
                  <a:close/>
                  <a:moveTo>
                    <a:pt x="2899" y="0"/>
                  </a:moveTo>
                  <a:cubicBezTo>
                    <a:pt x="2647" y="0"/>
                    <a:pt x="2489" y="189"/>
                    <a:pt x="2489" y="410"/>
                  </a:cubicBezTo>
                  <a:lnTo>
                    <a:pt x="2489" y="819"/>
                  </a:lnTo>
                  <a:lnTo>
                    <a:pt x="410" y="819"/>
                  </a:lnTo>
                  <a:cubicBezTo>
                    <a:pt x="221" y="882"/>
                    <a:pt x="0" y="1040"/>
                    <a:pt x="0" y="1292"/>
                  </a:cubicBezTo>
                  <a:lnTo>
                    <a:pt x="0" y="2930"/>
                  </a:lnTo>
                  <a:cubicBezTo>
                    <a:pt x="0" y="4568"/>
                    <a:pt x="1323" y="5860"/>
                    <a:pt x="2930" y="5860"/>
                  </a:cubicBezTo>
                  <a:lnTo>
                    <a:pt x="3119" y="5860"/>
                  </a:lnTo>
                  <a:cubicBezTo>
                    <a:pt x="3560" y="6522"/>
                    <a:pt x="4222" y="7026"/>
                    <a:pt x="4978" y="7309"/>
                  </a:cubicBezTo>
                  <a:lnTo>
                    <a:pt x="4978" y="8695"/>
                  </a:lnTo>
                  <a:cubicBezTo>
                    <a:pt x="4505" y="8853"/>
                    <a:pt x="4159" y="9326"/>
                    <a:pt x="4159" y="9861"/>
                  </a:cubicBezTo>
                  <a:lnTo>
                    <a:pt x="4159" y="10302"/>
                  </a:lnTo>
                  <a:lnTo>
                    <a:pt x="3749" y="10302"/>
                  </a:lnTo>
                  <a:cubicBezTo>
                    <a:pt x="3088" y="10302"/>
                    <a:pt x="2521" y="10869"/>
                    <a:pt x="2521" y="11531"/>
                  </a:cubicBezTo>
                  <a:lnTo>
                    <a:pt x="2521" y="12350"/>
                  </a:lnTo>
                  <a:cubicBezTo>
                    <a:pt x="2521" y="12571"/>
                    <a:pt x="2741" y="12791"/>
                    <a:pt x="2930" y="12791"/>
                  </a:cubicBezTo>
                  <a:lnTo>
                    <a:pt x="9546" y="12791"/>
                  </a:lnTo>
                  <a:cubicBezTo>
                    <a:pt x="9767" y="12791"/>
                    <a:pt x="9924" y="12571"/>
                    <a:pt x="9924" y="12350"/>
                  </a:cubicBezTo>
                  <a:lnTo>
                    <a:pt x="9924" y="11499"/>
                  </a:lnTo>
                  <a:cubicBezTo>
                    <a:pt x="9924" y="10806"/>
                    <a:pt x="9389" y="10271"/>
                    <a:pt x="8727" y="10271"/>
                  </a:cubicBezTo>
                  <a:lnTo>
                    <a:pt x="8286" y="10271"/>
                  </a:lnTo>
                  <a:lnTo>
                    <a:pt x="8286" y="9830"/>
                  </a:lnTo>
                  <a:cubicBezTo>
                    <a:pt x="8286" y="9294"/>
                    <a:pt x="7939" y="8853"/>
                    <a:pt x="7467" y="8664"/>
                  </a:cubicBezTo>
                  <a:lnTo>
                    <a:pt x="7467" y="7278"/>
                  </a:lnTo>
                  <a:cubicBezTo>
                    <a:pt x="8191" y="6994"/>
                    <a:pt x="8885" y="6490"/>
                    <a:pt x="9294" y="5828"/>
                  </a:cubicBezTo>
                  <a:lnTo>
                    <a:pt x="9515" y="5828"/>
                  </a:lnTo>
                  <a:cubicBezTo>
                    <a:pt x="11121" y="5828"/>
                    <a:pt x="12382" y="4505"/>
                    <a:pt x="12382" y="2899"/>
                  </a:cubicBezTo>
                  <a:lnTo>
                    <a:pt x="12382" y="1260"/>
                  </a:lnTo>
                  <a:cubicBezTo>
                    <a:pt x="12382" y="1008"/>
                    <a:pt x="12193" y="819"/>
                    <a:pt x="11972" y="819"/>
                  </a:cubicBezTo>
                  <a:lnTo>
                    <a:pt x="9893" y="819"/>
                  </a:lnTo>
                  <a:lnTo>
                    <a:pt x="9893" y="410"/>
                  </a:lnTo>
                  <a:cubicBezTo>
                    <a:pt x="9893" y="189"/>
                    <a:pt x="9704" y="0"/>
                    <a:pt x="951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15"/>
            <p:cNvSpPr/>
            <p:nvPr/>
          </p:nvSpPr>
          <p:spPr>
            <a:xfrm>
              <a:off x="-62044825" y="1972200"/>
              <a:ext cx="107125" cy="97700"/>
            </a:xfrm>
            <a:custGeom>
              <a:rect b="b" l="l" r="r" t="t"/>
              <a:pathLst>
                <a:path extrusionOk="0" h="3908" w="4285">
                  <a:moveTo>
                    <a:pt x="2111" y="1308"/>
                  </a:moveTo>
                  <a:lnTo>
                    <a:pt x="2237" y="1560"/>
                  </a:lnTo>
                  <a:cubicBezTo>
                    <a:pt x="2300" y="1686"/>
                    <a:pt x="2395" y="1781"/>
                    <a:pt x="2552" y="1812"/>
                  </a:cubicBezTo>
                  <a:lnTo>
                    <a:pt x="2867" y="1844"/>
                  </a:lnTo>
                  <a:lnTo>
                    <a:pt x="2615" y="2033"/>
                  </a:lnTo>
                  <a:cubicBezTo>
                    <a:pt x="2552" y="2127"/>
                    <a:pt x="2458" y="2285"/>
                    <a:pt x="2521" y="2411"/>
                  </a:cubicBezTo>
                  <a:lnTo>
                    <a:pt x="2552" y="2726"/>
                  </a:lnTo>
                  <a:lnTo>
                    <a:pt x="2269" y="2568"/>
                  </a:lnTo>
                  <a:cubicBezTo>
                    <a:pt x="2206" y="2505"/>
                    <a:pt x="2143" y="2505"/>
                    <a:pt x="2080" y="2505"/>
                  </a:cubicBezTo>
                  <a:cubicBezTo>
                    <a:pt x="1985" y="2505"/>
                    <a:pt x="1954" y="2505"/>
                    <a:pt x="1891" y="2568"/>
                  </a:cubicBezTo>
                  <a:lnTo>
                    <a:pt x="1607" y="2726"/>
                  </a:lnTo>
                  <a:lnTo>
                    <a:pt x="1639" y="2411"/>
                  </a:lnTo>
                  <a:cubicBezTo>
                    <a:pt x="1670" y="2285"/>
                    <a:pt x="1607" y="2127"/>
                    <a:pt x="1513" y="2033"/>
                  </a:cubicBezTo>
                  <a:lnTo>
                    <a:pt x="1292" y="1844"/>
                  </a:lnTo>
                  <a:lnTo>
                    <a:pt x="1670" y="1812"/>
                  </a:lnTo>
                  <a:cubicBezTo>
                    <a:pt x="1796" y="1812"/>
                    <a:pt x="1922" y="1686"/>
                    <a:pt x="1985" y="1560"/>
                  </a:cubicBezTo>
                  <a:lnTo>
                    <a:pt x="2111" y="1308"/>
                  </a:lnTo>
                  <a:close/>
                  <a:moveTo>
                    <a:pt x="2143" y="1"/>
                  </a:moveTo>
                  <a:cubicBezTo>
                    <a:pt x="1993" y="1"/>
                    <a:pt x="1843" y="79"/>
                    <a:pt x="1765" y="237"/>
                  </a:cubicBezTo>
                  <a:lnTo>
                    <a:pt x="1355" y="1056"/>
                  </a:lnTo>
                  <a:lnTo>
                    <a:pt x="473" y="1182"/>
                  </a:lnTo>
                  <a:cubicBezTo>
                    <a:pt x="95" y="1214"/>
                    <a:pt x="0" y="1655"/>
                    <a:pt x="221" y="1875"/>
                  </a:cubicBezTo>
                  <a:lnTo>
                    <a:pt x="851" y="2505"/>
                  </a:lnTo>
                  <a:lnTo>
                    <a:pt x="693" y="3419"/>
                  </a:lnTo>
                  <a:cubicBezTo>
                    <a:pt x="668" y="3693"/>
                    <a:pt x="880" y="3908"/>
                    <a:pt x="1110" y="3908"/>
                  </a:cubicBezTo>
                  <a:cubicBezTo>
                    <a:pt x="1171" y="3908"/>
                    <a:pt x="1233" y="3893"/>
                    <a:pt x="1292" y="3860"/>
                  </a:cubicBezTo>
                  <a:lnTo>
                    <a:pt x="2111" y="3419"/>
                  </a:lnTo>
                  <a:lnTo>
                    <a:pt x="2930" y="3860"/>
                  </a:lnTo>
                  <a:cubicBezTo>
                    <a:pt x="2992" y="3891"/>
                    <a:pt x="3056" y="3905"/>
                    <a:pt x="3119" y="3905"/>
                  </a:cubicBezTo>
                  <a:cubicBezTo>
                    <a:pt x="3376" y="3905"/>
                    <a:pt x="3605" y="3672"/>
                    <a:pt x="3529" y="3419"/>
                  </a:cubicBezTo>
                  <a:lnTo>
                    <a:pt x="3371" y="2505"/>
                  </a:lnTo>
                  <a:lnTo>
                    <a:pt x="4033" y="1875"/>
                  </a:lnTo>
                  <a:cubicBezTo>
                    <a:pt x="4285" y="1655"/>
                    <a:pt x="4159" y="1214"/>
                    <a:pt x="3812" y="1182"/>
                  </a:cubicBezTo>
                  <a:lnTo>
                    <a:pt x="2899" y="1056"/>
                  </a:lnTo>
                  <a:lnTo>
                    <a:pt x="2521" y="237"/>
                  </a:lnTo>
                  <a:cubicBezTo>
                    <a:pt x="2442" y="79"/>
                    <a:pt x="2292" y="1"/>
                    <a:pt x="214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01" name="Google Shape;1201;p15"/>
          <p:cNvSpPr txBox="1"/>
          <p:nvPr>
            <p:ph idx="1" type="subTitle"/>
          </p:nvPr>
        </p:nvSpPr>
        <p:spPr>
          <a:xfrm flipH="1">
            <a:off x="4859888" y="2202621"/>
            <a:ext cx="3841420" cy="501293"/>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US" sz="1800">
                <a:solidFill>
                  <a:schemeClr val="lt1"/>
                </a:solidFill>
                <a:latin typeface="Arial"/>
                <a:ea typeface="Arial"/>
                <a:cs typeface="Arial"/>
                <a:sym typeface="Arial"/>
              </a:rPr>
              <a:t>$ sudo apt-get install -y python3-pip</a:t>
            </a:r>
            <a:endParaRPr/>
          </a:p>
        </p:txBody>
      </p:sp>
      <p:sp>
        <p:nvSpPr>
          <p:cNvPr id="1202" name="Google Shape;1202;p15"/>
          <p:cNvSpPr txBox="1"/>
          <p:nvPr>
            <p:ph idx="1" type="subTitle"/>
          </p:nvPr>
        </p:nvSpPr>
        <p:spPr>
          <a:xfrm flipH="1">
            <a:off x="814640" y="4113467"/>
            <a:ext cx="3181500" cy="501293"/>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US" sz="1800">
                <a:solidFill>
                  <a:schemeClr val="lt1"/>
                </a:solidFill>
                <a:latin typeface="Arial"/>
                <a:ea typeface="Arial"/>
                <a:cs typeface="Arial"/>
                <a:sym typeface="Arial"/>
              </a:rPr>
              <a:t>$ pip install virtualenv</a:t>
            </a:r>
            <a:endParaRPr sz="1800">
              <a:solidFill>
                <a:schemeClr val="lt1"/>
              </a:solidFill>
              <a:latin typeface="Arial"/>
              <a:ea typeface="Arial"/>
              <a:cs typeface="Arial"/>
              <a:sym typeface="Arial"/>
            </a:endParaRPr>
          </a:p>
        </p:txBody>
      </p:sp>
      <p:sp>
        <p:nvSpPr>
          <p:cNvPr id="1203" name="Google Shape;1203;p15"/>
          <p:cNvSpPr txBox="1"/>
          <p:nvPr>
            <p:ph idx="1" type="subTitle"/>
          </p:nvPr>
        </p:nvSpPr>
        <p:spPr>
          <a:xfrm flipH="1">
            <a:off x="4859888" y="4117645"/>
            <a:ext cx="3841420" cy="501293"/>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US" sz="1800">
                <a:solidFill>
                  <a:schemeClr val="lt1"/>
                </a:solidFill>
                <a:latin typeface="Arial"/>
                <a:ea typeface="Arial"/>
                <a:cs typeface="Arial"/>
                <a:sym typeface="Arial"/>
              </a:rPr>
              <a:t>$ pip install django</a:t>
            </a:r>
            <a:endParaRPr sz="18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7" name="Shape 1207"/>
        <p:cNvGrpSpPr/>
        <p:nvPr/>
      </p:nvGrpSpPr>
      <p:grpSpPr>
        <a:xfrm>
          <a:off x="0" y="0"/>
          <a:ext cx="0" cy="0"/>
          <a:chOff x="0" y="0"/>
          <a:chExt cx="0" cy="0"/>
        </a:xfrm>
      </p:grpSpPr>
      <p:sp>
        <p:nvSpPr>
          <p:cNvPr id="1208" name="Google Shape;1208;p16"/>
          <p:cNvSpPr/>
          <p:nvPr/>
        </p:nvSpPr>
        <p:spPr>
          <a:xfrm>
            <a:off x="1455020" y="2181340"/>
            <a:ext cx="3997800" cy="254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16"/>
          <p:cNvSpPr/>
          <p:nvPr/>
        </p:nvSpPr>
        <p:spPr>
          <a:xfrm>
            <a:off x="1447697" y="1305910"/>
            <a:ext cx="3997800" cy="59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16"/>
          <p:cNvSpPr txBox="1"/>
          <p:nvPr>
            <p:ph type="ctrTitle"/>
          </p:nvPr>
        </p:nvSpPr>
        <p:spPr>
          <a:xfrm>
            <a:off x="454286" y="448712"/>
            <a:ext cx="8284363" cy="515413"/>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US"/>
              <a:t>Let’s get started. – Create Project</a:t>
            </a:r>
            <a:endParaRPr/>
          </a:p>
        </p:txBody>
      </p:sp>
      <p:sp>
        <p:nvSpPr>
          <p:cNvPr id="1211" name="Google Shape;1211;p16"/>
          <p:cNvSpPr txBox="1"/>
          <p:nvPr>
            <p:ph idx="2" type="subTitle"/>
          </p:nvPr>
        </p:nvSpPr>
        <p:spPr>
          <a:xfrm flipH="1">
            <a:off x="540009" y="2406356"/>
            <a:ext cx="3716386" cy="1985792"/>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200"/>
              <a:buNone/>
            </a:pPr>
            <a:r>
              <a:rPr lang="en-US" sz="1800">
                <a:latin typeface="Arial"/>
                <a:ea typeface="Arial"/>
                <a:cs typeface="Arial"/>
                <a:sym typeface="Arial"/>
              </a:rPr>
              <a:t>mysite/</a:t>
            </a:r>
            <a:endParaRPr/>
          </a:p>
          <a:p>
            <a:pPr indent="0" lvl="0" marL="0" rtl="0" algn="l">
              <a:lnSpc>
                <a:spcPct val="100000"/>
              </a:lnSpc>
              <a:spcBef>
                <a:spcPts val="0"/>
              </a:spcBef>
              <a:spcAft>
                <a:spcPts val="0"/>
              </a:spcAft>
              <a:buSzPts val="1200"/>
              <a:buNone/>
            </a:pPr>
            <a:r>
              <a:rPr lang="en-US" sz="1800">
                <a:latin typeface="Arial"/>
                <a:ea typeface="Arial"/>
                <a:cs typeface="Arial"/>
                <a:sym typeface="Arial"/>
              </a:rPr>
              <a:t>    manage.py</a:t>
            </a:r>
            <a:endParaRPr/>
          </a:p>
          <a:p>
            <a:pPr indent="0" lvl="0" marL="0" rtl="0" algn="l">
              <a:lnSpc>
                <a:spcPct val="100000"/>
              </a:lnSpc>
              <a:spcBef>
                <a:spcPts val="0"/>
              </a:spcBef>
              <a:spcAft>
                <a:spcPts val="0"/>
              </a:spcAft>
              <a:buSzPts val="1200"/>
              <a:buNone/>
            </a:pPr>
            <a:r>
              <a:rPr lang="en-US" sz="1800">
                <a:latin typeface="Arial"/>
                <a:ea typeface="Arial"/>
                <a:cs typeface="Arial"/>
                <a:sym typeface="Arial"/>
              </a:rPr>
              <a:t>    mysite/</a:t>
            </a:r>
            <a:endParaRPr/>
          </a:p>
          <a:p>
            <a:pPr indent="0" lvl="0" marL="0" rtl="0" algn="l">
              <a:lnSpc>
                <a:spcPct val="100000"/>
              </a:lnSpc>
              <a:spcBef>
                <a:spcPts val="0"/>
              </a:spcBef>
              <a:spcAft>
                <a:spcPts val="0"/>
              </a:spcAft>
              <a:buSzPts val="1200"/>
              <a:buNone/>
            </a:pPr>
            <a:r>
              <a:rPr lang="en-US" sz="1800">
                <a:latin typeface="Arial"/>
                <a:ea typeface="Arial"/>
                <a:cs typeface="Arial"/>
                <a:sym typeface="Arial"/>
              </a:rPr>
              <a:t>        ___init__.py</a:t>
            </a:r>
            <a:endParaRPr/>
          </a:p>
          <a:p>
            <a:pPr indent="0" lvl="0" marL="0" rtl="0" algn="l">
              <a:lnSpc>
                <a:spcPct val="100000"/>
              </a:lnSpc>
              <a:spcBef>
                <a:spcPts val="0"/>
              </a:spcBef>
              <a:spcAft>
                <a:spcPts val="0"/>
              </a:spcAft>
              <a:buSzPts val="1200"/>
              <a:buNone/>
            </a:pPr>
            <a:r>
              <a:rPr lang="en-US" sz="1800">
                <a:latin typeface="Arial"/>
                <a:ea typeface="Arial"/>
                <a:cs typeface="Arial"/>
                <a:sym typeface="Arial"/>
              </a:rPr>
              <a:t>        settings.py</a:t>
            </a:r>
            <a:endParaRPr/>
          </a:p>
          <a:p>
            <a:pPr indent="0" lvl="0" marL="0" rtl="0" algn="l">
              <a:lnSpc>
                <a:spcPct val="100000"/>
              </a:lnSpc>
              <a:spcBef>
                <a:spcPts val="0"/>
              </a:spcBef>
              <a:spcAft>
                <a:spcPts val="0"/>
              </a:spcAft>
              <a:buSzPts val="1200"/>
              <a:buNone/>
            </a:pPr>
            <a:r>
              <a:rPr lang="en-US" sz="1800">
                <a:solidFill>
                  <a:srgbClr val="FF0000"/>
                </a:solidFill>
                <a:latin typeface="Arial"/>
                <a:ea typeface="Arial"/>
                <a:cs typeface="Arial"/>
                <a:sym typeface="Arial"/>
              </a:rPr>
              <a:t>        urls.py</a:t>
            </a:r>
            <a:endParaRPr/>
          </a:p>
          <a:p>
            <a:pPr indent="0" lvl="0" marL="0" rtl="0" algn="l">
              <a:lnSpc>
                <a:spcPct val="100000"/>
              </a:lnSpc>
              <a:spcBef>
                <a:spcPts val="0"/>
              </a:spcBef>
              <a:spcAft>
                <a:spcPts val="0"/>
              </a:spcAft>
              <a:buSzPts val="1200"/>
              <a:buNone/>
            </a:pPr>
            <a:r>
              <a:rPr lang="en-US" sz="1800">
                <a:latin typeface="Arial"/>
                <a:ea typeface="Arial"/>
                <a:cs typeface="Arial"/>
                <a:sym typeface="Arial"/>
              </a:rPr>
              <a:t>        asgi.py</a:t>
            </a:r>
            <a:endParaRPr/>
          </a:p>
          <a:p>
            <a:pPr indent="0" lvl="0" marL="0" rtl="0" algn="l">
              <a:lnSpc>
                <a:spcPct val="100000"/>
              </a:lnSpc>
              <a:spcBef>
                <a:spcPts val="0"/>
              </a:spcBef>
              <a:spcAft>
                <a:spcPts val="0"/>
              </a:spcAft>
              <a:buSzPts val="1200"/>
              <a:buNone/>
            </a:pPr>
            <a:r>
              <a:rPr lang="en-US" sz="1800">
                <a:latin typeface="Arial"/>
                <a:ea typeface="Arial"/>
                <a:cs typeface="Arial"/>
                <a:sym typeface="Arial"/>
              </a:rPr>
              <a:t>        wsgi.py</a:t>
            </a:r>
            <a:endParaRPr b="1" sz="1800">
              <a:solidFill>
                <a:srgbClr val="7F7F7F"/>
              </a:solidFill>
              <a:latin typeface="Arial"/>
              <a:ea typeface="Arial"/>
              <a:cs typeface="Arial"/>
              <a:sym typeface="Arial"/>
            </a:endParaRPr>
          </a:p>
        </p:txBody>
      </p:sp>
      <p:grpSp>
        <p:nvGrpSpPr>
          <p:cNvPr id="1212" name="Google Shape;1212;p16"/>
          <p:cNvGrpSpPr/>
          <p:nvPr/>
        </p:nvGrpSpPr>
        <p:grpSpPr>
          <a:xfrm>
            <a:off x="5542760" y="890005"/>
            <a:ext cx="2992017" cy="4253495"/>
            <a:chOff x="5358610" y="540000"/>
            <a:chExt cx="2992017" cy="4253495"/>
          </a:xfrm>
        </p:grpSpPr>
        <p:sp>
          <p:nvSpPr>
            <p:cNvPr id="1213" name="Google Shape;1213;p16"/>
            <p:cNvSpPr/>
            <p:nvPr/>
          </p:nvSpPr>
          <p:spPr>
            <a:xfrm flipH="1">
              <a:off x="5358610" y="872474"/>
              <a:ext cx="2499448" cy="3695199"/>
            </a:xfrm>
            <a:custGeom>
              <a:rect b="b" l="l" r="r" t="t"/>
              <a:pathLst>
                <a:path extrusionOk="0" h="59083" w="39964">
                  <a:moveTo>
                    <a:pt x="15198" y="0"/>
                  </a:moveTo>
                  <a:cubicBezTo>
                    <a:pt x="13265" y="0"/>
                    <a:pt x="11368" y="533"/>
                    <a:pt x="9521" y="1110"/>
                  </a:cubicBezTo>
                  <a:cubicBezTo>
                    <a:pt x="7251" y="1816"/>
                    <a:pt x="4888" y="2673"/>
                    <a:pt x="3349" y="4486"/>
                  </a:cubicBezTo>
                  <a:cubicBezTo>
                    <a:pt x="1564" y="6588"/>
                    <a:pt x="1250" y="9548"/>
                    <a:pt x="1222" y="12306"/>
                  </a:cubicBezTo>
                  <a:cubicBezTo>
                    <a:pt x="1161" y="17853"/>
                    <a:pt x="1943" y="23394"/>
                    <a:pt x="3336" y="28763"/>
                  </a:cubicBezTo>
                  <a:cubicBezTo>
                    <a:pt x="3691" y="30139"/>
                    <a:pt x="4086" y="31604"/>
                    <a:pt x="3639" y="32951"/>
                  </a:cubicBezTo>
                  <a:cubicBezTo>
                    <a:pt x="3288" y="34003"/>
                    <a:pt x="2472" y="34826"/>
                    <a:pt x="1878" y="35761"/>
                  </a:cubicBezTo>
                  <a:cubicBezTo>
                    <a:pt x="428" y="38051"/>
                    <a:pt x="1" y="40748"/>
                    <a:pt x="7" y="43455"/>
                  </a:cubicBezTo>
                  <a:cubicBezTo>
                    <a:pt x="10" y="45204"/>
                    <a:pt x="410" y="47221"/>
                    <a:pt x="1308" y="48722"/>
                  </a:cubicBezTo>
                  <a:cubicBezTo>
                    <a:pt x="2441" y="50614"/>
                    <a:pt x="4667" y="51536"/>
                    <a:pt x="6179" y="53140"/>
                  </a:cubicBezTo>
                  <a:cubicBezTo>
                    <a:pt x="7879" y="54945"/>
                    <a:pt x="7770" y="57748"/>
                    <a:pt x="10002" y="58834"/>
                  </a:cubicBezTo>
                  <a:lnTo>
                    <a:pt x="24257" y="59083"/>
                  </a:lnTo>
                  <a:cubicBezTo>
                    <a:pt x="26152" y="57496"/>
                    <a:pt x="28828" y="54529"/>
                    <a:pt x="30361" y="52590"/>
                  </a:cubicBezTo>
                  <a:cubicBezTo>
                    <a:pt x="31897" y="50652"/>
                    <a:pt x="33047" y="48327"/>
                    <a:pt x="33187" y="45859"/>
                  </a:cubicBezTo>
                  <a:cubicBezTo>
                    <a:pt x="33255" y="44646"/>
                    <a:pt x="33102" y="43340"/>
                    <a:pt x="33734" y="42302"/>
                  </a:cubicBezTo>
                  <a:cubicBezTo>
                    <a:pt x="34038" y="41807"/>
                    <a:pt x="34495" y="41424"/>
                    <a:pt x="34932" y="41038"/>
                  </a:cubicBezTo>
                  <a:cubicBezTo>
                    <a:pt x="36786" y="39410"/>
                    <a:pt x="38472" y="37471"/>
                    <a:pt x="39220" y="35119"/>
                  </a:cubicBezTo>
                  <a:cubicBezTo>
                    <a:pt x="39964" y="32767"/>
                    <a:pt x="39595" y="29941"/>
                    <a:pt x="37810" y="28241"/>
                  </a:cubicBezTo>
                  <a:cubicBezTo>
                    <a:pt x="36287" y="26790"/>
                    <a:pt x="33761" y="26005"/>
                    <a:pt x="33454" y="23926"/>
                  </a:cubicBezTo>
                  <a:cubicBezTo>
                    <a:pt x="33301" y="22902"/>
                    <a:pt x="33785" y="21908"/>
                    <a:pt x="34167" y="20949"/>
                  </a:cubicBezTo>
                  <a:cubicBezTo>
                    <a:pt x="35850" y="16723"/>
                    <a:pt x="35567" y="11511"/>
                    <a:pt x="32597" y="8066"/>
                  </a:cubicBezTo>
                  <a:cubicBezTo>
                    <a:pt x="31133" y="6370"/>
                    <a:pt x="29153" y="5213"/>
                    <a:pt x="27169" y="4175"/>
                  </a:cubicBezTo>
                  <a:cubicBezTo>
                    <a:pt x="25599" y="3355"/>
                    <a:pt x="23998" y="2591"/>
                    <a:pt x="22373" y="1885"/>
                  </a:cubicBezTo>
                  <a:cubicBezTo>
                    <a:pt x="20114" y="902"/>
                    <a:pt x="17741" y="17"/>
                    <a:pt x="15273" y="0"/>
                  </a:cubicBezTo>
                  <a:cubicBezTo>
                    <a:pt x="15248" y="0"/>
                    <a:pt x="15223" y="0"/>
                    <a:pt x="15198"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16"/>
            <p:cNvSpPr/>
            <p:nvPr/>
          </p:nvSpPr>
          <p:spPr>
            <a:xfrm flipH="1">
              <a:off x="5371181" y="899555"/>
              <a:ext cx="2422584" cy="3616895"/>
            </a:xfrm>
            <a:custGeom>
              <a:rect b="b" l="l" r="r" t="t"/>
              <a:pathLst>
                <a:path extrusionOk="0" h="57831" w="38735">
                  <a:moveTo>
                    <a:pt x="14580" y="1"/>
                  </a:moveTo>
                  <a:cubicBezTo>
                    <a:pt x="12705" y="1"/>
                    <a:pt x="10838" y="537"/>
                    <a:pt x="9083" y="1083"/>
                  </a:cubicBezTo>
                  <a:cubicBezTo>
                    <a:pt x="6896" y="1762"/>
                    <a:pt x="4643" y="2571"/>
                    <a:pt x="3202" y="4268"/>
                  </a:cubicBezTo>
                  <a:cubicBezTo>
                    <a:pt x="1502" y="6268"/>
                    <a:pt x="1246" y="9142"/>
                    <a:pt x="1218" y="11688"/>
                  </a:cubicBezTo>
                  <a:cubicBezTo>
                    <a:pt x="1164" y="16929"/>
                    <a:pt x="1870" y="22411"/>
                    <a:pt x="3315" y="27985"/>
                  </a:cubicBezTo>
                  <a:lnTo>
                    <a:pt x="3335" y="28064"/>
                  </a:lnTo>
                  <a:cubicBezTo>
                    <a:pt x="3697" y="29454"/>
                    <a:pt x="4103" y="31027"/>
                    <a:pt x="3608" y="32526"/>
                  </a:cubicBezTo>
                  <a:cubicBezTo>
                    <a:pt x="3339" y="33328"/>
                    <a:pt x="2854" y="33987"/>
                    <a:pt x="2382" y="34618"/>
                  </a:cubicBezTo>
                  <a:cubicBezTo>
                    <a:pt x="2168" y="34911"/>
                    <a:pt x="1963" y="35188"/>
                    <a:pt x="1782" y="35475"/>
                  </a:cubicBezTo>
                  <a:cubicBezTo>
                    <a:pt x="580" y="37369"/>
                    <a:pt x="0" y="39776"/>
                    <a:pt x="7" y="42831"/>
                  </a:cubicBezTo>
                  <a:cubicBezTo>
                    <a:pt x="10" y="44668"/>
                    <a:pt x="465" y="46515"/>
                    <a:pt x="1218" y="47777"/>
                  </a:cubicBezTo>
                  <a:cubicBezTo>
                    <a:pt x="1826" y="48795"/>
                    <a:pt x="2813" y="49522"/>
                    <a:pt x="3854" y="50290"/>
                  </a:cubicBezTo>
                  <a:cubicBezTo>
                    <a:pt x="4594" y="50833"/>
                    <a:pt x="5356" y="51396"/>
                    <a:pt x="6008" y="52089"/>
                  </a:cubicBezTo>
                  <a:cubicBezTo>
                    <a:pt x="6800" y="52932"/>
                    <a:pt x="7219" y="53922"/>
                    <a:pt x="7626" y="54884"/>
                  </a:cubicBezTo>
                  <a:cubicBezTo>
                    <a:pt x="8114" y="56042"/>
                    <a:pt x="8538" y="57046"/>
                    <a:pt x="9531" y="57588"/>
                  </a:cubicBezTo>
                  <a:lnTo>
                    <a:pt x="23407" y="57831"/>
                  </a:lnTo>
                  <a:cubicBezTo>
                    <a:pt x="25230" y="56261"/>
                    <a:pt x="27749" y="53475"/>
                    <a:pt x="29248" y="51580"/>
                  </a:cubicBezTo>
                  <a:cubicBezTo>
                    <a:pt x="30392" y="50133"/>
                    <a:pt x="31788" y="47853"/>
                    <a:pt x="31937" y="45201"/>
                  </a:cubicBezTo>
                  <a:cubicBezTo>
                    <a:pt x="31951" y="44944"/>
                    <a:pt x="31955" y="44685"/>
                    <a:pt x="31961" y="44412"/>
                  </a:cubicBezTo>
                  <a:cubicBezTo>
                    <a:pt x="31978" y="43378"/>
                    <a:pt x="31996" y="42309"/>
                    <a:pt x="32576" y="41357"/>
                  </a:cubicBezTo>
                  <a:cubicBezTo>
                    <a:pt x="32903" y="40813"/>
                    <a:pt x="33358" y="40418"/>
                    <a:pt x="33795" y="40035"/>
                  </a:cubicBezTo>
                  <a:lnTo>
                    <a:pt x="33894" y="39947"/>
                  </a:lnTo>
                  <a:cubicBezTo>
                    <a:pt x="36054" y="38048"/>
                    <a:pt x="37396" y="36205"/>
                    <a:pt x="37997" y="34308"/>
                  </a:cubicBezTo>
                  <a:cubicBezTo>
                    <a:pt x="38734" y="31986"/>
                    <a:pt x="38233" y="29481"/>
                    <a:pt x="36754" y="28067"/>
                  </a:cubicBezTo>
                  <a:cubicBezTo>
                    <a:pt x="36297" y="27634"/>
                    <a:pt x="35737" y="27262"/>
                    <a:pt x="35147" y="26865"/>
                  </a:cubicBezTo>
                  <a:cubicBezTo>
                    <a:pt x="33825" y="25981"/>
                    <a:pt x="32457" y="25070"/>
                    <a:pt x="32211" y="23394"/>
                  </a:cubicBezTo>
                  <a:cubicBezTo>
                    <a:pt x="32051" y="22323"/>
                    <a:pt x="32463" y="21319"/>
                    <a:pt x="32826" y="20434"/>
                  </a:cubicBezTo>
                  <a:cubicBezTo>
                    <a:pt x="32870" y="20319"/>
                    <a:pt x="32917" y="20206"/>
                    <a:pt x="32962" y="20093"/>
                  </a:cubicBezTo>
                  <a:cubicBezTo>
                    <a:pt x="33771" y="18062"/>
                    <a:pt x="34099" y="15775"/>
                    <a:pt x="33880" y="13655"/>
                  </a:cubicBezTo>
                  <a:cubicBezTo>
                    <a:pt x="33648" y="11395"/>
                    <a:pt x="32826" y="9388"/>
                    <a:pt x="31498" y="7852"/>
                  </a:cubicBezTo>
                  <a:cubicBezTo>
                    <a:pt x="30187" y="6330"/>
                    <a:pt x="28452" y="5254"/>
                    <a:pt x="26254" y="4107"/>
                  </a:cubicBezTo>
                  <a:cubicBezTo>
                    <a:pt x="24704" y="3298"/>
                    <a:pt x="23103" y="2533"/>
                    <a:pt x="21499" y="1837"/>
                  </a:cubicBezTo>
                  <a:cubicBezTo>
                    <a:pt x="19331" y="891"/>
                    <a:pt x="17000" y="18"/>
                    <a:pt x="14644" y="1"/>
                  </a:cubicBezTo>
                  <a:close/>
                </a:path>
              </a:pathLst>
            </a:cu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16"/>
            <p:cNvSpPr/>
            <p:nvPr/>
          </p:nvSpPr>
          <p:spPr>
            <a:xfrm flipH="1">
              <a:off x="5799910" y="571834"/>
              <a:ext cx="2266540" cy="2171538"/>
            </a:xfrm>
            <a:custGeom>
              <a:rect b="b" l="l" r="r" t="t"/>
              <a:pathLst>
                <a:path extrusionOk="0" h="34721" w="36240">
                  <a:moveTo>
                    <a:pt x="24354" y="0"/>
                  </a:moveTo>
                  <a:cubicBezTo>
                    <a:pt x="22589" y="0"/>
                    <a:pt x="20147" y="492"/>
                    <a:pt x="17912" y="1022"/>
                  </a:cubicBezTo>
                  <a:cubicBezTo>
                    <a:pt x="14993" y="1711"/>
                    <a:pt x="12898" y="4121"/>
                    <a:pt x="12331" y="7067"/>
                  </a:cubicBezTo>
                  <a:cubicBezTo>
                    <a:pt x="12214" y="7671"/>
                    <a:pt x="11863" y="8214"/>
                    <a:pt x="10976" y="8712"/>
                  </a:cubicBezTo>
                  <a:cubicBezTo>
                    <a:pt x="9453" y="9559"/>
                    <a:pt x="7596" y="9504"/>
                    <a:pt x="5940" y="10040"/>
                  </a:cubicBezTo>
                  <a:cubicBezTo>
                    <a:pt x="2203" y="11255"/>
                    <a:pt x="1" y="15895"/>
                    <a:pt x="1425" y="19558"/>
                  </a:cubicBezTo>
                  <a:cubicBezTo>
                    <a:pt x="1896" y="20766"/>
                    <a:pt x="2694" y="21858"/>
                    <a:pt x="2940" y="23134"/>
                  </a:cubicBezTo>
                  <a:cubicBezTo>
                    <a:pt x="3141" y="24179"/>
                    <a:pt x="2950" y="25258"/>
                    <a:pt x="3039" y="26320"/>
                  </a:cubicBezTo>
                  <a:cubicBezTo>
                    <a:pt x="3251" y="28877"/>
                    <a:pt x="5132" y="31122"/>
                    <a:pt x="7477" y="32164"/>
                  </a:cubicBezTo>
                  <a:cubicBezTo>
                    <a:pt x="8724" y="32715"/>
                    <a:pt x="10079" y="32959"/>
                    <a:pt x="11445" y="32959"/>
                  </a:cubicBezTo>
                  <a:cubicBezTo>
                    <a:pt x="12649" y="32959"/>
                    <a:pt x="13862" y="32769"/>
                    <a:pt x="15017" y="32433"/>
                  </a:cubicBezTo>
                  <a:cubicBezTo>
                    <a:pt x="15722" y="32228"/>
                    <a:pt x="16433" y="31968"/>
                    <a:pt x="17159" y="31968"/>
                  </a:cubicBezTo>
                  <a:cubicBezTo>
                    <a:pt x="17243" y="31968"/>
                    <a:pt x="17326" y="31972"/>
                    <a:pt x="17410" y="31979"/>
                  </a:cubicBezTo>
                  <a:cubicBezTo>
                    <a:pt x="17977" y="32031"/>
                    <a:pt x="18510" y="32256"/>
                    <a:pt x="19035" y="32468"/>
                  </a:cubicBezTo>
                  <a:cubicBezTo>
                    <a:pt x="21824" y="33577"/>
                    <a:pt x="24760" y="34314"/>
                    <a:pt x="27739" y="34649"/>
                  </a:cubicBezTo>
                  <a:cubicBezTo>
                    <a:pt x="28087" y="34688"/>
                    <a:pt x="28442" y="34720"/>
                    <a:pt x="28794" y="34720"/>
                  </a:cubicBezTo>
                  <a:cubicBezTo>
                    <a:pt x="29307" y="34720"/>
                    <a:pt x="29813" y="34651"/>
                    <a:pt x="30273" y="34431"/>
                  </a:cubicBezTo>
                  <a:cubicBezTo>
                    <a:pt x="31266" y="33959"/>
                    <a:pt x="31843" y="32867"/>
                    <a:pt x="32020" y="31785"/>
                  </a:cubicBezTo>
                  <a:cubicBezTo>
                    <a:pt x="32198" y="30700"/>
                    <a:pt x="32048" y="29590"/>
                    <a:pt x="31963" y="28494"/>
                  </a:cubicBezTo>
                  <a:cubicBezTo>
                    <a:pt x="31922" y="27968"/>
                    <a:pt x="31901" y="27426"/>
                    <a:pt x="32072" y="26924"/>
                  </a:cubicBezTo>
                  <a:cubicBezTo>
                    <a:pt x="32290" y="26289"/>
                    <a:pt x="32795" y="25797"/>
                    <a:pt x="33228" y="25285"/>
                  </a:cubicBezTo>
                  <a:cubicBezTo>
                    <a:pt x="36239" y="21721"/>
                    <a:pt x="35926" y="15822"/>
                    <a:pt x="32553" y="12604"/>
                  </a:cubicBezTo>
                  <a:cubicBezTo>
                    <a:pt x="31914" y="11996"/>
                    <a:pt x="31177" y="11464"/>
                    <a:pt x="30744" y="10699"/>
                  </a:cubicBezTo>
                  <a:cubicBezTo>
                    <a:pt x="30115" y="9600"/>
                    <a:pt x="30225" y="8255"/>
                    <a:pt x="30099" y="6999"/>
                  </a:cubicBezTo>
                  <a:cubicBezTo>
                    <a:pt x="29842" y="4435"/>
                    <a:pt x="28477" y="2005"/>
                    <a:pt x="26422" y="455"/>
                  </a:cubicBezTo>
                  <a:cubicBezTo>
                    <a:pt x="25994" y="131"/>
                    <a:pt x="25264" y="0"/>
                    <a:pt x="24354"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16"/>
            <p:cNvSpPr/>
            <p:nvPr/>
          </p:nvSpPr>
          <p:spPr>
            <a:xfrm flipH="1">
              <a:off x="5784087" y="540000"/>
              <a:ext cx="2266540" cy="2171538"/>
            </a:xfrm>
            <a:custGeom>
              <a:rect b="b" l="l" r="r" t="t"/>
              <a:pathLst>
                <a:path extrusionOk="0" h="34721" w="3624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16"/>
            <p:cNvSpPr/>
            <p:nvPr/>
          </p:nvSpPr>
          <p:spPr>
            <a:xfrm flipH="1">
              <a:off x="6352849" y="1208513"/>
              <a:ext cx="878597" cy="3107924"/>
            </a:xfrm>
            <a:custGeom>
              <a:rect b="b" l="l" r="r" t="t"/>
              <a:pathLst>
                <a:path extrusionOk="0" h="49693" w="14048">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16"/>
            <p:cNvSpPr/>
            <p:nvPr/>
          </p:nvSpPr>
          <p:spPr>
            <a:xfrm flipH="1">
              <a:off x="6045203" y="3022737"/>
              <a:ext cx="1195437" cy="931258"/>
            </a:xfrm>
            <a:custGeom>
              <a:rect b="b" l="l" r="r" t="t"/>
              <a:pathLst>
                <a:path extrusionOk="0" h="14890" w="19114">
                  <a:moveTo>
                    <a:pt x="6272" y="0"/>
                  </a:moveTo>
                  <a:cubicBezTo>
                    <a:pt x="6011" y="0"/>
                    <a:pt x="5769" y="20"/>
                    <a:pt x="5551" y="62"/>
                  </a:cubicBezTo>
                  <a:cubicBezTo>
                    <a:pt x="3103" y="541"/>
                    <a:pt x="1827" y="3629"/>
                    <a:pt x="1684" y="4965"/>
                  </a:cubicBezTo>
                  <a:cubicBezTo>
                    <a:pt x="1543" y="6303"/>
                    <a:pt x="1206" y="10700"/>
                    <a:pt x="1206" y="10700"/>
                  </a:cubicBezTo>
                  <a:cubicBezTo>
                    <a:pt x="1206" y="10700"/>
                    <a:pt x="1" y="11321"/>
                    <a:pt x="373" y="12010"/>
                  </a:cubicBezTo>
                  <a:cubicBezTo>
                    <a:pt x="745" y="12703"/>
                    <a:pt x="2424" y="13358"/>
                    <a:pt x="2312" y="13891"/>
                  </a:cubicBezTo>
                  <a:cubicBezTo>
                    <a:pt x="2222" y="14309"/>
                    <a:pt x="1883" y="14618"/>
                    <a:pt x="1607" y="14618"/>
                  </a:cubicBezTo>
                  <a:cubicBezTo>
                    <a:pt x="1590" y="14618"/>
                    <a:pt x="1574" y="14617"/>
                    <a:pt x="1557" y="14615"/>
                  </a:cubicBezTo>
                  <a:cubicBezTo>
                    <a:pt x="1555" y="14614"/>
                    <a:pt x="1552" y="14614"/>
                    <a:pt x="1550" y="14614"/>
                  </a:cubicBezTo>
                  <a:cubicBezTo>
                    <a:pt x="1517" y="14614"/>
                    <a:pt x="1501" y="14658"/>
                    <a:pt x="1526" y="14680"/>
                  </a:cubicBezTo>
                  <a:cubicBezTo>
                    <a:pt x="1642" y="14775"/>
                    <a:pt x="1841" y="14889"/>
                    <a:pt x="2134" y="14889"/>
                  </a:cubicBezTo>
                  <a:cubicBezTo>
                    <a:pt x="2248" y="14889"/>
                    <a:pt x="2377" y="14872"/>
                    <a:pt x="2520" y="14830"/>
                  </a:cubicBezTo>
                  <a:cubicBezTo>
                    <a:pt x="2949" y="14702"/>
                    <a:pt x="3072" y="14624"/>
                    <a:pt x="3096" y="14579"/>
                  </a:cubicBezTo>
                  <a:lnTo>
                    <a:pt x="3096" y="14579"/>
                  </a:lnTo>
                  <a:cubicBezTo>
                    <a:pt x="3122" y="14606"/>
                    <a:pt x="3172" y="14633"/>
                    <a:pt x="3271" y="14633"/>
                  </a:cubicBezTo>
                  <a:cubicBezTo>
                    <a:pt x="3460" y="14633"/>
                    <a:pt x="3827" y="14533"/>
                    <a:pt x="4540" y="14136"/>
                  </a:cubicBezTo>
                  <a:cubicBezTo>
                    <a:pt x="5160" y="13793"/>
                    <a:pt x="6266" y="13647"/>
                    <a:pt x="7380" y="13647"/>
                  </a:cubicBezTo>
                  <a:cubicBezTo>
                    <a:pt x="8845" y="13647"/>
                    <a:pt x="10323" y="13900"/>
                    <a:pt x="10726" y="14294"/>
                  </a:cubicBezTo>
                  <a:cubicBezTo>
                    <a:pt x="10953" y="14517"/>
                    <a:pt x="11490" y="14605"/>
                    <a:pt x="12150" y="14605"/>
                  </a:cubicBezTo>
                  <a:cubicBezTo>
                    <a:pt x="13551" y="14605"/>
                    <a:pt x="15505" y="14207"/>
                    <a:pt x="16229" y="13857"/>
                  </a:cubicBezTo>
                  <a:cubicBezTo>
                    <a:pt x="17291" y="13342"/>
                    <a:pt x="15690" y="14004"/>
                    <a:pt x="15850" y="12795"/>
                  </a:cubicBezTo>
                  <a:cubicBezTo>
                    <a:pt x="16010" y="11587"/>
                    <a:pt x="19113" y="9266"/>
                    <a:pt x="18953" y="8006"/>
                  </a:cubicBezTo>
                  <a:cubicBezTo>
                    <a:pt x="18792" y="6747"/>
                    <a:pt x="17554" y="3271"/>
                    <a:pt x="15512" y="2633"/>
                  </a:cubicBezTo>
                  <a:cubicBezTo>
                    <a:pt x="13656" y="2052"/>
                    <a:pt x="8944" y="0"/>
                    <a:pt x="6272"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16"/>
            <p:cNvSpPr/>
            <p:nvPr/>
          </p:nvSpPr>
          <p:spPr>
            <a:xfrm flipH="1">
              <a:off x="6082791" y="3981884"/>
              <a:ext cx="909993" cy="589025"/>
            </a:xfrm>
            <a:custGeom>
              <a:rect b="b" l="l" r="r" t="t"/>
              <a:pathLst>
                <a:path extrusionOk="0" h="9418" w="14550">
                  <a:moveTo>
                    <a:pt x="9734" y="1"/>
                  </a:moveTo>
                  <a:cubicBezTo>
                    <a:pt x="8181" y="1"/>
                    <a:pt x="6896" y="1395"/>
                    <a:pt x="6896" y="1395"/>
                  </a:cubicBezTo>
                  <a:lnTo>
                    <a:pt x="1" y="3188"/>
                  </a:lnTo>
                  <a:lnTo>
                    <a:pt x="4978" y="9417"/>
                  </a:lnTo>
                  <a:cubicBezTo>
                    <a:pt x="4978" y="9417"/>
                    <a:pt x="7661" y="9366"/>
                    <a:pt x="10402" y="7639"/>
                  </a:cubicBezTo>
                  <a:cubicBezTo>
                    <a:pt x="13140" y="5915"/>
                    <a:pt x="14550" y="2679"/>
                    <a:pt x="11157" y="439"/>
                  </a:cubicBezTo>
                  <a:cubicBezTo>
                    <a:pt x="10676" y="123"/>
                    <a:pt x="10193" y="1"/>
                    <a:pt x="9734"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16"/>
            <p:cNvSpPr/>
            <p:nvPr/>
          </p:nvSpPr>
          <p:spPr>
            <a:xfrm flipH="1">
              <a:off x="6587071" y="3997144"/>
              <a:ext cx="747258" cy="697286"/>
            </a:xfrm>
            <a:custGeom>
              <a:rect b="b" l="l" r="r" t="t"/>
              <a:pathLst>
                <a:path extrusionOk="0" h="11149" w="11948">
                  <a:moveTo>
                    <a:pt x="10599" y="2988"/>
                  </a:moveTo>
                  <a:cubicBezTo>
                    <a:pt x="10594" y="2991"/>
                    <a:pt x="10589" y="2995"/>
                    <a:pt x="10584" y="2998"/>
                  </a:cubicBezTo>
                  <a:lnTo>
                    <a:pt x="10584" y="2998"/>
                  </a:lnTo>
                  <a:cubicBezTo>
                    <a:pt x="10615" y="3020"/>
                    <a:pt x="10633" y="3032"/>
                    <a:pt x="10638" y="3032"/>
                  </a:cubicBezTo>
                  <a:cubicBezTo>
                    <a:pt x="10642" y="3032"/>
                    <a:pt x="10630" y="3018"/>
                    <a:pt x="10599" y="2988"/>
                  </a:cubicBezTo>
                  <a:close/>
                  <a:moveTo>
                    <a:pt x="4562" y="1"/>
                  </a:moveTo>
                  <a:cubicBezTo>
                    <a:pt x="4311" y="1"/>
                    <a:pt x="4078" y="37"/>
                    <a:pt x="3867" y="117"/>
                  </a:cubicBezTo>
                  <a:cubicBezTo>
                    <a:pt x="1642" y="970"/>
                    <a:pt x="0" y="3442"/>
                    <a:pt x="2120" y="6821"/>
                  </a:cubicBezTo>
                  <a:cubicBezTo>
                    <a:pt x="4042" y="9890"/>
                    <a:pt x="9240" y="10037"/>
                    <a:pt x="10177" y="10037"/>
                  </a:cubicBezTo>
                  <a:cubicBezTo>
                    <a:pt x="10189" y="10037"/>
                    <a:pt x="10200" y="10037"/>
                    <a:pt x="10210" y="10037"/>
                  </a:cubicBezTo>
                  <a:cubicBezTo>
                    <a:pt x="10278" y="10037"/>
                    <a:pt x="10336" y="10081"/>
                    <a:pt x="10357" y="10146"/>
                  </a:cubicBezTo>
                  <a:lnTo>
                    <a:pt x="10626" y="11040"/>
                  </a:lnTo>
                  <a:cubicBezTo>
                    <a:pt x="10646" y="11112"/>
                    <a:pt x="10708" y="11149"/>
                    <a:pt x="10770" y="11149"/>
                  </a:cubicBezTo>
                  <a:cubicBezTo>
                    <a:pt x="10824" y="11149"/>
                    <a:pt x="10878" y="11121"/>
                    <a:pt x="10906" y="11064"/>
                  </a:cubicBezTo>
                  <a:lnTo>
                    <a:pt x="11907" y="9074"/>
                  </a:lnTo>
                  <a:cubicBezTo>
                    <a:pt x="11948" y="8999"/>
                    <a:pt x="11917" y="8907"/>
                    <a:pt x="11839" y="8869"/>
                  </a:cubicBezTo>
                  <a:cubicBezTo>
                    <a:pt x="11391" y="8654"/>
                    <a:pt x="9978" y="7931"/>
                    <a:pt x="9002" y="6941"/>
                  </a:cubicBezTo>
                  <a:cubicBezTo>
                    <a:pt x="7860" y="5786"/>
                    <a:pt x="8320" y="4506"/>
                    <a:pt x="10584" y="2998"/>
                  </a:cubicBezTo>
                  <a:lnTo>
                    <a:pt x="10584" y="2998"/>
                  </a:lnTo>
                  <a:cubicBezTo>
                    <a:pt x="10365" y="2843"/>
                    <a:pt x="9507" y="2180"/>
                    <a:pt x="8439" y="1517"/>
                  </a:cubicBezTo>
                  <a:cubicBezTo>
                    <a:pt x="7215" y="758"/>
                    <a:pt x="5710" y="1"/>
                    <a:pt x="4562"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16"/>
            <p:cNvSpPr/>
            <p:nvPr/>
          </p:nvSpPr>
          <p:spPr>
            <a:xfrm flipH="1">
              <a:off x="6444663" y="4446572"/>
              <a:ext cx="355742" cy="346923"/>
            </a:xfrm>
            <a:custGeom>
              <a:rect b="b" l="l" r="r" t="t"/>
              <a:pathLst>
                <a:path extrusionOk="0" h="5547" w="5688">
                  <a:moveTo>
                    <a:pt x="1117" y="1"/>
                  </a:moveTo>
                  <a:lnTo>
                    <a:pt x="0" y="3193"/>
                  </a:lnTo>
                  <a:cubicBezTo>
                    <a:pt x="1273" y="4933"/>
                    <a:pt x="2120" y="5546"/>
                    <a:pt x="2726" y="5546"/>
                  </a:cubicBezTo>
                  <a:cubicBezTo>
                    <a:pt x="3830" y="5546"/>
                    <a:pt x="4132" y="3509"/>
                    <a:pt x="4742" y="2544"/>
                  </a:cubicBezTo>
                  <a:cubicBezTo>
                    <a:pt x="5687" y="1052"/>
                    <a:pt x="1117" y="1"/>
                    <a:pt x="1117"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16"/>
            <p:cNvSpPr/>
            <p:nvPr/>
          </p:nvSpPr>
          <p:spPr>
            <a:xfrm flipH="1">
              <a:off x="6224950" y="3789254"/>
              <a:ext cx="883538" cy="405025"/>
            </a:xfrm>
            <a:custGeom>
              <a:rect b="b" l="l" r="r" t="t"/>
              <a:pathLst>
                <a:path extrusionOk="0" h="6476" w="14127">
                  <a:moveTo>
                    <a:pt x="6899" y="0"/>
                  </a:moveTo>
                  <a:cubicBezTo>
                    <a:pt x="6488" y="0"/>
                    <a:pt x="6082" y="15"/>
                    <a:pt x="5715" y="31"/>
                  </a:cubicBezTo>
                  <a:cubicBezTo>
                    <a:pt x="5336" y="48"/>
                    <a:pt x="5000" y="63"/>
                    <a:pt x="4744" y="63"/>
                  </a:cubicBezTo>
                  <a:cubicBezTo>
                    <a:pt x="4700" y="63"/>
                    <a:pt x="4658" y="63"/>
                    <a:pt x="4619" y="62"/>
                  </a:cubicBezTo>
                  <a:cubicBezTo>
                    <a:pt x="4619" y="62"/>
                    <a:pt x="4517" y="43"/>
                    <a:pt x="4338" y="43"/>
                  </a:cubicBezTo>
                  <a:cubicBezTo>
                    <a:pt x="3889" y="43"/>
                    <a:pt x="2957" y="159"/>
                    <a:pt x="1953" y="969"/>
                  </a:cubicBezTo>
                  <a:cubicBezTo>
                    <a:pt x="786" y="1908"/>
                    <a:pt x="1" y="2638"/>
                    <a:pt x="677" y="4461"/>
                  </a:cubicBezTo>
                  <a:cubicBezTo>
                    <a:pt x="929" y="4967"/>
                    <a:pt x="2055" y="6281"/>
                    <a:pt x="5756" y="6468"/>
                  </a:cubicBezTo>
                  <a:cubicBezTo>
                    <a:pt x="5844" y="6473"/>
                    <a:pt x="5933" y="6475"/>
                    <a:pt x="6022" y="6475"/>
                  </a:cubicBezTo>
                  <a:cubicBezTo>
                    <a:pt x="9679" y="6475"/>
                    <a:pt x="14126" y="2764"/>
                    <a:pt x="9248" y="355"/>
                  </a:cubicBezTo>
                  <a:cubicBezTo>
                    <a:pt x="8668" y="69"/>
                    <a:pt x="7773" y="0"/>
                    <a:pt x="6899"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16"/>
            <p:cNvSpPr/>
            <p:nvPr/>
          </p:nvSpPr>
          <p:spPr>
            <a:xfrm flipH="1">
              <a:off x="6520276" y="3979820"/>
              <a:ext cx="601221" cy="288696"/>
            </a:xfrm>
            <a:custGeom>
              <a:rect b="b" l="l" r="r" t="t"/>
              <a:pathLst>
                <a:path extrusionOk="0" h="4616" w="9613">
                  <a:moveTo>
                    <a:pt x="2000" y="1"/>
                  </a:moveTo>
                  <a:cubicBezTo>
                    <a:pt x="2000" y="1"/>
                    <a:pt x="308" y="1264"/>
                    <a:pt x="154" y="1414"/>
                  </a:cubicBezTo>
                  <a:cubicBezTo>
                    <a:pt x="1" y="1568"/>
                    <a:pt x="853" y="3234"/>
                    <a:pt x="3571" y="4265"/>
                  </a:cubicBezTo>
                  <a:cubicBezTo>
                    <a:pt x="4233" y="4516"/>
                    <a:pt x="4932" y="4615"/>
                    <a:pt x="5610" y="4615"/>
                  </a:cubicBezTo>
                  <a:cubicBezTo>
                    <a:pt x="7711" y="4615"/>
                    <a:pt x="9612" y="3660"/>
                    <a:pt x="9599" y="3289"/>
                  </a:cubicBezTo>
                  <a:cubicBezTo>
                    <a:pt x="9586" y="2797"/>
                    <a:pt x="8439" y="1916"/>
                    <a:pt x="8439" y="1916"/>
                  </a:cubicBezTo>
                  <a:lnTo>
                    <a:pt x="7787" y="2053"/>
                  </a:lnTo>
                  <a:lnTo>
                    <a:pt x="6988" y="2490"/>
                  </a:lnTo>
                  <a:cubicBezTo>
                    <a:pt x="6648" y="2676"/>
                    <a:pt x="6162" y="2766"/>
                    <a:pt x="5619" y="2766"/>
                  </a:cubicBezTo>
                  <a:cubicBezTo>
                    <a:pt x="4889" y="2766"/>
                    <a:pt x="4055" y="2603"/>
                    <a:pt x="3328" y="2292"/>
                  </a:cubicBezTo>
                  <a:cubicBezTo>
                    <a:pt x="2066" y="1749"/>
                    <a:pt x="2000" y="1"/>
                    <a:pt x="2000"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16"/>
            <p:cNvSpPr/>
            <p:nvPr/>
          </p:nvSpPr>
          <p:spPr>
            <a:xfrm flipH="1">
              <a:off x="6212629" y="2943996"/>
              <a:ext cx="1096057" cy="920313"/>
            </a:xfrm>
            <a:custGeom>
              <a:rect b="b" l="l" r="r" t="t"/>
              <a:pathLst>
                <a:path extrusionOk="0" h="14715" w="17525">
                  <a:moveTo>
                    <a:pt x="9790" y="1"/>
                  </a:moveTo>
                  <a:cubicBezTo>
                    <a:pt x="4165" y="1"/>
                    <a:pt x="666" y="6768"/>
                    <a:pt x="3393" y="9166"/>
                  </a:cubicBezTo>
                  <a:lnTo>
                    <a:pt x="3342" y="9142"/>
                  </a:lnTo>
                  <a:cubicBezTo>
                    <a:pt x="3342" y="9142"/>
                    <a:pt x="2680" y="8747"/>
                    <a:pt x="1971" y="8747"/>
                  </a:cubicBezTo>
                  <a:cubicBezTo>
                    <a:pt x="1377" y="8747"/>
                    <a:pt x="750" y="9025"/>
                    <a:pt x="454" y="10050"/>
                  </a:cubicBezTo>
                  <a:cubicBezTo>
                    <a:pt x="0" y="11620"/>
                    <a:pt x="1116" y="12197"/>
                    <a:pt x="2696" y="12221"/>
                  </a:cubicBezTo>
                  <a:cubicBezTo>
                    <a:pt x="3260" y="12228"/>
                    <a:pt x="4215" y="12457"/>
                    <a:pt x="4694" y="12573"/>
                  </a:cubicBezTo>
                  <a:cubicBezTo>
                    <a:pt x="6172" y="12928"/>
                    <a:pt x="7489" y="13024"/>
                    <a:pt x="8339" y="14167"/>
                  </a:cubicBezTo>
                  <a:cubicBezTo>
                    <a:pt x="8490" y="14368"/>
                    <a:pt x="9029" y="14714"/>
                    <a:pt x="9806" y="14714"/>
                  </a:cubicBezTo>
                  <a:cubicBezTo>
                    <a:pt x="9835" y="14714"/>
                    <a:pt x="9864" y="14714"/>
                    <a:pt x="9893" y="14713"/>
                  </a:cubicBezTo>
                  <a:lnTo>
                    <a:pt x="10780" y="14522"/>
                  </a:lnTo>
                  <a:cubicBezTo>
                    <a:pt x="10780" y="14522"/>
                    <a:pt x="10821" y="14085"/>
                    <a:pt x="11732" y="13832"/>
                  </a:cubicBezTo>
                  <a:cubicBezTo>
                    <a:pt x="12817" y="13536"/>
                    <a:pt x="17525" y="12156"/>
                    <a:pt x="17446" y="9282"/>
                  </a:cubicBezTo>
                  <a:cubicBezTo>
                    <a:pt x="17385" y="7118"/>
                    <a:pt x="16453" y="7739"/>
                    <a:pt x="16747" y="5862"/>
                  </a:cubicBezTo>
                  <a:cubicBezTo>
                    <a:pt x="17037" y="3987"/>
                    <a:pt x="16706" y="748"/>
                    <a:pt x="10610" y="48"/>
                  </a:cubicBezTo>
                  <a:cubicBezTo>
                    <a:pt x="10332" y="16"/>
                    <a:pt x="10059" y="1"/>
                    <a:pt x="9790"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16"/>
            <p:cNvSpPr/>
            <p:nvPr/>
          </p:nvSpPr>
          <p:spPr>
            <a:xfrm flipH="1">
              <a:off x="5814609" y="2750929"/>
              <a:ext cx="1537232" cy="1166981"/>
            </a:xfrm>
            <a:custGeom>
              <a:rect b="b" l="l" r="r" t="t"/>
              <a:pathLst>
                <a:path extrusionOk="0" h="18659" w="24579">
                  <a:moveTo>
                    <a:pt x="15746" y="0"/>
                  </a:moveTo>
                  <a:cubicBezTo>
                    <a:pt x="14859" y="0"/>
                    <a:pt x="14186" y="338"/>
                    <a:pt x="13573" y="677"/>
                  </a:cubicBezTo>
                  <a:cubicBezTo>
                    <a:pt x="12957" y="1018"/>
                    <a:pt x="12400" y="1358"/>
                    <a:pt x="11744" y="1358"/>
                  </a:cubicBezTo>
                  <a:cubicBezTo>
                    <a:pt x="11644" y="1358"/>
                    <a:pt x="11541" y="1350"/>
                    <a:pt x="11436" y="1333"/>
                  </a:cubicBezTo>
                  <a:cubicBezTo>
                    <a:pt x="10019" y="1097"/>
                    <a:pt x="9255" y="167"/>
                    <a:pt x="7690" y="167"/>
                  </a:cubicBezTo>
                  <a:cubicBezTo>
                    <a:pt x="7052" y="167"/>
                    <a:pt x="6282" y="321"/>
                    <a:pt x="5281" y="739"/>
                  </a:cubicBezTo>
                  <a:cubicBezTo>
                    <a:pt x="2093" y="2073"/>
                    <a:pt x="3649" y="5081"/>
                    <a:pt x="3912" y="5542"/>
                  </a:cubicBezTo>
                  <a:cubicBezTo>
                    <a:pt x="3929" y="5572"/>
                    <a:pt x="3912" y="5610"/>
                    <a:pt x="3878" y="5620"/>
                  </a:cubicBezTo>
                  <a:cubicBezTo>
                    <a:pt x="3441" y="5743"/>
                    <a:pt x="1007" y="6538"/>
                    <a:pt x="509" y="9106"/>
                  </a:cubicBezTo>
                  <a:cubicBezTo>
                    <a:pt x="0" y="11724"/>
                    <a:pt x="1448" y="12133"/>
                    <a:pt x="1662" y="12178"/>
                  </a:cubicBezTo>
                  <a:cubicBezTo>
                    <a:pt x="1667" y="12179"/>
                    <a:pt x="1671" y="12179"/>
                    <a:pt x="1675" y="12179"/>
                  </a:cubicBezTo>
                  <a:cubicBezTo>
                    <a:pt x="1686" y="12179"/>
                    <a:pt x="1697" y="12176"/>
                    <a:pt x="1707" y="12168"/>
                  </a:cubicBezTo>
                  <a:cubicBezTo>
                    <a:pt x="1788" y="12099"/>
                    <a:pt x="2138" y="11829"/>
                    <a:pt x="2661" y="11829"/>
                  </a:cubicBezTo>
                  <a:cubicBezTo>
                    <a:pt x="2736" y="11829"/>
                    <a:pt x="2814" y="11834"/>
                    <a:pt x="2895" y="11846"/>
                  </a:cubicBezTo>
                  <a:cubicBezTo>
                    <a:pt x="3704" y="11966"/>
                    <a:pt x="4106" y="12219"/>
                    <a:pt x="4377" y="12612"/>
                  </a:cubicBezTo>
                  <a:cubicBezTo>
                    <a:pt x="4605" y="12952"/>
                    <a:pt x="4618" y="14165"/>
                    <a:pt x="4421" y="14652"/>
                  </a:cubicBezTo>
                  <a:cubicBezTo>
                    <a:pt x="4405" y="14693"/>
                    <a:pt x="4435" y="14729"/>
                    <a:pt x="4471" y="14729"/>
                  </a:cubicBezTo>
                  <a:cubicBezTo>
                    <a:pt x="4480" y="14729"/>
                    <a:pt x="4490" y="14727"/>
                    <a:pt x="4500" y="14721"/>
                  </a:cubicBezTo>
                  <a:cubicBezTo>
                    <a:pt x="4799" y="14534"/>
                    <a:pt x="5346" y="14090"/>
                    <a:pt x="5216" y="13390"/>
                  </a:cubicBezTo>
                  <a:cubicBezTo>
                    <a:pt x="5042" y="12437"/>
                    <a:pt x="4100" y="9946"/>
                    <a:pt x="5086" y="8082"/>
                  </a:cubicBezTo>
                  <a:cubicBezTo>
                    <a:pt x="5756" y="6815"/>
                    <a:pt x="5688" y="6508"/>
                    <a:pt x="5574" y="6443"/>
                  </a:cubicBezTo>
                  <a:cubicBezTo>
                    <a:pt x="5540" y="6423"/>
                    <a:pt x="5534" y="6382"/>
                    <a:pt x="5561" y="6354"/>
                  </a:cubicBezTo>
                  <a:cubicBezTo>
                    <a:pt x="5880" y="6065"/>
                    <a:pt x="6818" y="5086"/>
                    <a:pt x="8610" y="5086"/>
                  </a:cubicBezTo>
                  <a:cubicBezTo>
                    <a:pt x="9059" y="5086"/>
                    <a:pt x="9561" y="5147"/>
                    <a:pt x="10121" y="5296"/>
                  </a:cubicBezTo>
                  <a:cubicBezTo>
                    <a:pt x="13255" y="6129"/>
                    <a:pt x="11804" y="7477"/>
                    <a:pt x="14129" y="8082"/>
                  </a:cubicBezTo>
                  <a:cubicBezTo>
                    <a:pt x="16614" y="8727"/>
                    <a:pt x="20216" y="9696"/>
                    <a:pt x="19680" y="12369"/>
                  </a:cubicBezTo>
                  <a:cubicBezTo>
                    <a:pt x="19147" y="15042"/>
                    <a:pt x="17768" y="13444"/>
                    <a:pt x="17307" y="15919"/>
                  </a:cubicBezTo>
                  <a:cubicBezTo>
                    <a:pt x="16999" y="17565"/>
                    <a:pt x="18390" y="18659"/>
                    <a:pt x="19491" y="18659"/>
                  </a:cubicBezTo>
                  <a:cubicBezTo>
                    <a:pt x="19966" y="18659"/>
                    <a:pt x="20386" y="18455"/>
                    <a:pt x="20594" y="18005"/>
                  </a:cubicBezTo>
                  <a:cubicBezTo>
                    <a:pt x="20613" y="17964"/>
                    <a:pt x="20578" y="17927"/>
                    <a:pt x="20543" y="17927"/>
                  </a:cubicBezTo>
                  <a:cubicBezTo>
                    <a:pt x="20531" y="17927"/>
                    <a:pt x="20519" y="17931"/>
                    <a:pt x="20509" y="17940"/>
                  </a:cubicBezTo>
                  <a:cubicBezTo>
                    <a:pt x="20394" y="18045"/>
                    <a:pt x="20235" y="18155"/>
                    <a:pt x="20078" y="18155"/>
                  </a:cubicBezTo>
                  <a:cubicBezTo>
                    <a:pt x="19975" y="18155"/>
                    <a:pt x="19872" y="18107"/>
                    <a:pt x="19782" y="17978"/>
                  </a:cubicBezTo>
                  <a:cubicBezTo>
                    <a:pt x="19431" y="17472"/>
                    <a:pt x="19826" y="17274"/>
                    <a:pt x="21577" y="16708"/>
                  </a:cubicBezTo>
                  <a:cubicBezTo>
                    <a:pt x="23329" y="16138"/>
                    <a:pt x="24578" y="13727"/>
                    <a:pt x="23090" y="12369"/>
                  </a:cubicBezTo>
                  <a:cubicBezTo>
                    <a:pt x="22093" y="11462"/>
                    <a:pt x="21636" y="11311"/>
                    <a:pt x="21442" y="11311"/>
                  </a:cubicBezTo>
                  <a:cubicBezTo>
                    <a:pt x="21362" y="11311"/>
                    <a:pt x="21327" y="11337"/>
                    <a:pt x="21318" y="11346"/>
                  </a:cubicBezTo>
                  <a:lnTo>
                    <a:pt x="21318" y="11346"/>
                  </a:lnTo>
                  <a:cubicBezTo>
                    <a:pt x="21401" y="11261"/>
                    <a:pt x="23404" y="9215"/>
                    <a:pt x="22782" y="7156"/>
                  </a:cubicBezTo>
                  <a:cubicBezTo>
                    <a:pt x="22306" y="5581"/>
                    <a:pt x="21252" y="5382"/>
                    <a:pt x="20755" y="5382"/>
                  </a:cubicBezTo>
                  <a:cubicBezTo>
                    <a:pt x="20683" y="5382"/>
                    <a:pt x="20623" y="5387"/>
                    <a:pt x="20578" y="5391"/>
                  </a:cubicBezTo>
                  <a:cubicBezTo>
                    <a:pt x="20576" y="5392"/>
                    <a:pt x="20575" y="5392"/>
                    <a:pt x="20573" y="5392"/>
                  </a:cubicBezTo>
                  <a:cubicBezTo>
                    <a:pt x="20534" y="5392"/>
                    <a:pt x="20506" y="5352"/>
                    <a:pt x="20523" y="5317"/>
                  </a:cubicBezTo>
                  <a:cubicBezTo>
                    <a:pt x="20721" y="4838"/>
                    <a:pt x="21482" y="2480"/>
                    <a:pt x="18136" y="695"/>
                  </a:cubicBezTo>
                  <a:cubicBezTo>
                    <a:pt x="17179" y="186"/>
                    <a:pt x="16403" y="0"/>
                    <a:pt x="15746"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16"/>
            <p:cNvSpPr/>
            <p:nvPr/>
          </p:nvSpPr>
          <p:spPr>
            <a:xfrm flipH="1">
              <a:off x="6807596" y="3994330"/>
              <a:ext cx="125210" cy="59666"/>
            </a:xfrm>
            <a:custGeom>
              <a:rect b="b" l="l" r="r" t="t"/>
              <a:pathLst>
                <a:path extrusionOk="0" h="954" w="2002">
                  <a:moveTo>
                    <a:pt x="1612" y="0"/>
                  </a:moveTo>
                  <a:cubicBezTo>
                    <a:pt x="1586" y="0"/>
                    <a:pt x="1560" y="3"/>
                    <a:pt x="1534" y="8"/>
                  </a:cubicBezTo>
                  <a:lnTo>
                    <a:pt x="335" y="265"/>
                  </a:lnTo>
                  <a:cubicBezTo>
                    <a:pt x="135" y="306"/>
                    <a:pt x="1" y="490"/>
                    <a:pt x="39" y="678"/>
                  </a:cubicBezTo>
                  <a:cubicBezTo>
                    <a:pt x="72" y="842"/>
                    <a:pt x="222" y="954"/>
                    <a:pt x="394" y="954"/>
                  </a:cubicBezTo>
                  <a:cubicBezTo>
                    <a:pt x="419" y="954"/>
                    <a:pt x="444" y="952"/>
                    <a:pt x="469" y="947"/>
                  </a:cubicBezTo>
                  <a:lnTo>
                    <a:pt x="1667" y="687"/>
                  </a:lnTo>
                  <a:cubicBezTo>
                    <a:pt x="1868" y="650"/>
                    <a:pt x="2002" y="465"/>
                    <a:pt x="1964" y="278"/>
                  </a:cubicBezTo>
                  <a:cubicBezTo>
                    <a:pt x="1934" y="115"/>
                    <a:pt x="1783" y="0"/>
                    <a:pt x="1612"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16"/>
            <p:cNvSpPr/>
            <p:nvPr/>
          </p:nvSpPr>
          <p:spPr>
            <a:xfrm flipH="1">
              <a:off x="6800342" y="4042174"/>
              <a:ext cx="124084" cy="49471"/>
            </a:xfrm>
            <a:custGeom>
              <a:rect b="b" l="l" r="r" t="t"/>
              <a:pathLst>
                <a:path extrusionOk="0" h="791" w="1984">
                  <a:moveTo>
                    <a:pt x="1611" y="0"/>
                  </a:moveTo>
                  <a:cubicBezTo>
                    <a:pt x="1602" y="0"/>
                    <a:pt x="1593" y="0"/>
                    <a:pt x="1584" y="1"/>
                  </a:cubicBezTo>
                  <a:lnTo>
                    <a:pt x="359" y="94"/>
                  </a:lnTo>
                  <a:cubicBezTo>
                    <a:pt x="154" y="107"/>
                    <a:pt x="1" y="271"/>
                    <a:pt x="10" y="462"/>
                  </a:cubicBezTo>
                  <a:cubicBezTo>
                    <a:pt x="21" y="647"/>
                    <a:pt x="184" y="790"/>
                    <a:pt x="380" y="790"/>
                  </a:cubicBezTo>
                  <a:cubicBezTo>
                    <a:pt x="387" y="790"/>
                    <a:pt x="393" y="790"/>
                    <a:pt x="399" y="790"/>
                  </a:cubicBezTo>
                  <a:lnTo>
                    <a:pt x="1622" y="694"/>
                  </a:lnTo>
                  <a:cubicBezTo>
                    <a:pt x="1827" y="683"/>
                    <a:pt x="1983" y="516"/>
                    <a:pt x="1973" y="325"/>
                  </a:cubicBezTo>
                  <a:cubicBezTo>
                    <a:pt x="1963" y="143"/>
                    <a:pt x="1804" y="0"/>
                    <a:pt x="1611"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16"/>
            <p:cNvSpPr/>
            <p:nvPr/>
          </p:nvSpPr>
          <p:spPr>
            <a:xfrm flipH="1">
              <a:off x="6807409" y="4069193"/>
              <a:ext cx="125585" cy="61855"/>
            </a:xfrm>
            <a:custGeom>
              <a:rect b="b" l="l" r="r" t="t"/>
              <a:pathLst>
                <a:path extrusionOk="0" h="989" w="2008">
                  <a:moveTo>
                    <a:pt x="397" y="0"/>
                  </a:moveTo>
                  <a:cubicBezTo>
                    <a:pt x="235" y="0"/>
                    <a:pt x="91" y="102"/>
                    <a:pt x="48" y="256"/>
                  </a:cubicBezTo>
                  <a:cubicBezTo>
                    <a:pt x="1" y="443"/>
                    <a:pt x="124" y="634"/>
                    <a:pt x="322" y="686"/>
                  </a:cubicBezTo>
                  <a:lnTo>
                    <a:pt x="1513" y="976"/>
                  </a:lnTo>
                  <a:cubicBezTo>
                    <a:pt x="1546" y="984"/>
                    <a:pt x="1579" y="988"/>
                    <a:pt x="1611" y="988"/>
                  </a:cubicBezTo>
                  <a:cubicBezTo>
                    <a:pt x="1773" y="988"/>
                    <a:pt x="1920" y="887"/>
                    <a:pt x="1960" y="733"/>
                  </a:cubicBezTo>
                  <a:cubicBezTo>
                    <a:pt x="2008" y="546"/>
                    <a:pt x="1888" y="354"/>
                    <a:pt x="1690" y="303"/>
                  </a:cubicBezTo>
                  <a:lnTo>
                    <a:pt x="496" y="13"/>
                  </a:lnTo>
                  <a:cubicBezTo>
                    <a:pt x="462" y="4"/>
                    <a:pt x="429" y="0"/>
                    <a:pt x="397"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16"/>
            <p:cNvSpPr/>
            <p:nvPr/>
          </p:nvSpPr>
          <p:spPr>
            <a:xfrm flipH="1">
              <a:off x="6838305" y="4088643"/>
              <a:ext cx="120519" cy="79429"/>
            </a:xfrm>
            <a:custGeom>
              <a:rect b="b" l="l" r="r" t="t"/>
              <a:pathLst>
                <a:path extrusionOk="0" h="1270" w="1927">
                  <a:moveTo>
                    <a:pt x="400" y="1"/>
                  </a:moveTo>
                  <a:cubicBezTo>
                    <a:pt x="274" y="1"/>
                    <a:pt x="155" y="64"/>
                    <a:pt x="93" y="176"/>
                  </a:cubicBezTo>
                  <a:cubicBezTo>
                    <a:pt x="1" y="344"/>
                    <a:pt x="72" y="562"/>
                    <a:pt x="253" y="657"/>
                  </a:cubicBezTo>
                  <a:lnTo>
                    <a:pt x="1342" y="1221"/>
                  </a:lnTo>
                  <a:cubicBezTo>
                    <a:pt x="1402" y="1254"/>
                    <a:pt x="1466" y="1269"/>
                    <a:pt x="1529" y="1269"/>
                  </a:cubicBezTo>
                  <a:cubicBezTo>
                    <a:pt x="1654" y="1269"/>
                    <a:pt x="1772" y="1206"/>
                    <a:pt x="1833" y="1095"/>
                  </a:cubicBezTo>
                  <a:cubicBezTo>
                    <a:pt x="1926" y="924"/>
                    <a:pt x="1854" y="709"/>
                    <a:pt x="1673" y="610"/>
                  </a:cubicBezTo>
                  <a:lnTo>
                    <a:pt x="584" y="47"/>
                  </a:lnTo>
                  <a:cubicBezTo>
                    <a:pt x="525" y="16"/>
                    <a:pt x="462" y="1"/>
                    <a:pt x="400"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16"/>
            <p:cNvSpPr/>
            <p:nvPr/>
          </p:nvSpPr>
          <p:spPr>
            <a:xfrm flipH="1">
              <a:off x="6852627" y="3999958"/>
              <a:ext cx="120707" cy="133653"/>
            </a:xfrm>
            <a:custGeom>
              <a:rect b="b" l="l" r="r" t="t"/>
              <a:pathLst>
                <a:path extrusionOk="0" h="2137" w="1930">
                  <a:moveTo>
                    <a:pt x="1179" y="0"/>
                  </a:moveTo>
                  <a:cubicBezTo>
                    <a:pt x="1142" y="0"/>
                    <a:pt x="1105" y="6"/>
                    <a:pt x="1069" y="17"/>
                  </a:cubicBezTo>
                  <a:cubicBezTo>
                    <a:pt x="649" y="147"/>
                    <a:pt x="233" y="488"/>
                    <a:pt x="82" y="932"/>
                  </a:cubicBezTo>
                  <a:lnTo>
                    <a:pt x="35" y="1396"/>
                  </a:lnTo>
                  <a:cubicBezTo>
                    <a:pt x="0" y="1738"/>
                    <a:pt x="250" y="2045"/>
                    <a:pt x="591" y="2079"/>
                  </a:cubicBezTo>
                  <a:lnTo>
                    <a:pt x="1147" y="2133"/>
                  </a:lnTo>
                  <a:cubicBezTo>
                    <a:pt x="1168" y="2136"/>
                    <a:pt x="1189" y="2137"/>
                    <a:pt x="1210" y="2137"/>
                  </a:cubicBezTo>
                  <a:cubicBezTo>
                    <a:pt x="1526" y="2137"/>
                    <a:pt x="1798" y="1898"/>
                    <a:pt x="1830" y="1577"/>
                  </a:cubicBezTo>
                  <a:lnTo>
                    <a:pt x="1905" y="813"/>
                  </a:lnTo>
                  <a:cubicBezTo>
                    <a:pt x="1929" y="577"/>
                    <a:pt x="1816" y="348"/>
                    <a:pt x="1615" y="222"/>
                  </a:cubicBezTo>
                  <a:lnTo>
                    <a:pt x="1421" y="82"/>
                  </a:lnTo>
                  <a:cubicBezTo>
                    <a:pt x="1349" y="29"/>
                    <a:pt x="1264" y="0"/>
                    <a:pt x="1179"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16"/>
            <p:cNvSpPr/>
            <p:nvPr/>
          </p:nvSpPr>
          <p:spPr>
            <a:xfrm flipH="1">
              <a:off x="5937819" y="4163131"/>
              <a:ext cx="328223" cy="378757"/>
            </a:xfrm>
            <a:custGeom>
              <a:rect b="b" l="l" r="r" t="t"/>
              <a:pathLst>
                <a:path extrusionOk="0" h="6056" w="5248">
                  <a:moveTo>
                    <a:pt x="3302" y="0"/>
                  </a:moveTo>
                  <a:cubicBezTo>
                    <a:pt x="2360" y="0"/>
                    <a:pt x="0" y="2709"/>
                    <a:pt x="543" y="5461"/>
                  </a:cubicBezTo>
                  <a:cubicBezTo>
                    <a:pt x="626" y="5878"/>
                    <a:pt x="795" y="6055"/>
                    <a:pt x="1016" y="6055"/>
                  </a:cubicBezTo>
                  <a:cubicBezTo>
                    <a:pt x="2281" y="6055"/>
                    <a:pt x="5248" y="223"/>
                    <a:pt x="3353" y="3"/>
                  </a:cubicBezTo>
                  <a:cubicBezTo>
                    <a:pt x="3336" y="1"/>
                    <a:pt x="3320" y="0"/>
                    <a:pt x="3302"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16"/>
            <p:cNvSpPr/>
            <p:nvPr/>
          </p:nvSpPr>
          <p:spPr>
            <a:xfrm flipH="1">
              <a:off x="6049270" y="4175202"/>
              <a:ext cx="165487" cy="320343"/>
            </a:xfrm>
            <a:custGeom>
              <a:rect b="b" l="l" r="r" t="t"/>
              <a:pathLst>
                <a:path extrusionOk="0" h="5122" w="2646">
                  <a:moveTo>
                    <a:pt x="2526" y="1"/>
                  </a:moveTo>
                  <a:lnTo>
                    <a:pt x="2526" y="1"/>
                  </a:lnTo>
                  <a:cubicBezTo>
                    <a:pt x="2260" y="393"/>
                    <a:pt x="2049" y="823"/>
                    <a:pt x="1823" y="1244"/>
                  </a:cubicBezTo>
                  <a:cubicBezTo>
                    <a:pt x="1601" y="1666"/>
                    <a:pt x="1389" y="2093"/>
                    <a:pt x="1181" y="2520"/>
                  </a:cubicBezTo>
                  <a:cubicBezTo>
                    <a:pt x="1178" y="2523"/>
                    <a:pt x="1178" y="2527"/>
                    <a:pt x="1174" y="2534"/>
                  </a:cubicBezTo>
                  <a:cubicBezTo>
                    <a:pt x="1140" y="2315"/>
                    <a:pt x="1102" y="2100"/>
                    <a:pt x="1058" y="1885"/>
                  </a:cubicBezTo>
                  <a:cubicBezTo>
                    <a:pt x="1004" y="1598"/>
                    <a:pt x="946" y="1312"/>
                    <a:pt x="877" y="1028"/>
                  </a:cubicBezTo>
                  <a:lnTo>
                    <a:pt x="877" y="1028"/>
                  </a:lnTo>
                  <a:cubicBezTo>
                    <a:pt x="894" y="1321"/>
                    <a:pt x="925" y="1608"/>
                    <a:pt x="959" y="1899"/>
                  </a:cubicBezTo>
                  <a:cubicBezTo>
                    <a:pt x="990" y="2182"/>
                    <a:pt x="1031" y="2462"/>
                    <a:pt x="1072" y="2745"/>
                  </a:cubicBezTo>
                  <a:cubicBezTo>
                    <a:pt x="966" y="2967"/>
                    <a:pt x="861" y="3189"/>
                    <a:pt x="754" y="3415"/>
                  </a:cubicBezTo>
                  <a:cubicBezTo>
                    <a:pt x="594" y="2967"/>
                    <a:pt x="423" y="2523"/>
                    <a:pt x="222" y="2090"/>
                  </a:cubicBezTo>
                  <a:lnTo>
                    <a:pt x="222" y="2090"/>
                  </a:lnTo>
                  <a:cubicBezTo>
                    <a:pt x="344" y="2599"/>
                    <a:pt x="505" y="3097"/>
                    <a:pt x="676" y="3588"/>
                  </a:cubicBezTo>
                  <a:cubicBezTo>
                    <a:pt x="642" y="3664"/>
                    <a:pt x="604" y="3738"/>
                    <a:pt x="574" y="3810"/>
                  </a:cubicBezTo>
                  <a:lnTo>
                    <a:pt x="280" y="4463"/>
                  </a:lnTo>
                  <a:cubicBezTo>
                    <a:pt x="185" y="4680"/>
                    <a:pt x="89" y="4899"/>
                    <a:pt x="0" y="5121"/>
                  </a:cubicBezTo>
                  <a:cubicBezTo>
                    <a:pt x="116" y="4913"/>
                    <a:pt x="226" y="4701"/>
                    <a:pt x="338" y="4493"/>
                  </a:cubicBezTo>
                  <a:lnTo>
                    <a:pt x="666" y="3858"/>
                  </a:lnTo>
                  <a:cubicBezTo>
                    <a:pt x="703" y="3783"/>
                    <a:pt x="741" y="3711"/>
                    <a:pt x="779" y="3636"/>
                  </a:cubicBezTo>
                  <a:cubicBezTo>
                    <a:pt x="1028" y="3517"/>
                    <a:pt x="1273" y="3390"/>
                    <a:pt x="1519" y="3257"/>
                  </a:cubicBezTo>
                  <a:cubicBezTo>
                    <a:pt x="1642" y="3193"/>
                    <a:pt x="1762" y="3124"/>
                    <a:pt x="1885" y="3059"/>
                  </a:cubicBezTo>
                  <a:cubicBezTo>
                    <a:pt x="2000" y="2988"/>
                    <a:pt x="2123" y="2919"/>
                    <a:pt x="2239" y="2848"/>
                  </a:cubicBezTo>
                  <a:lnTo>
                    <a:pt x="2239" y="2848"/>
                  </a:lnTo>
                  <a:cubicBezTo>
                    <a:pt x="2103" y="2895"/>
                    <a:pt x="1976" y="2950"/>
                    <a:pt x="1847" y="3001"/>
                  </a:cubicBezTo>
                  <a:cubicBezTo>
                    <a:pt x="1717" y="3056"/>
                    <a:pt x="1591" y="3111"/>
                    <a:pt x="1464" y="3165"/>
                  </a:cubicBezTo>
                  <a:cubicBezTo>
                    <a:pt x="1266" y="3254"/>
                    <a:pt x="1072" y="3346"/>
                    <a:pt x="877" y="3438"/>
                  </a:cubicBezTo>
                  <a:cubicBezTo>
                    <a:pt x="987" y="3223"/>
                    <a:pt x="1092" y="3008"/>
                    <a:pt x="1198" y="2793"/>
                  </a:cubicBezTo>
                  <a:lnTo>
                    <a:pt x="1908" y="2090"/>
                  </a:lnTo>
                  <a:lnTo>
                    <a:pt x="2266" y="1731"/>
                  </a:lnTo>
                  <a:cubicBezTo>
                    <a:pt x="2328" y="1674"/>
                    <a:pt x="2386" y="1612"/>
                    <a:pt x="2447" y="1557"/>
                  </a:cubicBezTo>
                  <a:cubicBezTo>
                    <a:pt x="2479" y="1526"/>
                    <a:pt x="2509" y="1499"/>
                    <a:pt x="2543" y="1472"/>
                  </a:cubicBezTo>
                  <a:cubicBezTo>
                    <a:pt x="2574" y="1448"/>
                    <a:pt x="2605" y="1414"/>
                    <a:pt x="2646" y="1407"/>
                  </a:cubicBezTo>
                  <a:lnTo>
                    <a:pt x="2646" y="1407"/>
                  </a:lnTo>
                  <a:cubicBezTo>
                    <a:pt x="2561" y="1417"/>
                    <a:pt x="2492" y="1482"/>
                    <a:pt x="2424" y="1526"/>
                  </a:cubicBezTo>
                  <a:cubicBezTo>
                    <a:pt x="2356" y="1578"/>
                    <a:pt x="2287" y="1629"/>
                    <a:pt x="2219" y="1680"/>
                  </a:cubicBezTo>
                  <a:cubicBezTo>
                    <a:pt x="2089" y="1789"/>
                    <a:pt x="1959" y="1899"/>
                    <a:pt x="1833" y="2008"/>
                  </a:cubicBezTo>
                  <a:cubicBezTo>
                    <a:pt x="1676" y="2148"/>
                    <a:pt x="1523" y="2291"/>
                    <a:pt x="1373" y="2435"/>
                  </a:cubicBezTo>
                  <a:cubicBezTo>
                    <a:pt x="1557" y="2056"/>
                    <a:pt x="1741" y="1674"/>
                    <a:pt x="1918" y="1291"/>
                  </a:cubicBezTo>
                  <a:lnTo>
                    <a:pt x="2219" y="642"/>
                  </a:lnTo>
                  <a:cubicBezTo>
                    <a:pt x="2318" y="428"/>
                    <a:pt x="2410" y="206"/>
                    <a:pt x="2526"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16"/>
            <p:cNvSpPr/>
            <p:nvPr/>
          </p:nvSpPr>
          <p:spPr>
            <a:xfrm flipH="1">
              <a:off x="5754194" y="4212289"/>
              <a:ext cx="462752" cy="333789"/>
            </a:xfrm>
            <a:custGeom>
              <a:rect b="b" l="l" r="r" t="t"/>
              <a:pathLst>
                <a:path extrusionOk="0" h="5337" w="7399">
                  <a:moveTo>
                    <a:pt x="6145" y="1"/>
                  </a:moveTo>
                  <a:cubicBezTo>
                    <a:pt x="6104" y="1"/>
                    <a:pt x="6058" y="6"/>
                    <a:pt x="6005" y="16"/>
                  </a:cubicBezTo>
                  <a:cubicBezTo>
                    <a:pt x="4340" y="333"/>
                    <a:pt x="62" y="5204"/>
                    <a:pt x="1" y="5231"/>
                  </a:cubicBezTo>
                  <a:lnTo>
                    <a:pt x="127" y="5337"/>
                  </a:lnTo>
                  <a:cubicBezTo>
                    <a:pt x="3149" y="4659"/>
                    <a:pt x="7398" y="1"/>
                    <a:pt x="6145" y="1"/>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16"/>
            <p:cNvSpPr/>
            <p:nvPr/>
          </p:nvSpPr>
          <p:spPr>
            <a:xfrm flipH="1">
              <a:off x="5835124" y="4224485"/>
              <a:ext cx="348299" cy="302893"/>
            </a:xfrm>
            <a:custGeom>
              <a:rect b="b" l="l" r="r" t="t"/>
              <a:pathLst>
                <a:path extrusionOk="0" h="4843" w="5569">
                  <a:moveTo>
                    <a:pt x="5568" y="1"/>
                  </a:moveTo>
                  <a:lnTo>
                    <a:pt x="5568" y="1"/>
                  </a:lnTo>
                  <a:cubicBezTo>
                    <a:pt x="5326" y="193"/>
                    <a:pt x="5091" y="390"/>
                    <a:pt x="4852" y="582"/>
                  </a:cubicBezTo>
                  <a:lnTo>
                    <a:pt x="4275" y="1066"/>
                  </a:lnTo>
                  <a:cubicBezTo>
                    <a:pt x="4278" y="998"/>
                    <a:pt x="4281" y="930"/>
                    <a:pt x="4281" y="861"/>
                  </a:cubicBezTo>
                  <a:cubicBezTo>
                    <a:pt x="4278" y="766"/>
                    <a:pt x="4275" y="670"/>
                    <a:pt x="4258" y="574"/>
                  </a:cubicBezTo>
                  <a:cubicBezTo>
                    <a:pt x="4223" y="667"/>
                    <a:pt x="4203" y="759"/>
                    <a:pt x="4182" y="851"/>
                  </a:cubicBezTo>
                  <a:cubicBezTo>
                    <a:pt x="4165" y="943"/>
                    <a:pt x="4152" y="1036"/>
                    <a:pt x="4141" y="1132"/>
                  </a:cubicBezTo>
                  <a:lnTo>
                    <a:pt x="4138" y="1179"/>
                  </a:lnTo>
                  <a:cubicBezTo>
                    <a:pt x="3913" y="1367"/>
                    <a:pt x="3691" y="1558"/>
                    <a:pt x="3469" y="1749"/>
                  </a:cubicBezTo>
                  <a:cubicBezTo>
                    <a:pt x="3465" y="1712"/>
                    <a:pt x="3459" y="1674"/>
                    <a:pt x="3452" y="1636"/>
                  </a:cubicBezTo>
                  <a:cubicBezTo>
                    <a:pt x="3438" y="1548"/>
                    <a:pt x="3418" y="1463"/>
                    <a:pt x="3380" y="1377"/>
                  </a:cubicBezTo>
                  <a:cubicBezTo>
                    <a:pt x="3360" y="1466"/>
                    <a:pt x="3353" y="1554"/>
                    <a:pt x="3350" y="1644"/>
                  </a:cubicBezTo>
                  <a:cubicBezTo>
                    <a:pt x="3346" y="1712"/>
                    <a:pt x="3350" y="1780"/>
                    <a:pt x="3353" y="1848"/>
                  </a:cubicBezTo>
                  <a:cubicBezTo>
                    <a:pt x="3152" y="2022"/>
                    <a:pt x="2947" y="2197"/>
                    <a:pt x="2742" y="2374"/>
                  </a:cubicBezTo>
                  <a:cubicBezTo>
                    <a:pt x="2708" y="2401"/>
                    <a:pt x="2674" y="2432"/>
                    <a:pt x="2640" y="2463"/>
                  </a:cubicBezTo>
                  <a:cubicBezTo>
                    <a:pt x="2619" y="2353"/>
                    <a:pt x="2592" y="2247"/>
                    <a:pt x="2547" y="2142"/>
                  </a:cubicBezTo>
                  <a:cubicBezTo>
                    <a:pt x="2523" y="2282"/>
                    <a:pt x="2523" y="2418"/>
                    <a:pt x="2534" y="2555"/>
                  </a:cubicBezTo>
                  <a:cubicBezTo>
                    <a:pt x="2277" y="2780"/>
                    <a:pt x="2025" y="3005"/>
                    <a:pt x="1769" y="3231"/>
                  </a:cubicBezTo>
                  <a:cubicBezTo>
                    <a:pt x="1762" y="3090"/>
                    <a:pt x="1745" y="2954"/>
                    <a:pt x="1707" y="2814"/>
                  </a:cubicBezTo>
                  <a:cubicBezTo>
                    <a:pt x="1660" y="2988"/>
                    <a:pt x="1650" y="3166"/>
                    <a:pt x="1646" y="3339"/>
                  </a:cubicBezTo>
                  <a:cubicBezTo>
                    <a:pt x="1551" y="3425"/>
                    <a:pt x="1455" y="3507"/>
                    <a:pt x="1359" y="3593"/>
                  </a:cubicBezTo>
                  <a:cubicBezTo>
                    <a:pt x="1233" y="3708"/>
                    <a:pt x="1103" y="3824"/>
                    <a:pt x="977" y="3941"/>
                  </a:cubicBezTo>
                  <a:cubicBezTo>
                    <a:pt x="967" y="3876"/>
                    <a:pt x="957" y="3807"/>
                    <a:pt x="933" y="3739"/>
                  </a:cubicBezTo>
                  <a:cubicBezTo>
                    <a:pt x="895" y="3838"/>
                    <a:pt x="878" y="3938"/>
                    <a:pt x="868" y="4033"/>
                  </a:cubicBezTo>
                  <a:lnTo>
                    <a:pt x="868" y="4036"/>
                  </a:lnTo>
                  <a:cubicBezTo>
                    <a:pt x="577" y="4302"/>
                    <a:pt x="287" y="4568"/>
                    <a:pt x="1" y="4842"/>
                  </a:cubicBezTo>
                  <a:lnTo>
                    <a:pt x="718" y="4258"/>
                  </a:lnTo>
                  <a:lnTo>
                    <a:pt x="916" y="4091"/>
                  </a:lnTo>
                  <a:lnTo>
                    <a:pt x="926" y="4091"/>
                  </a:lnTo>
                  <a:cubicBezTo>
                    <a:pt x="990" y="4100"/>
                    <a:pt x="1055" y="4103"/>
                    <a:pt x="1120" y="4103"/>
                  </a:cubicBezTo>
                  <a:cubicBezTo>
                    <a:pt x="1152" y="4103"/>
                    <a:pt x="1184" y="4102"/>
                    <a:pt x="1216" y="4101"/>
                  </a:cubicBezTo>
                  <a:cubicBezTo>
                    <a:pt x="1312" y="4094"/>
                    <a:pt x="1407" y="4084"/>
                    <a:pt x="1507" y="4050"/>
                  </a:cubicBezTo>
                  <a:cubicBezTo>
                    <a:pt x="1411" y="4012"/>
                    <a:pt x="1315" y="3999"/>
                    <a:pt x="1216" y="3985"/>
                  </a:cubicBezTo>
                  <a:cubicBezTo>
                    <a:pt x="1165" y="3979"/>
                    <a:pt x="1110" y="3974"/>
                    <a:pt x="1056" y="3974"/>
                  </a:cubicBezTo>
                  <a:lnTo>
                    <a:pt x="1425" y="3667"/>
                  </a:lnTo>
                  <a:cubicBezTo>
                    <a:pt x="1523" y="3585"/>
                    <a:pt x="1619" y="3500"/>
                    <a:pt x="1718" y="3418"/>
                  </a:cubicBezTo>
                  <a:cubicBezTo>
                    <a:pt x="1806" y="3425"/>
                    <a:pt x="1899" y="3432"/>
                    <a:pt x="1991" y="3432"/>
                  </a:cubicBezTo>
                  <a:cubicBezTo>
                    <a:pt x="2090" y="3432"/>
                    <a:pt x="2186" y="3425"/>
                    <a:pt x="2285" y="3408"/>
                  </a:cubicBezTo>
                  <a:cubicBezTo>
                    <a:pt x="2192" y="3371"/>
                    <a:pt x="2096" y="3347"/>
                    <a:pt x="2001" y="3330"/>
                  </a:cubicBezTo>
                  <a:cubicBezTo>
                    <a:pt x="1950" y="3319"/>
                    <a:pt x="1899" y="3312"/>
                    <a:pt x="1847" y="3306"/>
                  </a:cubicBezTo>
                  <a:cubicBezTo>
                    <a:pt x="2104" y="3087"/>
                    <a:pt x="2359" y="2868"/>
                    <a:pt x="2616" y="2650"/>
                  </a:cubicBezTo>
                  <a:cubicBezTo>
                    <a:pt x="2704" y="2668"/>
                    <a:pt x="2797" y="2681"/>
                    <a:pt x="2889" y="2688"/>
                  </a:cubicBezTo>
                  <a:cubicBezTo>
                    <a:pt x="2948" y="2692"/>
                    <a:pt x="3008" y="2696"/>
                    <a:pt x="3069" y="2696"/>
                  </a:cubicBezTo>
                  <a:cubicBezTo>
                    <a:pt x="3113" y="2696"/>
                    <a:pt x="3158" y="2694"/>
                    <a:pt x="3202" y="2688"/>
                  </a:cubicBezTo>
                  <a:cubicBezTo>
                    <a:pt x="3107" y="2640"/>
                    <a:pt x="3008" y="2610"/>
                    <a:pt x="2909" y="2582"/>
                  </a:cubicBezTo>
                  <a:cubicBezTo>
                    <a:pt x="2851" y="2569"/>
                    <a:pt x="2797" y="2555"/>
                    <a:pt x="2739" y="2545"/>
                  </a:cubicBezTo>
                  <a:cubicBezTo>
                    <a:pt x="2766" y="2520"/>
                    <a:pt x="2797" y="2493"/>
                    <a:pt x="2824" y="2469"/>
                  </a:cubicBezTo>
                  <a:cubicBezTo>
                    <a:pt x="3015" y="2299"/>
                    <a:pt x="3210" y="2131"/>
                    <a:pt x="3401" y="1964"/>
                  </a:cubicBezTo>
                  <a:lnTo>
                    <a:pt x="3407" y="1964"/>
                  </a:lnTo>
                  <a:cubicBezTo>
                    <a:pt x="3528" y="1989"/>
                    <a:pt x="3652" y="2008"/>
                    <a:pt x="3780" y="2008"/>
                  </a:cubicBezTo>
                  <a:cubicBezTo>
                    <a:pt x="3808" y="2008"/>
                    <a:pt x="3837" y="2007"/>
                    <a:pt x="3865" y="2005"/>
                  </a:cubicBezTo>
                  <a:cubicBezTo>
                    <a:pt x="3752" y="1940"/>
                    <a:pt x="3633" y="1896"/>
                    <a:pt x="3514" y="1865"/>
                  </a:cubicBezTo>
                  <a:cubicBezTo>
                    <a:pt x="3746" y="1660"/>
                    <a:pt x="3977" y="1455"/>
                    <a:pt x="4206" y="1247"/>
                  </a:cubicBezTo>
                  <a:lnTo>
                    <a:pt x="4251" y="1209"/>
                  </a:lnTo>
                  <a:cubicBezTo>
                    <a:pt x="4333" y="1223"/>
                    <a:pt x="4415" y="1237"/>
                    <a:pt x="4500" y="1244"/>
                  </a:cubicBezTo>
                  <a:cubicBezTo>
                    <a:pt x="4566" y="1251"/>
                    <a:pt x="4632" y="1256"/>
                    <a:pt x="4698" y="1256"/>
                  </a:cubicBezTo>
                  <a:cubicBezTo>
                    <a:pt x="4735" y="1256"/>
                    <a:pt x="4773" y="1254"/>
                    <a:pt x="4811" y="1250"/>
                  </a:cubicBezTo>
                  <a:cubicBezTo>
                    <a:pt x="4715" y="1206"/>
                    <a:pt x="4616" y="1173"/>
                    <a:pt x="4517" y="1145"/>
                  </a:cubicBezTo>
                  <a:cubicBezTo>
                    <a:pt x="4466" y="1127"/>
                    <a:pt x="4418" y="1118"/>
                    <a:pt x="4367" y="1104"/>
                  </a:cubicBezTo>
                  <a:lnTo>
                    <a:pt x="4893" y="629"/>
                  </a:lnTo>
                  <a:cubicBezTo>
                    <a:pt x="5118" y="421"/>
                    <a:pt x="5343" y="216"/>
                    <a:pt x="5568"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16"/>
            <p:cNvSpPr/>
            <p:nvPr/>
          </p:nvSpPr>
          <p:spPr>
            <a:xfrm flipH="1">
              <a:off x="7562296" y="2698893"/>
              <a:ext cx="73738" cy="49158"/>
            </a:xfrm>
            <a:custGeom>
              <a:rect b="b" l="l" r="r" t="t"/>
              <a:pathLst>
                <a:path extrusionOk="0" h="786" w="1179">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16"/>
            <p:cNvSpPr/>
            <p:nvPr/>
          </p:nvSpPr>
          <p:spPr>
            <a:xfrm flipH="1">
              <a:off x="6074848" y="3064953"/>
              <a:ext cx="1136335" cy="885414"/>
            </a:xfrm>
            <a:custGeom>
              <a:rect b="b" l="l" r="r" t="t"/>
              <a:pathLst>
                <a:path extrusionOk="0" h="14157" w="18169">
                  <a:moveTo>
                    <a:pt x="5960" y="1"/>
                  </a:moveTo>
                  <a:cubicBezTo>
                    <a:pt x="5712" y="1"/>
                    <a:pt x="5482" y="19"/>
                    <a:pt x="5275" y="60"/>
                  </a:cubicBezTo>
                  <a:cubicBezTo>
                    <a:pt x="2950" y="517"/>
                    <a:pt x="1734" y="3453"/>
                    <a:pt x="1602" y="4723"/>
                  </a:cubicBezTo>
                  <a:cubicBezTo>
                    <a:pt x="1465" y="5993"/>
                    <a:pt x="1148" y="10175"/>
                    <a:pt x="1148" y="10175"/>
                  </a:cubicBezTo>
                  <a:cubicBezTo>
                    <a:pt x="1148" y="10175"/>
                    <a:pt x="1" y="10762"/>
                    <a:pt x="352" y="11421"/>
                  </a:cubicBezTo>
                  <a:cubicBezTo>
                    <a:pt x="707" y="12079"/>
                    <a:pt x="2305" y="12700"/>
                    <a:pt x="2196" y="13206"/>
                  </a:cubicBezTo>
                  <a:cubicBezTo>
                    <a:pt x="2113" y="13604"/>
                    <a:pt x="1793" y="13899"/>
                    <a:pt x="1529" y="13899"/>
                  </a:cubicBezTo>
                  <a:cubicBezTo>
                    <a:pt x="1512" y="13899"/>
                    <a:pt x="1495" y="13898"/>
                    <a:pt x="1479" y="13896"/>
                  </a:cubicBezTo>
                  <a:cubicBezTo>
                    <a:pt x="1476" y="13895"/>
                    <a:pt x="1474" y="13895"/>
                    <a:pt x="1471" y="13895"/>
                  </a:cubicBezTo>
                  <a:cubicBezTo>
                    <a:pt x="1442" y="13895"/>
                    <a:pt x="1426" y="13934"/>
                    <a:pt x="1452" y="13957"/>
                  </a:cubicBezTo>
                  <a:cubicBezTo>
                    <a:pt x="1562" y="14048"/>
                    <a:pt x="1751" y="14157"/>
                    <a:pt x="2029" y="14157"/>
                  </a:cubicBezTo>
                  <a:cubicBezTo>
                    <a:pt x="2137" y="14157"/>
                    <a:pt x="2259" y="14141"/>
                    <a:pt x="2394" y="14101"/>
                  </a:cubicBezTo>
                  <a:cubicBezTo>
                    <a:pt x="2804" y="13980"/>
                    <a:pt x="2920" y="13905"/>
                    <a:pt x="2942" y="13862"/>
                  </a:cubicBezTo>
                  <a:lnTo>
                    <a:pt x="2942" y="13862"/>
                  </a:lnTo>
                  <a:cubicBezTo>
                    <a:pt x="2967" y="13887"/>
                    <a:pt x="3015" y="13913"/>
                    <a:pt x="3109" y="13913"/>
                  </a:cubicBezTo>
                  <a:cubicBezTo>
                    <a:pt x="3290" y="13913"/>
                    <a:pt x="3640" y="13818"/>
                    <a:pt x="4315" y="13441"/>
                  </a:cubicBezTo>
                  <a:cubicBezTo>
                    <a:pt x="4905" y="13114"/>
                    <a:pt x="5958" y="12973"/>
                    <a:pt x="7017" y="12973"/>
                  </a:cubicBezTo>
                  <a:cubicBezTo>
                    <a:pt x="8409" y="12973"/>
                    <a:pt x="9814" y="13215"/>
                    <a:pt x="10197" y="13592"/>
                  </a:cubicBezTo>
                  <a:cubicBezTo>
                    <a:pt x="10412" y="13802"/>
                    <a:pt x="10920" y="13885"/>
                    <a:pt x="11545" y="13885"/>
                  </a:cubicBezTo>
                  <a:cubicBezTo>
                    <a:pt x="12876" y="13885"/>
                    <a:pt x="14739" y="13507"/>
                    <a:pt x="15427" y="13175"/>
                  </a:cubicBezTo>
                  <a:cubicBezTo>
                    <a:pt x="16437" y="12687"/>
                    <a:pt x="14915" y="13315"/>
                    <a:pt x="15068" y="12165"/>
                  </a:cubicBezTo>
                  <a:cubicBezTo>
                    <a:pt x="15219" y="11018"/>
                    <a:pt x="18168" y="8812"/>
                    <a:pt x="18017" y="7614"/>
                  </a:cubicBezTo>
                  <a:cubicBezTo>
                    <a:pt x="17864" y="6416"/>
                    <a:pt x="16686" y="3112"/>
                    <a:pt x="14748" y="2504"/>
                  </a:cubicBezTo>
                  <a:cubicBezTo>
                    <a:pt x="12981" y="1951"/>
                    <a:pt x="8502" y="1"/>
                    <a:pt x="5960" y="1"/>
                  </a:cubicBezTo>
                  <a:close/>
                </a:path>
              </a:pathLst>
            </a:custGeom>
            <a:solidFill>
              <a:srgbClr val="FF8E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16"/>
            <p:cNvSpPr/>
            <p:nvPr/>
          </p:nvSpPr>
          <p:spPr>
            <a:xfrm flipH="1">
              <a:off x="6138516" y="4435877"/>
              <a:ext cx="1107440" cy="152291"/>
            </a:xfrm>
            <a:custGeom>
              <a:rect b="b" l="l" r="r" t="t"/>
              <a:pathLst>
                <a:path extrusionOk="0" h="2435" w="17707">
                  <a:moveTo>
                    <a:pt x="8852" y="0"/>
                  </a:moveTo>
                  <a:cubicBezTo>
                    <a:pt x="3963" y="0"/>
                    <a:pt x="1" y="544"/>
                    <a:pt x="1" y="1216"/>
                  </a:cubicBezTo>
                  <a:cubicBezTo>
                    <a:pt x="1" y="1889"/>
                    <a:pt x="3963" y="2434"/>
                    <a:pt x="8852" y="2434"/>
                  </a:cubicBezTo>
                  <a:cubicBezTo>
                    <a:pt x="13744" y="2434"/>
                    <a:pt x="17707" y="1889"/>
                    <a:pt x="17707" y="1216"/>
                  </a:cubicBezTo>
                  <a:cubicBezTo>
                    <a:pt x="17707" y="544"/>
                    <a:pt x="13744" y="0"/>
                    <a:pt x="8852" y="0"/>
                  </a:cubicBezTo>
                  <a:close/>
                </a:path>
              </a:pathLst>
            </a:custGeom>
            <a:solidFill>
              <a:srgbClr val="49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16"/>
            <p:cNvSpPr/>
            <p:nvPr/>
          </p:nvSpPr>
          <p:spPr>
            <a:xfrm flipH="1">
              <a:off x="6635543" y="4466210"/>
              <a:ext cx="63" cy="63"/>
            </a:xfrm>
            <a:custGeom>
              <a:rect b="b" l="l" r="r" t="t"/>
              <a:pathLst>
                <a:path extrusionOk="0" h="1" w="1">
                  <a:moveTo>
                    <a:pt x="1" y="0"/>
                  </a:move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16"/>
            <p:cNvSpPr/>
            <p:nvPr/>
          </p:nvSpPr>
          <p:spPr>
            <a:xfrm flipH="1">
              <a:off x="6524717" y="3608820"/>
              <a:ext cx="28895" cy="10320"/>
            </a:xfrm>
            <a:custGeom>
              <a:rect b="b" l="l" r="r" t="t"/>
              <a:pathLst>
                <a:path extrusionOk="0" h="165" w="462">
                  <a:moveTo>
                    <a:pt x="454" y="1"/>
                  </a:moveTo>
                  <a:cubicBezTo>
                    <a:pt x="386" y="38"/>
                    <a:pt x="308" y="42"/>
                    <a:pt x="232" y="42"/>
                  </a:cubicBezTo>
                  <a:cubicBezTo>
                    <a:pt x="218" y="42"/>
                    <a:pt x="203" y="42"/>
                    <a:pt x="188" y="42"/>
                  </a:cubicBezTo>
                  <a:cubicBezTo>
                    <a:pt x="126" y="42"/>
                    <a:pt x="64" y="38"/>
                    <a:pt x="1" y="34"/>
                  </a:cubicBezTo>
                  <a:lnTo>
                    <a:pt x="1" y="48"/>
                  </a:lnTo>
                  <a:cubicBezTo>
                    <a:pt x="69" y="137"/>
                    <a:pt x="150" y="164"/>
                    <a:pt x="236" y="164"/>
                  </a:cubicBezTo>
                  <a:cubicBezTo>
                    <a:pt x="277" y="164"/>
                    <a:pt x="322" y="154"/>
                    <a:pt x="366" y="130"/>
                  </a:cubicBezTo>
                  <a:cubicBezTo>
                    <a:pt x="407" y="106"/>
                    <a:pt x="448" y="69"/>
                    <a:pt x="462" y="10"/>
                  </a:cubicBezTo>
                  <a:lnTo>
                    <a:pt x="454" y="1"/>
                  </a:ln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16"/>
            <p:cNvSpPr/>
            <p:nvPr/>
          </p:nvSpPr>
          <p:spPr>
            <a:xfrm flipH="1">
              <a:off x="6107996" y="3976943"/>
              <a:ext cx="865338" cy="560006"/>
            </a:xfrm>
            <a:custGeom>
              <a:rect b="b" l="l" r="r" t="t"/>
              <a:pathLst>
                <a:path extrusionOk="0" h="8954" w="13836">
                  <a:moveTo>
                    <a:pt x="9253" y="1"/>
                  </a:moveTo>
                  <a:cubicBezTo>
                    <a:pt x="7778" y="1"/>
                    <a:pt x="6558" y="1324"/>
                    <a:pt x="6558" y="1324"/>
                  </a:cubicBezTo>
                  <a:lnTo>
                    <a:pt x="0" y="3027"/>
                  </a:lnTo>
                  <a:lnTo>
                    <a:pt x="4735" y="8953"/>
                  </a:lnTo>
                  <a:cubicBezTo>
                    <a:pt x="4735" y="8953"/>
                    <a:pt x="7285" y="8906"/>
                    <a:pt x="9889" y="7264"/>
                  </a:cubicBezTo>
                  <a:cubicBezTo>
                    <a:pt x="12491" y="5622"/>
                    <a:pt x="13836" y="2546"/>
                    <a:pt x="10610" y="420"/>
                  </a:cubicBezTo>
                  <a:cubicBezTo>
                    <a:pt x="10152" y="117"/>
                    <a:pt x="9691" y="1"/>
                    <a:pt x="9253" y="1"/>
                  </a:cubicBezTo>
                  <a:close/>
                </a:path>
              </a:pathLst>
            </a:custGeom>
            <a:solidFill>
              <a:srgbClr val="6551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16"/>
            <p:cNvSpPr/>
            <p:nvPr/>
          </p:nvSpPr>
          <p:spPr>
            <a:xfrm flipH="1">
              <a:off x="6517900" y="4257007"/>
              <a:ext cx="427478" cy="305332"/>
            </a:xfrm>
            <a:custGeom>
              <a:rect b="b" l="l" r="r" t="t"/>
              <a:pathLst>
                <a:path extrusionOk="0" h="4882" w="6835">
                  <a:moveTo>
                    <a:pt x="6835" y="0"/>
                  </a:moveTo>
                  <a:cubicBezTo>
                    <a:pt x="6835" y="0"/>
                    <a:pt x="6189" y="7"/>
                    <a:pt x="5145" y="355"/>
                  </a:cubicBezTo>
                  <a:cubicBezTo>
                    <a:pt x="4100" y="700"/>
                    <a:pt x="0" y="4882"/>
                    <a:pt x="0" y="4882"/>
                  </a:cubicBezTo>
                  <a:cubicBezTo>
                    <a:pt x="0" y="4882"/>
                    <a:pt x="5009" y="809"/>
                    <a:pt x="6835" y="0"/>
                  </a:cubicBezTo>
                  <a:close/>
                </a:path>
              </a:pathLst>
            </a:custGeom>
            <a:solidFill>
              <a:srgbClr val="49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16"/>
            <p:cNvSpPr/>
            <p:nvPr/>
          </p:nvSpPr>
          <p:spPr>
            <a:xfrm flipH="1">
              <a:off x="6587696" y="3991515"/>
              <a:ext cx="710358" cy="662888"/>
            </a:xfrm>
            <a:custGeom>
              <a:rect b="b" l="l" r="r" t="t"/>
              <a:pathLst>
                <a:path extrusionOk="0" h="10599" w="11358">
                  <a:moveTo>
                    <a:pt x="10077" y="2839"/>
                  </a:moveTo>
                  <a:cubicBezTo>
                    <a:pt x="10073" y="2842"/>
                    <a:pt x="10068" y="2845"/>
                    <a:pt x="10063" y="2848"/>
                  </a:cubicBezTo>
                  <a:lnTo>
                    <a:pt x="10063" y="2848"/>
                  </a:lnTo>
                  <a:cubicBezTo>
                    <a:pt x="10093" y="2869"/>
                    <a:pt x="10110" y="2880"/>
                    <a:pt x="10114" y="2880"/>
                  </a:cubicBezTo>
                  <a:cubicBezTo>
                    <a:pt x="10118" y="2880"/>
                    <a:pt x="10106" y="2867"/>
                    <a:pt x="10077" y="2839"/>
                  </a:cubicBezTo>
                  <a:close/>
                  <a:moveTo>
                    <a:pt x="4340" y="0"/>
                  </a:moveTo>
                  <a:cubicBezTo>
                    <a:pt x="4100" y="0"/>
                    <a:pt x="3877" y="35"/>
                    <a:pt x="3676" y="111"/>
                  </a:cubicBezTo>
                  <a:cubicBezTo>
                    <a:pt x="1564" y="920"/>
                    <a:pt x="0" y="3269"/>
                    <a:pt x="2014" y="6484"/>
                  </a:cubicBezTo>
                  <a:cubicBezTo>
                    <a:pt x="3844" y="9399"/>
                    <a:pt x="8780" y="9540"/>
                    <a:pt x="9676" y="9540"/>
                  </a:cubicBezTo>
                  <a:cubicBezTo>
                    <a:pt x="9687" y="9540"/>
                    <a:pt x="9698" y="9540"/>
                    <a:pt x="9709" y="9539"/>
                  </a:cubicBezTo>
                  <a:cubicBezTo>
                    <a:pt x="9773" y="9539"/>
                    <a:pt x="9828" y="9584"/>
                    <a:pt x="9849" y="9645"/>
                  </a:cubicBezTo>
                  <a:lnTo>
                    <a:pt x="10101" y="10496"/>
                  </a:lnTo>
                  <a:cubicBezTo>
                    <a:pt x="10121" y="10564"/>
                    <a:pt x="10181" y="10599"/>
                    <a:pt x="10241" y="10599"/>
                  </a:cubicBezTo>
                  <a:cubicBezTo>
                    <a:pt x="10292" y="10599"/>
                    <a:pt x="10344" y="10573"/>
                    <a:pt x="10371" y="10519"/>
                  </a:cubicBezTo>
                  <a:lnTo>
                    <a:pt x="11323" y="8625"/>
                  </a:lnTo>
                  <a:cubicBezTo>
                    <a:pt x="11357" y="8553"/>
                    <a:pt x="11330" y="8465"/>
                    <a:pt x="11255" y="8430"/>
                  </a:cubicBezTo>
                  <a:cubicBezTo>
                    <a:pt x="10832" y="8225"/>
                    <a:pt x="9487" y="7540"/>
                    <a:pt x="8558" y="6597"/>
                  </a:cubicBezTo>
                  <a:cubicBezTo>
                    <a:pt x="7475" y="5497"/>
                    <a:pt x="7911" y="4281"/>
                    <a:pt x="10063" y="2848"/>
                  </a:cubicBezTo>
                  <a:lnTo>
                    <a:pt x="10063" y="2848"/>
                  </a:lnTo>
                  <a:cubicBezTo>
                    <a:pt x="9856" y="2702"/>
                    <a:pt x="9042" y="2071"/>
                    <a:pt x="8023" y="1439"/>
                  </a:cubicBezTo>
                  <a:cubicBezTo>
                    <a:pt x="6860" y="720"/>
                    <a:pt x="5432" y="0"/>
                    <a:pt x="4340" y="0"/>
                  </a:cubicBezTo>
                  <a:close/>
                </a:path>
              </a:pathLst>
            </a:custGeom>
            <a:solidFill>
              <a:srgbClr val="7F75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16"/>
            <p:cNvSpPr/>
            <p:nvPr/>
          </p:nvSpPr>
          <p:spPr>
            <a:xfrm flipH="1">
              <a:off x="6452168" y="4418616"/>
              <a:ext cx="338230" cy="329974"/>
            </a:xfrm>
            <a:custGeom>
              <a:rect b="b" l="l" r="r" t="t"/>
              <a:pathLst>
                <a:path extrusionOk="0" h="5276" w="5408">
                  <a:moveTo>
                    <a:pt x="1062" y="0"/>
                  </a:moveTo>
                  <a:lnTo>
                    <a:pt x="1" y="3038"/>
                  </a:lnTo>
                  <a:cubicBezTo>
                    <a:pt x="1210" y="4692"/>
                    <a:pt x="2015" y="5275"/>
                    <a:pt x="2591" y="5275"/>
                  </a:cubicBezTo>
                  <a:cubicBezTo>
                    <a:pt x="3640" y="5275"/>
                    <a:pt x="3927" y="3337"/>
                    <a:pt x="4507" y="2420"/>
                  </a:cubicBezTo>
                  <a:cubicBezTo>
                    <a:pt x="5408" y="1001"/>
                    <a:pt x="1062" y="0"/>
                    <a:pt x="1062" y="0"/>
                  </a:cubicBezTo>
                  <a:close/>
                </a:path>
              </a:pathLst>
            </a:custGeom>
            <a:solidFill>
              <a:srgbClr val="D2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16"/>
            <p:cNvSpPr/>
            <p:nvPr/>
          </p:nvSpPr>
          <p:spPr>
            <a:xfrm flipH="1">
              <a:off x="6239022" y="3790880"/>
              <a:ext cx="840008" cy="385012"/>
            </a:xfrm>
            <a:custGeom>
              <a:rect b="b" l="l" r="r" t="t"/>
              <a:pathLst>
                <a:path extrusionOk="0" h="6156" w="13431">
                  <a:moveTo>
                    <a:pt x="6544" y="0"/>
                  </a:moveTo>
                  <a:cubicBezTo>
                    <a:pt x="6158" y="0"/>
                    <a:pt x="5777" y="14"/>
                    <a:pt x="5432" y="28"/>
                  </a:cubicBezTo>
                  <a:cubicBezTo>
                    <a:pt x="5096" y="45"/>
                    <a:pt x="4795" y="59"/>
                    <a:pt x="4556" y="59"/>
                  </a:cubicBezTo>
                  <a:cubicBezTo>
                    <a:pt x="4497" y="59"/>
                    <a:pt x="4442" y="58"/>
                    <a:pt x="4390" y="56"/>
                  </a:cubicBezTo>
                  <a:cubicBezTo>
                    <a:pt x="4390" y="56"/>
                    <a:pt x="4294" y="39"/>
                    <a:pt x="4126" y="39"/>
                  </a:cubicBezTo>
                  <a:cubicBezTo>
                    <a:pt x="3700" y="39"/>
                    <a:pt x="2813" y="148"/>
                    <a:pt x="1858" y="920"/>
                  </a:cubicBezTo>
                  <a:cubicBezTo>
                    <a:pt x="748" y="1818"/>
                    <a:pt x="1" y="2507"/>
                    <a:pt x="642" y="4241"/>
                  </a:cubicBezTo>
                  <a:cubicBezTo>
                    <a:pt x="885" y="4722"/>
                    <a:pt x="1953" y="5971"/>
                    <a:pt x="5473" y="6149"/>
                  </a:cubicBezTo>
                  <a:cubicBezTo>
                    <a:pt x="5556" y="6153"/>
                    <a:pt x="5639" y="6155"/>
                    <a:pt x="5723" y="6155"/>
                  </a:cubicBezTo>
                  <a:cubicBezTo>
                    <a:pt x="9199" y="6155"/>
                    <a:pt x="13430" y="2626"/>
                    <a:pt x="8791" y="339"/>
                  </a:cubicBezTo>
                  <a:cubicBezTo>
                    <a:pt x="8238" y="66"/>
                    <a:pt x="7380" y="0"/>
                    <a:pt x="654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16"/>
            <p:cNvSpPr/>
            <p:nvPr/>
          </p:nvSpPr>
          <p:spPr>
            <a:xfrm flipH="1">
              <a:off x="6231642" y="2990090"/>
              <a:ext cx="1042083" cy="875095"/>
            </a:xfrm>
            <a:custGeom>
              <a:rect b="b" l="l" r="r" t="t"/>
              <a:pathLst>
                <a:path extrusionOk="0" h="13992" w="16662">
                  <a:moveTo>
                    <a:pt x="9315" y="0"/>
                  </a:moveTo>
                  <a:cubicBezTo>
                    <a:pt x="3965" y="0"/>
                    <a:pt x="633" y="6435"/>
                    <a:pt x="3226" y="8716"/>
                  </a:cubicBezTo>
                  <a:lnTo>
                    <a:pt x="3179" y="8692"/>
                  </a:lnTo>
                  <a:cubicBezTo>
                    <a:pt x="3179" y="8692"/>
                    <a:pt x="2550" y="8315"/>
                    <a:pt x="1877" y="8315"/>
                  </a:cubicBezTo>
                  <a:cubicBezTo>
                    <a:pt x="1312" y="8315"/>
                    <a:pt x="716" y="8580"/>
                    <a:pt x="434" y="9555"/>
                  </a:cubicBezTo>
                  <a:cubicBezTo>
                    <a:pt x="1" y="11050"/>
                    <a:pt x="1062" y="11600"/>
                    <a:pt x="2567" y="11621"/>
                  </a:cubicBezTo>
                  <a:cubicBezTo>
                    <a:pt x="3100" y="11627"/>
                    <a:pt x="4008" y="11843"/>
                    <a:pt x="4462" y="11952"/>
                  </a:cubicBezTo>
                  <a:cubicBezTo>
                    <a:pt x="5868" y="12293"/>
                    <a:pt x="7122" y="12385"/>
                    <a:pt x="7930" y="13467"/>
                  </a:cubicBezTo>
                  <a:cubicBezTo>
                    <a:pt x="8075" y="13662"/>
                    <a:pt x="8591" y="13991"/>
                    <a:pt x="9332" y="13991"/>
                  </a:cubicBezTo>
                  <a:cubicBezTo>
                    <a:pt x="9357" y="13991"/>
                    <a:pt x="9382" y="13991"/>
                    <a:pt x="9408" y="13990"/>
                  </a:cubicBezTo>
                  <a:lnTo>
                    <a:pt x="10251" y="13809"/>
                  </a:lnTo>
                  <a:cubicBezTo>
                    <a:pt x="10251" y="13809"/>
                    <a:pt x="10289" y="13393"/>
                    <a:pt x="11157" y="13153"/>
                  </a:cubicBezTo>
                  <a:cubicBezTo>
                    <a:pt x="12190" y="12870"/>
                    <a:pt x="16662" y="11559"/>
                    <a:pt x="16587" y="8829"/>
                  </a:cubicBezTo>
                  <a:cubicBezTo>
                    <a:pt x="16533" y="6766"/>
                    <a:pt x="15642" y="7357"/>
                    <a:pt x="15921" y="5575"/>
                  </a:cubicBezTo>
                  <a:cubicBezTo>
                    <a:pt x="16202" y="3793"/>
                    <a:pt x="15884" y="715"/>
                    <a:pt x="10091" y="45"/>
                  </a:cubicBezTo>
                  <a:cubicBezTo>
                    <a:pt x="9828" y="15"/>
                    <a:pt x="9569" y="0"/>
                    <a:pt x="9315"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16"/>
            <p:cNvSpPr/>
            <p:nvPr/>
          </p:nvSpPr>
          <p:spPr>
            <a:xfrm flipH="1">
              <a:off x="6415643" y="3109045"/>
              <a:ext cx="561757" cy="219337"/>
            </a:xfrm>
            <a:custGeom>
              <a:rect b="b" l="l" r="r" t="t"/>
              <a:pathLst>
                <a:path extrusionOk="0" h="3507" w="8982">
                  <a:moveTo>
                    <a:pt x="2797" y="0"/>
                  </a:moveTo>
                  <a:cubicBezTo>
                    <a:pt x="1257" y="0"/>
                    <a:pt x="383" y="758"/>
                    <a:pt x="0" y="1110"/>
                  </a:cubicBezTo>
                  <a:cubicBezTo>
                    <a:pt x="495" y="803"/>
                    <a:pt x="1595" y="201"/>
                    <a:pt x="2595" y="201"/>
                  </a:cubicBezTo>
                  <a:cubicBezTo>
                    <a:pt x="2718" y="201"/>
                    <a:pt x="2834" y="209"/>
                    <a:pt x="2950" y="229"/>
                  </a:cubicBezTo>
                  <a:cubicBezTo>
                    <a:pt x="5186" y="590"/>
                    <a:pt x="6083" y="1434"/>
                    <a:pt x="6603" y="2533"/>
                  </a:cubicBezTo>
                  <a:cubicBezTo>
                    <a:pt x="6852" y="3062"/>
                    <a:pt x="7511" y="3352"/>
                    <a:pt x="8207" y="3506"/>
                  </a:cubicBezTo>
                  <a:cubicBezTo>
                    <a:pt x="8432" y="3355"/>
                    <a:pt x="8692" y="3212"/>
                    <a:pt x="8982" y="3100"/>
                  </a:cubicBezTo>
                  <a:cubicBezTo>
                    <a:pt x="8658" y="3007"/>
                    <a:pt x="8344" y="2925"/>
                    <a:pt x="8043" y="2847"/>
                  </a:cubicBezTo>
                  <a:cubicBezTo>
                    <a:pt x="5831" y="2274"/>
                    <a:pt x="7210" y="990"/>
                    <a:pt x="4234" y="198"/>
                  </a:cubicBezTo>
                  <a:cubicBezTo>
                    <a:pt x="3701" y="58"/>
                    <a:pt x="3223" y="0"/>
                    <a:pt x="2797" y="0"/>
                  </a:cubicBezTo>
                  <a:close/>
                </a:path>
              </a:pathLst>
            </a:custGeom>
            <a:solidFill>
              <a:srgbClr val="F2A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16"/>
            <p:cNvSpPr/>
            <p:nvPr/>
          </p:nvSpPr>
          <p:spPr>
            <a:xfrm flipH="1">
              <a:off x="6782830" y="3418942"/>
              <a:ext cx="119644" cy="99192"/>
            </a:xfrm>
            <a:custGeom>
              <a:rect b="b" l="l" r="r" t="t"/>
              <a:pathLst>
                <a:path extrusionOk="0" h="1586" w="1913">
                  <a:moveTo>
                    <a:pt x="1059" y="1"/>
                  </a:moveTo>
                  <a:cubicBezTo>
                    <a:pt x="891" y="1"/>
                    <a:pt x="722" y="48"/>
                    <a:pt x="581" y="125"/>
                  </a:cubicBezTo>
                  <a:cubicBezTo>
                    <a:pt x="516" y="155"/>
                    <a:pt x="461" y="203"/>
                    <a:pt x="403" y="244"/>
                  </a:cubicBezTo>
                  <a:cubicBezTo>
                    <a:pt x="376" y="268"/>
                    <a:pt x="349" y="295"/>
                    <a:pt x="325" y="319"/>
                  </a:cubicBezTo>
                  <a:cubicBezTo>
                    <a:pt x="298" y="343"/>
                    <a:pt x="271" y="371"/>
                    <a:pt x="250" y="401"/>
                  </a:cubicBezTo>
                  <a:cubicBezTo>
                    <a:pt x="157" y="510"/>
                    <a:pt x="83" y="640"/>
                    <a:pt x="52" y="776"/>
                  </a:cubicBezTo>
                  <a:cubicBezTo>
                    <a:pt x="14" y="913"/>
                    <a:pt x="1" y="1053"/>
                    <a:pt x="4" y="1190"/>
                  </a:cubicBezTo>
                  <a:cubicBezTo>
                    <a:pt x="18" y="1326"/>
                    <a:pt x="42" y="1463"/>
                    <a:pt x="89" y="1586"/>
                  </a:cubicBezTo>
                  <a:lnTo>
                    <a:pt x="100" y="1586"/>
                  </a:lnTo>
                  <a:cubicBezTo>
                    <a:pt x="55" y="1326"/>
                    <a:pt x="55" y="1056"/>
                    <a:pt x="141" y="811"/>
                  </a:cubicBezTo>
                  <a:cubicBezTo>
                    <a:pt x="226" y="562"/>
                    <a:pt x="411" y="354"/>
                    <a:pt x="642" y="234"/>
                  </a:cubicBezTo>
                  <a:cubicBezTo>
                    <a:pt x="774" y="157"/>
                    <a:pt x="929" y="113"/>
                    <a:pt x="1083" y="113"/>
                  </a:cubicBezTo>
                  <a:cubicBezTo>
                    <a:pt x="1188" y="113"/>
                    <a:pt x="1293" y="133"/>
                    <a:pt x="1390" y="179"/>
                  </a:cubicBezTo>
                  <a:cubicBezTo>
                    <a:pt x="1626" y="285"/>
                    <a:pt x="1816" y="497"/>
                    <a:pt x="1898" y="743"/>
                  </a:cubicBezTo>
                  <a:lnTo>
                    <a:pt x="1912" y="739"/>
                  </a:lnTo>
                  <a:cubicBezTo>
                    <a:pt x="1895" y="603"/>
                    <a:pt x="1830" y="480"/>
                    <a:pt x="1752" y="363"/>
                  </a:cubicBezTo>
                  <a:cubicBezTo>
                    <a:pt x="1667" y="254"/>
                    <a:pt x="1558" y="159"/>
                    <a:pt x="1427" y="91"/>
                  </a:cubicBezTo>
                  <a:cubicBezTo>
                    <a:pt x="1315" y="28"/>
                    <a:pt x="1188" y="1"/>
                    <a:pt x="1059" y="1"/>
                  </a:cubicBezTo>
                  <a:close/>
                </a:path>
              </a:pathLst>
            </a:custGeom>
            <a:solidFill>
              <a:srgbClr val="5645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16"/>
            <p:cNvSpPr/>
            <p:nvPr/>
          </p:nvSpPr>
          <p:spPr>
            <a:xfrm flipH="1">
              <a:off x="6314888" y="3390860"/>
              <a:ext cx="99943" cy="63668"/>
            </a:xfrm>
            <a:custGeom>
              <a:rect b="b" l="l" r="r" t="t"/>
              <a:pathLst>
                <a:path extrusionOk="0" h="1018" w="1598">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3" y="127"/>
                    <a:pt x="828" y="120"/>
                    <a:pt x="892" y="120"/>
                  </a:cubicBezTo>
                  <a:cubicBezTo>
                    <a:pt x="1031" y="120"/>
                    <a:pt x="1170" y="153"/>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rgbClr val="5645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16"/>
            <p:cNvSpPr/>
            <p:nvPr/>
          </p:nvSpPr>
          <p:spPr>
            <a:xfrm flipH="1">
              <a:off x="6463488" y="3560975"/>
              <a:ext cx="155230" cy="24579"/>
            </a:xfrm>
            <a:custGeom>
              <a:rect b="b" l="l" r="r" t="t"/>
              <a:pathLst>
                <a:path extrusionOk="0" h="393" w="2482">
                  <a:moveTo>
                    <a:pt x="2475" y="0"/>
                  </a:moveTo>
                  <a:cubicBezTo>
                    <a:pt x="2376" y="45"/>
                    <a:pt x="2277" y="82"/>
                    <a:pt x="2175" y="107"/>
                  </a:cubicBezTo>
                  <a:cubicBezTo>
                    <a:pt x="2076" y="137"/>
                    <a:pt x="1974" y="161"/>
                    <a:pt x="1871" y="181"/>
                  </a:cubicBezTo>
                  <a:cubicBezTo>
                    <a:pt x="1667" y="216"/>
                    <a:pt x="1462" y="250"/>
                    <a:pt x="1257" y="263"/>
                  </a:cubicBezTo>
                  <a:cubicBezTo>
                    <a:pt x="1161" y="270"/>
                    <a:pt x="1065" y="273"/>
                    <a:pt x="968" y="273"/>
                  </a:cubicBezTo>
                  <a:cubicBezTo>
                    <a:pt x="857" y="273"/>
                    <a:pt x="746" y="269"/>
                    <a:pt x="635" y="263"/>
                  </a:cubicBezTo>
                  <a:cubicBezTo>
                    <a:pt x="427" y="246"/>
                    <a:pt x="219" y="230"/>
                    <a:pt x="4" y="199"/>
                  </a:cubicBezTo>
                  <a:lnTo>
                    <a:pt x="0" y="213"/>
                  </a:lnTo>
                  <a:cubicBezTo>
                    <a:pt x="202" y="284"/>
                    <a:pt x="410" y="328"/>
                    <a:pt x="622" y="363"/>
                  </a:cubicBezTo>
                  <a:cubicBezTo>
                    <a:pt x="773" y="382"/>
                    <a:pt x="924" y="392"/>
                    <a:pt x="1074" y="392"/>
                  </a:cubicBezTo>
                  <a:cubicBezTo>
                    <a:pt x="1137" y="392"/>
                    <a:pt x="1201" y="390"/>
                    <a:pt x="1264" y="386"/>
                  </a:cubicBezTo>
                  <a:cubicBezTo>
                    <a:pt x="1478" y="369"/>
                    <a:pt x="1690" y="332"/>
                    <a:pt x="1898" y="274"/>
                  </a:cubicBezTo>
                  <a:cubicBezTo>
                    <a:pt x="2103" y="213"/>
                    <a:pt x="2308" y="137"/>
                    <a:pt x="2482" y="11"/>
                  </a:cubicBezTo>
                  <a:lnTo>
                    <a:pt x="2475" y="0"/>
                  </a:ln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16"/>
            <p:cNvSpPr/>
            <p:nvPr/>
          </p:nvSpPr>
          <p:spPr>
            <a:xfrm flipH="1">
              <a:off x="6731983" y="3512442"/>
              <a:ext cx="221088" cy="159734"/>
            </a:xfrm>
            <a:custGeom>
              <a:rect b="b" l="l" r="r" t="t"/>
              <a:pathLst>
                <a:path extrusionOk="0" h="2554" w="3535">
                  <a:moveTo>
                    <a:pt x="1817" y="0"/>
                  </a:moveTo>
                  <a:cubicBezTo>
                    <a:pt x="1783" y="0"/>
                    <a:pt x="1749" y="1"/>
                    <a:pt x="1714" y="2"/>
                  </a:cubicBezTo>
                  <a:cubicBezTo>
                    <a:pt x="755" y="43"/>
                    <a:pt x="1" y="647"/>
                    <a:pt x="32" y="1350"/>
                  </a:cubicBezTo>
                  <a:cubicBezTo>
                    <a:pt x="61" y="2028"/>
                    <a:pt x="805" y="2554"/>
                    <a:pt x="1718" y="2554"/>
                  </a:cubicBezTo>
                  <a:cubicBezTo>
                    <a:pt x="1752" y="2554"/>
                    <a:pt x="1786" y="2553"/>
                    <a:pt x="1820" y="2552"/>
                  </a:cubicBezTo>
                  <a:cubicBezTo>
                    <a:pt x="2779" y="2511"/>
                    <a:pt x="3534" y="1907"/>
                    <a:pt x="3503" y="1200"/>
                  </a:cubicBezTo>
                  <a:cubicBezTo>
                    <a:pt x="3474" y="522"/>
                    <a:pt x="2730" y="0"/>
                    <a:pt x="1817"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16"/>
            <p:cNvSpPr/>
            <p:nvPr/>
          </p:nvSpPr>
          <p:spPr>
            <a:xfrm flipH="1">
              <a:off x="6253596" y="3480421"/>
              <a:ext cx="181498" cy="131339"/>
            </a:xfrm>
            <a:custGeom>
              <a:rect b="b" l="l" r="r" t="t"/>
              <a:pathLst>
                <a:path extrusionOk="0" h="2100" w="2902">
                  <a:moveTo>
                    <a:pt x="1485" y="1"/>
                  </a:moveTo>
                  <a:cubicBezTo>
                    <a:pt x="1459" y="1"/>
                    <a:pt x="1433" y="1"/>
                    <a:pt x="1406" y="2"/>
                  </a:cubicBezTo>
                  <a:cubicBezTo>
                    <a:pt x="618" y="36"/>
                    <a:pt x="0" y="531"/>
                    <a:pt x="24" y="1111"/>
                  </a:cubicBezTo>
                  <a:cubicBezTo>
                    <a:pt x="47" y="1669"/>
                    <a:pt x="664" y="2099"/>
                    <a:pt x="1419" y="2099"/>
                  </a:cubicBezTo>
                  <a:cubicBezTo>
                    <a:pt x="1444" y="2099"/>
                    <a:pt x="1470" y="2099"/>
                    <a:pt x="1496" y="2098"/>
                  </a:cubicBezTo>
                  <a:cubicBezTo>
                    <a:pt x="2284" y="2063"/>
                    <a:pt x="2902" y="1565"/>
                    <a:pt x="2874" y="989"/>
                  </a:cubicBezTo>
                  <a:cubicBezTo>
                    <a:pt x="2852" y="431"/>
                    <a:pt x="2235" y="1"/>
                    <a:pt x="1485" y="1"/>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16"/>
            <p:cNvSpPr/>
            <p:nvPr/>
          </p:nvSpPr>
          <p:spPr>
            <a:xfrm flipH="1">
              <a:off x="5853260" y="2806654"/>
              <a:ext cx="1461431" cy="1109441"/>
            </a:xfrm>
            <a:custGeom>
              <a:rect b="b" l="l" r="r" t="t"/>
              <a:pathLst>
                <a:path extrusionOk="0" h="17739" w="23367">
                  <a:moveTo>
                    <a:pt x="14973" y="0"/>
                  </a:moveTo>
                  <a:cubicBezTo>
                    <a:pt x="14128" y="0"/>
                    <a:pt x="13488" y="323"/>
                    <a:pt x="12904" y="647"/>
                  </a:cubicBezTo>
                  <a:cubicBezTo>
                    <a:pt x="12322" y="968"/>
                    <a:pt x="11795" y="1289"/>
                    <a:pt x="11176" y="1289"/>
                  </a:cubicBezTo>
                  <a:cubicBezTo>
                    <a:pt x="11078" y="1289"/>
                    <a:pt x="10978" y="1281"/>
                    <a:pt x="10876" y="1264"/>
                  </a:cubicBezTo>
                  <a:cubicBezTo>
                    <a:pt x="9527" y="1044"/>
                    <a:pt x="8801" y="160"/>
                    <a:pt x="7313" y="160"/>
                  </a:cubicBezTo>
                  <a:cubicBezTo>
                    <a:pt x="6707" y="160"/>
                    <a:pt x="5974" y="306"/>
                    <a:pt x="5021" y="705"/>
                  </a:cubicBezTo>
                  <a:cubicBezTo>
                    <a:pt x="1990" y="1971"/>
                    <a:pt x="3468" y="4828"/>
                    <a:pt x="3721" y="5269"/>
                  </a:cubicBezTo>
                  <a:cubicBezTo>
                    <a:pt x="3734" y="5299"/>
                    <a:pt x="3721" y="5334"/>
                    <a:pt x="3690" y="5343"/>
                  </a:cubicBezTo>
                  <a:cubicBezTo>
                    <a:pt x="3274" y="5460"/>
                    <a:pt x="956" y="6214"/>
                    <a:pt x="485" y="8658"/>
                  </a:cubicBezTo>
                  <a:cubicBezTo>
                    <a:pt x="0" y="11147"/>
                    <a:pt x="1379" y="11536"/>
                    <a:pt x="1581" y="11577"/>
                  </a:cubicBezTo>
                  <a:cubicBezTo>
                    <a:pt x="1585" y="11578"/>
                    <a:pt x="1589" y="11578"/>
                    <a:pt x="1593" y="11578"/>
                  </a:cubicBezTo>
                  <a:cubicBezTo>
                    <a:pt x="1605" y="11578"/>
                    <a:pt x="1615" y="11575"/>
                    <a:pt x="1625" y="11567"/>
                  </a:cubicBezTo>
                  <a:cubicBezTo>
                    <a:pt x="1703" y="11501"/>
                    <a:pt x="2035" y="11246"/>
                    <a:pt x="2532" y="11246"/>
                  </a:cubicBezTo>
                  <a:cubicBezTo>
                    <a:pt x="2602" y="11246"/>
                    <a:pt x="2675" y="11251"/>
                    <a:pt x="2751" y="11263"/>
                  </a:cubicBezTo>
                  <a:cubicBezTo>
                    <a:pt x="3523" y="11376"/>
                    <a:pt x="3909" y="11615"/>
                    <a:pt x="4161" y="11990"/>
                  </a:cubicBezTo>
                  <a:cubicBezTo>
                    <a:pt x="4380" y="12315"/>
                    <a:pt x="4393" y="13468"/>
                    <a:pt x="4205" y="13933"/>
                  </a:cubicBezTo>
                  <a:cubicBezTo>
                    <a:pt x="4189" y="13970"/>
                    <a:pt x="4217" y="14003"/>
                    <a:pt x="4250" y="14003"/>
                  </a:cubicBezTo>
                  <a:cubicBezTo>
                    <a:pt x="4259" y="14003"/>
                    <a:pt x="4269" y="14000"/>
                    <a:pt x="4278" y="13994"/>
                  </a:cubicBezTo>
                  <a:cubicBezTo>
                    <a:pt x="4564" y="13816"/>
                    <a:pt x="5083" y="13393"/>
                    <a:pt x="4960" y="12727"/>
                  </a:cubicBezTo>
                  <a:cubicBezTo>
                    <a:pt x="4793" y="11823"/>
                    <a:pt x="3898" y="9457"/>
                    <a:pt x="4837" y="7682"/>
                  </a:cubicBezTo>
                  <a:cubicBezTo>
                    <a:pt x="5472" y="6481"/>
                    <a:pt x="5407" y="6187"/>
                    <a:pt x="5302" y="6126"/>
                  </a:cubicBezTo>
                  <a:cubicBezTo>
                    <a:pt x="5270" y="6109"/>
                    <a:pt x="5261" y="6068"/>
                    <a:pt x="5288" y="6044"/>
                  </a:cubicBezTo>
                  <a:cubicBezTo>
                    <a:pt x="5594" y="5765"/>
                    <a:pt x="6485" y="4833"/>
                    <a:pt x="8191" y="4833"/>
                  </a:cubicBezTo>
                  <a:cubicBezTo>
                    <a:pt x="8617" y="4833"/>
                    <a:pt x="9095" y="4892"/>
                    <a:pt x="9627" y="5033"/>
                  </a:cubicBezTo>
                  <a:cubicBezTo>
                    <a:pt x="12603" y="5825"/>
                    <a:pt x="11224" y="7109"/>
                    <a:pt x="13436" y="7682"/>
                  </a:cubicBezTo>
                  <a:cubicBezTo>
                    <a:pt x="15798" y="8297"/>
                    <a:pt x="19218" y="9219"/>
                    <a:pt x="18710" y="11762"/>
                  </a:cubicBezTo>
                  <a:cubicBezTo>
                    <a:pt x="18205" y="14301"/>
                    <a:pt x="16891" y="12778"/>
                    <a:pt x="16453" y="15134"/>
                  </a:cubicBezTo>
                  <a:cubicBezTo>
                    <a:pt x="16163" y="16699"/>
                    <a:pt x="17485" y="17739"/>
                    <a:pt x="18532" y="17739"/>
                  </a:cubicBezTo>
                  <a:cubicBezTo>
                    <a:pt x="18983" y="17739"/>
                    <a:pt x="19383" y="17545"/>
                    <a:pt x="19581" y="17117"/>
                  </a:cubicBezTo>
                  <a:cubicBezTo>
                    <a:pt x="19598" y="17079"/>
                    <a:pt x="19566" y="17042"/>
                    <a:pt x="19532" y="17042"/>
                  </a:cubicBezTo>
                  <a:cubicBezTo>
                    <a:pt x="19521" y="17042"/>
                    <a:pt x="19509" y="17046"/>
                    <a:pt x="19499" y="17056"/>
                  </a:cubicBezTo>
                  <a:cubicBezTo>
                    <a:pt x="19390" y="17156"/>
                    <a:pt x="19241" y="17260"/>
                    <a:pt x="19092" y="17260"/>
                  </a:cubicBezTo>
                  <a:cubicBezTo>
                    <a:pt x="18992" y="17260"/>
                    <a:pt x="18893" y="17214"/>
                    <a:pt x="18806" y="17090"/>
                  </a:cubicBezTo>
                  <a:cubicBezTo>
                    <a:pt x="18475" y="16612"/>
                    <a:pt x="18850" y="16424"/>
                    <a:pt x="20516" y="15882"/>
                  </a:cubicBezTo>
                  <a:cubicBezTo>
                    <a:pt x="22182" y="15343"/>
                    <a:pt x="23366" y="13052"/>
                    <a:pt x="21953" y="11762"/>
                  </a:cubicBezTo>
                  <a:cubicBezTo>
                    <a:pt x="21006" y="10896"/>
                    <a:pt x="20570" y="10753"/>
                    <a:pt x="20385" y="10753"/>
                  </a:cubicBezTo>
                  <a:cubicBezTo>
                    <a:pt x="20307" y="10753"/>
                    <a:pt x="20273" y="10779"/>
                    <a:pt x="20265" y="10786"/>
                  </a:cubicBezTo>
                  <a:lnTo>
                    <a:pt x="20265" y="10786"/>
                  </a:lnTo>
                  <a:cubicBezTo>
                    <a:pt x="20338" y="10713"/>
                    <a:pt x="22252" y="8764"/>
                    <a:pt x="21659" y="6805"/>
                  </a:cubicBezTo>
                  <a:cubicBezTo>
                    <a:pt x="21208" y="5304"/>
                    <a:pt x="20201" y="5117"/>
                    <a:pt x="19729" y="5117"/>
                  </a:cubicBezTo>
                  <a:cubicBezTo>
                    <a:pt x="19662" y="5117"/>
                    <a:pt x="19606" y="5121"/>
                    <a:pt x="19563" y="5125"/>
                  </a:cubicBezTo>
                  <a:cubicBezTo>
                    <a:pt x="19562" y="5126"/>
                    <a:pt x="19560" y="5126"/>
                    <a:pt x="19559" y="5126"/>
                  </a:cubicBezTo>
                  <a:cubicBezTo>
                    <a:pt x="19523" y="5126"/>
                    <a:pt x="19496" y="5090"/>
                    <a:pt x="19513" y="5057"/>
                  </a:cubicBezTo>
                  <a:cubicBezTo>
                    <a:pt x="19700" y="4600"/>
                    <a:pt x="20427" y="2357"/>
                    <a:pt x="17242" y="660"/>
                  </a:cubicBezTo>
                  <a:cubicBezTo>
                    <a:pt x="16334" y="177"/>
                    <a:pt x="15597" y="0"/>
                    <a:pt x="14973" y="0"/>
                  </a:cubicBezTo>
                  <a:close/>
                </a:path>
              </a:pathLst>
            </a:custGeom>
            <a:solidFill>
              <a:srgbClr val="FF9C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16"/>
            <p:cNvSpPr/>
            <p:nvPr/>
          </p:nvSpPr>
          <p:spPr>
            <a:xfrm flipH="1">
              <a:off x="6144521" y="3287165"/>
              <a:ext cx="910994" cy="370127"/>
            </a:xfrm>
            <a:custGeom>
              <a:rect b="b" l="l" r="r" t="t"/>
              <a:pathLst>
                <a:path extrusionOk="0" h="5918" w="14566">
                  <a:moveTo>
                    <a:pt x="11546" y="819"/>
                  </a:moveTo>
                  <a:cubicBezTo>
                    <a:pt x="11549" y="819"/>
                    <a:pt x="11552" y="819"/>
                    <a:pt x="11555" y="819"/>
                  </a:cubicBezTo>
                  <a:cubicBezTo>
                    <a:pt x="12586" y="822"/>
                    <a:pt x="13190" y="1549"/>
                    <a:pt x="13187" y="2447"/>
                  </a:cubicBezTo>
                  <a:cubicBezTo>
                    <a:pt x="13184" y="3346"/>
                    <a:pt x="12575" y="4079"/>
                    <a:pt x="11549" y="4079"/>
                  </a:cubicBezTo>
                  <a:cubicBezTo>
                    <a:pt x="11546" y="4079"/>
                    <a:pt x="11544" y="4079"/>
                    <a:pt x="11542" y="4079"/>
                  </a:cubicBezTo>
                  <a:cubicBezTo>
                    <a:pt x="10510" y="4071"/>
                    <a:pt x="9675" y="3341"/>
                    <a:pt x="9678" y="2440"/>
                  </a:cubicBezTo>
                  <a:cubicBezTo>
                    <a:pt x="9681" y="1545"/>
                    <a:pt x="10516" y="819"/>
                    <a:pt x="11546" y="819"/>
                  </a:cubicBezTo>
                  <a:close/>
                  <a:moveTo>
                    <a:pt x="3795" y="1395"/>
                  </a:moveTo>
                  <a:cubicBezTo>
                    <a:pt x="3800" y="1395"/>
                    <a:pt x="3805" y="1395"/>
                    <a:pt x="3810" y="1395"/>
                  </a:cubicBezTo>
                  <a:cubicBezTo>
                    <a:pt x="4919" y="1399"/>
                    <a:pt x="5814" y="2252"/>
                    <a:pt x="5810" y="3300"/>
                  </a:cubicBezTo>
                  <a:cubicBezTo>
                    <a:pt x="5807" y="4344"/>
                    <a:pt x="4913" y="5191"/>
                    <a:pt x="3809" y="5191"/>
                  </a:cubicBezTo>
                  <a:cubicBezTo>
                    <a:pt x="3805" y="5191"/>
                    <a:pt x="3801" y="5191"/>
                    <a:pt x="3796" y="5191"/>
                  </a:cubicBezTo>
                  <a:cubicBezTo>
                    <a:pt x="2690" y="5188"/>
                    <a:pt x="1793" y="4334"/>
                    <a:pt x="1796" y="3286"/>
                  </a:cubicBezTo>
                  <a:cubicBezTo>
                    <a:pt x="1802" y="2240"/>
                    <a:pt x="2696" y="1395"/>
                    <a:pt x="3795" y="1395"/>
                  </a:cubicBezTo>
                  <a:close/>
                  <a:moveTo>
                    <a:pt x="11539" y="0"/>
                  </a:moveTo>
                  <a:cubicBezTo>
                    <a:pt x="9585" y="0"/>
                    <a:pt x="8401" y="1627"/>
                    <a:pt x="8401" y="1627"/>
                  </a:cubicBezTo>
                  <a:cubicBezTo>
                    <a:pt x="8401" y="1627"/>
                    <a:pt x="7896" y="1459"/>
                    <a:pt x="7439" y="1459"/>
                  </a:cubicBezTo>
                  <a:cubicBezTo>
                    <a:pt x="7396" y="1459"/>
                    <a:pt x="7353" y="1460"/>
                    <a:pt x="7312" y="1463"/>
                  </a:cubicBezTo>
                  <a:cubicBezTo>
                    <a:pt x="6831" y="1501"/>
                    <a:pt x="6401" y="1781"/>
                    <a:pt x="6401" y="1781"/>
                  </a:cubicBezTo>
                  <a:cubicBezTo>
                    <a:pt x="6401" y="1781"/>
                    <a:pt x="5845" y="401"/>
                    <a:pt x="3991" y="401"/>
                  </a:cubicBezTo>
                  <a:cubicBezTo>
                    <a:pt x="3933" y="401"/>
                    <a:pt x="3873" y="402"/>
                    <a:pt x="3813" y="405"/>
                  </a:cubicBezTo>
                  <a:cubicBezTo>
                    <a:pt x="1939" y="491"/>
                    <a:pt x="1052" y="1750"/>
                    <a:pt x="765" y="2232"/>
                  </a:cubicBezTo>
                  <a:cubicBezTo>
                    <a:pt x="687" y="2365"/>
                    <a:pt x="556" y="2457"/>
                    <a:pt x="406" y="2491"/>
                  </a:cubicBezTo>
                  <a:lnTo>
                    <a:pt x="208" y="2532"/>
                  </a:lnTo>
                  <a:cubicBezTo>
                    <a:pt x="82" y="2560"/>
                    <a:pt x="0" y="2678"/>
                    <a:pt x="20" y="2801"/>
                  </a:cubicBezTo>
                  <a:lnTo>
                    <a:pt x="126" y="3515"/>
                  </a:lnTo>
                  <a:cubicBezTo>
                    <a:pt x="143" y="3628"/>
                    <a:pt x="233" y="3720"/>
                    <a:pt x="348" y="3740"/>
                  </a:cubicBezTo>
                  <a:cubicBezTo>
                    <a:pt x="560" y="3778"/>
                    <a:pt x="877" y="3846"/>
                    <a:pt x="922" y="3925"/>
                  </a:cubicBezTo>
                  <a:cubicBezTo>
                    <a:pt x="984" y="4036"/>
                    <a:pt x="1311" y="5917"/>
                    <a:pt x="3693" y="5917"/>
                  </a:cubicBezTo>
                  <a:cubicBezTo>
                    <a:pt x="3804" y="5917"/>
                    <a:pt x="3919" y="5913"/>
                    <a:pt x="4038" y="5905"/>
                  </a:cubicBezTo>
                  <a:cubicBezTo>
                    <a:pt x="5984" y="5765"/>
                    <a:pt x="6565" y="4225"/>
                    <a:pt x="6738" y="3379"/>
                  </a:cubicBezTo>
                  <a:cubicBezTo>
                    <a:pt x="6844" y="2856"/>
                    <a:pt x="7288" y="2453"/>
                    <a:pt x="7821" y="2423"/>
                  </a:cubicBezTo>
                  <a:cubicBezTo>
                    <a:pt x="7840" y="2422"/>
                    <a:pt x="7859" y="2421"/>
                    <a:pt x="7879" y="2421"/>
                  </a:cubicBezTo>
                  <a:cubicBezTo>
                    <a:pt x="8000" y="2421"/>
                    <a:pt x="8123" y="2440"/>
                    <a:pt x="8241" y="2484"/>
                  </a:cubicBezTo>
                  <a:cubicBezTo>
                    <a:pt x="8903" y="2744"/>
                    <a:pt x="9111" y="4703"/>
                    <a:pt x="11081" y="4809"/>
                  </a:cubicBezTo>
                  <a:cubicBezTo>
                    <a:pt x="11168" y="4813"/>
                    <a:pt x="11252" y="4816"/>
                    <a:pt x="11334" y="4816"/>
                  </a:cubicBezTo>
                  <a:cubicBezTo>
                    <a:pt x="13108" y="4816"/>
                    <a:pt x="13683" y="3714"/>
                    <a:pt x="13771" y="2982"/>
                  </a:cubicBezTo>
                  <a:cubicBezTo>
                    <a:pt x="13801" y="2719"/>
                    <a:pt x="13825" y="2549"/>
                    <a:pt x="13839" y="2433"/>
                  </a:cubicBezTo>
                  <a:cubicBezTo>
                    <a:pt x="13856" y="2300"/>
                    <a:pt x="13965" y="2194"/>
                    <a:pt x="14099" y="2180"/>
                  </a:cubicBezTo>
                  <a:lnTo>
                    <a:pt x="14304" y="2163"/>
                  </a:lnTo>
                  <a:cubicBezTo>
                    <a:pt x="14450" y="2150"/>
                    <a:pt x="14566" y="2023"/>
                    <a:pt x="14566" y="1873"/>
                  </a:cubicBezTo>
                  <a:lnTo>
                    <a:pt x="14566" y="1474"/>
                  </a:lnTo>
                  <a:cubicBezTo>
                    <a:pt x="14566" y="1337"/>
                    <a:pt x="14471" y="1218"/>
                    <a:pt x="14334" y="1187"/>
                  </a:cubicBezTo>
                  <a:lnTo>
                    <a:pt x="14006" y="1122"/>
                  </a:lnTo>
                  <a:cubicBezTo>
                    <a:pt x="13938" y="1109"/>
                    <a:pt x="13880" y="1071"/>
                    <a:pt x="13836" y="1016"/>
                  </a:cubicBezTo>
                  <a:cubicBezTo>
                    <a:pt x="13641" y="774"/>
                    <a:pt x="12982" y="77"/>
                    <a:pt x="11743" y="6"/>
                  </a:cubicBezTo>
                  <a:cubicBezTo>
                    <a:pt x="11674" y="2"/>
                    <a:pt x="11606" y="0"/>
                    <a:pt x="11539" y="0"/>
                  </a:cubicBezTo>
                  <a:close/>
                </a:path>
              </a:pathLst>
            </a:custGeom>
            <a:solidFill>
              <a:srgbClr val="493E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16"/>
            <p:cNvSpPr/>
            <p:nvPr/>
          </p:nvSpPr>
          <p:spPr>
            <a:xfrm flipH="1">
              <a:off x="7058016" y="3568230"/>
              <a:ext cx="119644" cy="69047"/>
            </a:xfrm>
            <a:custGeom>
              <a:rect b="b" l="l" r="r" t="t"/>
              <a:pathLst>
                <a:path extrusionOk="0" h="1104" w="1913">
                  <a:moveTo>
                    <a:pt x="849" y="0"/>
                  </a:moveTo>
                  <a:cubicBezTo>
                    <a:pt x="793" y="0"/>
                    <a:pt x="736" y="5"/>
                    <a:pt x="680" y="15"/>
                  </a:cubicBezTo>
                  <a:cubicBezTo>
                    <a:pt x="560" y="45"/>
                    <a:pt x="451" y="100"/>
                    <a:pt x="355" y="171"/>
                  </a:cubicBezTo>
                  <a:cubicBezTo>
                    <a:pt x="264" y="247"/>
                    <a:pt x="188" y="335"/>
                    <a:pt x="130" y="434"/>
                  </a:cubicBezTo>
                  <a:cubicBezTo>
                    <a:pt x="72" y="530"/>
                    <a:pt x="24" y="632"/>
                    <a:pt x="1" y="741"/>
                  </a:cubicBezTo>
                  <a:lnTo>
                    <a:pt x="15" y="745"/>
                  </a:lnTo>
                  <a:cubicBezTo>
                    <a:pt x="97" y="547"/>
                    <a:pt x="226" y="363"/>
                    <a:pt x="404" y="240"/>
                  </a:cubicBezTo>
                  <a:cubicBezTo>
                    <a:pt x="492" y="179"/>
                    <a:pt x="591" y="138"/>
                    <a:pt x="697" y="117"/>
                  </a:cubicBezTo>
                  <a:cubicBezTo>
                    <a:pt x="743" y="112"/>
                    <a:pt x="789" y="109"/>
                    <a:pt x="835" y="109"/>
                  </a:cubicBezTo>
                  <a:cubicBezTo>
                    <a:pt x="896" y="109"/>
                    <a:pt x="958" y="115"/>
                    <a:pt x="1018" y="130"/>
                  </a:cubicBezTo>
                  <a:cubicBezTo>
                    <a:pt x="1226" y="175"/>
                    <a:pt x="1431" y="274"/>
                    <a:pt x="1584" y="424"/>
                  </a:cubicBezTo>
                  <a:cubicBezTo>
                    <a:pt x="1660" y="499"/>
                    <a:pt x="1721" y="591"/>
                    <a:pt x="1759" y="691"/>
                  </a:cubicBezTo>
                  <a:cubicBezTo>
                    <a:pt x="1779" y="738"/>
                    <a:pt x="1792" y="793"/>
                    <a:pt x="1800" y="844"/>
                  </a:cubicBezTo>
                  <a:cubicBezTo>
                    <a:pt x="1803" y="872"/>
                    <a:pt x="1806" y="899"/>
                    <a:pt x="1806" y="926"/>
                  </a:cubicBezTo>
                  <a:cubicBezTo>
                    <a:pt x="1806" y="943"/>
                    <a:pt x="1802" y="973"/>
                    <a:pt x="1798" y="988"/>
                  </a:cubicBezTo>
                  <a:lnTo>
                    <a:pt x="1798" y="988"/>
                  </a:lnTo>
                  <a:cubicBezTo>
                    <a:pt x="1694" y="870"/>
                    <a:pt x="1563" y="781"/>
                    <a:pt x="1417" y="728"/>
                  </a:cubicBezTo>
                  <a:cubicBezTo>
                    <a:pt x="1342" y="700"/>
                    <a:pt x="1264" y="691"/>
                    <a:pt x="1182" y="691"/>
                  </a:cubicBezTo>
                  <a:cubicBezTo>
                    <a:pt x="1103" y="691"/>
                    <a:pt x="1025" y="711"/>
                    <a:pt x="949" y="738"/>
                  </a:cubicBezTo>
                  <a:lnTo>
                    <a:pt x="957" y="749"/>
                  </a:lnTo>
                  <a:cubicBezTo>
                    <a:pt x="1010" y="739"/>
                    <a:pt x="1066" y="730"/>
                    <a:pt x="1120" y="730"/>
                  </a:cubicBezTo>
                  <a:cubicBezTo>
                    <a:pt x="1142" y="730"/>
                    <a:pt x="1164" y="732"/>
                    <a:pt x="1185" y="735"/>
                  </a:cubicBezTo>
                  <a:cubicBezTo>
                    <a:pt x="1257" y="741"/>
                    <a:pt x="1329" y="762"/>
                    <a:pt x="1397" y="793"/>
                  </a:cubicBezTo>
                  <a:cubicBezTo>
                    <a:pt x="1461" y="820"/>
                    <a:pt x="1523" y="861"/>
                    <a:pt x="1581" y="905"/>
                  </a:cubicBezTo>
                  <a:cubicBezTo>
                    <a:pt x="1636" y="949"/>
                    <a:pt x="1690" y="1008"/>
                    <a:pt x="1728" y="1059"/>
                  </a:cubicBezTo>
                  <a:lnTo>
                    <a:pt x="1759" y="1103"/>
                  </a:lnTo>
                  <a:lnTo>
                    <a:pt x="1820" y="1090"/>
                  </a:lnTo>
                  <a:cubicBezTo>
                    <a:pt x="1841" y="1086"/>
                    <a:pt x="1868" y="1066"/>
                    <a:pt x="1874" y="1056"/>
                  </a:cubicBezTo>
                  <a:cubicBezTo>
                    <a:pt x="1878" y="1049"/>
                    <a:pt x="1885" y="1042"/>
                    <a:pt x="1888" y="1035"/>
                  </a:cubicBezTo>
                  <a:cubicBezTo>
                    <a:pt x="1895" y="1025"/>
                    <a:pt x="1895" y="1022"/>
                    <a:pt x="1899" y="1011"/>
                  </a:cubicBezTo>
                  <a:cubicBezTo>
                    <a:pt x="1902" y="1001"/>
                    <a:pt x="1905" y="987"/>
                    <a:pt x="1905" y="981"/>
                  </a:cubicBezTo>
                  <a:cubicBezTo>
                    <a:pt x="1909" y="960"/>
                    <a:pt x="1912" y="943"/>
                    <a:pt x="1912" y="926"/>
                  </a:cubicBezTo>
                  <a:cubicBezTo>
                    <a:pt x="1912" y="892"/>
                    <a:pt x="1912" y="861"/>
                    <a:pt x="1909" y="831"/>
                  </a:cubicBezTo>
                  <a:cubicBezTo>
                    <a:pt x="1899" y="769"/>
                    <a:pt x="1885" y="708"/>
                    <a:pt x="1865" y="650"/>
                  </a:cubicBezTo>
                  <a:cubicBezTo>
                    <a:pt x="1820" y="533"/>
                    <a:pt x="1756" y="428"/>
                    <a:pt x="1670" y="339"/>
                  </a:cubicBezTo>
                  <a:cubicBezTo>
                    <a:pt x="1584" y="250"/>
                    <a:pt x="1485" y="179"/>
                    <a:pt x="1376" y="130"/>
                  </a:cubicBezTo>
                  <a:cubicBezTo>
                    <a:pt x="1267" y="79"/>
                    <a:pt x="1162" y="42"/>
                    <a:pt x="1042" y="21"/>
                  </a:cubicBezTo>
                  <a:cubicBezTo>
                    <a:pt x="980" y="7"/>
                    <a:pt x="915" y="0"/>
                    <a:pt x="849"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16"/>
            <p:cNvSpPr/>
            <p:nvPr/>
          </p:nvSpPr>
          <p:spPr>
            <a:xfrm flipH="1">
              <a:off x="6048457" y="4090645"/>
              <a:ext cx="132152" cy="426227"/>
            </a:xfrm>
            <a:custGeom>
              <a:rect b="b" l="l" r="r" t="t"/>
              <a:pathLst>
                <a:path extrusionOk="0" h="6815" w="2113">
                  <a:moveTo>
                    <a:pt x="1286" y="1"/>
                  </a:moveTo>
                  <a:cubicBezTo>
                    <a:pt x="664" y="1"/>
                    <a:pt x="577" y="1023"/>
                    <a:pt x="567" y="1449"/>
                  </a:cubicBezTo>
                  <a:cubicBezTo>
                    <a:pt x="564" y="1551"/>
                    <a:pt x="642" y="1636"/>
                    <a:pt x="745" y="1640"/>
                  </a:cubicBezTo>
                  <a:lnTo>
                    <a:pt x="1301" y="1663"/>
                  </a:lnTo>
                  <a:cubicBezTo>
                    <a:pt x="1249" y="1926"/>
                    <a:pt x="1290" y="2216"/>
                    <a:pt x="1273" y="2473"/>
                  </a:cubicBezTo>
                  <a:cubicBezTo>
                    <a:pt x="1246" y="2971"/>
                    <a:pt x="1175" y="3462"/>
                    <a:pt x="1065" y="3947"/>
                  </a:cubicBezTo>
                  <a:cubicBezTo>
                    <a:pt x="847" y="4896"/>
                    <a:pt x="441" y="5763"/>
                    <a:pt x="41" y="6644"/>
                  </a:cubicBezTo>
                  <a:cubicBezTo>
                    <a:pt x="1" y="6733"/>
                    <a:pt x="79" y="6814"/>
                    <a:pt x="150" y="6814"/>
                  </a:cubicBezTo>
                  <a:cubicBezTo>
                    <a:pt x="183" y="6814"/>
                    <a:pt x="214" y="6797"/>
                    <a:pt x="233" y="6757"/>
                  </a:cubicBezTo>
                  <a:cubicBezTo>
                    <a:pt x="601" y="5941"/>
                    <a:pt x="986" y="5135"/>
                    <a:pt x="1216" y="4261"/>
                  </a:cubicBezTo>
                  <a:cubicBezTo>
                    <a:pt x="1314" y="3869"/>
                    <a:pt x="1389" y="3469"/>
                    <a:pt x="1441" y="3067"/>
                  </a:cubicBezTo>
                  <a:cubicBezTo>
                    <a:pt x="1471" y="2824"/>
                    <a:pt x="1489" y="2585"/>
                    <a:pt x="1503" y="2342"/>
                  </a:cubicBezTo>
                  <a:cubicBezTo>
                    <a:pt x="1509" y="2138"/>
                    <a:pt x="1475" y="1875"/>
                    <a:pt x="1530" y="1660"/>
                  </a:cubicBezTo>
                  <a:cubicBezTo>
                    <a:pt x="1703" y="1657"/>
                    <a:pt x="1830" y="1657"/>
                    <a:pt x="1919" y="1657"/>
                  </a:cubicBezTo>
                  <a:cubicBezTo>
                    <a:pt x="1921" y="1657"/>
                    <a:pt x="1922" y="1657"/>
                    <a:pt x="1924" y="1657"/>
                  </a:cubicBezTo>
                  <a:cubicBezTo>
                    <a:pt x="2031" y="1657"/>
                    <a:pt x="2113" y="1566"/>
                    <a:pt x="2106" y="1459"/>
                  </a:cubicBezTo>
                  <a:cubicBezTo>
                    <a:pt x="2072" y="1019"/>
                    <a:pt x="1929" y="25"/>
                    <a:pt x="1304" y="1"/>
                  </a:cubicBezTo>
                  <a:cubicBezTo>
                    <a:pt x="1298" y="1"/>
                    <a:pt x="1292" y="1"/>
                    <a:pt x="1286" y="1"/>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16"/>
            <p:cNvSpPr/>
            <p:nvPr/>
          </p:nvSpPr>
          <p:spPr>
            <a:xfrm flipH="1">
              <a:off x="6171603" y="4271517"/>
              <a:ext cx="28019" cy="265868"/>
            </a:xfrm>
            <a:custGeom>
              <a:rect b="b" l="l" r="r" t="t"/>
              <a:pathLst>
                <a:path extrusionOk="0" h="4251" w="448">
                  <a:moveTo>
                    <a:pt x="187" y="1"/>
                  </a:moveTo>
                  <a:cubicBezTo>
                    <a:pt x="119" y="1"/>
                    <a:pt x="45" y="57"/>
                    <a:pt x="61" y="144"/>
                  </a:cubicBezTo>
                  <a:cubicBezTo>
                    <a:pt x="192" y="830"/>
                    <a:pt x="219" y="1513"/>
                    <a:pt x="154" y="2209"/>
                  </a:cubicBezTo>
                  <a:cubicBezTo>
                    <a:pt x="96" y="2854"/>
                    <a:pt x="0" y="3493"/>
                    <a:pt x="66" y="4141"/>
                  </a:cubicBezTo>
                  <a:cubicBezTo>
                    <a:pt x="72" y="4214"/>
                    <a:pt x="133" y="4251"/>
                    <a:pt x="190" y="4251"/>
                  </a:cubicBezTo>
                  <a:cubicBezTo>
                    <a:pt x="247" y="4251"/>
                    <a:pt x="301" y="4214"/>
                    <a:pt x="294" y="4141"/>
                  </a:cubicBezTo>
                  <a:cubicBezTo>
                    <a:pt x="225" y="3441"/>
                    <a:pt x="342" y="2759"/>
                    <a:pt x="397" y="2062"/>
                  </a:cubicBezTo>
                  <a:cubicBezTo>
                    <a:pt x="447" y="1396"/>
                    <a:pt x="406" y="738"/>
                    <a:pt x="283" y="82"/>
                  </a:cubicBezTo>
                  <a:cubicBezTo>
                    <a:pt x="273" y="25"/>
                    <a:pt x="231" y="1"/>
                    <a:pt x="187" y="1"/>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16"/>
            <p:cNvSpPr/>
            <p:nvPr/>
          </p:nvSpPr>
          <p:spPr>
            <a:xfrm flipH="1">
              <a:off x="6141958" y="4184395"/>
              <a:ext cx="96941" cy="104008"/>
            </a:xfrm>
            <a:custGeom>
              <a:rect b="b" l="l" r="r" t="t"/>
              <a:pathLst>
                <a:path extrusionOk="0" h="1663" w="1550">
                  <a:moveTo>
                    <a:pt x="720" y="0"/>
                  </a:moveTo>
                  <a:cubicBezTo>
                    <a:pt x="101" y="0"/>
                    <a:pt x="13" y="1023"/>
                    <a:pt x="4" y="1448"/>
                  </a:cubicBezTo>
                  <a:cubicBezTo>
                    <a:pt x="0" y="1551"/>
                    <a:pt x="79" y="1632"/>
                    <a:pt x="182" y="1639"/>
                  </a:cubicBezTo>
                  <a:lnTo>
                    <a:pt x="741" y="1663"/>
                  </a:lnTo>
                  <a:cubicBezTo>
                    <a:pt x="1038" y="1656"/>
                    <a:pt x="1233" y="1656"/>
                    <a:pt x="1356" y="1656"/>
                  </a:cubicBezTo>
                  <a:cubicBezTo>
                    <a:pt x="1357" y="1656"/>
                    <a:pt x="1359" y="1656"/>
                    <a:pt x="1361" y="1656"/>
                  </a:cubicBezTo>
                  <a:cubicBezTo>
                    <a:pt x="1467" y="1656"/>
                    <a:pt x="1550" y="1566"/>
                    <a:pt x="1543" y="1458"/>
                  </a:cubicBezTo>
                  <a:cubicBezTo>
                    <a:pt x="1509" y="1018"/>
                    <a:pt x="1365" y="24"/>
                    <a:pt x="741" y="0"/>
                  </a:cubicBezTo>
                  <a:cubicBezTo>
                    <a:pt x="734" y="0"/>
                    <a:pt x="727" y="0"/>
                    <a:pt x="720" y="0"/>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16"/>
            <p:cNvSpPr/>
            <p:nvPr/>
          </p:nvSpPr>
          <p:spPr>
            <a:xfrm flipH="1">
              <a:off x="6103932" y="4329556"/>
              <a:ext cx="89936" cy="185001"/>
            </a:xfrm>
            <a:custGeom>
              <a:rect b="b" l="l" r="r" t="t"/>
              <a:pathLst>
                <a:path extrusionOk="0" h="2958" w="1438">
                  <a:moveTo>
                    <a:pt x="517" y="2204"/>
                  </a:moveTo>
                  <a:cubicBezTo>
                    <a:pt x="516" y="2205"/>
                    <a:pt x="515" y="2206"/>
                    <a:pt x="516" y="2206"/>
                  </a:cubicBezTo>
                  <a:cubicBezTo>
                    <a:pt x="516" y="2206"/>
                    <a:pt x="517" y="2205"/>
                    <a:pt x="517" y="2204"/>
                  </a:cubicBezTo>
                  <a:close/>
                  <a:moveTo>
                    <a:pt x="994" y="0"/>
                  </a:moveTo>
                  <a:lnTo>
                    <a:pt x="994" y="0"/>
                  </a:lnTo>
                  <a:cubicBezTo>
                    <a:pt x="943" y="257"/>
                    <a:pt x="899" y="512"/>
                    <a:pt x="840" y="769"/>
                  </a:cubicBezTo>
                  <a:cubicBezTo>
                    <a:pt x="806" y="892"/>
                    <a:pt x="782" y="1021"/>
                    <a:pt x="748" y="1144"/>
                  </a:cubicBezTo>
                  <a:cubicBezTo>
                    <a:pt x="738" y="1182"/>
                    <a:pt x="727" y="1220"/>
                    <a:pt x="721" y="1257"/>
                  </a:cubicBezTo>
                  <a:cubicBezTo>
                    <a:pt x="618" y="1106"/>
                    <a:pt x="516" y="957"/>
                    <a:pt x="410" y="813"/>
                  </a:cubicBezTo>
                  <a:cubicBezTo>
                    <a:pt x="287" y="643"/>
                    <a:pt x="158" y="472"/>
                    <a:pt x="21" y="312"/>
                  </a:cubicBezTo>
                  <a:lnTo>
                    <a:pt x="21" y="312"/>
                  </a:lnTo>
                  <a:cubicBezTo>
                    <a:pt x="123" y="496"/>
                    <a:pt x="232" y="676"/>
                    <a:pt x="349" y="854"/>
                  </a:cubicBezTo>
                  <a:cubicBezTo>
                    <a:pt x="458" y="1029"/>
                    <a:pt x="574" y="1196"/>
                    <a:pt x="690" y="1363"/>
                  </a:cubicBezTo>
                  <a:cubicBezTo>
                    <a:pt x="676" y="1414"/>
                    <a:pt x="663" y="1469"/>
                    <a:pt x="645" y="1520"/>
                  </a:cubicBezTo>
                  <a:cubicBezTo>
                    <a:pt x="591" y="1708"/>
                    <a:pt x="530" y="1892"/>
                    <a:pt x="461" y="2076"/>
                  </a:cubicBezTo>
                  <a:lnTo>
                    <a:pt x="281" y="1766"/>
                  </a:lnTo>
                  <a:cubicBezTo>
                    <a:pt x="212" y="1650"/>
                    <a:pt x="141" y="1537"/>
                    <a:pt x="65" y="1428"/>
                  </a:cubicBezTo>
                  <a:lnTo>
                    <a:pt x="65" y="1428"/>
                  </a:lnTo>
                  <a:cubicBezTo>
                    <a:pt x="110" y="1554"/>
                    <a:pt x="164" y="1677"/>
                    <a:pt x="219" y="1796"/>
                  </a:cubicBezTo>
                  <a:cubicBezTo>
                    <a:pt x="277" y="1916"/>
                    <a:pt x="338" y="2036"/>
                    <a:pt x="407" y="2151"/>
                  </a:cubicBezTo>
                  <a:cubicBezTo>
                    <a:pt x="414" y="2162"/>
                    <a:pt x="417" y="2168"/>
                    <a:pt x="424" y="2179"/>
                  </a:cubicBezTo>
                  <a:cubicBezTo>
                    <a:pt x="414" y="2203"/>
                    <a:pt x="407" y="2230"/>
                    <a:pt x="396" y="2258"/>
                  </a:cubicBezTo>
                  <a:cubicBezTo>
                    <a:pt x="349" y="2376"/>
                    <a:pt x="297" y="2496"/>
                    <a:pt x="243" y="2612"/>
                  </a:cubicBezTo>
                  <a:cubicBezTo>
                    <a:pt x="236" y="2626"/>
                    <a:pt x="232" y="2636"/>
                    <a:pt x="226" y="2647"/>
                  </a:cubicBezTo>
                  <a:cubicBezTo>
                    <a:pt x="199" y="2578"/>
                    <a:pt x="171" y="2510"/>
                    <a:pt x="141" y="2445"/>
                  </a:cubicBezTo>
                  <a:cubicBezTo>
                    <a:pt x="120" y="2401"/>
                    <a:pt x="100" y="2360"/>
                    <a:pt x="76" y="2315"/>
                  </a:cubicBezTo>
                  <a:cubicBezTo>
                    <a:pt x="51" y="2274"/>
                    <a:pt x="31" y="2230"/>
                    <a:pt x="1" y="2196"/>
                  </a:cubicBezTo>
                  <a:lnTo>
                    <a:pt x="1" y="2196"/>
                  </a:lnTo>
                  <a:cubicBezTo>
                    <a:pt x="18" y="2240"/>
                    <a:pt x="24" y="2285"/>
                    <a:pt x="38" y="2332"/>
                  </a:cubicBezTo>
                  <a:cubicBezTo>
                    <a:pt x="51" y="2376"/>
                    <a:pt x="65" y="2421"/>
                    <a:pt x="79" y="2469"/>
                  </a:cubicBezTo>
                  <a:cubicBezTo>
                    <a:pt x="106" y="2557"/>
                    <a:pt x="137" y="2647"/>
                    <a:pt x="168" y="2738"/>
                  </a:cubicBezTo>
                  <a:lnTo>
                    <a:pt x="174" y="2752"/>
                  </a:lnTo>
                  <a:cubicBezTo>
                    <a:pt x="141" y="2824"/>
                    <a:pt x="103" y="2892"/>
                    <a:pt x="62" y="2957"/>
                  </a:cubicBezTo>
                  <a:cubicBezTo>
                    <a:pt x="113" y="2896"/>
                    <a:pt x="158" y="2831"/>
                    <a:pt x="199" y="2765"/>
                  </a:cubicBezTo>
                  <a:lnTo>
                    <a:pt x="212" y="2765"/>
                  </a:lnTo>
                  <a:cubicBezTo>
                    <a:pt x="318" y="2756"/>
                    <a:pt x="420" y="2742"/>
                    <a:pt x="527" y="2729"/>
                  </a:cubicBezTo>
                  <a:cubicBezTo>
                    <a:pt x="629" y="2711"/>
                    <a:pt x="731" y="2691"/>
                    <a:pt x="834" y="2663"/>
                  </a:cubicBezTo>
                  <a:cubicBezTo>
                    <a:pt x="766" y="2657"/>
                    <a:pt x="700" y="2655"/>
                    <a:pt x="634" y="2655"/>
                  </a:cubicBezTo>
                  <a:cubicBezTo>
                    <a:pt x="596" y="2655"/>
                    <a:pt x="558" y="2655"/>
                    <a:pt x="519" y="2657"/>
                  </a:cubicBezTo>
                  <a:cubicBezTo>
                    <a:pt x="431" y="2660"/>
                    <a:pt x="342" y="2667"/>
                    <a:pt x="253" y="2677"/>
                  </a:cubicBezTo>
                  <a:cubicBezTo>
                    <a:pt x="328" y="2548"/>
                    <a:pt x="396" y="2417"/>
                    <a:pt x="458" y="2281"/>
                  </a:cubicBezTo>
                  <a:cubicBezTo>
                    <a:pt x="465" y="2261"/>
                    <a:pt x="475" y="2240"/>
                    <a:pt x="482" y="2220"/>
                  </a:cubicBezTo>
                  <a:cubicBezTo>
                    <a:pt x="489" y="2220"/>
                    <a:pt x="495" y="2220"/>
                    <a:pt x="506" y="2212"/>
                  </a:cubicBezTo>
                  <a:cubicBezTo>
                    <a:pt x="513" y="2209"/>
                    <a:pt x="519" y="2196"/>
                    <a:pt x="519" y="2196"/>
                  </a:cubicBezTo>
                  <a:lnTo>
                    <a:pt x="519" y="2199"/>
                  </a:lnTo>
                  <a:cubicBezTo>
                    <a:pt x="519" y="2201"/>
                    <a:pt x="518" y="2203"/>
                    <a:pt x="517" y="2204"/>
                  </a:cubicBezTo>
                  <a:lnTo>
                    <a:pt x="517" y="2204"/>
                  </a:lnTo>
                  <a:cubicBezTo>
                    <a:pt x="521" y="2202"/>
                    <a:pt x="528" y="2199"/>
                    <a:pt x="530" y="2199"/>
                  </a:cubicBezTo>
                  <a:cubicBezTo>
                    <a:pt x="557" y="2185"/>
                    <a:pt x="588" y="2176"/>
                    <a:pt x="618" y="2162"/>
                  </a:cubicBezTo>
                  <a:lnTo>
                    <a:pt x="803" y="2094"/>
                  </a:lnTo>
                  <a:cubicBezTo>
                    <a:pt x="929" y="2045"/>
                    <a:pt x="1052" y="1995"/>
                    <a:pt x="1171" y="1940"/>
                  </a:cubicBezTo>
                  <a:lnTo>
                    <a:pt x="1171" y="1940"/>
                  </a:lnTo>
                  <a:cubicBezTo>
                    <a:pt x="1042" y="1963"/>
                    <a:pt x="912" y="1991"/>
                    <a:pt x="782" y="2028"/>
                  </a:cubicBezTo>
                  <a:cubicBezTo>
                    <a:pt x="717" y="2045"/>
                    <a:pt x="656" y="2066"/>
                    <a:pt x="591" y="2086"/>
                  </a:cubicBezTo>
                  <a:cubicBezTo>
                    <a:pt x="571" y="2094"/>
                    <a:pt x="550" y="2100"/>
                    <a:pt x="533" y="2107"/>
                  </a:cubicBezTo>
                  <a:cubicBezTo>
                    <a:pt x="608" y="1922"/>
                    <a:pt x="670" y="1735"/>
                    <a:pt x="727" y="1544"/>
                  </a:cubicBezTo>
                  <a:cubicBezTo>
                    <a:pt x="744" y="1492"/>
                    <a:pt x="758" y="1438"/>
                    <a:pt x="772" y="1383"/>
                  </a:cubicBezTo>
                  <a:cubicBezTo>
                    <a:pt x="1001" y="1247"/>
                    <a:pt x="1223" y="1103"/>
                    <a:pt x="1438" y="947"/>
                  </a:cubicBezTo>
                  <a:lnTo>
                    <a:pt x="1438" y="947"/>
                  </a:lnTo>
                  <a:cubicBezTo>
                    <a:pt x="1219" y="1045"/>
                    <a:pt x="1007" y="1158"/>
                    <a:pt x="799" y="1274"/>
                  </a:cubicBezTo>
                  <a:cubicBezTo>
                    <a:pt x="840" y="1111"/>
                    <a:pt x="875" y="947"/>
                    <a:pt x="905" y="779"/>
                  </a:cubicBezTo>
                  <a:cubicBezTo>
                    <a:pt x="926" y="653"/>
                    <a:pt x="943" y="523"/>
                    <a:pt x="960" y="394"/>
                  </a:cubicBezTo>
                  <a:cubicBezTo>
                    <a:pt x="973" y="263"/>
                    <a:pt x="987" y="134"/>
                    <a:pt x="994"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16"/>
            <p:cNvSpPr/>
            <p:nvPr/>
          </p:nvSpPr>
          <p:spPr>
            <a:xfrm flipH="1">
              <a:off x="6112876" y="4300724"/>
              <a:ext cx="41966" cy="36775"/>
            </a:xfrm>
            <a:custGeom>
              <a:rect b="b" l="l" r="r" t="t"/>
              <a:pathLst>
                <a:path extrusionOk="0" h="588" w="671">
                  <a:moveTo>
                    <a:pt x="332" y="1"/>
                  </a:moveTo>
                  <a:cubicBezTo>
                    <a:pt x="228" y="1"/>
                    <a:pt x="128" y="56"/>
                    <a:pt x="76" y="154"/>
                  </a:cubicBezTo>
                  <a:cubicBezTo>
                    <a:pt x="1" y="298"/>
                    <a:pt x="52" y="475"/>
                    <a:pt x="196" y="554"/>
                  </a:cubicBezTo>
                  <a:cubicBezTo>
                    <a:pt x="239" y="577"/>
                    <a:pt x="286" y="588"/>
                    <a:pt x="332" y="588"/>
                  </a:cubicBezTo>
                  <a:cubicBezTo>
                    <a:pt x="438" y="588"/>
                    <a:pt x="540" y="531"/>
                    <a:pt x="592" y="431"/>
                  </a:cubicBezTo>
                  <a:cubicBezTo>
                    <a:pt x="670" y="291"/>
                    <a:pt x="615" y="110"/>
                    <a:pt x="472" y="35"/>
                  </a:cubicBezTo>
                  <a:cubicBezTo>
                    <a:pt x="427" y="12"/>
                    <a:pt x="379" y="1"/>
                    <a:pt x="332"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16"/>
            <p:cNvSpPr/>
            <p:nvPr/>
          </p:nvSpPr>
          <p:spPr>
            <a:xfrm flipH="1">
              <a:off x="6168413" y="4335560"/>
              <a:ext cx="41716" cy="36775"/>
            </a:xfrm>
            <a:custGeom>
              <a:rect b="b" l="l" r="r" t="t"/>
              <a:pathLst>
                <a:path extrusionOk="0" h="588" w="667">
                  <a:moveTo>
                    <a:pt x="335" y="1"/>
                  </a:moveTo>
                  <a:cubicBezTo>
                    <a:pt x="230" y="1"/>
                    <a:pt x="129" y="57"/>
                    <a:pt x="76" y="154"/>
                  </a:cubicBezTo>
                  <a:cubicBezTo>
                    <a:pt x="1" y="298"/>
                    <a:pt x="53" y="475"/>
                    <a:pt x="196" y="553"/>
                  </a:cubicBezTo>
                  <a:cubicBezTo>
                    <a:pt x="240" y="576"/>
                    <a:pt x="287" y="587"/>
                    <a:pt x="333" y="587"/>
                  </a:cubicBezTo>
                  <a:cubicBezTo>
                    <a:pt x="438" y="587"/>
                    <a:pt x="539" y="531"/>
                    <a:pt x="592" y="434"/>
                  </a:cubicBezTo>
                  <a:cubicBezTo>
                    <a:pt x="667" y="290"/>
                    <a:pt x="615" y="113"/>
                    <a:pt x="472" y="35"/>
                  </a:cubicBezTo>
                  <a:cubicBezTo>
                    <a:pt x="428" y="12"/>
                    <a:pt x="381" y="1"/>
                    <a:pt x="335"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16"/>
            <p:cNvSpPr/>
            <p:nvPr/>
          </p:nvSpPr>
          <p:spPr>
            <a:xfrm flipH="1">
              <a:off x="6173479" y="4395288"/>
              <a:ext cx="38526" cy="33710"/>
            </a:xfrm>
            <a:custGeom>
              <a:rect b="b" l="l" r="r" t="t"/>
              <a:pathLst>
                <a:path extrusionOk="0" h="539" w="616">
                  <a:moveTo>
                    <a:pt x="307" y="1"/>
                  </a:moveTo>
                  <a:cubicBezTo>
                    <a:pt x="210" y="1"/>
                    <a:pt x="118" y="51"/>
                    <a:pt x="69" y="141"/>
                  </a:cubicBezTo>
                  <a:cubicBezTo>
                    <a:pt x="1" y="274"/>
                    <a:pt x="48" y="435"/>
                    <a:pt x="182" y="506"/>
                  </a:cubicBezTo>
                  <a:cubicBezTo>
                    <a:pt x="222" y="528"/>
                    <a:pt x="265" y="539"/>
                    <a:pt x="308" y="539"/>
                  </a:cubicBezTo>
                  <a:cubicBezTo>
                    <a:pt x="403" y="539"/>
                    <a:pt x="496" y="487"/>
                    <a:pt x="543" y="397"/>
                  </a:cubicBezTo>
                  <a:cubicBezTo>
                    <a:pt x="615" y="264"/>
                    <a:pt x="563" y="104"/>
                    <a:pt x="434" y="32"/>
                  </a:cubicBezTo>
                  <a:cubicBezTo>
                    <a:pt x="393" y="11"/>
                    <a:pt x="349" y="1"/>
                    <a:pt x="307"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16"/>
            <p:cNvSpPr/>
            <p:nvPr/>
          </p:nvSpPr>
          <p:spPr>
            <a:xfrm flipH="1">
              <a:off x="6101368" y="4434001"/>
              <a:ext cx="38276" cy="33773"/>
            </a:xfrm>
            <a:custGeom>
              <a:rect b="b" l="l" r="r" t="t"/>
              <a:pathLst>
                <a:path extrusionOk="0" h="540" w="612">
                  <a:moveTo>
                    <a:pt x="304" y="1"/>
                  </a:moveTo>
                  <a:cubicBezTo>
                    <a:pt x="209" y="1"/>
                    <a:pt x="118" y="52"/>
                    <a:pt x="69" y="143"/>
                  </a:cubicBezTo>
                  <a:cubicBezTo>
                    <a:pt x="0" y="273"/>
                    <a:pt x="49" y="437"/>
                    <a:pt x="178" y="509"/>
                  </a:cubicBezTo>
                  <a:cubicBezTo>
                    <a:pt x="219" y="530"/>
                    <a:pt x="262" y="540"/>
                    <a:pt x="305" y="540"/>
                  </a:cubicBezTo>
                  <a:cubicBezTo>
                    <a:pt x="401" y="540"/>
                    <a:pt x="494" y="488"/>
                    <a:pt x="544" y="396"/>
                  </a:cubicBezTo>
                  <a:cubicBezTo>
                    <a:pt x="612" y="266"/>
                    <a:pt x="564" y="103"/>
                    <a:pt x="434" y="35"/>
                  </a:cubicBezTo>
                  <a:cubicBezTo>
                    <a:pt x="392" y="12"/>
                    <a:pt x="347" y="1"/>
                    <a:pt x="304"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16"/>
            <p:cNvSpPr/>
            <p:nvPr/>
          </p:nvSpPr>
          <p:spPr>
            <a:xfrm flipH="1">
              <a:off x="6131701" y="4485098"/>
              <a:ext cx="26518" cy="23266"/>
            </a:xfrm>
            <a:custGeom>
              <a:rect b="b" l="l" r="r" t="t"/>
              <a:pathLst>
                <a:path extrusionOk="0" h="372" w="424">
                  <a:moveTo>
                    <a:pt x="212" y="1"/>
                  </a:moveTo>
                  <a:cubicBezTo>
                    <a:pt x="143" y="1"/>
                    <a:pt x="77" y="39"/>
                    <a:pt x="45" y="105"/>
                  </a:cubicBezTo>
                  <a:cubicBezTo>
                    <a:pt x="1" y="197"/>
                    <a:pt x="38" y="310"/>
                    <a:pt x="130" y="354"/>
                  </a:cubicBezTo>
                  <a:cubicBezTo>
                    <a:pt x="156" y="366"/>
                    <a:pt x="183" y="372"/>
                    <a:pt x="210" y="372"/>
                  </a:cubicBezTo>
                  <a:cubicBezTo>
                    <a:pt x="280" y="372"/>
                    <a:pt x="347" y="333"/>
                    <a:pt x="379" y="269"/>
                  </a:cubicBezTo>
                  <a:cubicBezTo>
                    <a:pt x="424" y="176"/>
                    <a:pt x="383" y="64"/>
                    <a:pt x="294" y="20"/>
                  </a:cubicBezTo>
                  <a:cubicBezTo>
                    <a:pt x="268" y="7"/>
                    <a:pt x="240" y="1"/>
                    <a:pt x="212"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16"/>
            <p:cNvSpPr/>
            <p:nvPr/>
          </p:nvSpPr>
          <p:spPr>
            <a:xfrm flipH="1">
              <a:off x="6180984" y="4451826"/>
              <a:ext cx="26581" cy="23266"/>
            </a:xfrm>
            <a:custGeom>
              <a:rect b="b" l="l" r="r" t="t"/>
              <a:pathLst>
                <a:path extrusionOk="0" h="372" w="425">
                  <a:moveTo>
                    <a:pt x="213" y="0"/>
                  </a:moveTo>
                  <a:cubicBezTo>
                    <a:pt x="144" y="0"/>
                    <a:pt x="77" y="38"/>
                    <a:pt x="45" y="104"/>
                  </a:cubicBezTo>
                  <a:cubicBezTo>
                    <a:pt x="1" y="196"/>
                    <a:pt x="42" y="306"/>
                    <a:pt x="131" y="353"/>
                  </a:cubicBezTo>
                  <a:cubicBezTo>
                    <a:pt x="156" y="365"/>
                    <a:pt x="183" y="371"/>
                    <a:pt x="210" y="371"/>
                  </a:cubicBezTo>
                  <a:cubicBezTo>
                    <a:pt x="280" y="371"/>
                    <a:pt x="348" y="331"/>
                    <a:pt x="380" y="265"/>
                  </a:cubicBezTo>
                  <a:cubicBezTo>
                    <a:pt x="424" y="172"/>
                    <a:pt x="387" y="63"/>
                    <a:pt x="295" y="19"/>
                  </a:cubicBezTo>
                  <a:cubicBezTo>
                    <a:pt x="269" y="6"/>
                    <a:pt x="241" y="0"/>
                    <a:pt x="213"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16"/>
            <p:cNvSpPr/>
            <p:nvPr/>
          </p:nvSpPr>
          <p:spPr>
            <a:xfrm flipH="1">
              <a:off x="6080666" y="4365768"/>
              <a:ext cx="41841" cy="36838"/>
            </a:xfrm>
            <a:custGeom>
              <a:rect b="b" l="l" r="r" t="t"/>
              <a:pathLst>
                <a:path extrusionOk="0" h="589" w="669">
                  <a:moveTo>
                    <a:pt x="335" y="0"/>
                  </a:moveTo>
                  <a:cubicBezTo>
                    <a:pt x="230" y="0"/>
                    <a:pt x="130" y="57"/>
                    <a:pt x="78" y="156"/>
                  </a:cubicBezTo>
                  <a:cubicBezTo>
                    <a:pt x="0" y="299"/>
                    <a:pt x="54" y="477"/>
                    <a:pt x="197" y="555"/>
                  </a:cubicBezTo>
                  <a:cubicBezTo>
                    <a:pt x="241" y="578"/>
                    <a:pt x="288" y="589"/>
                    <a:pt x="334" y="589"/>
                  </a:cubicBezTo>
                  <a:cubicBezTo>
                    <a:pt x="439" y="589"/>
                    <a:pt x="542" y="532"/>
                    <a:pt x="594" y="432"/>
                  </a:cubicBezTo>
                  <a:cubicBezTo>
                    <a:pt x="669" y="289"/>
                    <a:pt x="614" y="111"/>
                    <a:pt x="474" y="36"/>
                  </a:cubicBezTo>
                  <a:cubicBezTo>
                    <a:pt x="430" y="12"/>
                    <a:pt x="382" y="0"/>
                    <a:pt x="335"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16"/>
            <p:cNvSpPr/>
            <p:nvPr/>
          </p:nvSpPr>
          <p:spPr>
            <a:xfrm flipH="1">
              <a:off x="6192492" y="4455516"/>
              <a:ext cx="12508" cy="11007"/>
            </a:xfrm>
            <a:custGeom>
              <a:rect b="b" l="l" r="r" t="t"/>
              <a:pathLst>
                <a:path extrusionOk="0" h="176" w="200">
                  <a:moveTo>
                    <a:pt x="99" y="0"/>
                  </a:moveTo>
                  <a:cubicBezTo>
                    <a:pt x="67" y="0"/>
                    <a:pt x="38" y="17"/>
                    <a:pt x="21" y="45"/>
                  </a:cubicBezTo>
                  <a:cubicBezTo>
                    <a:pt x="1" y="90"/>
                    <a:pt x="15" y="141"/>
                    <a:pt x="59" y="165"/>
                  </a:cubicBezTo>
                  <a:cubicBezTo>
                    <a:pt x="72" y="172"/>
                    <a:pt x="85" y="176"/>
                    <a:pt x="99" y="176"/>
                  </a:cubicBezTo>
                  <a:cubicBezTo>
                    <a:pt x="130" y="176"/>
                    <a:pt x="161" y="158"/>
                    <a:pt x="175" y="127"/>
                  </a:cubicBezTo>
                  <a:cubicBezTo>
                    <a:pt x="199" y="86"/>
                    <a:pt x="182" y="31"/>
                    <a:pt x="141" y="11"/>
                  </a:cubicBezTo>
                  <a:cubicBezTo>
                    <a:pt x="127" y="3"/>
                    <a:pt x="113" y="0"/>
                    <a:pt x="99"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16"/>
            <p:cNvSpPr/>
            <p:nvPr/>
          </p:nvSpPr>
          <p:spPr>
            <a:xfrm flipH="1">
              <a:off x="6135266" y="4488663"/>
              <a:ext cx="9069" cy="7818"/>
            </a:xfrm>
            <a:custGeom>
              <a:rect b="b" l="l" r="r" t="t"/>
              <a:pathLst>
                <a:path extrusionOk="0" h="125" w="145">
                  <a:moveTo>
                    <a:pt x="75" y="1"/>
                  </a:moveTo>
                  <a:cubicBezTo>
                    <a:pt x="52" y="1"/>
                    <a:pt x="29" y="12"/>
                    <a:pt x="17" y="34"/>
                  </a:cubicBezTo>
                  <a:cubicBezTo>
                    <a:pt x="1" y="65"/>
                    <a:pt x="14" y="103"/>
                    <a:pt x="45" y="116"/>
                  </a:cubicBezTo>
                  <a:cubicBezTo>
                    <a:pt x="54" y="121"/>
                    <a:pt x="64" y="124"/>
                    <a:pt x="74" y="124"/>
                  </a:cubicBezTo>
                  <a:cubicBezTo>
                    <a:pt x="95" y="124"/>
                    <a:pt x="115" y="113"/>
                    <a:pt x="127" y="92"/>
                  </a:cubicBezTo>
                  <a:cubicBezTo>
                    <a:pt x="144" y="62"/>
                    <a:pt x="130" y="24"/>
                    <a:pt x="103" y="7"/>
                  </a:cubicBezTo>
                  <a:cubicBezTo>
                    <a:pt x="94" y="3"/>
                    <a:pt x="85" y="1"/>
                    <a:pt x="75"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16"/>
            <p:cNvSpPr/>
            <p:nvPr/>
          </p:nvSpPr>
          <p:spPr>
            <a:xfrm flipH="1">
              <a:off x="6105808" y="4439755"/>
              <a:ext cx="14635" cy="12759"/>
            </a:xfrm>
            <a:custGeom>
              <a:rect b="b" l="l" r="r" t="t"/>
              <a:pathLst>
                <a:path extrusionOk="0" h="204" w="234">
                  <a:moveTo>
                    <a:pt x="120" y="0"/>
                  </a:moveTo>
                  <a:cubicBezTo>
                    <a:pt x="83" y="0"/>
                    <a:pt x="47" y="19"/>
                    <a:pt x="28" y="55"/>
                  </a:cubicBezTo>
                  <a:cubicBezTo>
                    <a:pt x="1" y="102"/>
                    <a:pt x="21" y="164"/>
                    <a:pt x="69" y="192"/>
                  </a:cubicBezTo>
                  <a:cubicBezTo>
                    <a:pt x="85" y="200"/>
                    <a:pt x="101" y="204"/>
                    <a:pt x="117" y="204"/>
                  </a:cubicBezTo>
                  <a:cubicBezTo>
                    <a:pt x="154" y="204"/>
                    <a:pt x="189" y="184"/>
                    <a:pt x="205" y="151"/>
                  </a:cubicBezTo>
                  <a:cubicBezTo>
                    <a:pt x="233" y="99"/>
                    <a:pt x="216" y="38"/>
                    <a:pt x="164" y="11"/>
                  </a:cubicBezTo>
                  <a:cubicBezTo>
                    <a:pt x="150" y="3"/>
                    <a:pt x="135" y="0"/>
                    <a:pt x="120"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16"/>
            <p:cNvSpPr/>
            <p:nvPr/>
          </p:nvSpPr>
          <p:spPr>
            <a:xfrm flipH="1">
              <a:off x="6085607" y="4370771"/>
              <a:ext cx="17074" cy="15010"/>
            </a:xfrm>
            <a:custGeom>
              <a:rect b="b" l="l" r="r" t="t"/>
              <a:pathLst>
                <a:path extrusionOk="0" h="240" w="273">
                  <a:moveTo>
                    <a:pt x="138" y="1"/>
                  </a:moveTo>
                  <a:cubicBezTo>
                    <a:pt x="95" y="1"/>
                    <a:pt x="53" y="25"/>
                    <a:pt x="31" y="66"/>
                  </a:cubicBezTo>
                  <a:cubicBezTo>
                    <a:pt x="0" y="124"/>
                    <a:pt x="24" y="195"/>
                    <a:pt x="82" y="226"/>
                  </a:cubicBezTo>
                  <a:cubicBezTo>
                    <a:pt x="99" y="235"/>
                    <a:pt x="118" y="239"/>
                    <a:pt x="136" y="239"/>
                  </a:cubicBezTo>
                  <a:cubicBezTo>
                    <a:pt x="179" y="239"/>
                    <a:pt x="221" y="216"/>
                    <a:pt x="243" y="175"/>
                  </a:cubicBezTo>
                  <a:cubicBezTo>
                    <a:pt x="273" y="116"/>
                    <a:pt x="249" y="45"/>
                    <a:pt x="191" y="14"/>
                  </a:cubicBezTo>
                  <a:cubicBezTo>
                    <a:pt x="174" y="5"/>
                    <a:pt x="156" y="1"/>
                    <a:pt x="138"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16"/>
            <p:cNvSpPr/>
            <p:nvPr/>
          </p:nvSpPr>
          <p:spPr>
            <a:xfrm flipH="1">
              <a:off x="6127886" y="4304977"/>
              <a:ext cx="16449" cy="14635"/>
            </a:xfrm>
            <a:custGeom>
              <a:rect b="b" l="l" r="r" t="t"/>
              <a:pathLst>
                <a:path extrusionOk="0" h="234" w="263">
                  <a:moveTo>
                    <a:pt x="132" y="0"/>
                  </a:moveTo>
                  <a:cubicBezTo>
                    <a:pt x="91" y="0"/>
                    <a:pt x="52" y="23"/>
                    <a:pt x="31" y="62"/>
                  </a:cubicBezTo>
                  <a:cubicBezTo>
                    <a:pt x="1" y="117"/>
                    <a:pt x="21" y="189"/>
                    <a:pt x="79" y="220"/>
                  </a:cubicBezTo>
                  <a:cubicBezTo>
                    <a:pt x="95" y="229"/>
                    <a:pt x="113" y="233"/>
                    <a:pt x="131" y="233"/>
                  </a:cubicBezTo>
                  <a:cubicBezTo>
                    <a:pt x="173" y="233"/>
                    <a:pt x="215" y="210"/>
                    <a:pt x="236" y="172"/>
                  </a:cubicBezTo>
                  <a:cubicBezTo>
                    <a:pt x="263" y="114"/>
                    <a:pt x="243" y="45"/>
                    <a:pt x="188" y="15"/>
                  </a:cubicBezTo>
                  <a:cubicBezTo>
                    <a:pt x="170" y="5"/>
                    <a:pt x="151" y="0"/>
                    <a:pt x="132"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16"/>
            <p:cNvSpPr/>
            <p:nvPr/>
          </p:nvSpPr>
          <p:spPr>
            <a:xfrm flipH="1">
              <a:off x="6192930" y="4343002"/>
              <a:ext cx="12696" cy="11133"/>
            </a:xfrm>
            <a:custGeom>
              <a:rect b="b" l="l" r="r" t="t"/>
              <a:pathLst>
                <a:path extrusionOk="0" h="178" w="203">
                  <a:moveTo>
                    <a:pt x="103" y="0"/>
                  </a:moveTo>
                  <a:cubicBezTo>
                    <a:pt x="71" y="0"/>
                    <a:pt x="41" y="18"/>
                    <a:pt x="25" y="48"/>
                  </a:cubicBezTo>
                  <a:cubicBezTo>
                    <a:pt x="1" y="89"/>
                    <a:pt x="18" y="144"/>
                    <a:pt x="59" y="168"/>
                  </a:cubicBezTo>
                  <a:cubicBezTo>
                    <a:pt x="73" y="174"/>
                    <a:pt x="87" y="177"/>
                    <a:pt x="101" y="177"/>
                  </a:cubicBezTo>
                  <a:cubicBezTo>
                    <a:pt x="133" y="177"/>
                    <a:pt x="164" y="161"/>
                    <a:pt x="178" y="130"/>
                  </a:cubicBezTo>
                  <a:cubicBezTo>
                    <a:pt x="203" y="86"/>
                    <a:pt x="185" y="35"/>
                    <a:pt x="144" y="11"/>
                  </a:cubicBezTo>
                  <a:cubicBezTo>
                    <a:pt x="131" y="3"/>
                    <a:pt x="117" y="0"/>
                    <a:pt x="103"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16"/>
            <p:cNvSpPr/>
            <p:nvPr/>
          </p:nvSpPr>
          <p:spPr>
            <a:xfrm flipH="1">
              <a:off x="6193368" y="4400916"/>
              <a:ext cx="13322" cy="11758"/>
            </a:xfrm>
            <a:custGeom>
              <a:rect b="b" l="l" r="r" t="t"/>
              <a:pathLst>
                <a:path extrusionOk="0" h="188" w="213">
                  <a:moveTo>
                    <a:pt x="105" y="0"/>
                  </a:moveTo>
                  <a:cubicBezTo>
                    <a:pt x="72" y="0"/>
                    <a:pt x="41" y="19"/>
                    <a:pt x="25" y="51"/>
                  </a:cubicBezTo>
                  <a:cubicBezTo>
                    <a:pt x="1" y="96"/>
                    <a:pt x="18" y="150"/>
                    <a:pt x="62" y="174"/>
                  </a:cubicBezTo>
                  <a:cubicBezTo>
                    <a:pt x="78" y="183"/>
                    <a:pt x="94" y="187"/>
                    <a:pt x="109" y="187"/>
                  </a:cubicBezTo>
                  <a:cubicBezTo>
                    <a:pt x="142" y="187"/>
                    <a:pt x="172" y="169"/>
                    <a:pt x="188" y="137"/>
                  </a:cubicBezTo>
                  <a:cubicBezTo>
                    <a:pt x="212" y="92"/>
                    <a:pt x="195" y="38"/>
                    <a:pt x="151" y="14"/>
                  </a:cubicBezTo>
                  <a:cubicBezTo>
                    <a:pt x="136" y="5"/>
                    <a:pt x="120" y="0"/>
                    <a:pt x="105"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16"/>
            <p:cNvSpPr/>
            <p:nvPr/>
          </p:nvSpPr>
          <p:spPr>
            <a:xfrm flipH="1">
              <a:off x="7411131" y="4149997"/>
              <a:ext cx="73925" cy="150165"/>
            </a:xfrm>
            <a:custGeom>
              <a:rect b="b" l="l" r="r" t="t"/>
              <a:pathLst>
                <a:path extrusionOk="0" h="2401" w="1182">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16"/>
            <p:cNvSpPr/>
            <p:nvPr/>
          </p:nvSpPr>
          <p:spPr>
            <a:xfrm flipH="1">
              <a:off x="7438024" y="4127607"/>
              <a:ext cx="33148" cy="28957"/>
            </a:xfrm>
            <a:custGeom>
              <a:rect b="b" l="l" r="r" t="t"/>
              <a:pathLst>
                <a:path extrusionOk="0" h="463" w="53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16"/>
            <p:cNvSpPr/>
            <p:nvPr/>
          </p:nvSpPr>
          <p:spPr>
            <a:xfrm flipH="1">
              <a:off x="7397684" y="4160129"/>
              <a:ext cx="33210" cy="28957"/>
            </a:xfrm>
            <a:custGeom>
              <a:rect b="b" l="l" r="r" t="t"/>
              <a:pathLst>
                <a:path extrusionOk="0" h="463" w="531">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16"/>
            <p:cNvSpPr/>
            <p:nvPr/>
          </p:nvSpPr>
          <p:spPr>
            <a:xfrm flipH="1">
              <a:off x="7401749" y="4207098"/>
              <a:ext cx="30396" cy="26581"/>
            </a:xfrm>
            <a:custGeom>
              <a:rect b="b" l="l" r="r" t="t"/>
              <a:pathLst>
                <a:path extrusionOk="0" h="425" w="486">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16"/>
            <p:cNvSpPr/>
            <p:nvPr/>
          </p:nvSpPr>
          <p:spPr>
            <a:xfrm flipH="1">
              <a:off x="7462853" y="4230551"/>
              <a:ext cx="30333" cy="26518"/>
            </a:xfrm>
            <a:custGeom>
              <a:rect b="b" l="l" r="r" t="t"/>
              <a:pathLst>
                <a:path extrusionOk="0" h="424" w="485">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16"/>
            <p:cNvSpPr/>
            <p:nvPr/>
          </p:nvSpPr>
          <p:spPr>
            <a:xfrm flipH="1">
              <a:off x="7452784" y="4272767"/>
              <a:ext cx="20764" cy="18325"/>
            </a:xfrm>
            <a:custGeom>
              <a:rect b="b" l="l" r="r" t="t"/>
              <a:pathLst>
                <a:path extrusionOk="0" h="293" w="332">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16"/>
            <p:cNvSpPr/>
            <p:nvPr/>
          </p:nvSpPr>
          <p:spPr>
            <a:xfrm flipH="1">
              <a:off x="7410505" y="4251441"/>
              <a:ext cx="20764" cy="18325"/>
            </a:xfrm>
            <a:custGeom>
              <a:rect b="b" l="l" r="r" t="t"/>
              <a:pathLst>
                <a:path extrusionOk="0" h="293" w="332">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16"/>
            <p:cNvSpPr/>
            <p:nvPr/>
          </p:nvSpPr>
          <p:spPr>
            <a:xfrm flipH="1">
              <a:off x="7470046" y="4175389"/>
              <a:ext cx="33148" cy="28895"/>
            </a:xfrm>
            <a:custGeom>
              <a:rect b="b" l="l" r="r" t="t"/>
              <a:pathLst>
                <a:path extrusionOk="0" h="462" w="53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16"/>
            <p:cNvSpPr/>
            <p:nvPr/>
          </p:nvSpPr>
          <p:spPr>
            <a:xfrm flipH="1">
              <a:off x="7412006" y="4254755"/>
              <a:ext cx="10132" cy="8756"/>
            </a:xfrm>
            <a:custGeom>
              <a:rect b="b" l="l" r="r" t="t"/>
              <a:pathLst>
                <a:path extrusionOk="0" h="140" w="162">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16"/>
            <p:cNvSpPr/>
            <p:nvPr/>
          </p:nvSpPr>
          <p:spPr>
            <a:xfrm flipH="1">
              <a:off x="7463229" y="4275144"/>
              <a:ext cx="7130" cy="6192"/>
            </a:xfrm>
            <a:custGeom>
              <a:rect b="b" l="l" r="r" t="t"/>
              <a:pathLst>
                <a:path extrusionOk="0" h="99" w="114">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16"/>
            <p:cNvSpPr/>
            <p:nvPr/>
          </p:nvSpPr>
          <p:spPr>
            <a:xfrm flipH="1">
              <a:off x="7477738" y="4234304"/>
              <a:ext cx="11383" cy="10069"/>
            </a:xfrm>
            <a:custGeom>
              <a:rect b="b" l="l" r="r" t="t"/>
              <a:pathLst>
                <a:path extrusionOk="0" h="161" w="182">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16"/>
            <p:cNvSpPr/>
            <p:nvPr/>
          </p:nvSpPr>
          <p:spPr>
            <a:xfrm flipH="1">
              <a:off x="7485244" y="4178579"/>
              <a:ext cx="13509" cy="11758"/>
            </a:xfrm>
            <a:custGeom>
              <a:rect b="b" l="l" r="r" t="t"/>
              <a:pathLst>
                <a:path extrusionOk="0" h="188" w="216">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16"/>
            <p:cNvSpPr/>
            <p:nvPr/>
          </p:nvSpPr>
          <p:spPr>
            <a:xfrm flipH="1">
              <a:off x="7445717" y="4131297"/>
              <a:ext cx="13134" cy="11445"/>
            </a:xfrm>
            <a:custGeom>
              <a:rect b="b" l="l" r="r" t="t"/>
              <a:pathLst>
                <a:path extrusionOk="0" h="183" w="210">
                  <a:moveTo>
                    <a:pt x="104" y="0"/>
                  </a:moveTo>
                  <a:cubicBezTo>
                    <a:pt x="92" y="0"/>
                    <a:pt x="81" y="2"/>
                    <a:pt x="69" y="6"/>
                  </a:cubicBezTo>
                  <a:cubicBezTo>
                    <a:pt x="25" y="24"/>
                    <a:pt x="1" y="78"/>
                    <a:pt x="18" y="123"/>
                  </a:cubicBezTo>
                  <a:cubicBezTo>
                    <a:pt x="31" y="160"/>
                    <a:pt x="68" y="182"/>
                    <a:pt x="105" y="182"/>
                  </a:cubicBezTo>
                  <a:cubicBezTo>
                    <a:pt x="116" y="182"/>
                    <a:pt x="127" y="181"/>
                    <a:pt x="137" y="177"/>
                  </a:cubicBezTo>
                  <a:cubicBezTo>
                    <a:pt x="185" y="156"/>
                    <a:pt x="209" y="106"/>
                    <a:pt x="189" y="57"/>
                  </a:cubicBezTo>
                  <a:cubicBezTo>
                    <a:pt x="176" y="21"/>
                    <a:pt x="141" y="0"/>
                    <a:pt x="10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16"/>
            <p:cNvSpPr/>
            <p:nvPr/>
          </p:nvSpPr>
          <p:spPr>
            <a:xfrm flipH="1">
              <a:off x="7400874" y="4167009"/>
              <a:ext cx="9882" cy="8756"/>
            </a:xfrm>
            <a:custGeom>
              <a:rect b="b" l="l" r="r" t="t"/>
              <a:pathLst>
                <a:path extrusionOk="0" h="140" w="158">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16"/>
            <p:cNvSpPr/>
            <p:nvPr/>
          </p:nvSpPr>
          <p:spPr>
            <a:xfrm flipH="1">
              <a:off x="7405627" y="4212289"/>
              <a:ext cx="10507" cy="9194"/>
            </a:xfrm>
            <a:custGeom>
              <a:rect b="b" l="l" r="r" t="t"/>
              <a:pathLst>
                <a:path extrusionOk="0" h="147" w="168">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16"/>
            <p:cNvSpPr/>
            <p:nvPr/>
          </p:nvSpPr>
          <p:spPr>
            <a:xfrm flipH="1">
              <a:off x="7289048" y="4266888"/>
              <a:ext cx="169303" cy="229531"/>
            </a:xfrm>
            <a:custGeom>
              <a:rect b="b" l="l" r="r" t="t"/>
              <a:pathLst>
                <a:path extrusionOk="0" h="3670" w="2707">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16"/>
            <p:cNvSpPr/>
            <p:nvPr/>
          </p:nvSpPr>
          <p:spPr>
            <a:xfrm flipH="1">
              <a:off x="7337268" y="4273831"/>
              <a:ext cx="106197" cy="203075"/>
            </a:xfrm>
            <a:custGeom>
              <a:rect b="b" l="l" r="r" t="t"/>
              <a:pathLst>
                <a:path extrusionOk="0" h="3247" w="1698">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16"/>
            <p:cNvSpPr/>
            <p:nvPr/>
          </p:nvSpPr>
          <p:spPr>
            <a:xfrm flipH="1">
              <a:off x="7202990" y="4344628"/>
              <a:ext cx="32272" cy="190192"/>
            </a:xfrm>
            <a:custGeom>
              <a:rect b="b" l="l" r="r" t="t"/>
              <a:pathLst>
                <a:path extrusionOk="0" h="3041" w="516">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16"/>
            <p:cNvSpPr/>
            <p:nvPr/>
          </p:nvSpPr>
          <p:spPr>
            <a:xfrm flipH="1">
              <a:off x="7226693" y="4366768"/>
              <a:ext cx="79742" cy="167989"/>
            </a:xfrm>
            <a:custGeom>
              <a:rect b="b" l="l" r="r" t="t"/>
              <a:pathLst>
                <a:path extrusionOk="0" h="2686" w="1275">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16"/>
            <p:cNvSpPr/>
            <p:nvPr/>
          </p:nvSpPr>
          <p:spPr>
            <a:xfrm flipH="1">
              <a:off x="7226693" y="4483722"/>
              <a:ext cx="144348" cy="52973"/>
            </a:xfrm>
            <a:custGeom>
              <a:rect b="b" l="l" r="r" t="t"/>
              <a:pathLst>
                <a:path extrusionOk="0" h="847" w="2308">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16"/>
            <p:cNvSpPr/>
            <p:nvPr/>
          </p:nvSpPr>
          <p:spPr>
            <a:xfrm flipH="1">
              <a:off x="7235199" y="4489476"/>
              <a:ext cx="128212" cy="40840"/>
            </a:xfrm>
            <a:custGeom>
              <a:rect b="b" l="l" r="r" t="t"/>
              <a:pathLst>
                <a:path extrusionOk="0" h="653" w="205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16"/>
            <p:cNvSpPr/>
            <p:nvPr/>
          </p:nvSpPr>
          <p:spPr>
            <a:xfrm flipH="1">
              <a:off x="7248458" y="4278584"/>
              <a:ext cx="110450" cy="97629"/>
            </a:xfrm>
            <a:custGeom>
              <a:rect b="b" l="l" r="r" t="t"/>
              <a:pathLst>
                <a:path extrusionOk="0" h="1561" w="1766">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16"/>
            <p:cNvSpPr/>
            <p:nvPr/>
          </p:nvSpPr>
          <p:spPr>
            <a:xfrm flipH="1">
              <a:off x="7283732" y="4290529"/>
              <a:ext cx="44468" cy="20326"/>
            </a:xfrm>
            <a:custGeom>
              <a:rect b="b" l="l" r="r" t="t"/>
              <a:pathLst>
                <a:path extrusionOk="0" h="325" w="711">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16"/>
            <p:cNvSpPr/>
            <p:nvPr/>
          </p:nvSpPr>
          <p:spPr>
            <a:xfrm flipH="1">
              <a:off x="7315941" y="4325115"/>
              <a:ext cx="31459" cy="13697"/>
            </a:xfrm>
            <a:custGeom>
              <a:rect b="b" l="l" r="r" t="t"/>
              <a:pathLst>
                <a:path extrusionOk="0" h="219" w="503">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16"/>
            <p:cNvSpPr/>
            <p:nvPr/>
          </p:nvSpPr>
          <p:spPr>
            <a:xfrm flipH="1">
              <a:off x="7274726" y="4343002"/>
              <a:ext cx="31209" cy="14572"/>
            </a:xfrm>
            <a:custGeom>
              <a:rect b="b" l="l" r="r" t="t"/>
              <a:pathLst>
                <a:path extrusionOk="0" h="233" w="499">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16"/>
            <p:cNvSpPr/>
            <p:nvPr/>
          </p:nvSpPr>
          <p:spPr>
            <a:xfrm flipH="1">
              <a:off x="7253399" y="4310668"/>
              <a:ext cx="26518" cy="14072"/>
            </a:xfrm>
            <a:custGeom>
              <a:rect b="b" l="l" r="r" t="t"/>
              <a:pathLst>
                <a:path extrusionOk="0" h="225" w="424">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16"/>
            <p:cNvSpPr/>
            <p:nvPr/>
          </p:nvSpPr>
          <p:spPr>
            <a:xfrm flipH="1">
              <a:off x="7168028" y="4305977"/>
              <a:ext cx="61041" cy="49659"/>
            </a:xfrm>
            <a:custGeom>
              <a:rect b="b" l="l" r="r" t="t"/>
              <a:pathLst>
                <a:path extrusionOk="0" h="794" w="976">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16"/>
            <p:cNvSpPr/>
            <p:nvPr/>
          </p:nvSpPr>
          <p:spPr>
            <a:xfrm flipH="1">
              <a:off x="7183789" y="4311794"/>
              <a:ext cx="22703" cy="12071"/>
            </a:xfrm>
            <a:custGeom>
              <a:rect b="b" l="l" r="r" t="t"/>
              <a:pathLst>
                <a:path extrusionOk="0" h="193" w="363">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16"/>
            <p:cNvSpPr/>
            <p:nvPr/>
          </p:nvSpPr>
          <p:spPr>
            <a:xfrm flipH="1">
              <a:off x="7205554" y="4322864"/>
              <a:ext cx="13759" cy="10882"/>
            </a:xfrm>
            <a:custGeom>
              <a:rect b="b" l="l" r="r" t="t"/>
              <a:pathLst>
                <a:path extrusionOk="0" h="174" w="22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16"/>
            <p:cNvSpPr/>
            <p:nvPr/>
          </p:nvSpPr>
          <p:spPr>
            <a:xfrm flipH="1">
              <a:off x="7187854" y="4342439"/>
              <a:ext cx="16699" cy="3627"/>
            </a:xfrm>
            <a:custGeom>
              <a:rect b="b" l="l" r="r" t="t"/>
              <a:pathLst>
                <a:path extrusionOk="0" h="58" w="267">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16"/>
            <p:cNvSpPr/>
            <p:nvPr/>
          </p:nvSpPr>
          <p:spPr>
            <a:xfrm flipH="1">
              <a:off x="7174846" y="4329493"/>
              <a:ext cx="13071" cy="3315"/>
            </a:xfrm>
            <a:custGeom>
              <a:rect b="b" l="l" r="r" t="t"/>
              <a:pathLst>
                <a:path extrusionOk="0" h="53" w="209">
                  <a:moveTo>
                    <a:pt x="190" y="0"/>
                  </a:moveTo>
                  <a:cubicBezTo>
                    <a:pt x="186" y="0"/>
                    <a:pt x="182" y="2"/>
                    <a:pt x="179" y="6"/>
                  </a:cubicBezTo>
                  <a:cubicBezTo>
                    <a:pt x="173" y="10"/>
                    <a:pt x="155" y="19"/>
                    <a:pt x="101" y="19"/>
                  </a:cubicBezTo>
                  <a:cubicBezTo>
                    <a:pt x="81" y="19"/>
                    <a:pt x="57" y="18"/>
                    <a:pt x="28" y="15"/>
                  </a:cubicBezTo>
                  <a:lnTo>
                    <a:pt x="21" y="15"/>
                  </a:lnTo>
                  <a:cubicBezTo>
                    <a:pt x="11" y="15"/>
                    <a:pt x="4" y="22"/>
                    <a:pt x="1" y="33"/>
                  </a:cubicBezTo>
                  <a:cubicBezTo>
                    <a:pt x="1" y="39"/>
                    <a:pt x="7" y="47"/>
                    <a:pt x="15" y="47"/>
                  </a:cubicBezTo>
                  <a:cubicBezTo>
                    <a:pt x="15" y="50"/>
                    <a:pt x="18" y="50"/>
                    <a:pt x="18" y="50"/>
                  </a:cubicBezTo>
                  <a:lnTo>
                    <a:pt x="25" y="50"/>
                  </a:lnTo>
                  <a:cubicBezTo>
                    <a:pt x="48" y="51"/>
                    <a:pt x="70" y="52"/>
                    <a:pt x="89" y="52"/>
                  </a:cubicBezTo>
                  <a:cubicBezTo>
                    <a:pt x="147" y="52"/>
                    <a:pt x="185" y="45"/>
                    <a:pt x="202" y="29"/>
                  </a:cubicBezTo>
                  <a:cubicBezTo>
                    <a:pt x="209" y="22"/>
                    <a:pt x="209" y="12"/>
                    <a:pt x="202" y="6"/>
                  </a:cubicBezTo>
                  <a:cubicBezTo>
                    <a:pt x="199" y="2"/>
                    <a:pt x="194" y="0"/>
                    <a:pt x="190"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16"/>
            <p:cNvSpPr/>
            <p:nvPr/>
          </p:nvSpPr>
          <p:spPr>
            <a:xfrm flipH="1">
              <a:off x="7231384" y="4288591"/>
              <a:ext cx="149039" cy="244729"/>
            </a:xfrm>
            <a:custGeom>
              <a:rect b="b" l="l" r="r" t="t"/>
              <a:pathLst>
                <a:path extrusionOk="0" h="3913" w="2383">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16"/>
            <p:cNvSpPr/>
            <p:nvPr/>
          </p:nvSpPr>
          <p:spPr>
            <a:xfrm flipH="1">
              <a:off x="7348338" y="4271329"/>
              <a:ext cx="68672" cy="50847"/>
            </a:xfrm>
            <a:custGeom>
              <a:rect b="b" l="l" r="r" t="t"/>
              <a:pathLst>
                <a:path extrusionOk="0" h="813" w="1098">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16"/>
            <p:cNvSpPr/>
            <p:nvPr/>
          </p:nvSpPr>
          <p:spPr>
            <a:xfrm flipH="1">
              <a:off x="7375919" y="4278209"/>
              <a:ext cx="25705" cy="13196"/>
            </a:xfrm>
            <a:custGeom>
              <a:rect b="b" l="l" r="r" t="t"/>
              <a:pathLst>
                <a:path extrusionOk="0" h="211" w="411">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16"/>
            <p:cNvSpPr/>
            <p:nvPr/>
          </p:nvSpPr>
          <p:spPr>
            <a:xfrm flipH="1">
              <a:off x="7387240" y="4302788"/>
              <a:ext cx="18638" cy="4628"/>
            </a:xfrm>
            <a:custGeom>
              <a:rect b="b" l="l" r="r" t="t"/>
              <a:pathLst>
                <a:path extrusionOk="0" h="74" w="298">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16"/>
            <p:cNvSpPr/>
            <p:nvPr/>
          </p:nvSpPr>
          <p:spPr>
            <a:xfrm flipH="1">
              <a:off x="7363974" y="4298535"/>
              <a:ext cx="15010" cy="12383"/>
            </a:xfrm>
            <a:custGeom>
              <a:rect b="b" l="l" r="r" t="t"/>
              <a:pathLst>
                <a:path extrusionOk="0" h="198" w="24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16"/>
            <p:cNvSpPr/>
            <p:nvPr/>
          </p:nvSpPr>
          <p:spPr>
            <a:xfrm flipH="1">
              <a:off x="7358595" y="4278959"/>
              <a:ext cx="12509" cy="11258"/>
            </a:xfrm>
            <a:custGeom>
              <a:rect b="b" l="l" r="r" t="t"/>
              <a:pathLst>
                <a:path extrusionOk="0" h="180" w="20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16"/>
            <p:cNvSpPr/>
            <p:nvPr/>
          </p:nvSpPr>
          <p:spPr>
            <a:xfrm flipH="1">
              <a:off x="7144200" y="4424620"/>
              <a:ext cx="84870" cy="112076"/>
            </a:xfrm>
            <a:custGeom>
              <a:rect b="b" l="l" r="r" t="t"/>
              <a:pathLst>
                <a:path extrusionOk="0" h="1792" w="1357">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16"/>
            <p:cNvSpPr/>
            <p:nvPr/>
          </p:nvSpPr>
          <p:spPr>
            <a:xfrm flipH="1">
              <a:off x="7160336" y="4428185"/>
              <a:ext cx="61542" cy="101944"/>
            </a:xfrm>
            <a:custGeom>
              <a:rect b="b" l="l" r="r" t="t"/>
              <a:pathLst>
                <a:path extrusionOk="0" h="1630" w="984">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16"/>
            <p:cNvSpPr/>
            <p:nvPr/>
          </p:nvSpPr>
          <p:spPr>
            <a:xfrm flipH="1">
              <a:off x="6823857" y="3235693"/>
              <a:ext cx="142034" cy="71549"/>
            </a:xfrm>
            <a:custGeom>
              <a:rect b="b" l="l" r="r" t="t"/>
              <a:pathLst>
                <a:path extrusionOk="0" h="1144" w="2271">
                  <a:moveTo>
                    <a:pt x="2005" y="1"/>
                  </a:moveTo>
                  <a:cubicBezTo>
                    <a:pt x="1810" y="1"/>
                    <a:pt x="1501" y="88"/>
                    <a:pt x="1076" y="249"/>
                  </a:cubicBezTo>
                  <a:cubicBezTo>
                    <a:pt x="308" y="539"/>
                    <a:pt x="1" y="1112"/>
                    <a:pt x="315" y="1143"/>
                  </a:cubicBezTo>
                  <a:cubicBezTo>
                    <a:pt x="318" y="1143"/>
                    <a:pt x="321" y="1143"/>
                    <a:pt x="324" y="1143"/>
                  </a:cubicBezTo>
                  <a:cubicBezTo>
                    <a:pt x="472" y="1143"/>
                    <a:pt x="801" y="825"/>
                    <a:pt x="1469" y="624"/>
                  </a:cubicBezTo>
                  <a:cubicBezTo>
                    <a:pt x="2151" y="419"/>
                    <a:pt x="2271" y="454"/>
                    <a:pt x="2254" y="180"/>
                  </a:cubicBezTo>
                  <a:cubicBezTo>
                    <a:pt x="2246" y="58"/>
                    <a:pt x="2163" y="1"/>
                    <a:pt x="2005" y="1"/>
                  </a:cubicBezTo>
                  <a:close/>
                </a:path>
              </a:pathLst>
            </a:custGeom>
            <a:solidFill>
              <a:srgbClr val="5645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16"/>
            <p:cNvSpPr/>
            <p:nvPr/>
          </p:nvSpPr>
          <p:spPr>
            <a:xfrm flipH="1">
              <a:off x="6249280" y="3193415"/>
              <a:ext cx="151415" cy="50222"/>
            </a:xfrm>
            <a:custGeom>
              <a:rect b="b" l="l" r="r" t="t"/>
              <a:pathLst>
                <a:path extrusionOk="0" h="803" w="2421">
                  <a:moveTo>
                    <a:pt x="463" y="1"/>
                  </a:moveTo>
                  <a:cubicBezTo>
                    <a:pt x="148" y="1"/>
                    <a:pt x="0" y="75"/>
                    <a:pt x="24" y="245"/>
                  </a:cubicBezTo>
                  <a:cubicBezTo>
                    <a:pt x="65" y="519"/>
                    <a:pt x="174" y="460"/>
                    <a:pt x="884" y="522"/>
                  </a:cubicBezTo>
                  <a:cubicBezTo>
                    <a:pt x="1544" y="582"/>
                    <a:pt x="1921" y="802"/>
                    <a:pt x="2084" y="802"/>
                  </a:cubicBezTo>
                  <a:cubicBezTo>
                    <a:pt x="2097" y="802"/>
                    <a:pt x="2109" y="801"/>
                    <a:pt x="2120" y="798"/>
                  </a:cubicBezTo>
                  <a:cubicBezTo>
                    <a:pt x="2420" y="703"/>
                    <a:pt x="2007" y="204"/>
                    <a:pt x="1195" y="75"/>
                  </a:cubicBezTo>
                  <a:cubicBezTo>
                    <a:pt x="893" y="27"/>
                    <a:pt x="649" y="1"/>
                    <a:pt x="463" y="1"/>
                  </a:cubicBezTo>
                  <a:close/>
                </a:path>
              </a:pathLst>
            </a:custGeom>
            <a:solidFill>
              <a:srgbClr val="5645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16"/>
            <p:cNvSpPr/>
            <p:nvPr/>
          </p:nvSpPr>
          <p:spPr>
            <a:xfrm flipH="1">
              <a:off x="6692080" y="3374412"/>
              <a:ext cx="251171" cy="207766"/>
            </a:xfrm>
            <a:custGeom>
              <a:rect b="b" l="l" r="r" t="t"/>
              <a:pathLst>
                <a:path extrusionOk="0" h="3322" w="4016">
                  <a:moveTo>
                    <a:pt x="1715" y="714"/>
                  </a:moveTo>
                  <a:cubicBezTo>
                    <a:pt x="1841" y="714"/>
                    <a:pt x="1967" y="741"/>
                    <a:pt x="2079" y="803"/>
                  </a:cubicBezTo>
                  <a:cubicBezTo>
                    <a:pt x="2210" y="871"/>
                    <a:pt x="2319" y="966"/>
                    <a:pt x="2404" y="1075"/>
                  </a:cubicBezTo>
                  <a:cubicBezTo>
                    <a:pt x="2482" y="1192"/>
                    <a:pt x="2547" y="1315"/>
                    <a:pt x="2564" y="1451"/>
                  </a:cubicBezTo>
                  <a:lnTo>
                    <a:pt x="2550" y="1455"/>
                  </a:lnTo>
                  <a:cubicBezTo>
                    <a:pt x="2468" y="1209"/>
                    <a:pt x="2278" y="997"/>
                    <a:pt x="2042" y="891"/>
                  </a:cubicBezTo>
                  <a:cubicBezTo>
                    <a:pt x="1943" y="847"/>
                    <a:pt x="1841" y="826"/>
                    <a:pt x="1735" y="826"/>
                  </a:cubicBezTo>
                  <a:cubicBezTo>
                    <a:pt x="1581" y="826"/>
                    <a:pt x="1428" y="871"/>
                    <a:pt x="1294" y="946"/>
                  </a:cubicBezTo>
                  <a:cubicBezTo>
                    <a:pt x="1063" y="1066"/>
                    <a:pt x="878" y="1274"/>
                    <a:pt x="793" y="1523"/>
                  </a:cubicBezTo>
                  <a:cubicBezTo>
                    <a:pt x="707" y="1768"/>
                    <a:pt x="707" y="2038"/>
                    <a:pt x="752" y="2298"/>
                  </a:cubicBezTo>
                  <a:lnTo>
                    <a:pt x="741" y="2298"/>
                  </a:lnTo>
                  <a:cubicBezTo>
                    <a:pt x="694" y="2175"/>
                    <a:pt x="670" y="2038"/>
                    <a:pt x="656" y="1902"/>
                  </a:cubicBezTo>
                  <a:cubicBezTo>
                    <a:pt x="653" y="1765"/>
                    <a:pt x="666" y="1625"/>
                    <a:pt x="704" y="1488"/>
                  </a:cubicBezTo>
                  <a:cubicBezTo>
                    <a:pt x="735" y="1352"/>
                    <a:pt x="809" y="1222"/>
                    <a:pt x="902" y="1113"/>
                  </a:cubicBezTo>
                  <a:cubicBezTo>
                    <a:pt x="923" y="1083"/>
                    <a:pt x="950" y="1055"/>
                    <a:pt x="977" y="1031"/>
                  </a:cubicBezTo>
                  <a:cubicBezTo>
                    <a:pt x="1001" y="1007"/>
                    <a:pt x="1028" y="980"/>
                    <a:pt x="1055" y="956"/>
                  </a:cubicBezTo>
                  <a:cubicBezTo>
                    <a:pt x="1113" y="915"/>
                    <a:pt x="1168" y="867"/>
                    <a:pt x="1233" y="837"/>
                  </a:cubicBezTo>
                  <a:cubicBezTo>
                    <a:pt x="1376" y="762"/>
                    <a:pt x="1544" y="714"/>
                    <a:pt x="1715" y="714"/>
                  </a:cubicBezTo>
                  <a:close/>
                  <a:moveTo>
                    <a:pt x="2588" y="338"/>
                  </a:moveTo>
                  <a:cubicBezTo>
                    <a:pt x="2605" y="338"/>
                    <a:pt x="2622" y="338"/>
                    <a:pt x="2643" y="345"/>
                  </a:cubicBezTo>
                  <a:cubicBezTo>
                    <a:pt x="3677" y="635"/>
                    <a:pt x="3626" y="1803"/>
                    <a:pt x="3472" y="2652"/>
                  </a:cubicBezTo>
                  <a:cubicBezTo>
                    <a:pt x="3456" y="2748"/>
                    <a:pt x="3387" y="2789"/>
                    <a:pt x="3316" y="2789"/>
                  </a:cubicBezTo>
                  <a:cubicBezTo>
                    <a:pt x="3206" y="2789"/>
                    <a:pt x="3087" y="2693"/>
                    <a:pt x="3111" y="2553"/>
                  </a:cubicBezTo>
                  <a:cubicBezTo>
                    <a:pt x="3223" y="1922"/>
                    <a:pt x="3349" y="932"/>
                    <a:pt x="2544" y="707"/>
                  </a:cubicBezTo>
                  <a:cubicBezTo>
                    <a:pt x="2329" y="645"/>
                    <a:pt x="2397" y="338"/>
                    <a:pt x="2588" y="338"/>
                  </a:cubicBezTo>
                  <a:close/>
                  <a:moveTo>
                    <a:pt x="2008" y="0"/>
                  </a:moveTo>
                  <a:cubicBezTo>
                    <a:pt x="902" y="0"/>
                    <a:pt x="7" y="843"/>
                    <a:pt x="1" y="1891"/>
                  </a:cubicBezTo>
                  <a:lnTo>
                    <a:pt x="1" y="1898"/>
                  </a:lnTo>
                  <a:cubicBezTo>
                    <a:pt x="1" y="2202"/>
                    <a:pt x="79" y="2492"/>
                    <a:pt x="215" y="2748"/>
                  </a:cubicBezTo>
                  <a:cubicBezTo>
                    <a:pt x="519" y="2441"/>
                    <a:pt x="1004" y="2233"/>
                    <a:pt x="1557" y="2209"/>
                  </a:cubicBezTo>
                  <a:cubicBezTo>
                    <a:pt x="1592" y="2205"/>
                    <a:pt x="1625" y="2205"/>
                    <a:pt x="1660" y="2205"/>
                  </a:cubicBezTo>
                  <a:cubicBezTo>
                    <a:pt x="2530" y="2205"/>
                    <a:pt x="3254" y="2684"/>
                    <a:pt x="3339" y="3322"/>
                  </a:cubicBezTo>
                  <a:cubicBezTo>
                    <a:pt x="3752" y="2974"/>
                    <a:pt x="4012" y="2468"/>
                    <a:pt x="4015" y="1905"/>
                  </a:cubicBezTo>
                  <a:lnTo>
                    <a:pt x="4015" y="1898"/>
                  </a:lnTo>
                  <a:cubicBezTo>
                    <a:pt x="4015" y="853"/>
                    <a:pt x="3121" y="4"/>
                    <a:pt x="2015" y="0"/>
                  </a:cubicBezTo>
                  <a:close/>
                </a:path>
              </a:pathLst>
            </a:custGeom>
            <a:solidFill>
              <a:srgbClr val="CDA0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16"/>
            <p:cNvSpPr/>
            <p:nvPr/>
          </p:nvSpPr>
          <p:spPr>
            <a:xfrm flipH="1">
              <a:off x="6782830" y="3419067"/>
              <a:ext cx="119644" cy="99067"/>
            </a:xfrm>
            <a:custGeom>
              <a:rect b="b" l="l" r="r" t="t"/>
              <a:pathLst>
                <a:path extrusionOk="0" h="1584" w="1913">
                  <a:moveTo>
                    <a:pt x="1063" y="0"/>
                  </a:moveTo>
                  <a:cubicBezTo>
                    <a:pt x="892" y="0"/>
                    <a:pt x="724" y="48"/>
                    <a:pt x="581" y="123"/>
                  </a:cubicBezTo>
                  <a:cubicBezTo>
                    <a:pt x="516" y="153"/>
                    <a:pt x="461" y="201"/>
                    <a:pt x="403" y="242"/>
                  </a:cubicBezTo>
                  <a:cubicBezTo>
                    <a:pt x="376" y="266"/>
                    <a:pt x="349" y="293"/>
                    <a:pt x="325" y="317"/>
                  </a:cubicBezTo>
                  <a:cubicBezTo>
                    <a:pt x="298" y="341"/>
                    <a:pt x="271" y="369"/>
                    <a:pt x="250" y="399"/>
                  </a:cubicBezTo>
                  <a:cubicBezTo>
                    <a:pt x="157" y="508"/>
                    <a:pt x="83" y="638"/>
                    <a:pt x="52" y="774"/>
                  </a:cubicBezTo>
                  <a:cubicBezTo>
                    <a:pt x="14" y="911"/>
                    <a:pt x="1" y="1051"/>
                    <a:pt x="4" y="1188"/>
                  </a:cubicBezTo>
                  <a:cubicBezTo>
                    <a:pt x="18" y="1324"/>
                    <a:pt x="42" y="1461"/>
                    <a:pt x="89" y="1584"/>
                  </a:cubicBezTo>
                  <a:lnTo>
                    <a:pt x="100" y="1584"/>
                  </a:lnTo>
                  <a:cubicBezTo>
                    <a:pt x="55" y="1324"/>
                    <a:pt x="55" y="1054"/>
                    <a:pt x="141" y="809"/>
                  </a:cubicBezTo>
                  <a:cubicBezTo>
                    <a:pt x="226" y="560"/>
                    <a:pt x="411" y="352"/>
                    <a:pt x="642" y="232"/>
                  </a:cubicBezTo>
                  <a:cubicBezTo>
                    <a:pt x="776" y="157"/>
                    <a:pt x="929" y="112"/>
                    <a:pt x="1083" y="112"/>
                  </a:cubicBezTo>
                  <a:cubicBezTo>
                    <a:pt x="1189" y="112"/>
                    <a:pt x="1291" y="133"/>
                    <a:pt x="1390" y="177"/>
                  </a:cubicBezTo>
                  <a:cubicBezTo>
                    <a:pt x="1626" y="283"/>
                    <a:pt x="1816" y="495"/>
                    <a:pt x="1898" y="741"/>
                  </a:cubicBezTo>
                  <a:lnTo>
                    <a:pt x="1912" y="737"/>
                  </a:lnTo>
                  <a:cubicBezTo>
                    <a:pt x="1895" y="601"/>
                    <a:pt x="1830" y="478"/>
                    <a:pt x="1752" y="361"/>
                  </a:cubicBezTo>
                  <a:cubicBezTo>
                    <a:pt x="1667" y="252"/>
                    <a:pt x="1558" y="157"/>
                    <a:pt x="1427" y="89"/>
                  </a:cubicBezTo>
                  <a:cubicBezTo>
                    <a:pt x="1315" y="27"/>
                    <a:pt x="1189" y="0"/>
                    <a:pt x="1063" y="0"/>
                  </a:cubicBezTo>
                  <a:close/>
                </a:path>
              </a:pathLst>
            </a:custGeom>
            <a:solidFill>
              <a:srgbClr val="463E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16"/>
            <p:cNvSpPr/>
            <p:nvPr/>
          </p:nvSpPr>
          <p:spPr>
            <a:xfrm flipH="1">
              <a:off x="6734359" y="3512317"/>
              <a:ext cx="195445" cy="99568"/>
            </a:xfrm>
            <a:custGeom>
              <a:rect b="b" l="l" r="r" t="t"/>
              <a:pathLst>
                <a:path extrusionOk="0" h="1592" w="3125">
                  <a:moveTo>
                    <a:pt x="1445" y="0"/>
                  </a:moveTo>
                  <a:cubicBezTo>
                    <a:pt x="1410" y="0"/>
                    <a:pt x="1377" y="0"/>
                    <a:pt x="1342" y="4"/>
                  </a:cubicBezTo>
                  <a:cubicBezTo>
                    <a:pt x="789" y="28"/>
                    <a:pt x="304" y="236"/>
                    <a:pt x="0" y="543"/>
                  </a:cubicBezTo>
                  <a:cubicBezTo>
                    <a:pt x="328" y="1164"/>
                    <a:pt x="1004" y="1591"/>
                    <a:pt x="1786" y="1591"/>
                  </a:cubicBezTo>
                  <a:lnTo>
                    <a:pt x="1793" y="1591"/>
                  </a:lnTo>
                  <a:cubicBezTo>
                    <a:pt x="2305" y="1591"/>
                    <a:pt x="2770" y="1413"/>
                    <a:pt x="3124" y="1117"/>
                  </a:cubicBezTo>
                  <a:cubicBezTo>
                    <a:pt x="3039" y="479"/>
                    <a:pt x="2315" y="0"/>
                    <a:pt x="1445" y="0"/>
                  </a:cubicBezTo>
                  <a:close/>
                </a:path>
              </a:pathLst>
            </a:custGeom>
            <a:solidFill>
              <a:srgbClr val="A16A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16"/>
            <p:cNvSpPr/>
            <p:nvPr/>
          </p:nvSpPr>
          <p:spPr>
            <a:xfrm flipH="1">
              <a:off x="6230518" y="3351146"/>
              <a:ext cx="50659" cy="138407"/>
            </a:xfrm>
            <a:custGeom>
              <a:rect b="b" l="l" r="r" t="t"/>
              <a:pathLst>
                <a:path extrusionOk="0" h="2213" w="810">
                  <a:moveTo>
                    <a:pt x="24" y="1"/>
                  </a:moveTo>
                  <a:cubicBezTo>
                    <a:pt x="14" y="96"/>
                    <a:pt x="7" y="185"/>
                    <a:pt x="1" y="267"/>
                  </a:cubicBezTo>
                  <a:cubicBezTo>
                    <a:pt x="407" y="652"/>
                    <a:pt x="499" y="1219"/>
                    <a:pt x="499" y="1786"/>
                  </a:cubicBezTo>
                  <a:cubicBezTo>
                    <a:pt x="546" y="1905"/>
                    <a:pt x="591" y="2041"/>
                    <a:pt x="628" y="2213"/>
                  </a:cubicBezTo>
                  <a:cubicBezTo>
                    <a:pt x="744" y="1977"/>
                    <a:pt x="806" y="1710"/>
                    <a:pt x="806" y="1424"/>
                  </a:cubicBezTo>
                  <a:lnTo>
                    <a:pt x="806" y="1420"/>
                  </a:lnTo>
                  <a:cubicBezTo>
                    <a:pt x="809" y="809"/>
                    <a:pt x="530" y="280"/>
                    <a:pt x="24" y="1"/>
                  </a:cubicBezTo>
                  <a:close/>
                </a:path>
              </a:pathLst>
            </a:custGeom>
            <a:solidFill>
              <a:srgbClr val="D07F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16"/>
            <p:cNvSpPr/>
            <p:nvPr/>
          </p:nvSpPr>
          <p:spPr>
            <a:xfrm flipH="1">
              <a:off x="6241838" y="3338512"/>
              <a:ext cx="208454" cy="178746"/>
            </a:xfrm>
            <a:custGeom>
              <a:rect b="b" l="l" r="r" t="t"/>
              <a:pathLst>
                <a:path extrusionOk="0" h="2858" w="3333">
                  <a:moveTo>
                    <a:pt x="1414" y="837"/>
                  </a:moveTo>
                  <a:cubicBezTo>
                    <a:pt x="1428" y="838"/>
                    <a:pt x="1442" y="838"/>
                    <a:pt x="1456" y="838"/>
                  </a:cubicBezTo>
                  <a:cubicBezTo>
                    <a:pt x="1467" y="838"/>
                    <a:pt x="1478" y="838"/>
                    <a:pt x="1488" y="838"/>
                  </a:cubicBezTo>
                  <a:cubicBezTo>
                    <a:pt x="1521" y="838"/>
                    <a:pt x="1555" y="839"/>
                    <a:pt x="1588" y="847"/>
                  </a:cubicBezTo>
                  <a:cubicBezTo>
                    <a:pt x="1701" y="864"/>
                    <a:pt x="1816" y="915"/>
                    <a:pt x="1909" y="991"/>
                  </a:cubicBezTo>
                  <a:cubicBezTo>
                    <a:pt x="1998" y="1066"/>
                    <a:pt x="2066" y="1165"/>
                    <a:pt x="2107" y="1268"/>
                  </a:cubicBezTo>
                  <a:cubicBezTo>
                    <a:pt x="2141" y="1373"/>
                    <a:pt x="2165" y="1479"/>
                    <a:pt x="2155" y="1585"/>
                  </a:cubicBezTo>
                  <a:cubicBezTo>
                    <a:pt x="2155" y="1588"/>
                    <a:pt x="2152" y="1591"/>
                    <a:pt x="2148" y="1591"/>
                  </a:cubicBezTo>
                  <a:cubicBezTo>
                    <a:pt x="2144" y="1591"/>
                    <a:pt x="2141" y="1588"/>
                    <a:pt x="2141" y="1585"/>
                  </a:cubicBezTo>
                  <a:cubicBezTo>
                    <a:pt x="2114" y="1386"/>
                    <a:pt x="2018" y="1186"/>
                    <a:pt x="1851" y="1069"/>
                  </a:cubicBezTo>
                  <a:cubicBezTo>
                    <a:pt x="1739" y="991"/>
                    <a:pt x="1599" y="956"/>
                    <a:pt x="1458" y="956"/>
                  </a:cubicBezTo>
                  <a:cubicBezTo>
                    <a:pt x="1394" y="956"/>
                    <a:pt x="1329" y="964"/>
                    <a:pt x="1268" y="977"/>
                  </a:cubicBezTo>
                  <a:cubicBezTo>
                    <a:pt x="1069" y="1011"/>
                    <a:pt x="868" y="1096"/>
                    <a:pt x="748" y="1263"/>
                  </a:cubicBezTo>
                  <a:cubicBezTo>
                    <a:pt x="690" y="1342"/>
                    <a:pt x="653" y="1441"/>
                    <a:pt x="636" y="1540"/>
                  </a:cubicBezTo>
                  <a:cubicBezTo>
                    <a:pt x="615" y="1643"/>
                    <a:pt x="625" y="1742"/>
                    <a:pt x="625" y="1851"/>
                  </a:cubicBezTo>
                  <a:cubicBezTo>
                    <a:pt x="625" y="1851"/>
                    <a:pt x="622" y="1854"/>
                    <a:pt x="619" y="1854"/>
                  </a:cubicBezTo>
                  <a:cubicBezTo>
                    <a:pt x="619" y="1854"/>
                    <a:pt x="615" y="1854"/>
                    <a:pt x="615" y="1851"/>
                  </a:cubicBezTo>
                  <a:lnTo>
                    <a:pt x="612" y="1844"/>
                  </a:lnTo>
                  <a:cubicBezTo>
                    <a:pt x="588" y="1752"/>
                    <a:pt x="567" y="1640"/>
                    <a:pt x="571" y="1530"/>
                  </a:cubicBezTo>
                  <a:cubicBezTo>
                    <a:pt x="578" y="1421"/>
                    <a:pt x="605" y="1304"/>
                    <a:pt x="670" y="1206"/>
                  </a:cubicBezTo>
                  <a:cubicBezTo>
                    <a:pt x="731" y="1104"/>
                    <a:pt x="824" y="1022"/>
                    <a:pt x="926" y="967"/>
                  </a:cubicBezTo>
                  <a:cubicBezTo>
                    <a:pt x="1028" y="905"/>
                    <a:pt x="1137" y="878"/>
                    <a:pt x="1247" y="854"/>
                  </a:cubicBezTo>
                  <a:cubicBezTo>
                    <a:pt x="1301" y="847"/>
                    <a:pt x="1356" y="841"/>
                    <a:pt x="1414" y="837"/>
                  </a:cubicBezTo>
                  <a:close/>
                  <a:moveTo>
                    <a:pt x="1988" y="1"/>
                  </a:moveTo>
                  <a:cubicBezTo>
                    <a:pt x="1988" y="1"/>
                    <a:pt x="1851" y="8"/>
                    <a:pt x="1629" y="11"/>
                  </a:cubicBezTo>
                  <a:cubicBezTo>
                    <a:pt x="715" y="113"/>
                    <a:pt x="4" y="792"/>
                    <a:pt x="1" y="1619"/>
                  </a:cubicBezTo>
                  <a:lnTo>
                    <a:pt x="1" y="1626"/>
                  </a:lnTo>
                  <a:cubicBezTo>
                    <a:pt x="1" y="2059"/>
                    <a:pt x="198" y="2456"/>
                    <a:pt x="516" y="2749"/>
                  </a:cubicBezTo>
                  <a:cubicBezTo>
                    <a:pt x="765" y="2479"/>
                    <a:pt x="1175" y="2292"/>
                    <a:pt x="1649" y="2271"/>
                  </a:cubicBezTo>
                  <a:lnTo>
                    <a:pt x="1731" y="2271"/>
                  </a:lnTo>
                  <a:cubicBezTo>
                    <a:pt x="2292" y="2271"/>
                    <a:pt x="2773" y="2510"/>
                    <a:pt x="2991" y="2858"/>
                  </a:cubicBezTo>
                  <a:cubicBezTo>
                    <a:pt x="3131" y="2735"/>
                    <a:pt x="3247" y="2582"/>
                    <a:pt x="3332" y="2415"/>
                  </a:cubicBezTo>
                  <a:cubicBezTo>
                    <a:pt x="3295" y="2243"/>
                    <a:pt x="3250" y="2107"/>
                    <a:pt x="3203" y="1988"/>
                  </a:cubicBezTo>
                  <a:cubicBezTo>
                    <a:pt x="3203" y="2134"/>
                    <a:pt x="3196" y="2284"/>
                    <a:pt x="3185" y="2431"/>
                  </a:cubicBezTo>
                  <a:cubicBezTo>
                    <a:pt x="3176" y="2551"/>
                    <a:pt x="3080" y="2612"/>
                    <a:pt x="2984" y="2612"/>
                  </a:cubicBezTo>
                  <a:cubicBezTo>
                    <a:pt x="2892" y="2612"/>
                    <a:pt x="2804" y="2551"/>
                    <a:pt x="2810" y="2431"/>
                  </a:cubicBezTo>
                  <a:cubicBezTo>
                    <a:pt x="2854" y="1776"/>
                    <a:pt x="2895" y="970"/>
                    <a:pt x="2247" y="588"/>
                  </a:cubicBezTo>
                  <a:cubicBezTo>
                    <a:pt x="2070" y="485"/>
                    <a:pt x="2179" y="239"/>
                    <a:pt x="2342" y="239"/>
                  </a:cubicBezTo>
                  <a:cubicBezTo>
                    <a:pt x="2374" y="239"/>
                    <a:pt x="2404" y="247"/>
                    <a:pt x="2435" y="267"/>
                  </a:cubicBezTo>
                  <a:cubicBezTo>
                    <a:pt x="2537" y="325"/>
                    <a:pt x="2629" y="393"/>
                    <a:pt x="2705" y="469"/>
                  </a:cubicBezTo>
                  <a:cubicBezTo>
                    <a:pt x="2711" y="387"/>
                    <a:pt x="2718" y="298"/>
                    <a:pt x="2728" y="203"/>
                  </a:cubicBezTo>
                  <a:cubicBezTo>
                    <a:pt x="2520" y="89"/>
                    <a:pt x="2271" y="14"/>
                    <a:pt x="1988" y="1"/>
                  </a:cubicBezTo>
                  <a:close/>
                </a:path>
              </a:pathLst>
            </a:custGeom>
            <a:solidFill>
              <a:srgbClr val="CDA0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16"/>
            <p:cNvSpPr/>
            <p:nvPr/>
          </p:nvSpPr>
          <p:spPr>
            <a:xfrm flipH="1">
              <a:off x="6325958" y="3338325"/>
              <a:ext cx="22515" cy="876"/>
            </a:xfrm>
            <a:custGeom>
              <a:rect b="b" l="l" r="r" t="t"/>
              <a:pathLst>
                <a:path extrusionOk="0" h="14" w="360">
                  <a:moveTo>
                    <a:pt x="240" y="1"/>
                  </a:moveTo>
                  <a:cubicBezTo>
                    <a:pt x="158" y="1"/>
                    <a:pt x="80" y="4"/>
                    <a:pt x="1" y="14"/>
                  </a:cubicBezTo>
                  <a:cubicBezTo>
                    <a:pt x="223" y="11"/>
                    <a:pt x="360" y="4"/>
                    <a:pt x="360" y="4"/>
                  </a:cubicBezTo>
                  <a:cubicBezTo>
                    <a:pt x="322" y="1"/>
                    <a:pt x="284" y="1"/>
                    <a:pt x="250" y="1"/>
                  </a:cubicBezTo>
                  <a:close/>
                </a:path>
              </a:pathLst>
            </a:custGeom>
            <a:solidFill>
              <a:srgbClr val="C591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16"/>
            <p:cNvSpPr/>
            <p:nvPr/>
          </p:nvSpPr>
          <p:spPr>
            <a:xfrm flipH="1">
              <a:off x="6314888" y="3390860"/>
              <a:ext cx="99943" cy="63668"/>
            </a:xfrm>
            <a:custGeom>
              <a:rect b="b" l="l" r="r" t="t"/>
              <a:pathLst>
                <a:path extrusionOk="0" h="1018" w="1598">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2" y="127"/>
                    <a:pt x="827" y="119"/>
                    <a:pt x="891" y="119"/>
                  </a:cubicBezTo>
                  <a:cubicBezTo>
                    <a:pt x="1032" y="119"/>
                    <a:pt x="1172" y="154"/>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rgbClr val="463E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16"/>
            <p:cNvSpPr/>
            <p:nvPr/>
          </p:nvSpPr>
          <p:spPr>
            <a:xfrm flipH="1">
              <a:off x="6263165" y="3480546"/>
              <a:ext cx="154855" cy="61729"/>
            </a:xfrm>
            <a:custGeom>
              <a:rect b="b" l="l" r="r" t="t"/>
              <a:pathLst>
                <a:path extrusionOk="0" h="987" w="2476">
                  <a:moveTo>
                    <a:pt x="1133" y="0"/>
                  </a:moveTo>
                  <a:cubicBezTo>
                    <a:pt x="659" y="21"/>
                    <a:pt x="249" y="208"/>
                    <a:pt x="0" y="478"/>
                  </a:cubicBezTo>
                  <a:cubicBezTo>
                    <a:pt x="338" y="788"/>
                    <a:pt x="820" y="983"/>
                    <a:pt x="1349" y="987"/>
                  </a:cubicBezTo>
                  <a:lnTo>
                    <a:pt x="1355" y="987"/>
                  </a:lnTo>
                  <a:cubicBezTo>
                    <a:pt x="1820" y="987"/>
                    <a:pt x="2198" y="836"/>
                    <a:pt x="2475" y="587"/>
                  </a:cubicBezTo>
                  <a:cubicBezTo>
                    <a:pt x="2257" y="239"/>
                    <a:pt x="1776" y="0"/>
                    <a:pt x="1215" y="0"/>
                  </a:cubicBezTo>
                  <a:close/>
                </a:path>
              </a:pathLst>
            </a:custGeom>
            <a:solidFill>
              <a:srgbClr val="A16A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16"/>
            <p:cNvSpPr/>
            <p:nvPr/>
          </p:nvSpPr>
          <p:spPr>
            <a:xfrm flipH="1">
              <a:off x="6230518" y="3338325"/>
              <a:ext cx="219774" cy="101694"/>
            </a:xfrm>
            <a:custGeom>
              <a:rect b="b" l="l" r="r" t="t"/>
              <a:pathLst>
                <a:path extrusionOk="0" h="1626" w="3514">
                  <a:moveTo>
                    <a:pt x="1878" y="1"/>
                  </a:moveTo>
                  <a:cubicBezTo>
                    <a:pt x="1914" y="1"/>
                    <a:pt x="1949" y="2"/>
                    <a:pt x="1983" y="4"/>
                  </a:cubicBezTo>
                  <a:lnTo>
                    <a:pt x="1983" y="4"/>
                  </a:lnTo>
                  <a:cubicBezTo>
                    <a:pt x="1947" y="1"/>
                    <a:pt x="1911" y="1"/>
                    <a:pt x="1878" y="1"/>
                  </a:cubicBezTo>
                  <a:close/>
                  <a:moveTo>
                    <a:pt x="1983" y="4"/>
                  </a:moveTo>
                  <a:cubicBezTo>
                    <a:pt x="1985" y="4"/>
                    <a:pt x="1986" y="4"/>
                    <a:pt x="1988" y="4"/>
                  </a:cubicBezTo>
                  <a:cubicBezTo>
                    <a:pt x="1993" y="4"/>
                    <a:pt x="1998" y="4"/>
                    <a:pt x="2003" y="5"/>
                  </a:cubicBezTo>
                  <a:lnTo>
                    <a:pt x="2003" y="5"/>
                  </a:lnTo>
                  <a:cubicBezTo>
                    <a:pt x="1997" y="4"/>
                    <a:pt x="1990" y="4"/>
                    <a:pt x="1983" y="4"/>
                  </a:cubicBezTo>
                  <a:close/>
                  <a:moveTo>
                    <a:pt x="1868" y="1"/>
                  </a:moveTo>
                  <a:cubicBezTo>
                    <a:pt x="1786" y="1"/>
                    <a:pt x="1708" y="4"/>
                    <a:pt x="1629" y="14"/>
                  </a:cubicBezTo>
                  <a:cubicBezTo>
                    <a:pt x="1557" y="22"/>
                    <a:pt x="1486" y="34"/>
                    <a:pt x="1416" y="49"/>
                  </a:cubicBezTo>
                  <a:lnTo>
                    <a:pt x="1416" y="49"/>
                  </a:lnTo>
                  <a:cubicBezTo>
                    <a:pt x="1561" y="17"/>
                    <a:pt x="1712" y="1"/>
                    <a:pt x="1868" y="1"/>
                  </a:cubicBezTo>
                  <a:close/>
                  <a:moveTo>
                    <a:pt x="1416" y="49"/>
                  </a:moveTo>
                  <a:cubicBezTo>
                    <a:pt x="606" y="224"/>
                    <a:pt x="4" y="860"/>
                    <a:pt x="1" y="1622"/>
                  </a:cubicBezTo>
                  <a:cubicBezTo>
                    <a:pt x="4" y="861"/>
                    <a:pt x="607" y="225"/>
                    <a:pt x="1416" y="49"/>
                  </a:cubicBezTo>
                  <a:close/>
                  <a:moveTo>
                    <a:pt x="2003" y="5"/>
                  </a:moveTo>
                  <a:lnTo>
                    <a:pt x="2003" y="5"/>
                  </a:lnTo>
                  <a:cubicBezTo>
                    <a:pt x="2955" y="64"/>
                    <a:pt x="3513" y="765"/>
                    <a:pt x="3510" y="1625"/>
                  </a:cubicBezTo>
                  <a:cubicBezTo>
                    <a:pt x="3513" y="1014"/>
                    <a:pt x="3234" y="485"/>
                    <a:pt x="2728" y="206"/>
                  </a:cubicBezTo>
                  <a:cubicBezTo>
                    <a:pt x="2524" y="95"/>
                    <a:pt x="2280" y="20"/>
                    <a:pt x="2003" y="5"/>
                  </a:cubicBezTo>
                  <a:close/>
                </a:path>
              </a:pathLst>
            </a:custGeom>
            <a:solidFill>
              <a:srgbClr val="3B3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16"/>
            <p:cNvSpPr/>
            <p:nvPr/>
          </p:nvSpPr>
          <p:spPr>
            <a:xfrm flipH="1">
              <a:off x="6249969" y="3367782"/>
              <a:ext cx="33773" cy="95065"/>
            </a:xfrm>
            <a:custGeom>
              <a:rect b="b" l="l" r="r" t="t"/>
              <a:pathLst>
                <a:path extrusionOk="0" h="1520" w="540">
                  <a:moveTo>
                    <a:pt x="42" y="1"/>
                  </a:moveTo>
                  <a:cubicBezTo>
                    <a:pt x="1" y="820"/>
                    <a:pt x="314" y="959"/>
                    <a:pt x="540" y="1520"/>
                  </a:cubicBezTo>
                  <a:cubicBezTo>
                    <a:pt x="540" y="953"/>
                    <a:pt x="448" y="386"/>
                    <a:pt x="42" y="1"/>
                  </a:cubicBezTo>
                  <a:close/>
                </a:path>
              </a:pathLst>
            </a:custGeom>
            <a:solidFill>
              <a:srgbClr val="E1B3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16"/>
            <p:cNvSpPr/>
            <p:nvPr/>
          </p:nvSpPr>
          <p:spPr>
            <a:xfrm flipH="1">
              <a:off x="6249969" y="3353460"/>
              <a:ext cx="70923" cy="148413"/>
            </a:xfrm>
            <a:custGeom>
              <a:rect b="b" l="l" r="r" t="t"/>
              <a:pathLst>
                <a:path extrusionOk="0" h="2373" w="1134">
                  <a:moveTo>
                    <a:pt x="273" y="0"/>
                  </a:moveTo>
                  <a:cubicBezTo>
                    <a:pt x="110" y="0"/>
                    <a:pt x="1" y="246"/>
                    <a:pt x="178" y="349"/>
                  </a:cubicBezTo>
                  <a:cubicBezTo>
                    <a:pt x="826" y="731"/>
                    <a:pt x="785" y="1537"/>
                    <a:pt x="741" y="2192"/>
                  </a:cubicBezTo>
                  <a:cubicBezTo>
                    <a:pt x="735" y="2312"/>
                    <a:pt x="823" y="2373"/>
                    <a:pt x="915" y="2373"/>
                  </a:cubicBezTo>
                  <a:cubicBezTo>
                    <a:pt x="1011" y="2373"/>
                    <a:pt x="1107" y="2312"/>
                    <a:pt x="1116" y="2192"/>
                  </a:cubicBezTo>
                  <a:cubicBezTo>
                    <a:pt x="1127" y="2045"/>
                    <a:pt x="1134" y="1895"/>
                    <a:pt x="1134" y="1749"/>
                  </a:cubicBezTo>
                  <a:cubicBezTo>
                    <a:pt x="908" y="1188"/>
                    <a:pt x="595" y="1049"/>
                    <a:pt x="636" y="230"/>
                  </a:cubicBezTo>
                  <a:cubicBezTo>
                    <a:pt x="560" y="154"/>
                    <a:pt x="468" y="86"/>
                    <a:pt x="366" y="28"/>
                  </a:cubicBezTo>
                  <a:cubicBezTo>
                    <a:pt x="335" y="8"/>
                    <a:pt x="305" y="0"/>
                    <a:pt x="273" y="0"/>
                  </a:cubicBezTo>
                  <a:close/>
                </a:path>
              </a:pathLst>
            </a:custGeom>
            <a:solidFill>
              <a:srgbClr val="E0C3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16"/>
            <p:cNvSpPr/>
            <p:nvPr/>
          </p:nvSpPr>
          <p:spPr>
            <a:xfrm flipH="1">
              <a:off x="6713283" y="3395551"/>
              <a:ext cx="84307" cy="153354"/>
            </a:xfrm>
            <a:custGeom>
              <a:rect b="b" l="l" r="r" t="t"/>
              <a:pathLst>
                <a:path extrusionOk="0" h="2452" w="1348">
                  <a:moveTo>
                    <a:pt x="259" y="0"/>
                  </a:moveTo>
                  <a:cubicBezTo>
                    <a:pt x="68" y="0"/>
                    <a:pt x="0" y="307"/>
                    <a:pt x="215" y="369"/>
                  </a:cubicBezTo>
                  <a:cubicBezTo>
                    <a:pt x="1020" y="594"/>
                    <a:pt x="894" y="1584"/>
                    <a:pt x="782" y="2215"/>
                  </a:cubicBezTo>
                  <a:cubicBezTo>
                    <a:pt x="758" y="2355"/>
                    <a:pt x="877" y="2451"/>
                    <a:pt x="987" y="2451"/>
                  </a:cubicBezTo>
                  <a:cubicBezTo>
                    <a:pt x="1058" y="2451"/>
                    <a:pt x="1127" y="2410"/>
                    <a:pt x="1143" y="2314"/>
                  </a:cubicBezTo>
                  <a:cubicBezTo>
                    <a:pt x="1297" y="1465"/>
                    <a:pt x="1348" y="297"/>
                    <a:pt x="314" y="7"/>
                  </a:cubicBezTo>
                  <a:cubicBezTo>
                    <a:pt x="293" y="0"/>
                    <a:pt x="276" y="0"/>
                    <a:pt x="259" y="0"/>
                  </a:cubicBezTo>
                  <a:close/>
                </a:path>
              </a:pathLst>
            </a:custGeom>
            <a:solidFill>
              <a:srgbClr val="E0C3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16"/>
            <p:cNvSpPr/>
            <p:nvPr/>
          </p:nvSpPr>
          <p:spPr>
            <a:xfrm flipH="1">
              <a:off x="6135077" y="3287165"/>
              <a:ext cx="911307" cy="370127"/>
            </a:xfrm>
            <a:custGeom>
              <a:rect b="b" l="l" r="r" t="t"/>
              <a:pathLst>
                <a:path extrusionOk="0" h="5918" w="14571">
                  <a:moveTo>
                    <a:pt x="11548" y="819"/>
                  </a:moveTo>
                  <a:cubicBezTo>
                    <a:pt x="11551" y="819"/>
                    <a:pt x="11554" y="819"/>
                    <a:pt x="11556" y="819"/>
                  </a:cubicBezTo>
                  <a:cubicBezTo>
                    <a:pt x="12587" y="822"/>
                    <a:pt x="13195" y="1549"/>
                    <a:pt x="13191" y="2447"/>
                  </a:cubicBezTo>
                  <a:cubicBezTo>
                    <a:pt x="13188" y="3346"/>
                    <a:pt x="12579" y="4079"/>
                    <a:pt x="11549" y="4079"/>
                  </a:cubicBezTo>
                  <a:cubicBezTo>
                    <a:pt x="11547" y="4079"/>
                    <a:pt x="11545" y="4079"/>
                    <a:pt x="11542" y="4079"/>
                  </a:cubicBezTo>
                  <a:cubicBezTo>
                    <a:pt x="10512" y="4071"/>
                    <a:pt x="9679" y="3341"/>
                    <a:pt x="9682" y="2440"/>
                  </a:cubicBezTo>
                  <a:cubicBezTo>
                    <a:pt x="9685" y="1545"/>
                    <a:pt x="10517" y="819"/>
                    <a:pt x="11548" y="819"/>
                  </a:cubicBezTo>
                  <a:close/>
                  <a:moveTo>
                    <a:pt x="3800" y="1395"/>
                  </a:moveTo>
                  <a:cubicBezTo>
                    <a:pt x="3805" y="1395"/>
                    <a:pt x="3810" y="1395"/>
                    <a:pt x="3814" y="1395"/>
                  </a:cubicBezTo>
                  <a:cubicBezTo>
                    <a:pt x="4920" y="1399"/>
                    <a:pt x="5814" y="2252"/>
                    <a:pt x="5811" y="3300"/>
                  </a:cubicBezTo>
                  <a:cubicBezTo>
                    <a:pt x="5808" y="4344"/>
                    <a:pt x="4913" y="5191"/>
                    <a:pt x="3810" y="5191"/>
                  </a:cubicBezTo>
                  <a:cubicBezTo>
                    <a:pt x="3806" y="5191"/>
                    <a:pt x="3801" y="5191"/>
                    <a:pt x="3797" y="5191"/>
                  </a:cubicBezTo>
                  <a:cubicBezTo>
                    <a:pt x="2691" y="5188"/>
                    <a:pt x="1796" y="4334"/>
                    <a:pt x="1800" y="3286"/>
                  </a:cubicBezTo>
                  <a:cubicBezTo>
                    <a:pt x="1803" y="2240"/>
                    <a:pt x="2696" y="1395"/>
                    <a:pt x="3800" y="1395"/>
                  </a:cubicBezTo>
                  <a:close/>
                  <a:moveTo>
                    <a:pt x="11540" y="0"/>
                  </a:moveTo>
                  <a:cubicBezTo>
                    <a:pt x="9585" y="0"/>
                    <a:pt x="8402" y="1627"/>
                    <a:pt x="8402" y="1627"/>
                  </a:cubicBezTo>
                  <a:cubicBezTo>
                    <a:pt x="8402" y="1627"/>
                    <a:pt x="7897" y="1459"/>
                    <a:pt x="7442" y="1459"/>
                  </a:cubicBezTo>
                  <a:cubicBezTo>
                    <a:pt x="7400" y="1459"/>
                    <a:pt x="7358" y="1460"/>
                    <a:pt x="7317" y="1463"/>
                  </a:cubicBezTo>
                  <a:cubicBezTo>
                    <a:pt x="6832" y="1501"/>
                    <a:pt x="6402" y="1781"/>
                    <a:pt x="6402" y="1781"/>
                  </a:cubicBezTo>
                  <a:cubicBezTo>
                    <a:pt x="6402" y="1781"/>
                    <a:pt x="5846" y="401"/>
                    <a:pt x="3995" y="401"/>
                  </a:cubicBezTo>
                  <a:cubicBezTo>
                    <a:pt x="3937" y="401"/>
                    <a:pt x="3878" y="402"/>
                    <a:pt x="3818" y="405"/>
                  </a:cubicBezTo>
                  <a:cubicBezTo>
                    <a:pt x="1940" y="491"/>
                    <a:pt x="1056" y="1750"/>
                    <a:pt x="769" y="2232"/>
                  </a:cubicBezTo>
                  <a:cubicBezTo>
                    <a:pt x="690" y="2365"/>
                    <a:pt x="561" y="2457"/>
                    <a:pt x="410" y="2491"/>
                  </a:cubicBezTo>
                  <a:lnTo>
                    <a:pt x="210" y="2532"/>
                  </a:lnTo>
                  <a:cubicBezTo>
                    <a:pt x="87" y="2560"/>
                    <a:pt x="1" y="2678"/>
                    <a:pt x="21" y="2801"/>
                  </a:cubicBezTo>
                  <a:lnTo>
                    <a:pt x="131" y="3515"/>
                  </a:lnTo>
                  <a:cubicBezTo>
                    <a:pt x="148" y="3628"/>
                    <a:pt x="237" y="3720"/>
                    <a:pt x="349" y="3740"/>
                  </a:cubicBezTo>
                  <a:cubicBezTo>
                    <a:pt x="561" y="3778"/>
                    <a:pt x="878" y="3846"/>
                    <a:pt x="922" y="3925"/>
                  </a:cubicBezTo>
                  <a:cubicBezTo>
                    <a:pt x="985" y="4036"/>
                    <a:pt x="1312" y="5917"/>
                    <a:pt x="3695" y="5917"/>
                  </a:cubicBezTo>
                  <a:cubicBezTo>
                    <a:pt x="3805" y="5917"/>
                    <a:pt x="3920" y="5913"/>
                    <a:pt x="4040" y="5905"/>
                  </a:cubicBezTo>
                  <a:cubicBezTo>
                    <a:pt x="5985" y="5765"/>
                    <a:pt x="6569" y="4225"/>
                    <a:pt x="6739" y="3379"/>
                  </a:cubicBezTo>
                  <a:cubicBezTo>
                    <a:pt x="6849" y="2856"/>
                    <a:pt x="7292" y="2453"/>
                    <a:pt x="7821" y="2423"/>
                  </a:cubicBezTo>
                  <a:cubicBezTo>
                    <a:pt x="7841" y="2422"/>
                    <a:pt x="7860" y="2421"/>
                    <a:pt x="7879" y="2421"/>
                  </a:cubicBezTo>
                  <a:cubicBezTo>
                    <a:pt x="8001" y="2421"/>
                    <a:pt x="8124" y="2440"/>
                    <a:pt x="8242" y="2484"/>
                  </a:cubicBezTo>
                  <a:cubicBezTo>
                    <a:pt x="8907" y="2744"/>
                    <a:pt x="9112" y="4703"/>
                    <a:pt x="11085" y="4809"/>
                  </a:cubicBezTo>
                  <a:cubicBezTo>
                    <a:pt x="11172" y="4813"/>
                    <a:pt x="11257" y="4816"/>
                    <a:pt x="11338" y="4816"/>
                  </a:cubicBezTo>
                  <a:cubicBezTo>
                    <a:pt x="13109" y="4816"/>
                    <a:pt x="13686" y="3714"/>
                    <a:pt x="13772" y="2982"/>
                  </a:cubicBezTo>
                  <a:cubicBezTo>
                    <a:pt x="13802" y="2719"/>
                    <a:pt x="13826" y="2549"/>
                    <a:pt x="13843" y="2433"/>
                  </a:cubicBezTo>
                  <a:cubicBezTo>
                    <a:pt x="13857" y="2300"/>
                    <a:pt x="13966" y="2194"/>
                    <a:pt x="14103" y="2180"/>
                  </a:cubicBezTo>
                  <a:lnTo>
                    <a:pt x="14304" y="2163"/>
                  </a:lnTo>
                  <a:cubicBezTo>
                    <a:pt x="14454" y="2150"/>
                    <a:pt x="14567" y="2023"/>
                    <a:pt x="14567" y="1873"/>
                  </a:cubicBezTo>
                  <a:lnTo>
                    <a:pt x="14570" y="1474"/>
                  </a:lnTo>
                  <a:cubicBezTo>
                    <a:pt x="14570" y="1337"/>
                    <a:pt x="14471" y="1218"/>
                    <a:pt x="14338" y="1187"/>
                  </a:cubicBezTo>
                  <a:lnTo>
                    <a:pt x="14010" y="1122"/>
                  </a:lnTo>
                  <a:cubicBezTo>
                    <a:pt x="13942" y="1109"/>
                    <a:pt x="13881" y="1071"/>
                    <a:pt x="13840" y="1016"/>
                  </a:cubicBezTo>
                  <a:cubicBezTo>
                    <a:pt x="13646" y="774"/>
                    <a:pt x="12983" y="77"/>
                    <a:pt x="11744" y="6"/>
                  </a:cubicBezTo>
                  <a:cubicBezTo>
                    <a:pt x="11675" y="2"/>
                    <a:pt x="11607" y="0"/>
                    <a:pt x="11540" y="0"/>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16"/>
            <p:cNvSpPr/>
            <p:nvPr/>
          </p:nvSpPr>
          <p:spPr>
            <a:xfrm flipH="1">
              <a:off x="6996975" y="3458844"/>
              <a:ext cx="20952" cy="29708"/>
            </a:xfrm>
            <a:custGeom>
              <a:rect b="b" l="l" r="r" t="t"/>
              <a:pathLst>
                <a:path extrusionOk="0" h="475" w="335">
                  <a:moveTo>
                    <a:pt x="254" y="0"/>
                  </a:moveTo>
                  <a:cubicBezTo>
                    <a:pt x="240" y="0"/>
                    <a:pt x="225" y="16"/>
                    <a:pt x="232" y="33"/>
                  </a:cubicBezTo>
                  <a:cubicBezTo>
                    <a:pt x="267" y="91"/>
                    <a:pt x="283" y="155"/>
                    <a:pt x="283" y="224"/>
                  </a:cubicBezTo>
                  <a:cubicBezTo>
                    <a:pt x="283" y="282"/>
                    <a:pt x="270" y="401"/>
                    <a:pt x="208" y="425"/>
                  </a:cubicBezTo>
                  <a:cubicBezTo>
                    <a:pt x="195" y="431"/>
                    <a:pt x="184" y="433"/>
                    <a:pt x="175" y="433"/>
                  </a:cubicBezTo>
                  <a:cubicBezTo>
                    <a:pt x="110" y="433"/>
                    <a:pt x="134" y="311"/>
                    <a:pt x="144" y="275"/>
                  </a:cubicBezTo>
                  <a:cubicBezTo>
                    <a:pt x="164" y="210"/>
                    <a:pt x="191" y="142"/>
                    <a:pt x="212" y="77"/>
                  </a:cubicBezTo>
                  <a:cubicBezTo>
                    <a:pt x="218" y="63"/>
                    <a:pt x="205" y="53"/>
                    <a:pt x="193" y="53"/>
                  </a:cubicBezTo>
                  <a:cubicBezTo>
                    <a:pt x="185" y="53"/>
                    <a:pt x="177" y="57"/>
                    <a:pt x="174" y="67"/>
                  </a:cubicBezTo>
                  <a:cubicBezTo>
                    <a:pt x="151" y="126"/>
                    <a:pt x="1" y="475"/>
                    <a:pt x="171" y="475"/>
                  </a:cubicBezTo>
                  <a:cubicBezTo>
                    <a:pt x="178" y="475"/>
                    <a:pt x="184" y="474"/>
                    <a:pt x="191" y="473"/>
                  </a:cubicBezTo>
                  <a:cubicBezTo>
                    <a:pt x="270" y="466"/>
                    <a:pt x="308" y="360"/>
                    <a:pt x="317" y="292"/>
                  </a:cubicBezTo>
                  <a:cubicBezTo>
                    <a:pt x="335" y="196"/>
                    <a:pt x="317" y="97"/>
                    <a:pt x="270" y="9"/>
                  </a:cubicBezTo>
                  <a:cubicBezTo>
                    <a:pt x="266" y="3"/>
                    <a:pt x="260" y="0"/>
                    <a:pt x="254"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16"/>
            <p:cNvSpPr/>
            <p:nvPr/>
          </p:nvSpPr>
          <p:spPr>
            <a:xfrm flipH="1">
              <a:off x="6946816" y="3397177"/>
              <a:ext cx="26143" cy="33273"/>
            </a:xfrm>
            <a:custGeom>
              <a:rect b="b" l="l" r="r" t="t"/>
              <a:pathLst>
                <a:path extrusionOk="0" h="532" w="418">
                  <a:moveTo>
                    <a:pt x="94" y="1"/>
                  </a:moveTo>
                  <a:cubicBezTo>
                    <a:pt x="71" y="1"/>
                    <a:pt x="65" y="36"/>
                    <a:pt x="90" y="39"/>
                  </a:cubicBezTo>
                  <a:cubicBezTo>
                    <a:pt x="247" y="73"/>
                    <a:pt x="363" y="230"/>
                    <a:pt x="346" y="394"/>
                  </a:cubicBezTo>
                  <a:cubicBezTo>
                    <a:pt x="346" y="415"/>
                    <a:pt x="342" y="456"/>
                    <a:pt x="329" y="469"/>
                  </a:cubicBezTo>
                  <a:cubicBezTo>
                    <a:pt x="316" y="481"/>
                    <a:pt x="301" y="485"/>
                    <a:pt x="285" y="485"/>
                  </a:cubicBezTo>
                  <a:cubicBezTo>
                    <a:pt x="264" y="485"/>
                    <a:pt x="242" y="476"/>
                    <a:pt x="227" y="462"/>
                  </a:cubicBezTo>
                  <a:cubicBezTo>
                    <a:pt x="192" y="435"/>
                    <a:pt x="178" y="401"/>
                    <a:pt x="158" y="363"/>
                  </a:cubicBezTo>
                  <a:cubicBezTo>
                    <a:pt x="131" y="312"/>
                    <a:pt x="97" y="264"/>
                    <a:pt x="35" y="251"/>
                  </a:cubicBezTo>
                  <a:cubicBezTo>
                    <a:pt x="33" y="250"/>
                    <a:pt x="31" y="250"/>
                    <a:pt x="29" y="250"/>
                  </a:cubicBezTo>
                  <a:cubicBezTo>
                    <a:pt x="9" y="250"/>
                    <a:pt x="0" y="285"/>
                    <a:pt x="25" y="289"/>
                  </a:cubicBezTo>
                  <a:cubicBezTo>
                    <a:pt x="134" y="312"/>
                    <a:pt x="137" y="473"/>
                    <a:pt x="237" y="520"/>
                  </a:cubicBezTo>
                  <a:cubicBezTo>
                    <a:pt x="254" y="528"/>
                    <a:pt x="271" y="532"/>
                    <a:pt x="285" y="532"/>
                  </a:cubicBezTo>
                  <a:cubicBezTo>
                    <a:pt x="342" y="532"/>
                    <a:pt x="376" y="480"/>
                    <a:pt x="387" y="418"/>
                  </a:cubicBezTo>
                  <a:cubicBezTo>
                    <a:pt x="418" y="230"/>
                    <a:pt x="285" y="43"/>
                    <a:pt x="101" y="2"/>
                  </a:cubicBezTo>
                  <a:cubicBezTo>
                    <a:pt x="98" y="1"/>
                    <a:pt x="96" y="1"/>
                    <a:pt x="94"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16"/>
            <p:cNvSpPr/>
            <p:nvPr/>
          </p:nvSpPr>
          <p:spPr>
            <a:xfrm flipH="1">
              <a:off x="6883836" y="3330257"/>
              <a:ext cx="30959" cy="22828"/>
            </a:xfrm>
            <a:custGeom>
              <a:rect b="b" l="l" r="r" t="t"/>
              <a:pathLst>
                <a:path extrusionOk="0" h="365" w="495">
                  <a:moveTo>
                    <a:pt x="221" y="0"/>
                  </a:moveTo>
                  <a:cubicBezTo>
                    <a:pt x="125" y="0"/>
                    <a:pt x="42" y="38"/>
                    <a:pt x="58" y="116"/>
                  </a:cubicBezTo>
                  <a:cubicBezTo>
                    <a:pt x="61" y="127"/>
                    <a:pt x="69" y="132"/>
                    <a:pt x="78" y="132"/>
                  </a:cubicBezTo>
                  <a:cubicBezTo>
                    <a:pt x="90" y="132"/>
                    <a:pt x="103" y="122"/>
                    <a:pt x="99" y="105"/>
                  </a:cubicBezTo>
                  <a:cubicBezTo>
                    <a:pt x="88" y="56"/>
                    <a:pt x="157" y="44"/>
                    <a:pt x="221" y="44"/>
                  </a:cubicBezTo>
                  <a:cubicBezTo>
                    <a:pt x="257" y="44"/>
                    <a:pt x="292" y="48"/>
                    <a:pt x="307" y="51"/>
                  </a:cubicBezTo>
                  <a:cubicBezTo>
                    <a:pt x="386" y="64"/>
                    <a:pt x="464" y="119"/>
                    <a:pt x="433" y="212"/>
                  </a:cubicBezTo>
                  <a:cubicBezTo>
                    <a:pt x="412" y="282"/>
                    <a:pt x="343" y="322"/>
                    <a:pt x="272" y="322"/>
                  </a:cubicBezTo>
                  <a:cubicBezTo>
                    <a:pt x="264" y="322"/>
                    <a:pt x="256" y="322"/>
                    <a:pt x="249" y="321"/>
                  </a:cubicBezTo>
                  <a:cubicBezTo>
                    <a:pt x="164" y="307"/>
                    <a:pt x="96" y="248"/>
                    <a:pt x="41" y="187"/>
                  </a:cubicBezTo>
                  <a:cubicBezTo>
                    <a:pt x="36" y="182"/>
                    <a:pt x="32" y="180"/>
                    <a:pt x="27" y="180"/>
                  </a:cubicBezTo>
                  <a:cubicBezTo>
                    <a:pt x="13" y="180"/>
                    <a:pt x="1" y="199"/>
                    <a:pt x="14" y="215"/>
                  </a:cubicBezTo>
                  <a:cubicBezTo>
                    <a:pt x="78" y="291"/>
                    <a:pt x="173" y="365"/>
                    <a:pt x="276" y="365"/>
                  </a:cubicBezTo>
                  <a:cubicBezTo>
                    <a:pt x="293" y="365"/>
                    <a:pt x="310" y="363"/>
                    <a:pt x="327" y="358"/>
                  </a:cubicBezTo>
                  <a:cubicBezTo>
                    <a:pt x="416" y="338"/>
                    <a:pt x="495" y="245"/>
                    <a:pt x="481" y="150"/>
                  </a:cubicBezTo>
                  <a:cubicBezTo>
                    <a:pt x="468" y="52"/>
                    <a:pt x="335" y="0"/>
                    <a:pt x="221"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16"/>
            <p:cNvSpPr/>
            <p:nvPr/>
          </p:nvSpPr>
          <p:spPr>
            <a:xfrm flipH="1">
              <a:off x="6727855" y="3362216"/>
              <a:ext cx="23391" cy="27581"/>
            </a:xfrm>
            <a:custGeom>
              <a:rect b="b" l="l" r="r" t="t"/>
              <a:pathLst>
                <a:path extrusionOk="0" h="441" w="374">
                  <a:moveTo>
                    <a:pt x="120" y="149"/>
                  </a:moveTo>
                  <a:cubicBezTo>
                    <a:pt x="154" y="154"/>
                    <a:pt x="188" y="168"/>
                    <a:pt x="218" y="188"/>
                  </a:cubicBezTo>
                  <a:cubicBezTo>
                    <a:pt x="255" y="219"/>
                    <a:pt x="334" y="308"/>
                    <a:pt x="304" y="366"/>
                  </a:cubicBezTo>
                  <a:cubicBezTo>
                    <a:pt x="296" y="382"/>
                    <a:pt x="287" y="389"/>
                    <a:pt x="278" y="389"/>
                  </a:cubicBezTo>
                  <a:cubicBezTo>
                    <a:pt x="234" y="389"/>
                    <a:pt x="174" y="254"/>
                    <a:pt x="160" y="226"/>
                  </a:cubicBezTo>
                  <a:cubicBezTo>
                    <a:pt x="147" y="200"/>
                    <a:pt x="133" y="175"/>
                    <a:pt x="120" y="149"/>
                  </a:cubicBezTo>
                  <a:close/>
                  <a:moveTo>
                    <a:pt x="29" y="1"/>
                  </a:moveTo>
                  <a:cubicBezTo>
                    <a:pt x="15" y="1"/>
                    <a:pt x="1" y="15"/>
                    <a:pt x="10" y="32"/>
                  </a:cubicBezTo>
                  <a:cubicBezTo>
                    <a:pt x="24" y="58"/>
                    <a:pt x="38" y="84"/>
                    <a:pt x="52" y="111"/>
                  </a:cubicBezTo>
                  <a:lnTo>
                    <a:pt x="52" y="111"/>
                  </a:lnTo>
                  <a:cubicBezTo>
                    <a:pt x="43" y="112"/>
                    <a:pt x="33" y="114"/>
                    <a:pt x="24" y="117"/>
                  </a:cubicBezTo>
                  <a:cubicBezTo>
                    <a:pt x="2" y="123"/>
                    <a:pt x="8" y="155"/>
                    <a:pt x="31" y="155"/>
                  </a:cubicBezTo>
                  <a:cubicBezTo>
                    <a:pt x="33" y="155"/>
                    <a:pt x="35" y="155"/>
                    <a:pt x="37" y="155"/>
                  </a:cubicBezTo>
                  <a:cubicBezTo>
                    <a:pt x="49" y="151"/>
                    <a:pt x="61" y="149"/>
                    <a:pt x="72" y="148"/>
                  </a:cubicBezTo>
                  <a:lnTo>
                    <a:pt x="72" y="148"/>
                  </a:lnTo>
                  <a:cubicBezTo>
                    <a:pt x="88" y="177"/>
                    <a:pt x="103" y="207"/>
                    <a:pt x="119" y="236"/>
                  </a:cubicBezTo>
                  <a:cubicBezTo>
                    <a:pt x="146" y="291"/>
                    <a:pt x="170" y="352"/>
                    <a:pt x="208" y="400"/>
                  </a:cubicBezTo>
                  <a:cubicBezTo>
                    <a:pt x="229" y="425"/>
                    <a:pt x="258" y="440"/>
                    <a:pt x="284" y="440"/>
                  </a:cubicBezTo>
                  <a:cubicBezTo>
                    <a:pt x="312" y="440"/>
                    <a:pt x="336" y="423"/>
                    <a:pt x="345" y="383"/>
                  </a:cubicBezTo>
                  <a:cubicBezTo>
                    <a:pt x="373" y="239"/>
                    <a:pt x="236" y="117"/>
                    <a:pt x="98" y="109"/>
                  </a:cubicBezTo>
                  <a:lnTo>
                    <a:pt x="98" y="109"/>
                  </a:lnTo>
                  <a:cubicBezTo>
                    <a:pt x="83" y="80"/>
                    <a:pt x="67" y="52"/>
                    <a:pt x="51" y="23"/>
                  </a:cubicBezTo>
                  <a:lnTo>
                    <a:pt x="51" y="23"/>
                  </a:lnTo>
                  <a:cubicBezTo>
                    <a:pt x="49" y="19"/>
                    <a:pt x="46" y="15"/>
                    <a:pt x="44" y="11"/>
                  </a:cubicBezTo>
                  <a:lnTo>
                    <a:pt x="44" y="11"/>
                  </a:lnTo>
                  <a:cubicBezTo>
                    <a:pt x="44" y="11"/>
                    <a:pt x="44" y="11"/>
                    <a:pt x="44" y="11"/>
                  </a:cubicBezTo>
                  <a:cubicBezTo>
                    <a:pt x="41" y="4"/>
                    <a:pt x="35" y="1"/>
                    <a:pt x="29"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16"/>
            <p:cNvSpPr/>
            <p:nvPr/>
          </p:nvSpPr>
          <p:spPr>
            <a:xfrm flipH="1">
              <a:off x="6643610" y="3431575"/>
              <a:ext cx="30458" cy="20827"/>
            </a:xfrm>
            <a:custGeom>
              <a:rect b="b" l="l" r="r" t="t"/>
              <a:pathLst>
                <a:path extrusionOk="0" h="333" w="487">
                  <a:moveTo>
                    <a:pt x="30" y="0"/>
                  </a:moveTo>
                  <a:cubicBezTo>
                    <a:pt x="10" y="0"/>
                    <a:pt x="0" y="33"/>
                    <a:pt x="25" y="42"/>
                  </a:cubicBezTo>
                  <a:cubicBezTo>
                    <a:pt x="115" y="75"/>
                    <a:pt x="414" y="140"/>
                    <a:pt x="358" y="289"/>
                  </a:cubicBezTo>
                  <a:lnTo>
                    <a:pt x="358" y="289"/>
                  </a:lnTo>
                  <a:cubicBezTo>
                    <a:pt x="266" y="269"/>
                    <a:pt x="189" y="222"/>
                    <a:pt x="124" y="152"/>
                  </a:cubicBezTo>
                  <a:cubicBezTo>
                    <a:pt x="120" y="147"/>
                    <a:pt x="116" y="145"/>
                    <a:pt x="111" y="145"/>
                  </a:cubicBezTo>
                  <a:cubicBezTo>
                    <a:pt x="97" y="145"/>
                    <a:pt x="84" y="166"/>
                    <a:pt x="97" y="182"/>
                  </a:cubicBezTo>
                  <a:cubicBezTo>
                    <a:pt x="168" y="260"/>
                    <a:pt x="258" y="312"/>
                    <a:pt x="363" y="333"/>
                  </a:cubicBezTo>
                  <a:cubicBezTo>
                    <a:pt x="373" y="333"/>
                    <a:pt x="384" y="333"/>
                    <a:pt x="387" y="322"/>
                  </a:cubicBezTo>
                  <a:cubicBezTo>
                    <a:pt x="486" y="120"/>
                    <a:pt x="155" y="46"/>
                    <a:pt x="36" y="1"/>
                  </a:cubicBezTo>
                  <a:cubicBezTo>
                    <a:pt x="34" y="0"/>
                    <a:pt x="32" y="0"/>
                    <a:pt x="30"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16"/>
            <p:cNvSpPr/>
            <p:nvPr/>
          </p:nvSpPr>
          <p:spPr>
            <a:xfrm flipH="1">
              <a:off x="6677383" y="3568980"/>
              <a:ext cx="34649" cy="18200"/>
            </a:xfrm>
            <a:custGeom>
              <a:rect b="b" l="l" r="r" t="t"/>
              <a:pathLst>
                <a:path extrusionOk="0" h="291" w="554">
                  <a:moveTo>
                    <a:pt x="405" y="0"/>
                  </a:moveTo>
                  <a:cubicBezTo>
                    <a:pt x="383" y="0"/>
                    <a:pt x="360" y="7"/>
                    <a:pt x="339" y="23"/>
                  </a:cubicBezTo>
                  <a:cubicBezTo>
                    <a:pt x="322" y="34"/>
                    <a:pt x="333" y="61"/>
                    <a:pt x="348" y="61"/>
                  </a:cubicBezTo>
                  <a:cubicBezTo>
                    <a:pt x="352" y="61"/>
                    <a:pt x="356" y="60"/>
                    <a:pt x="359" y="57"/>
                  </a:cubicBezTo>
                  <a:cubicBezTo>
                    <a:pt x="373" y="48"/>
                    <a:pt x="389" y="44"/>
                    <a:pt x="404" y="44"/>
                  </a:cubicBezTo>
                  <a:cubicBezTo>
                    <a:pt x="447" y="44"/>
                    <a:pt x="488" y="75"/>
                    <a:pt x="476" y="126"/>
                  </a:cubicBezTo>
                  <a:cubicBezTo>
                    <a:pt x="465" y="173"/>
                    <a:pt x="407" y="200"/>
                    <a:pt x="366" y="214"/>
                  </a:cubicBezTo>
                  <a:cubicBezTo>
                    <a:pt x="299" y="238"/>
                    <a:pt x="228" y="248"/>
                    <a:pt x="157" y="248"/>
                  </a:cubicBezTo>
                  <a:cubicBezTo>
                    <a:pt x="120" y="248"/>
                    <a:pt x="84" y="245"/>
                    <a:pt x="49" y="240"/>
                  </a:cubicBezTo>
                  <a:lnTo>
                    <a:pt x="49" y="240"/>
                  </a:lnTo>
                  <a:cubicBezTo>
                    <a:pt x="60" y="131"/>
                    <a:pt x="244" y="148"/>
                    <a:pt x="322" y="118"/>
                  </a:cubicBezTo>
                  <a:cubicBezTo>
                    <a:pt x="343" y="109"/>
                    <a:pt x="337" y="76"/>
                    <a:pt x="319" y="76"/>
                  </a:cubicBezTo>
                  <a:cubicBezTo>
                    <a:pt x="317" y="76"/>
                    <a:pt x="314" y="76"/>
                    <a:pt x="312" y="77"/>
                  </a:cubicBezTo>
                  <a:cubicBezTo>
                    <a:pt x="209" y="115"/>
                    <a:pt x="0" y="98"/>
                    <a:pt x="8" y="258"/>
                  </a:cubicBezTo>
                  <a:cubicBezTo>
                    <a:pt x="8" y="266"/>
                    <a:pt x="11" y="279"/>
                    <a:pt x="21" y="279"/>
                  </a:cubicBezTo>
                  <a:cubicBezTo>
                    <a:pt x="63" y="285"/>
                    <a:pt x="116" y="290"/>
                    <a:pt x="173" y="290"/>
                  </a:cubicBezTo>
                  <a:cubicBezTo>
                    <a:pt x="300" y="290"/>
                    <a:pt x="441" y="265"/>
                    <a:pt x="503" y="170"/>
                  </a:cubicBezTo>
                  <a:cubicBezTo>
                    <a:pt x="553" y="87"/>
                    <a:pt x="483" y="0"/>
                    <a:pt x="405"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16"/>
            <p:cNvSpPr/>
            <p:nvPr/>
          </p:nvSpPr>
          <p:spPr>
            <a:xfrm flipH="1">
              <a:off x="6780266" y="3624830"/>
              <a:ext cx="30646" cy="9882"/>
            </a:xfrm>
            <a:custGeom>
              <a:rect b="b" l="l" r="r" t="t"/>
              <a:pathLst>
                <a:path extrusionOk="0" h="158" w="490">
                  <a:moveTo>
                    <a:pt x="345" y="58"/>
                  </a:moveTo>
                  <a:cubicBezTo>
                    <a:pt x="364" y="58"/>
                    <a:pt x="383" y="59"/>
                    <a:pt x="401" y="61"/>
                  </a:cubicBezTo>
                  <a:lnTo>
                    <a:pt x="401" y="61"/>
                  </a:lnTo>
                  <a:cubicBezTo>
                    <a:pt x="352" y="85"/>
                    <a:pt x="300" y="102"/>
                    <a:pt x="244" y="110"/>
                  </a:cubicBezTo>
                  <a:cubicBezTo>
                    <a:pt x="209" y="117"/>
                    <a:pt x="176" y="117"/>
                    <a:pt x="141" y="117"/>
                  </a:cubicBezTo>
                  <a:cubicBezTo>
                    <a:pt x="137" y="116"/>
                    <a:pt x="132" y="116"/>
                    <a:pt x="129" y="116"/>
                  </a:cubicBezTo>
                  <a:lnTo>
                    <a:pt x="129" y="116"/>
                  </a:lnTo>
                  <a:cubicBezTo>
                    <a:pt x="195" y="77"/>
                    <a:pt x="270" y="58"/>
                    <a:pt x="345" y="58"/>
                  </a:cubicBezTo>
                  <a:close/>
                  <a:moveTo>
                    <a:pt x="102" y="1"/>
                  </a:moveTo>
                  <a:cubicBezTo>
                    <a:pt x="100" y="1"/>
                    <a:pt x="97" y="2"/>
                    <a:pt x="94" y="4"/>
                  </a:cubicBezTo>
                  <a:cubicBezTo>
                    <a:pt x="36" y="36"/>
                    <a:pt x="1" y="99"/>
                    <a:pt x="42" y="132"/>
                  </a:cubicBezTo>
                  <a:lnTo>
                    <a:pt x="42" y="132"/>
                  </a:lnTo>
                  <a:cubicBezTo>
                    <a:pt x="41" y="144"/>
                    <a:pt x="52" y="154"/>
                    <a:pt x="65" y="154"/>
                  </a:cubicBezTo>
                  <a:cubicBezTo>
                    <a:pt x="69" y="154"/>
                    <a:pt x="73" y="153"/>
                    <a:pt x="76" y="151"/>
                  </a:cubicBezTo>
                  <a:cubicBezTo>
                    <a:pt x="77" y="150"/>
                    <a:pt x="78" y="150"/>
                    <a:pt x="79" y="149"/>
                  </a:cubicBezTo>
                  <a:lnTo>
                    <a:pt x="79" y="149"/>
                  </a:lnTo>
                  <a:cubicBezTo>
                    <a:pt x="83" y="150"/>
                    <a:pt x="86" y="150"/>
                    <a:pt x="90" y="151"/>
                  </a:cubicBezTo>
                  <a:cubicBezTo>
                    <a:pt x="117" y="155"/>
                    <a:pt x="144" y="157"/>
                    <a:pt x="171" y="157"/>
                  </a:cubicBezTo>
                  <a:cubicBezTo>
                    <a:pt x="278" y="157"/>
                    <a:pt x="383" y="126"/>
                    <a:pt x="472" y="69"/>
                  </a:cubicBezTo>
                  <a:cubicBezTo>
                    <a:pt x="489" y="62"/>
                    <a:pt x="486" y="38"/>
                    <a:pt x="469" y="31"/>
                  </a:cubicBezTo>
                  <a:cubicBezTo>
                    <a:pt x="429" y="21"/>
                    <a:pt x="388" y="16"/>
                    <a:pt x="348" y="16"/>
                  </a:cubicBezTo>
                  <a:cubicBezTo>
                    <a:pt x="255" y="16"/>
                    <a:pt x="164" y="44"/>
                    <a:pt x="85" y="95"/>
                  </a:cubicBezTo>
                  <a:lnTo>
                    <a:pt x="85" y="95"/>
                  </a:lnTo>
                  <a:cubicBezTo>
                    <a:pt x="84" y="93"/>
                    <a:pt x="84" y="91"/>
                    <a:pt x="83" y="90"/>
                  </a:cubicBezTo>
                  <a:cubicBezTo>
                    <a:pt x="73" y="58"/>
                    <a:pt x="86" y="55"/>
                    <a:pt x="114" y="38"/>
                  </a:cubicBezTo>
                  <a:cubicBezTo>
                    <a:pt x="132" y="30"/>
                    <a:pt x="119" y="1"/>
                    <a:pt x="102"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16"/>
            <p:cNvSpPr/>
            <p:nvPr/>
          </p:nvSpPr>
          <p:spPr>
            <a:xfrm flipH="1">
              <a:off x="6540353" y="3378164"/>
              <a:ext cx="31334" cy="15573"/>
            </a:xfrm>
            <a:custGeom>
              <a:rect b="b" l="l" r="r" t="t"/>
              <a:pathLst>
                <a:path extrusionOk="0" h="249" w="501">
                  <a:moveTo>
                    <a:pt x="130" y="1"/>
                  </a:moveTo>
                  <a:cubicBezTo>
                    <a:pt x="110" y="1"/>
                    <a:pt x="104" y="33"/>
                    <a:pt x="126" y="40"/>
                  </a:cubicBezTo>
                  <a:cubicBezTo>
                    <a:pt x="194" y="56"/>
                    <a:pt x="259" y="73"/>
                    <a:pt x="324" y="90"/>
                  </a:cubicBezTo>
                  <a:cubicBezTo>
                    <a:pt x="344" y="97"/>
                    <a:pt x="371" y="101"/>
                    <a:pt x="389" y="111"/>
                  </a:cubicBezTo>
                  <a:cubicBezTo>
                    <a:pt x="488" y="155"/>
                    <a:pt x="419" y="199"/>
                    <a:pt x="362" y="203"/>
                  </a:cubicBezTo>
                  <a:cubicBezTo>
                    <a:pt x="337" y="205"/>
                    <a:pt x="312" y="206"/>
                    <a:pt x="286" y="206"/>
                  </a:cubicBezTo>
                  <a:cubicBezTo>
                    <a:pt x="199" y="206"/>
                    <a:pt x="110" y="192"/>
                    <a:pt x="44" y="131"/>
                  </a:cubicBezTo>
                  <a:cubicBezTo>
                    <a:pt x="40" y="128"/>
                    <a:pt x="35" y="126"/>
                    <a:pt x="31" y="126"/>
                  </a:cubicBezTo>
                  <a:cubicBezTo>
                    <a:pt x="16" y="126"/>
                    <a:pt x="1" y="146"/>
                    <a:pt x="17" y="158"/>
                  </a:cubicBezTo>
                  <a:cubicBezTo>
                    <a:pt x="75" y="213"/>
                    <a:pt x="143" y="237"/>
                    <a:pt x="222" y="244"/>
                  </a:cubicBezTo>
                  <a:cubicBezTo>
                    <a:pt x="240" y="247"/>
                    <a:pt x="260" y="248"/>
                    <a:pt x="279" y="248"/>
                  </a:cubicBezTo>
                  <a:cubicBezTo>
                    <a:pt x="306" y="248"/>
                    <a:pt x="334" y="246"/>
                    <a:pt x="362" y="244"/>
                  </a:cubicBezTo>
                  <a:cubicBezTo>
                    <a:pt x="389" y="240"/>
                    <a:pt x="433" y="244"/>
                    <a:pt x="457" y="224"/>
                  </a:cubicBezTo>
                  <a:cubicBezTo>
                    <a:pt x="501" y="190"/>
                    <a:pt x="485" y="122"/>
                    <a:pt x="444" y="90"/>
                  </a:cubicBezTo>
                  <a:cubicBezTo>
                    <a:pt x="409" y="67"/>
                    <a:pt x="365" y="60"/>
                    <a:pt x="324" y="49"/>
                  </a:cubicBezTo>
                  <a:cubicBezTo>
                    <a:pt x="262" y="32"/>
                    <a:pt x="201" y="15"/>
                    <a:pt x="136" y="2"/>
                  </a:cubicBezTo>
                  <a:cubicBezTo>
                    <a:pt x="134" y="1"/>
                    <a:pt x="132" y="1"/>
                    <a:pt x="130"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16"/>
            <p:cNvSpPr/>
            <p:nvPr/>
          </p:nvSpPr>
          <p:spPr>
            <a:xfrm flipH="1">
              <a:off x="6433343" y="3369721"/>
              <a:ext cx="29958" cy="6692"/>
            </a:xfrm>
            <a:custGeom>
              <a:rect b="b" l="l" r="r" t="t"/>
              <a:pathLst>
                <a:path extrusionOk="0" h="107" w="479">
                  <a:moveTo>
                    <a:pt x="341" y="0"/>
                  </a:moveTo>
                  <a:cubicBezTo>
                    <a:pt x="231" y="0"/>
                    <a:pt x="122" y="19"/>
                    <a:pt x="17" y="55"/>
                  </a:cubicBezTo>
                  <a:cubicBezTo>
                    <a:pt x="1" y="62"/>
                    <a:pt x="1" y="85"/>
                    <a:pt x="17" y="93"/>
                  </a:cubicBezTo>
                  <a:cubicBezTo>
                    <a:pt x="41" y="102"/>
                    <a:pt x="65" y="106"/>
                    <a:pt x="88" y="106"/>
                  </a:cubicBezTo>
                  <a:cubicBezTo>
                    <a:pt x="125" y="106"/>
                    <a:pt x="160" y="95"/>
                    <a:pt x="192" y="72"/>
                  </a:cubicBezTo>
                  <a:cubicBezTo>
                    <a:pt x="197" y="67"/>
                    <a:pt x="200" y="59"/>
                    <a:pt x="201" y="52"/>
                  </a:cubicBezTo>
                  <a:lnTo>
                    <a:pt x="201" y="52"/>
                  </a:lnTo>
                  <a:cubicBezTo>
                    <a:pt x="248" y="45"/>
                    <a:pt x="295" y="41"/>
                    <a:pt x="343" y="41"/>
                  </a:cubicBezTo>
                  <a:cubicBezTo>
                    <a:pt x="379" y="41"/>
                    <a:pt x="415" y="43"/>
                    <a:pt x="451" y="48"/>
                  </a:cubicBezTo>
                  <a:cubicBezTo>
                    <a:pt x="453" y="48"/>
                    <a:pt x="454" y="48"/>
                    <a:pt x="455" y="48"/>
                  </a:cubicBezTo>
                  <a:cubicBezTo>
                    <a:pt x="478" y="48"/>
                    <a:pt x="477" y="11"/>
                    <a:pt x="451" y="7"/>
                  </a:cubicBezTo>
                  <a:cubicBezTo>
                    <a:pt x="415" y="3"/>
                    <a:pt x="378" y="0"/>
                    <a:pt x="341"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16"/>
            <p:cNvSpPr/>
            <p:nvPr/>
          </p:nvSpPr>
          <p:spPr>
            <a:xfrm flipH="1">
              <a:off x="6425463" y="3528328"/>
              <a:ext cx="25893" cy="21952"/>
            </a:xfrm>
            <a:custGeom>
              <a:rect b="b" l="l" r="r" t="t"/>
              <a:pathLst>
                <a:path extrusionOk="0" h="351" w="414">
                  <a:moveTo>
                    <a:pt x="185" y="1"/>
                  </a:moveTo>
                  <a:cubicBezTo>
                    <a:pt x="182" y="1"/>
                    <a:pt x="178" y="2"/>
                    <a:pt x="174" y="4"/>
                  </a:cubicBezTo>
                  <a:cubicBezTo>
                    <a:pt x="100" y="48"/>
                    <a:pt x="1" y="117"/>
                    <a:pt x="21" y="219"/>
                  </a:cubicBezTo>
                  <a:cubicBezTo>
                    <a:pt x="42" y="321"/>
                    <a:pt x="146" y="351"/>
                    <a:pt x="240" y="351"/>
                  </a:cubicBezTo>
                  <a:cubicBezTo>
                    <a:pt x="255" y="351"/>
                    <a:pt x="270" y="350"/>
                    <a:pt x="284" y="349"/>
                  </a:cubicBezTo>
                  <a:cubicBezTo>
                    <a:pt x="325" y="345"/>
                    <a:pt x="369" y="345"/>
                    <a:pt x="393" y="304"/>
                  </a:cubicBezTo>
                  <a:cubicBezTo>
                    <a:pt x="414" y="267"/>
                    <a:pt x="407" y="219"/>
                    <a:pt x="390" y="182"/>
                  </a:cubicBezTo>
                  <a:cubicBezTo>
                    <a:pt x="359" y="111"/>
                    <a:pt x="290" y="66"/>
                    <a:pt x="217" y="66"/>
                  </a:cubicBezTo>
                  <a:cubicBezTo>
                    <a:pt x="202" y="66"/>
                    <a:pt x="187" y="68"/>
                    <a:pt x="171" y="72"/>
                  </a:cubicBezTo>
                  <a:cubicBezTo>
                    <a:pt x="149" y="79"/>
                    <a:pt x="157" y="113"/>
                    <a:pt x="181" y="113"/>
                  </a:cubicBezTo>
                  <a:cubicBezTo>
                    <a:pt x="182" y="113"/>
                    <a:pt x="184" y="113"/>
                    <a:pt x="185" y="113"/>
                  </a:cubicBezTo>
                  <a:cubicBezTo>
                    <a:pt x="196" y="110"/>
                    <a:pt x="208" y="108"/>
                    <a:pt x="219" y="108"/>
                  </a:cubicBezTo>
                  <a:cubicBezTo>
                    <a:pt x="269" y="108"/>
                    <a:pt x="318" y="137"/>
                    <a:pt x="346" y="182"/>
                  </a:cubicBezTo>
                  <a:cubicBezTo>
                    <a:pt x="376" y="232"/>
                    <a:pt x="376" y="284"/>
                    <a:pt x="294" y="308"/>
                  </a:cubicBezTo>
                  <a:cubicBezTo>
                    <a:pt x="283" y="311"/>
                    <a:pt x="269" y="312"/>
                    <a:pt x="255" y="312"/>
                  </a:cubicBezTo>
                  <a:cubicBezTo>
                    <a:pt x="237" y="312"/>
                    <a:pt x="217" y="310"/>
                    <a:pt x="199" y="308"/>
                  </a:cubicBezTo>
                  <a:cubicBezTo>
                    <a:pt x="124" y="301"/>
                    <a:pt x="35" y="250"/>
                    <a:pt x="66" y="158"/>
                  </a:cubicBezTo>
                  <a:cubicBezTo>
                    <a:pt x="86" y="103"/>
                    <a:pt x="147" y="69"/>
                    <a:pt x="195" y="38"/>
                  </a:cubicBezTo>
                  <a:cubicBezTo>
                    <a:pt x="216" y="29"/>
                    <a:pt x="204" y="1"/>
                    <a:pt x="185"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16"/>
            <p:cNvSpPr/>
            <p:nvPr/>
          </p:nvSpPr>
          <p:spPr>
            <a:xfrm flipH="1">
              <a:off x="6267043" y="3555346"/>
              <a:ext cx="29520" cy="15761"/>
            </a:xfrm>
            <a:custGeom>
              <a:rect b="b" l="l" r="r" t="t"/>
              <a:pathLst>
                <a:path extrusionOk="0" h="252" w="472">
                  <a:moveTo>
                    <a:pt x="316" y="0"/>
                  </a:moveTo>
                  <a:cubicBezTo>
                    <a:pt x="313" y="0"/>
                    <a:pt x="311" y="1"/>
                    <a:pt x="308" y="2"/>
                  </a:cubicBezTo>
                  <a:cubicBezTo>
                    <a:pt x="236" y="29"/>
                    <a:pt x="165" y="57"/>
                    <a:pt x="93" y="84"/>
                  </a:cubicBezTo>
                  <a:cubicBezTo>
                    <a:pt x="59" y="98"/>
                    <a:pt x="14" y="111"/>
                    <a:pt x="11" y="152"/>
                  </a:cubicBezTo>
                  <a:cubicBezTo>
                    <a:pt x="1" y="251"/>
                    <a:pt x="185" y="248"/>
                    <a:pt x="243" y="251"/>
                  </a:cubicBezTo>
                  <a:cubicBezTo>
                    <a:pt x="255" y="251"/>
                    <a:pt x="273" y="252"/>
                    <a:pt x="293" y="252"/>
                  </a:cubicBezTo>
                  <a:cubicBezTo>
                    <a:pt x="365" y="252"/>
                    <a:pt x="471" y="243"/>
                    <a:pt x="469" y="169"/>
                  </a:cubicBezTo>
                  <a:cubicBezTo>
                    <a:pt x="463" y="101"/>
                    <a:pt x="357" y="87"/>
                    <a:pt x="278" y="87"/>
                  </a:cubicBezTo>
                  <a:cubicBezTo>
                    <a:pt x="251" y="87"/>
                    <a:pt x="227" y="89"/>
                    <a:pt x="212" y="90"/>
                  </a:cubicBezTo>
                  <a:cubicBezTo>
                    <a:pt x="185" y="90"/>
                    <a:pt x="185" y="131"/>
                    <a:pt x="212" y="131"/>
                  </a:cubicBezTo>
                  <a:cubicBezTo>
                    <a:pt x="243" y="128"/>
                    <a:pt x="274" y="128"/>
                    <a:pt x="305" y="128"/>
                  </a:cubicBezTo>
                  <a:cubicBezTo>
                    <a:pt x="315" y="131"/>
                    <a:pt x="458" y="142"/>
                    <a:pt x="390" y="200"/>
                  </a:cubicBezTo>
                  <a:cubicBezTo>
                    <a:pt x="379" y="207"/>
                    <a:pt x="321" y="207"/>
                    <a:pt x="305" y="207"/>
                  </a:cubicBezTo>
                  <a:cubicBezTo>
                    <a:pt x="289" y="208"/>
                    <a:pt x="273" y="209"/>
                    <a:pt x="256" y="209"/>
                  </a:cubicBezTo>
                  <a:cubicBezTo>
                    <a:pt x="239" y="209"/>
                    <a:pt x="222" y="208"/>
                    <a:pt x="206" y="207"/>
                  </a:cubicBezTo>
                  <a:cubicBezTo>
                    <a:pt x="198" y="207"/>
                    <a:pt x="187" y="207"/>
                    <a:pt x="176" y="207"/>
                  </a:cubicBezTo>
                  <a:cubicBezTo>
                    <a:pt x="145" y="207"/>
                    <a:pt x="107" y="205"/>
                    <a:pt x="93" y="193"/>
                  </a:cubicBezTo>
                  <a:cubicBezTo>
                    <a:pt x="86" y="172"/>
                    <a:pt x="75" y="156"/>
                    <a:pt x="69" y="139"/>
                  </a:cubicBezTo>
                  <a:cubicBezTo>
                    <a:pt x="86" y="128"/>
                    <a:pt x="106" y="122"/>
                    <a:pt x="127" y="115"/>
                  </a:cubicBezTo>
                  <a:cubicBezTo>
                    <a:pt x="192" y="90"/>
                    <a:pt x="256" y="63"/>
                    <a:pt x="318" y="40"/>
                  </a:cubicBezTo>
                  <a:cubicBezTo>
                    <a:pt x="339" y="30"/>
                    <a:pt x="334" y="0"/>
                    <a:pt x="316"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16"/>
            <p:cNvSpPr/>
            <p:nvPr/>
          </p:nvSpPr>
          <p:spPr>
            <a:xfrm flipH="1">
              <a:off x="6167538" y="3366031"/>
              <a:ext cx="18575" cy="17324"/>
            </a:xfrm>
            <a:custGeom>
              <a:rect b="b" l="l" r="r" t="t"/>
              <a:pathLst>
                <a:path extrusionOk="0" h="277" w="297">
                  <a:moveTo>
                    <a:pt x="203" y="1"/>
                  </a:moveTo>
                  <a:cubicBezTo>
                    <a:pt x="188" y="1"/>
                    <a:pt x="172" y="6"/>
                    <a:pt x="157" y="18"/>
                  </a:cubicBezTo>
                  <a:cubicBezTo>
                    <a:pt x="141" y="31"/>
                    <a:pt x="156" y="51"/>
                    <a:pt x="172" y="51"/>
                  </a:cubicBezTo>
                  <a:cubicBezTo>
                    <a:pt x="177" y="51"/>
                    <a:pt x="182" y="49"/>
                    <a:pt x="187" y="45"/>
                  </a:cubicBezTo>
                  <a:cubicBezTo>
                    <a:pt x="194" y="40"/>
                    <a:pt x="200" y="38"/>
                    <a:pt x="206" y="38"/>
                  </a:cubicBezTo>
                  <a:cubicBezTo>
                    <a:pt x="228" y="38"/>
                    <a:pt x="245" y="68"/>
                    <a:pt x="245" y="90"/>
                  </a:cubicBezTo>
                  <a:cubicBezTo>
                    <a:pt x="249" y="103"/>
                    <a:pt x="245" y="121"/>
                    <a:pt x="239" y="134"/>
                  </a:cubicBezTo>
                  <a:cubicBezTo>
                    <a:pt x="228" y="168"/>
                    <a:pt x="204" y="202"/>
                    <a:pt x="173" y="223"/>
                  </a:cubicBezTo>
                  <a:cubicBezTo>
                    <a:pt x="159" y="231"/>
                    <a:pt x="142" y="236"/>
                    <a:pt x="125" y="236"/>
                  </a:cubicBezTo>
                  <a:cubicBezTo>
                    <a:pt x="107" y="236"/>
                    <a:pt x="89" y="230"/>
                    <a:pt x="75" y="216"/>
                  </a:cubicBezTo>
                  <a:cubicBezTo>
                    <a:pt x="48" y="193"/>
                    <a:pt x="57" y="144"/>
                    <a:pt x="87" y="133"/>
                  </a:cubicBezTo>
                  <a:lnTo>
                    <a:pt x="87" y="133"/>
                  </a:lnTo>
                  <a:cubicBezTo>
                    <a:pt x="88" y="143"/>
                    <a:pt x="88" y="152"/>
                    <a:pt x="88" y="162"/>
                  </a:cubicBezTo>
                  <a:cubicBezTo>
                    <a:pt x="90" y="175"/>
                    <a:pt x="101" y="182"/>
                    <a:pt x="111" y="182"/>
                  </a:cubicBezTo>
                  <a:cubicBezTo>
                    <a:pt x="121" y="182"/>
                    <a:pt x="131" y="175"/>
                    <a:pt x="129" y="162"/>
                  </a:cubicBezTo>
                  <a:cubicBezTo>
                    <a:pt x="129" y="144"/>
                    <a:pt x="129" y="127"/>
                    <a:pt x="126" y="111"/>
                  </a:cubicBezTo>
                  <a:cubicBezTo>
                    <a:pt x="126" y="100"/>
                    <a:pt x="119" y="90"/>
                    <a:pt x="105" y="90"/>
                  </a:cubicBezTo>
                  <a:cubicBezTo>
                    <a:pt x="103" y="90"/>
                    <a:pt x="102" y="90"/>
                    <a:pt x="100" y="90"/>
                  </a:cubicBezTo>
                  <a:cubicBezTo>
                    <a:pt x="41" y="90"/>
                    <a:pt x="0" y="160"/>
                    <a:pt x="23" y="213"/>
                  </a:cubicBezTo>
                  <a:cubicBezTo>
                    <a:pt x="40" y="256"/>
                    <a:pt x="84" y="276"/>
                    <a:pt x="128" y="276"/>
                  </a:cubicBezTo>
                  <a:cubicBezTo>
                    <a:pt x="147" y="276"/>
                    <a:pt x="167" y="272"/>
                    <a:pt x="184" y="264"/>
                  </a:cubicBezTo>
                  <a:cubicBezTo>
                    <a:pt x="245" y="234"/>
                    <a:pt x="296" y="148"/>
                    <a:pt x="286" y="76"/>
                  </a:cubicBezTo>
                  <a:cubicBezTo>
                    <a:pt x="279" y="33"/>
                    <a:pt x="242" y="1"/>
                    <a:pt x="203"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16"/>
            <p:cNvSpPr/>
            <p:nvPr/>
          </p:nvSpPr>
          <p:spPr>
            <a:xfrm flipH="1">
              <a:off x="6308446" y="3294858"/>
              <a:ext cx="35524" cy="12133"/>
            </a:xfrm>
            <a:custGeom>
              <a:rect b="b" l="l" r="r" t="t"/>
              <a:pathLst>
                <a:path extrusionOk="0" h="194" w="568">
                  <a:moveTo>
                    <a:pt x="289" y="0"/>
                  </a:moveTo>
                  <a:cubicBezTo>
                    <a:pt x="188" y="0"/>
                    <a:pt x="87" y="40"/>
                    <a:pt x="11" y="112"/>
                  </a:cubicBezTo>
                  <a:cubicBezTo>
                    <a:pt x="1" y="122"/>
                    <a:pt x="4" y="143"/>
                    <a:pt x="21" y="146"/>
                  </a:cubicBezTo>
                  <a:cubicBezTo>
                    <a:pt x="118" y="167"/>
                    <a:pt x="230" y="193"/>
                    <a:pt x="335" y="193"/>
                  </a:cubicBezTo>
                  <a:cubicBezTo>
                    <a:pt x="363" y="193"/>
                    <a:pt x="390" y="191"/>
                    <a:pt x="417" y="187"/>
                  </a:cubicBezTo>
                  <a:cubicBezTo>
                    <a:pt x="499" y="176"/>
                    <a:pt x="567" y="108"/>
                    <a:pt x="530" y="23"/>
                  </a:cubicBezTo>
                  <a:cubicBezTo>
                    <a:pt x="527" y="16"/>
                    <a:pt x="521" y="13"/>
                    <a:pt x="515" y="13"/>
                  </a:cubicBezTo>
                  <a:cubicBezTo>
                    <a:pt x="502" y="13"/>
                    <a:pt x="489" y="27"/>
                    <a:pt x="496" y="44"/>
                  </a:cubicBezTo>
                  <a:cubicBezTo>
                    <a:pt x="510" y="71"/>
                    <a:pt x="489" y="115"/>
                    <a:pt x="465" y="129"/>
                  </a:cubicBezTo>
                  <a:cubicBezTo>
                    <a:pt x="438" y="146"/>
                    <a:pt x="407" y="149"/>
                    <a:pt x="376" y="149"/>
                  </a:cubicBezTo>
                  <a:cubicBezTo>
                    <a:pt x="342" y="149"/>
                    <a:pt x="305" y="146"/>
                    <a:pt x="271" y="143"/>
                  </a:cubicBezTo>
                  <a:cubicBezTo>
                    <a:pt x="202" y="137"/>
                    <a:pt x="136" y="126"/>
                    <a:pt x="70" y="113"/>
                  </a:cubicBezTo>
                  <a:lnTo>
                    <a:pt x="70" y="113"/>
                  </a:lnTo>
                  <a:cubicBezTo>
                    <a:pt x="135" y="66"/>
                    <a:pt x="212" y="42"/>
                    <a:pt x="290" y="42"/>
                  </a:cubicBezTo>
                  <a:cubicBezTo>
                    <a:pt x="339" y="42"/>
                    <a:pt x="388" y="51"/>
                    <a:pt x="434" y="71"/>
                  </a:cubicBezTo>
                  <a:cubicBezTo>
                    <a:pt x="437" y="72"/>
                    <a:pt x="440" y="72"/>
                    <a:pt x="442" y="72"/>
                  </a:cubicBezTo>
                  <a:cubicBezTo>
                    <a:pt x="460" y="72"/>
                    <a:pt x="466" y="42"/>
                    <a:pt x="444" y="33"/>
                  </a:cubicBezTo>
                  <a:cubicBezTo>
                    <a:pt x="394" y="11"/>
                    <a:pt x="341" y="0"/>
                    <a:pt x="289"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16"/>
            <p:cNvSpPr/>
            <p:nvPr/>
          </p:nvSpPr>
          <p:spPr>
            <a:xfrm flipH="1">
              <a:off x="6241588" y="3341702"/>
              <a:ext cx="34899" cy="15073"/>
            </a:xfrm>
            <a:custGeom>
              <a:rect b="b" l="l" r="r" t="t"/>
              <a:pathLst>
                <a:path extrusionOk="0" h="241" w="558">
                  <a:moveTo>
                    <a:pt x="345" y="1"/>
                  </a:moveTo>
                  <a:cubicBezTo>
                    <a:pt x="338" y="1"/>
                    <a:pt x="331" y="1"/>
                    <a:pt x="325" y="1"/>
                  </a:cubicBezTo>
                  <a:cubicBezTo>
                    <a:pt x="225" y="1"/>
                    <a:pt x="127" y="4"/>
                    <a:pt x="28" y="8"/>
                  </a:cubicBezTo>
                  <a:cubicBezTo>
                    <a:pt x="0" y="8"/>
                    <a:pt x="0" y="49"/>
                    <a:pt x="28" y="49"/>
                  </a:cubicBezTo>
                  <a:cubicBezTo>
                    <a:pt x="127" y="45"/>
                    <a:pt x="225" y="42"/>
                    <a:pt x="325" y="42"/>
                  </a:cubicBezTo>
                  <a:cubicBezTo>
                    <a:pt x="335" y="42"/>
                    <a:pt x="343" y="41"/>
                    <a:pt x="350" y="41"/>
                  </a:cubicBezTo>
                  <a:cubicBezTo>
                    <a:pt x="374" y="41"/>
                    <a:pt x="379" y="45"/>
                    <a:pt x="400" y="83"/>
                  </a:cubicBezTo>
                  <a:cubicBezTo>
                    <a:pt x="430" y="134"/>
                    <a:pt x="420" y="124"/>
                    <a:pt x="379" y="141"/>
                  </a:cubicBezTo>
                  <a:cubicBezTo>
                    <a:pt x="328" y="165"/>
                    <a:pt x="277" y="182"/>
                    <a:pt x="222" y="199"/>
                  </a:cubicBezTo>
                  <a:cubicBezTo>
                    <a:pt x="200" y="205"/>
                    <a:pt x="208" y="241"/>
                    <a:pt x="228" y="241"/>
                  </a:cubicBezTo>
                  <a:cubicBezTo>
                    <a:pt x="229" y="241"/>
                    <a:pt x="231" y="240"/>
                    <a:pt x="233" y="240"/>
                  </a:cubicBezTo>
                  <a:cubicBezTo>
                    <a:pt x="301" y="220"/>
                    <a:pt x="557" y="161"/>
                    <a:pt x="479" y="45"/>
                  </a:cubicBezTo>
                  <a:cubicBezTo>
                    <a:pt x="448" y="3"/>
                    <a:pt x="395" y="1"/>
                    <a:pt x="345"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16"/>
            <p:cNvSpPr/>
            <p:nvPr/>
          </p:nvSpPr>
          <p:spPr>
            <a:xfrm flipH="1">
              <a:off x="6933119" y="3545152"/>
              <a:ext cx="41966" cy="28082"/>
            </a:xfrm>
            <a:custGeom>
              <a:rect b="b" l="l" r="r" t="t"/>
              <a:pathLst>
                <a:path extrusionOk="0" h="449" w="671">
                  <a:moveTo>
                    <a:pt x="381" y="120"/>
                  </a:moveTo>
                  <a:cubicBezTo>
                    <a:pt x="434" y="137"/>
                    <a:pt x="495" y="157"/>
                    <a:pt x="537" y="196"/>
                  </a:cubicBezTo>
                  <a:cubicBezTo>
                    <a:pt x="612" y="267"/>
                    <a:pt x="534" y="360"/>
                    <a:pt x="462" y="390"/>
                  </a:cubicBezTo>
                  <a:cubicBezTo>
                    <a:pt x="434" y="402"/>
                    <a:pt x="401" y="412"/>
                    <a:pt x="368" y="412"/>
                  </a:cubicBezTo>
                  <a:cubicBezTo>
                    <a:pt x="345" y="412"/>
                    <a:pt x="322" y="407"/>
                    <a:pt x="302" y="394"/>
                  </a:cubicBezTo>
                  <a:cubicBezTo>
                    <a:pt x="237" y="356"/>
                    <a:pt x="271" y="267"/>
                    <a:pt x="302" y="212"/>
                  </a:cubicBezTo>
                  <a:cubicBezTo>
                    <a:pt x="323" y="177"/>
                    <a:pt x="350" y="146"/>
                    <a:pt x="381" y="120"/>
                  </a:cubicBezTo>
                  <a:close/>
                  <a:moveTo>
                    <a:pt x="546" y="0"/>
                  </a:moveTo>
                  <a:cubicBezTo>
                    <a:pt x="544" y="0"/>
                    <a:pt x="542" y="1"/>
                    <a:pt x="540" y="1"/>
                  </a:cubicBezTo>
                  <a:cubicBezTo>
                    <a:pt x="479" y="11"/>
                    <a:pt x="421" y="36"/>
                    <a:pt x="371" y="73"/>
                  </a:cubicBezTo>
                  <a:lnTo>
                    <a:pt x="371" y="73"/>
                  </a:lnTo>
                  <a:cubicBezTo>
                    <a:pt x="333" y="65"/>
                    <a:pt x="293" y="61"/>
                    <a:pt x="253" y="61"/>
                  </a:cubicBezTo>
                  <a:cubicBezTo>
                    <a:pt x="173" y="61"/>
                    <a:pt x="94" y="77"/>
                    <a:pt x="22" y="107"/>
                  </a:cubicBezTo>
                  <a:cubicBezTo>
                    <a:pt x="1" y="116"/>
                    <a:pt x="6" y="146"/>
                    <a:pt x="24" y="146"/>
                  </a:cubicBezTo>
                  <a:cubicBezTo>
                    <a:pt x="26" y="146"/>
                    <a:pt x="29" y="146"/>
                    <a:pt x="32" y="144"/>
                  </a:cubicBezTo>
                  <a:cubicBezTo>
                    <a:pt x="101" y="117"/>
                    <a:pt x="174" y="102"/>
                    <a:pt x="246" y="102"/>
                  </a:cubicBezTo>
                  <a:cubicBezTo>
                    <a:pt x="274" y="102"/>
                    <a:pt x="302" y="104"/>
                    <a:pt x="330" y="109"/>
                  </a:cubicBezTo>
                  <a:lnTo>
                    <a:pt x="330" y="109"/>
                  </a:lnTo>
                  <a:cubicBezTo>
                    <a:pt x="284" y="154"/>
                    <a:pt x="250" y="212"/>
                    <a:pt x="233" y="278"/>
                  </a:cubicBezTo>
                  <a:cubicBezTo>
                    <a:pt x="202" y="393"/>
                    <a:pt x="278" y="449"/>
                    <a:pt x="372" y="449"/>
                  </a:cubicBezTo>
                  <a:cubicBezTo>
                    <a:pt x="402" y="449"/>
                    <a:pt x="434" y="443"/>
                    <a:pt x="466" y="431"/>
                  </a:cubicBezTo>
                  <a:cubicBezTo>
                    <a:pt x="588" y="387"/>
                    <a:pt x="670" y="237"/>
                    <a:pt x="537" y="144"/>
                  </a:cubicBezTo>
                  <a:cubicBezTo>
                    <a:pt x="502" y="120"/>
                    <a:pt x="464" y="102"/>
                    <a:pt x="425" y="88"/>
                  </a:cubicBezTo>
                  <a:lnTo>
                    <a:pt x="425" y="88"/>
                  </a:lnTo>
                  <a:cubicBezTo>
                    <a:pt x="463" y="64"/>
                    <a:pt x="506" y="48"/>
                    <a:pt x="551" y="39"/>
                  </a:cubicBezTo>
                  <a:cubicBezTo>
                    <a:pt x="576" y="36"/>
                    <a:pt x="569" y="0"/>
                    <a:pt x="546" y="0"/>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16"/>
            <p:cNvSpPr/>
            <p:nvPr/>
          </p:nvSpPr>
          <p:spPr>
            <a:xfrm flipH="1">
              <a:off x="7001478" y="3446585"/>
              <a:ext cx="13697" cy="23516"/>
            </a:xfrm>
            <a:custGeom>
              <a:rect b="b" l="l" r="r" t="t"/>
              <a:pathLst>
                <a:path extrusionOk="0" h="376" w="219">
                  <a:moveTo>
                    <a:pt x="70" y="0"/>
                  </a:moveTo>
                  <a:cubicBezTo>
                    <a:pt x="54" y="0"/>
                    <a:pt x="38" y="4"/>
                    <a:pt x="21" y="11"/>
                  </a:cubicBezTo>
                  <a:cubicBezTo>
                    <a:pt x="0" y="19"/>
                    <a:pt x="13" y="49"/>
                    <a:pt x="33" y="49"/>
                  </a:cubicBezTo>
                  <a:cubicBezTo>
                    <a:pt x="36" y="49"/>
                    <a:pt x="39" y="49"/>
                    <a:pt x="42" y="48"/>
                  </a:cubicBezTo>
                  <a:cubicBezTo>
                    <a:pt x="56" y="41"/>
                    <a:pt x="68" y="39"/>
                    <a:pt x="79" y="39"/>
                  </a:cubicBezTo>
                  <a:cubicBezTo>
                    <a:pt x="160" y="39"/>
                    <a:pt x="171" y="183"/>
                    <a:pt x="168" y="246"/>
                  </a:cubicBezTo>
                  <a:cubicBezTo>
                    <a:pt x="165" y="273"/>
                    <a:pt x="150" y="330"/>
                    <a:pt x="126" y="330"/>
                  </a:cubicBezTo>
                  <a:cubicBezTo>
                    <a:pt x="119" y="330"/>
                    <a:pt x="111" y="325"/>
                    <a:pt x="103" y="314"/>
                  </a:cubicBezTo>
                  <a:cubicBezTo>
                    <a:pt x="83" y="283"/>
                    <a:pt x="89" y="222"/>
                    <a:pt x="92" y="188"/>
                  </a:cubicBezTo>
                  <a:cubicBezTo>
                    <a:pt x="94" y="176"/>
                    <a:pt x="85" y="170"/>
                    <a:pt x="74" y="170"/>
                  </a:cubicBezTo>
                  <a:cubicBezTo>
                    <a:pt x="64" y="170"/>
                    <a:pt x="53" y="176"/>
                    <a:pt x="51" y="188"/>
                  </a:cubicBezTo>
                  <a:cubicBezTo>
                    <a:pt x="45" y="236"/>
                    <a:pt x="42" y="351"/>
                    <a:pt x="100" y="372"/>
                  </a:cubicBezTo>
                  <a:cubicBezTo>
                    <a:pt x="108" y="375"/>
                    <a:pt x="115" y="376"/>
                    <a:pt x="122" y="376"/>
                  </a:cubicBezTo>
                  <a:cubicBezTo>
                    <a:pt x="170" y="376"/>
                    <a:pt x="199" y="322"/>
                    <a:pt x="205" y="280"/>
                  </a:cubicBezTo>
                  <a:cubicBezTo>
                    <a:pt x="215" y="211"/>
                    <a:pt x="219" y="116"/>
                    <a:pt x="174" y="58"/>
                  </a:cubicBezTo>
                  <a:cubicBezTo>
                    <a:pt x="147" y="21"/>
                    <a:pt x="110" y="0"/>
                    <a:pt x="70"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16"/>
            <p:cNvSpPr/>
            <p:nvPr/>
          </p:nvSpPr>
          <p:spPr>
            <a:xfrm flipH="1">
              <a:off x="6962889" y="3393299"/>
              <a:ext cx="17074" cy="25893"/>
            </a:xfrm>
            <a:custGeom>
              <a:rect b="b" l="l" r="r" t="t"/>
              <a:pathLst>
                <a:path extrusionOk="0" h="414" w="273">
                  <a:moveTo>
                    <a:pt x="221" y="250"/>
                  </a:moveTo>
                  <a:lnTo>
                    <a:pt x="221" y="250"/>
                  </a:lnTo>
                  <a:cubicBezTo>
                    <a:pt x="219" y="256"/>
                    <a:pt x="218" y="262"/>
                    <a:pt x="216" y="269"/>
                  </a:cubicBezTo>
                  <a:cubicBezTo>
                    <a:pt x="208" y="303"/>
                    <a:pt x="145" y="377"/>
                    <a:pt x="101" y="377"/>
                  </a:cubicBezTo>
                  <a:cubicBezTo>
                    <a:pt x="88" y="377"/>
                    <a:pt x="77" y="370"/>
                    <a:pt x="69" y="354"/>
                  </a:cubicBezTo>
                  <a:cubicBezTo>
                    <a:pt x="45" y="299"/>
                    <a:pt x="164" y="279"/>
                    <a:pt x="199" y="261"/>
                  </a:cubicBezTo>
                  <a:cubicBezTo>
                    <a:pt x="207" y="258"/>
                    <a:pt x="214" y="254"/>
                    <a:pt x="221" y="250"/>
                  </a:cubicBezTo>
                  <a:close/>
                  <a:moveTo>
                    <a:pt x="130" y="1"/>
                  </a:moveTo>
                  <a:cubicBezTo>
                    <a:pt x="122" y="1"/>
                    <a:pt x="113" y="3"/>
                    <a:pt x="103" y="6"/>
                  </a:cubicBezTo>
                  <a:cubicBezTo>
                    <a:pt x="96" y="6"/>
                    <a:pt x="86" y="16"/>
                    <a:pt x="90" y="23"/>
                  </a:cubicBezTo>
                  <a:cubicBezTo>
                    <a:pt x="99" y="105"/>
                    <a:pt x="146" y="168"/>
                    <a:pt x="217" y="201"/>
                  </a:cubicBezTo>
                  <a:lnTo>
                    <a:pt x="217" y="201"/>
                  </a:lnTo>
                  <a:cubicBezTo>
                    <a:pt x="167" y="251"/>
                    <a:pt x="68" y="243"/>
                    <a:pt x="28" y="313"/>
                  </a:cubicBezTo>
                  <a:cubicBezTo>
                    <a:pt x="0" y="364"/>
                    <a:pt x="24" y="405"/>
                    <a:pt x="79" y="412"/>
                  </a:cubicBezTo>
                  <a:cubicBezTo>
                    <a:pt x="88" y="413"/>
                    <a:pt x="97" y="414"/>
                    <a:pt x="105" y="414"/>
                  </a:cubicBezTo>
                  <a:cubicBezTo>
                    <a:pt x="215" y="414"/>
                    <a:pt x="252" y="310"/>
                    <a:pt x="260" y="211"/>
                  </a:cubicBezTo>
                  <a:lnTo>
                    <a:pt x="260" y="211"/>
                  </a:lnTo>
                  <a:cubicBezTo>
                    <a:pt x="262" y="207"/>
                    <a:pt x="265" y="204"/>
                    <a:pt x="267" y="200"/>
                  </a:cubicBezTo>
                  <a:cubicBezTo>
                    <a:pt x="272" y="190"/>
                    <a:pt x="269" y="180"/>
                    <a:pt x="262" y="174"/>
                  </a:cubicBezTo>
                  <a:lnTo>
                    <a:pt x="262" y="174"/>
                  </a:lnTo>
                  <a:cubicBezTo>
                    <a:pt x="263" y="147"/>
                    <a:pt x="262" y="122"/>
                    <a:pt x="260" y="101"/>
                  </a:cubicBezTo>
                  <a:cubicBezTo>
                    <a:pt x="258" y="87"/>
                    <a:pt x="247" y="80"/>
                    <a:pt x="237" y="80"/>
                  </a:cubicBezTo>
                  <a:cubicBezTo>
                    <a:pt x="227" y="80"/>
                    <a:pt x="218" y="87"/>
                    <a:pt x="219" y="101"/>
                  </a:cubicBezTo>
                  <a:cubicBezTo>
                    <a:pt x="220" y="119"/>
                    <a:pt x="222" y="139"/>
                    <a:pt x="224" y="158"/>
                  </a:cubicBezTo>
                  <a:lnTo>
                    <a:pt x="224" y="158"/>
                  </a:lnTo>
                  <a:cubicBezTo>
                    <a:pt x="179" y="136"/>
                    <a:pt x="147" y="97"/>
                    <a:pt x="135" y="49"/>
                  </a:cubicBezTo>
                  <a:lnTo>
                    <a:pt x="135" y="49"/>
                  </a:lnTo>
                  <a:cubicBezTo>
                    <a:pt x="141" y="50"/>
                    <a:pt x="148" y="52"/>
                    <a:pt x="154" y="53"/>
                  </a:cubicBezTo>
                  <a:cubicBezTo>
                    <a:pt x="159" y="58"/>
                    <a:pt x="163" y="60"/>
                    <a:pt x="168" y="60"/>
                  </a:cubicBezTo>
                  <a:cubicBezTo>
                    <a:pt x="183" y="60"/>
                    <a:pt x="197" y="39"/>
                    <a:pt x="181" y="26"/>
                  </a:cubicBezTo>
                  <a:cubicBezTo>
                    <a:pt x="165" y="10"/>
                    <a:pt x="150" y="1"/>
                    <a:pt x="130"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16"/>
            <p:cNvSpPr/>
            <p:nvPr/>
          </p:nvSpPr>
          <p:spPr>
            <a:xfrm flipH="1">
              <a:off x="6904725" y="3557097"/>
              <a:ext cx="34398" cy="28019"/>
            </a:xfrm>
            <a:custGeom>
              <a:rect b="b" l="l" r="r" t="t"/>
              <a:pathLst>
                <a:path extrusionOk="0" h="448" w="550">
                  <a:moveTo>
                    <a:pt x="34" y="1"/>
                  </a:moveTo>
                  <a:cubicBezTo>
                    <a:pt x="9" y="1"/>
                    <a:pt x="1" y="39"/>
                    <a:pt x="27" y="42"/>
                  </a:cubicBezTo>
                  <a:cubicBezTo>
                    <a:pt x="163" y="70"/>
                    <a:pt x="344" y="114"/>
                    <a:pt x="444" y="220"/>
                  </a:cubicBezTo>
                  <a:cubicBezTo>
                    <a:pt x="474" y="254"/>
                    <a:pt x="505" y="298"/>
                    <a:pt x="491" y="343"/>
                  </a:cubicBezTo>
                  <a:cubicBezTo>
                    <a:pt x="476" y="384"/>
                    <a:pt x="432" y="405"/>
                    <a:pt x="391" y="405"/>
                  </a:cubicBezTo>
                  <a:cubicBezTo>
                    <a:pt x="386" y="405"/>
                    <a:pt x="380" y="405"/>
                    <a:pt x="375" y="404"/>
                  </a:cubicBezTo>
                  <a:cubicBezTo>
                    <a:pt x="290" y="390"/>
                    <a:pt x="252" y="308"/>
                    <a:pt x="236" y="234"/>
                  </a:cubicBezTo>
                  <a:cubicBezTo>
                    <a:pt x="233" y="224"/>
                    <a:pt x="224" y="220"/>
                    <a:pt x="216" y="220"/>
                  </a:cubicBezTo>
                  <a:cubicBezTo>
                    <a:pt x="203" y="220"/>
                    <a:pt x="190" y="229"/>
                    <a:pt x="195" y="243"/>
                  </a:cubicBezTo>
                  <a:cubicBezTo>
                    <a:pt x="215" y="329"/>
                    <a:pt x="259" y="418"/>
                    <a:pt x="348" y="442"/>
                  </a:cubicBezTo>
                  <a:cubicBezTo>
                    <a:pt x="362" y="446"/>
                    <a:pt x="377" y="448"/>
                    <a:pt x="391" y="448"/>
                  </a:cubicBezTo>
                  <a:cubicBezTo>
                    <a:pt x="454" y="448"/>
                    <a:pt x="515" y="412"/>
                    <a:pt x="532" y="346"/>
                  </a:cubicBezTo>
                  <a:cubicBezTo>
                    <a:pt x="549" y="257"/>
                    <a:pt x="471" y="179"/>
                    <a:pt x="406" y="138"/>
                  </a:cubicBezTo>
                  <a:cubicBezTo>
                    <a:pt x="297" y="67"/>
                    <a:pt x="163" y="26"/>
                    <a:pt x="37" y="1"/>
                  </a:cubicBezTo>
                  <a:cubicBezTo>
                    <a:pt x="36" y="1"/>
                    <a:pt x="35" y="1"/>
                    <a:pt x="34"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16"/>
            <p:cNvSpPr/>
            <p:nvPr/>
          </p:nvSpPr>
          <p:spPr>
            <a:xfrm flipH="1">
              <a:off x="6774950" y="3606318"/>
              <a:ext cx="28144" cy="17074"/>
            </a:xfrm>
            <a:custGeom>
              <a:rect b="b" l="l" r="r" t="t"/>
              <a:pathLst>
                <a:path extrusionOk="0" h="273" w="450">
                  <a:moveTo>
                    <a:pt x="388" y="0"/>
                  </a:moveTo>
                  <a:cubicBezTo>
                    <a:pt x="353" y="0"/>
                    <a:pt x="322" y="7"/>
                    <a:pt x="286" y="20"/>
                  </a:cubicBezTo>
                  <a:cubicBezTo>
                    <a:pt x="264" y="29"/>
                    <a:pt x="271" y="63"/>
                    <a:pt x="289" y="63"/>
                  </a:cubicBezTo>
                  <a:cubicBezTo>
                    <a:pt x="291" y="63"/>
                    <a:pt x="294" y="62"/>
                    <a:pt x="296" y="61"/>
                  </a:cubicBezTo>
                  <a:cubicBezTo>
                    <a:pt x="329" y="48"/>
                    <a:pt x="360" y="41"/>
                    <a:pt x="392" y="41"/>
                  </a:cubicBezTo>
                  <a:cubicBezTo>
                    <a:pt x="395" y="41"/>
                    <a:pt x="397" y="41"/>
                    <a:pt x="400" y="42"/>
                  </a:cubicBezTo>
                  <a:lnTo>
                    <a:pt x="400" y="42"/>
                  </a:lnTo>
                  <a:cubicBezTo>
                    <a:pt x="381" y="112"/>
                    <a:pt x="333" y="167"/>
                    <a:pt x="265" y="201"/>
                  </a:cubicBezTo>
                  <a:cubicBezTo>
                    <a:pt x="235" y="217"/>
                    <a:pt x="180" y="233"/>
                    <a:pt x="133" y="233"/>
                  </a:cubicBezTo>
                  <a:cubicBezTo>
                    <a:pt x="87" y="233"/>
                    <a:pt x="48" y="218"/>
                    <a:pt x="43" y="173"/>
                  </a:cubicBezTo>
                  <a:cubicBezTo>
                    <a:pt x="41" y="160"/>
                    <a:pt x="30" y="153"/>
                    <a:pt x="20" y="153"/>
                  </a:cubicBezTo>
                  <a:cubicBezTo>
                    <a:pt x="10" y="153"/>
                    <a:pt x="1" y="160"/>
                    <a:pt x="2" y="173"/>
                  </a:cubicBezTo>
                  <a:cubicBezTo>
                    <a:pt x="10" y="238"/>
                    <a:pt x="19" y="252"/>
                    <a:pt x="84" y="266"/>
                  </a:cubicBezTo>
                  <a:cubicBezTo>
                    <a:pt x="103" y="271"/>
                    <a:pt x="122" y="273"/>
                    <a:pt x="142" y="273"/>
                  </a:cubicBezTo>
                  <a:cubicBezTo>
                    <a:pt x="177" y="273"/>
                    <a:pt x="211" y="266"/>
                    <a:pt x="241" y="255"/>
                  </a:cubicBezTo>
                  <a:cubicBezTo>
                    <a:pt x="344" y="222"/>
                    <a:pt x="426" y="136"/>
                    <a:pt x="446" y="30"/>
                  </a:cubicBezTo>
                  <a:cubicBezTo>
                    <a:pt x="449" y="13"/>
                    <a:pt x="440" y="6"/>
                    <a:pt x="426" y="3"/>
                  </a:cubicBezTo>
                  <a:cubicBezTo>
                    <a:pt x="413" y="1"/>
                    <a:pt x="400" y="0"/>
                    <a:pt x="388"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16"/>
            <p:cNvSpPr/>
            <p:nvPr/>
          </p:nvSpPr>
          <p:spPr>
            <a:xfrm flipH="1">
              <a:off x="6700649" y="3561913"/>
              <a:ext cx="19701" cy="10382"/>
            </a:xfrm>
            <a:custGeom>
              <a:rect b="b" l="l" r="r" t="t"/>
              <a:pathLst>
                <a:path extrusionOk="0" h="166" w="315">
                  <a:moveTo>
                    <a:pt x="253" y="47"/>
                  </a:moveTo>
                  <a:cubicBezTo>
                    <a:pt x="259" y="47"/>
                    <a:pt x="265" y="47"/>
                    <a:pt x="272" y="48"/>
                  </a:cubicBezTo>
                  <a:lnTo>
                    <a:pt x="272" y="48"/>
                  </a:lnTo>
                  <a:cubicBezTo>
                    <a:pt x="263" y="88"/>
                    <a:pt x="222" y="109"/>
                    <a:pt x="181" y="118"/>
                  </a:cubicBezTo>
                  <a:lnTo>
                    <a:pt x="181" y="118"/>
                  </a:lnTo>
                  <a:cubicBezTo>
                    <a:pt x="182" y="116"/>
                    <a:pt x="184" y="115"/>
                    <a:pt x="185" y="112"/>
                  </a:cubicBezTo>
                  <a:cubicBezTo>
                    <a:pt x="199" y="95"/>
                    <a:pt x="209" y="78"/>
                    <a:pt x="223" y="58"/>
                  </a:cubicBezTo>
                  <a:cubicBezTo>
                    <a:pt x="225" y="56"/>
                    <a:pt x="226" y="53"/>
                    <a:pt x="226" y="49"/>
                  </a:cubicBezTo>
                  <a:lnTo>
                    <a:pt x="226" y="49"/>
                  </a:lnTo>
                  <a:cubicBezTo>
                    <a:pt x="235" y="48"/>
                    <a:pt x="244" y="47"/>
                    <a:pt x="253" y="47"/>
                  </a:cubicBezTo>
                  <a:close/>
                  <a:moveTo>
                    <a:pt x="102" y="41"/>
                  </a:moveTo>
                  <a:cubicBezTo>
                    <a:pt x="114" y="41"/>
                    <a:pt x="128" y="44"/>
                    <a:pt x="141" y="47"/>
                  </a:cubicBezTo>
                  <a:lnTo>
                    <a:pt x="141" y="47"/>
                  </a:lnTo>
                  <a:cubicBezTo>
                    <a:pt x="132" y="54"/>
                    <a:pt x="124" y="62"/>
                    <a:pt x="117" y="71"/>
                  </a:cubicBezTo>
                  <a:cubicBezTo>
                    <a:pt x="104" y="87"/>
                    <a:pt x="116" y="106"/>
                    <a:pt x="130" y="106"/>
                  </a:cubicBezTo>
                  <a:cubicBezTo>
                    <a:pt x="135" y="106"/>
                    <a:pt x="140" y="104"/>
                    <a:pt x="144" y="98"/>
                  </a:cubicBezTo>
                  <a:cubicBezTo>
                    <a:pt x="146" y="96"/>
                    <a:pt x="149" y="94"/>
                    <a:pt x="151" y="91"/>
                  </a:cubicBezTo>
                  <a:lnTo>
                    <a:pt x="151" y="91"/>
                  </a:lnTo>
                  <a:cubicBezTo>
                    <a:pt x="151" y="92"/>
                    <a:pt x="151" y="92"/>
                    <a:pt x="151" y="92"/>
                  </a:cubicBezTo>
                  <a:cubicBezTo>
                    <a:pt x="141" y="105"/>
                    <a:pt x="148" y="117"/>
                    <a:pt x="159" y="121"/>
                  </a:cubicBezTo>
                  <a:lnTo>
                    <a:pt x="159" y="121"/>
                  </a:lnTo>
                  <a:cubicBezTo>
                    <a:pt x="155" y="122"/>
                    <a:pt x="151" y="122"/>
                    <a:pt x="147" y="122"/>
                  </a:cubicBezTo>
                  <a:cubicBezTo>
                    <a:pt x="142" y="123"/>
                    <a:pt x="135" y="123"/>
                    <a:pt x="126" y="123"/>
                  </a:cubicBezTo>
                  <a:cubicBezTo>
                    <a:pt x="93" y="123"/>
                    <a:pt x="45" y="115"/>
                    <a:pt x="59" y="71"/>
                  </a:cubicBezTo>
                  <a:cubicBezTo>
                    <a:pt x="64" y="49"/>
                    <a:pt x="81" y="41"/>
                    <a:pt x="102" y="41"/>
                  </a:cubicBezTo>
                  <a:close/>
                  <a:moveTo>
                    <a:pt x="105" y="0"/>
                  </a:moveTo>
                  <a:cubicBezTo>
                    <a:pt x="77" y="0"/>
                    <a:pt x="51" y="9"/>
                    <a:pt x="31" y="34"/>
                  </a:cubicBezTo>
                  <a:cubicBezTo>
                    <a:pt x="1" y="75"/>
                    <a:pt x="7" y="129"/>
                    <a:pt x="56" y="149"/>
                  </a:cubicBezTo>
                  <a:cubicBezTo>
                    <a:pt x="78" y="161"/>
                    <a:pt x="106" y="166"/>
                    <a:pt x="135" y="166"/>
                  </a:cubicBezTo>
                  <a:cubicBezTo>
                    <a:pt x="220" y="166"/>
                    <a:pt x="314" y="117"/>
                    <a:pt x="314" y="30"/>
                  </a:cubicBezTo>
                  <a:cubicBezTo>
                    <a:pt x="314" y="20"/>
                    <a:pt x="308" y="13"/>
                    <a:pt x="301" y="10"/>
                  </a:cubicBezTo>
                  <a:cubicBezTo>
                    <a:pt x="287" y="7"/>
                    <a:pt x="272" y="6"/>
                    <a:pt x="258" y="6"/>
                  </a:cubicBezTo>
                  <a:cubicBezTo>
                    <a:pt x="233" y="6"/>
                    <a:pt x="209" y="10"/>
                    <a:pt x="187" y="19"/>
                  </a:cubicBezTo>
                  <a:lnTo>
                    <a:pt x="187" y="19"/>
                  </a:lnTo>
                  <a:cubicBezTo>
                    <a:pt x="161" y="9"/>
                    <a:pt x="132" y="0"/>
                    <a:pt x="105"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16"/>
            <p:cNvSpPr/>
            <p:nvPr/>
          </p:nvSpPr>
          <p:spPr>
            <a:xfrm flipH="1">
              <a:off x="6643235" y="3453653"/>
              <a:ext cx="23328" cy="17449"/>
            </a:xfrm>
            <a:custGeom>
              <a:rect b="b" l="l" r="r" t="t"/>
              <a:pathLst>
                <a:path extrusionOk="0" h="279" w="373">
                  <a:moveTo>
                    <a:pt x="222" y="43"/>
                  </a:moveTo>
                  <a:cubicBezTo>
                    <a:pt x="226" y="43"/>
                    <a:pt x="229" y="43"/>
                    <a:pt x="233" y="43"/>
                  </a:cubicBezTo>
                  <a:lnTo>
                    <a:pt x="233" y="43"/>
                  </a:lnTo>
                  <a:cubicBezTo>
                    <a:pt x="233" y="43"/>
                    <a:pt x="233" y="44"/>
                    <a:pt x="233" y="44"/>
                  </a:cubicBezTo>
                  <a:cubicBezTo>
                    <a:pt x="240" y="98"/>
                    <a:pt x="240" y="170"/>
                    <a:pt x="192" y="211"/>
                  </a:cubicBezTo>
                  <a:cubicBezTo>
                    <a:pt x="174" y="228"/>
                    <a:pt x="150" y="237"/>
                    <a:pt x="128" y="237"/>
                  </a:cubicBezTo>
                  <a:cubicBezTo>
                    <a:pt x="89" y="237"/>
                    <a:pt x="54" y="210"/>
                    <a:pt x="59" y="160"/>
                  </a:cubicBezTo>
                  <a:cubicBezTo>
                    <a:pt x="65" y="67"/>
                    <a:pt x="142" y="43"/>
                    <a:pt x="222" y="43"/>
                  </a:cubicBezTo>
                  <a:close/>
                  <a:moveTo>
                    <a:pt x="220" y="0"/>
                  </a:moveTo>
                  <a:cubicBezTo>
                    <a:pt x="173" y="0"/>
                    <a:pt x="126" y="9"/>
                    <a:pt x="86" y="37"/>
                  </a:cubicBezTo>
                  <a:cubicBezTo>
                    <a:pt x="31" y="71"/>
                    <a:pt x="1" y="150"/>
                    <a:pt x="25" y="215"/>
                  </a:cubicBezTo>
                  <a:cubicBezTo>
                    <a:pt x="41" y="257"/>
                    <a:pt x="83" y="279"/>
                    <a:pt x="126" y="279"/>
                  </a:cubicBezTo>
                  <a:cubicBezTo>
                    <a:pt x="145" y="279"/>
                    <a:pt x="164" y="275"/>
                    <a:pt x="182" y="266"/>
                  </a:cubicBezTo>
                  <a:cubicBezTo>
                    <a:pt x="267" y="229"/>
                    <a:pt x="284" y="128"/>
                    <a:pt x="274" y="46"/>
                  </a:cubicBezTo>
                  <a:lnTo>
                    <a:pt x="274" y="46"/>
                  </a:lnTo>
                  <a:cubicBezTo>
                    <a:pt x="291" y="48"/>
                    <a:pt x="308" y="50"/>
                    <a:pt x="324" y="53"/>
                  </a:cubicBezTo>
                  <a:lnTo>
                    <a:pt x="324" y="53"/>
                  </a:lnTo>
                  <a:cubicBezTo>
                    <a:pt x="322" y="62"/>
                    <a:pt x="320" y="71"/>
                    <a:pt x="318" y="78"/>
                  </a:cubicBezTo>
                  <a:cubicBezTo>
                    <a:pt x="314" y="94"/>
                    <a:pt x="327" y="104"/>
                    <a:pt x="339" y="104"/>
                  </a:cubicBezTo>
                  <a:cubicBezTo>
                    <a:pt x="348" y="104"/>
                    <a:pt x="356" y="100"/>
                    <a:pt x="359" y="89"/>
                  </a:cubicBezTo>
                  <a:cubicBezTo>
                    <a:pt x="363" y="75"/>
                    <a:pt x="366" y="57"/>
                    <a:pt x="370" y="41"/>
                  </a:cubicBezTo>
                  <a:cubicBezTo>
                    <a:pt x="373" y="30"/>
                    <a:pt x="366" y="21"/>
                    <a:pt x="356" y="16"/>
                  </a:cubicBezTo>
                  <a:cubicBezTo>
                    <a:pt x="312" y="8"/>
                    <a:pt x="266" y="0"/>
                    <a:pt x="220"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16"/>
            <p:cNvSpPr/>
            <p:nvPr/>
          </p:nvSpPr>
          <p:spPr>
            <a:xfrm flipH="1">
              <a:off x="6534974" y="3377539"/>
              <a:ext cx="36587" cy="12884"/>
            </a:xfrm>
            <a:custGeom>
              <a:rect b="b" l="l" r="r" t="t"/>
              <a:pathLst>
                <a:path extrusionOk="0" h="206" w="585">
                  <a:moveTo>
                    <a:pt x="337" y="1"/>
                  </a:moveTo>
                  <a:cubicBezTo>
                    <a:pt x="300" y="1"/>
                    <a:pt x="265" y="4"/>
                    <a:pt x="237" y="9"/>
                  </a:cubicBezTo>
                  <a:cubicBezTo>
                    <a:pt x="213" y="12"/>
                    <a:pt x="222" y="50"/>
                    <a:pt x="247" y="50"/>
                  </a:cubicBezTo>
                  <a:cubicBezTo>
                    <a:pt x="248" y="50"/>
                    <a:pt x="249" y="50"/>
                    <a:pt x="250" y="50"/>
                  </a:cubicBezTo>
                  <a:cubicBezTo>
                    <a:pt x="275" y="45"/>
                    <a:pt x="301" y="42"/>
                    <a:pt x="327" y="42"/>
                  </a:cubicBezTo>
                  <a:cubicBezTo>
                    <a:pt x="359" y="42"/>
                    <a:pt x="392" y="47"/>
                    <a:pt x="424" y="56"/>
                  </a:cubicBezTo>
                  <a:cubicBezTo>
                    <a:pt x="437" y="59"/>
                    <a:pt x="489" y="70"/>
                    <a:pt x="499" y="83"/>
                  </a:cubicBezTo>
                  <a:cubicBezTo>
                    <a:pt x="527" y="132"/>
                    <a:pt x="451" y="141"/>
                    <a:pt x="431" y="148"/>
                  </a:cubicBezTo>
                  <a:cubicBezTo>
                    <a:pt x="373" y="159"/>
                    <a:pt x="315" y="162"/>
                    <a:pt x="257" y="162"/>
                  </a:cubicBezTo>
                  <a:cubicBezTo>
                    <a:pt x="237" y="162"/>
                    <a:pt x="212" y="159"/>
                    <a:pt x="192" y="159"/>
                  </a:cubicBezTo>
                  <a:cubicBezTo>
                    <a:pt x="171" y="155"/>
                    <a:pt x="155" y="152"/>
                    <a:pt x="134" y="148"/>
                  </a:cubicBezTo>
                  <a:cubicBezTo>
                    <a:pt x="110" y="148"/>
                    <a:pt x="93" y="138"/>
                    <a:pt x="79" y="121"/>
                  </a:cubicBezTo>
                  <a:cubicBezTo>
                    <a:pt x="100" y="109"/>
                    <a:pt x="87" y="81"/>
                    <a:pt x="68" y="81"/>
                  </a:cubicBezTo>
                  <a:cubicBezTo>
                    <a:pt x="65" y="81"/>
                    <a:pt x="62" y="82"/>
                    <a:pt x="59" y="83"/>
                  </a:cubicBezTo>
                  <a:cubicBezTo>
                    <a:pt x="1" y="118"/>
                    <a:pt x="56" y="172"/>
                    <a:pt x="97" y="182"/>
                  </a:cubicBezTo>
                  <a:cubicBezTo>
                    <a:pt x="153" y="197"/>
                    <a:pt x="218" y="205"/>
                    <a:pt x="282" y="205"/>
                  </a:cubicBezTo>
                  <a:cubicBezTo>
                    <a:pt x="350" y="205"/>
                    <a:pt x="418" y="197"/>
                    <a:pt x="475" y="179"/>
                  </a:cubicBezTo>
                  <a:cubicBezTo>
                    <a:pt x="527" y="162"/>
                    <a:pt x="585" y="111"/>
                    <a:pt x="533" y="59"/>
                  </a:cubicBezTo>
                  <a:cubicBezTo>
                    <a:pt x="488" y="14"/>
                    <a:pt x="409" y="1"/>
                    <a:pt x="337"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16"/>
            <p:cNvSpPr/>
            <p:nvPr/>
          </p:nvSpPr>
          <p:spPr>
            <a:xfrm flipH="1">
              <a:off x="6485628" y="3455967"/>
              <a:ext cx="30646" cy="26581"/>
            </a:xfrm>
            <a:custGeom>
              <a:rect b="b" l="l" r="r" t="t"/>
              <a:pathLst>
                <a:path extrusionOk="0" h="425" w="490">
                  <a:moveTo>
                    <a:pt x="320" y="129"/>
                  </a:moveTo>
                  <a:cubicBezTo>
                    <a:pt x="371" y="129"/>
                    <a:pt x="413" y="163"/>
                    <a:pt x="410" y="225"/>
                  </a:cubicBezTo>
                  <a:cubicBezTo>
                    <a:pt x="407" y="335"/>
                    <a:pt x="288" y="369"/>
                    <a:pt x="196" y="379"/>
                  </a:cubicBezTo>
                  <a:cubicBezTo>
                    <a:pt x="178" y="381"/>
                    <a:pt x="154" y="385"/>
                    <a:pt x="131" y="385"/>
                  </a:cubicBezTo>
                  <a:cubicBezTo>
                    <a:pt x="106" y="385"/>
                    <a:pt x="82" y="380"/>
                    <a:pt x="70" y="362"/>
                  </a:cubicBezTo>
                  <a:cubicBezTo>
                    <a:pt x="36" y="312"/>
                    <a:pt x="89" y="259"/>
                    <a:pt x="132" y="227"/>
                  </a:cubicBezTo>
                  <a:lnTo>
                    <a:pt x="132" y="227"/>
                  </a:lnTo>
                  <a:cubicBezTo>
                    <a:pt x="139" y="235"/>
                    <a:pt x="148" y="240"/>
                    <a:pt x="158" y="240"/>
                  </a:cubicBezTo>
                  <a:cubicBezTo>
                    <a:pt x="167" y="240"/>
                    <a:pt x="177" y="236"/>
                    <a:pt x="185" y="225"/>
                  </a:cubicBezTo>
                  <a:cubicBezTo>
                    <a:pt x="196" y="215"/>
                    <a:pt x="189" y="198"/>
                    <a:pt x="178" y="193"/>
                  </a:cubicBezTo>
                  <a:lnTo>
                    <a:pt x="178" y="193"/>
                  </a:lnTo>
                  <a:cubicBezTo>
                    <a:pt x="194" y="180"/>
                    <a:pt x="210" y="168"/>
                    <a:pt x="227" y="156"/>
                  </a:cubicBezTo>
                  <a:lnTo>
                    <a:pt x="227" y="156"/>
                  </a:lnTo>
                  <a:cubicBezTo>
                    <a:pt x="249" y="146"/>
                    <a:pt x="272" y="138"/>
                    <a:pt x="288" y="133"/>
                  </a:cubicBezTo>
                  <a:cubicBezTo>
                    <a:pt x="299" y="131"/>
                    <a:pt x="309" y="129"/>
                    <a:pt x="320" y="129"/>
                  </a:cubicBezTo>
                  <a:close/>
                  <a:moveTo>
                    <a:pt x="403" y="1"/>
                  </a:moveTo>
                  <a:cubicBezTo>
                    <a:pt x="400" y="1"/>
                    <a:pt x="397" y="2"/>
                    <a:pt x="393" y="4"/>
                  </a:cubicBezTo>
                  <a:cubicBezTo>
                    <a:pt x="331" y="38"/>
                    <a:pt x="270" y="75"/>
                    <a:pt x="211" y="116"/>
                  </a:cubicBezTo>
                  <a:lnTo>
                    <a:pt x="211" y="116"/>
                  </a:lnTo>
                  <a:cubicBezTo>
                    <a:pt x="178" y="131"/>
                    <a:pt x="145" y="152"/>
                    <a:pt x="131" y="176"/>
                  </a:cubicBezTo>
                  <a:lnTo>
                    <a:pt x="131" y="176"/>
                  </a:lnTo>
                  <a:cubicBezTo>
                    <a:pt x="124" y="181"/>
                    <a:pt x="117" y="186"/>
                    <a:pt x="111" y="192"/>
                  </a:cubicBezTo>
                  <a:cubicBezTo>
                    <a:pt x="59" y="233"/>
                    <a:pt x="1" y="291"/>
                    <a:pt x="25" y="362"/>
                  </a:cubicBezTo>
                  <a:cubicBezTo>
                    <a:pt x="42" y="413"/>
                    <a:pt x="84" y="424"/>
                    <a:pt x="129" y="424"/>
                  </a:cubicBezTo>
                  <a:cubicBezTo>
                    <a:pt x="148" y="424"/>
                    <a:pt x="167" y="422"/>
                    <a:pt x="185" y="420"/>
                  </a:cubicBezTo>
                  <a:cubicBezTo>
                    <a:pt x="264" y="414"/>
                    <a:pt x="352" y="396"/>
                    <a:pt x="407" y="335"/>
                  </a:cubicBezTo>
                  <a:cubicBezTo>
                    <a:pt x="489" y="243"/>
                    <a:pt x="454" y="93"/>
                    <a:pt x="330" y="88"/>
                  </a:cubicBezTo>
                  <a:lnTo>
                    <a:pt x="330" y="88"/>
                  </a:lnTo>
                  <a:cubicBezTo>
                    <a:pt x="358" y="71"/>
                    <a:pt x="386" y="54"/>
                    <a:pt x="414" y="38"/>
                  </a:cubicBezTo>
                  <a:cubicBezTo>
                    <a:pt x="431" y="27"/>
                    <a:pt x="419" y="1"/>
                    <a:pt x="403"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16"/>
            <p:cNvSpPr/>
            <p:nvPr/>
          </p:nvSpPr>
          <p:spPr>
            <a:xfrm flipH="1">
              <a:off x="6402197" y="3509753"/>
              <a:ext cx="38276" cy="20702"/>
            </a:xfrm>
            <a:custGeom>
              <a:rect b="b" l="l" r="r" t="t"/>
              <a:pathLst>
                <a:path extrusionOk="0" h="331" w="612">
                  <a:moveTo>
                    <a:pt x="260" y="0"/>
                  </a:moveTo>
                  <a:cubicBezTo>
                    <a:pt x="154" y="4"/>
                    <a:pt x="8" y="38"/>
                    <a:pt x="5" y="168"/>
                  </a:cubicBezTo>
                  <a:cubicBezTo>
                    <a:pt x="0" y="266"/>
                    <a:pt x="103" y="318"/>
                    <a:pt x="189" y="328"/>
                  </a:cubicBezTo>
                  <a:cubicBezTo>
                    <a:pt x="205" y="330"/>
                    <a:pt x="223" y="330"/>
                    <a:pt x="243" y="330"/>
                  </a:cubicBezTo>
                  <a:cubicBezTo>
                    <a:pt x="349" y="330"/>
                    <a:pt x="490" y="303"/>
                    <a:pt x="550" y="222"/>
                  </a:cubicBezTo>
                  <a:cubicBezTo>
                    <a:pt x="612" y="134"/>
                    <a:pt x="513" y="62"/>
                    <a:pt x="441" y="31"/>
                  </a:cubicBezTo>
                  <a:cubicBezTo>
                    <a:pt x="438" y="30"/>
                    <a:pt x="435" y="29"/>
                    <a:pt x="432" y="29"/>
                  </a:cubicBezTo>
                  <a:cubicBezTo>
                    <a:pt x="412" y="29"/>
                    <a:pt x="397" y="56"/>
                    <a:pt x="417" y="66"/>
                  </a:cubicBezTo>
                  <a:cubicBezTo>
                    <a:pt x="445" y="79"/>
                    <a:pt x="472" y="89"/>
                    <a:pt x="492" y="110"/>
                  </a:cubicBezTo>
                  <a:cubicBezTo>
                    <a:pt x="537" y="148"/>
                    <a:pt x="520" y="205"/>
                    <a:pt x="476" y="233"/>
                  </a:cubicBezTo>
                  <a:cubicBezTo>
                    <a:pt x="410" y="270"/>
                    <a:pt x="326" y="287"/>
                    <a:pt x="250" y="287"/>
                  </a:cubicBezTo>
                  <a:cubicBezTo>
                    <a:pt x="242" y="287"/>
                    <a:pt x="234" y="287"/>
                    <a:pt x="226" y="287"/>
                  </a:cubicBezTo>
                  <a:cubicBezTo>
                    <a:pt x="164" y="287"/>
                    <a:pt x="69" y="271"/>
                    <a:pt x="49" y="198"/>
                  </a:cubicBezTo>
                  <a:cubicBezTo>
                    <a:pt x="8" y="79"/>
                    <a:pt x="175" y="45"/>
                    <a:pt x="260" y="41"/>
                  </a:cubicBezTo>
                  <a:cubicBezTo>
                    <a:pt x="284" y="41"/>
                    <a:pt x="284" y="0"/>
                    <a:pt x="260"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16"/>
            <p:cNvSpPr/>
            <p:nvPr/>
          </p:nvSpPr>
          <p:spPr>
            <a:xfrm flipH="1">
              <a:off x="6270858" y="3543213"/>
              <a:ext cx="48533" cy="16449"/>
            </a:xfrm>
            <a:custGeom>
              <a:rect b="b" l="l" r="r" t="t"/>
              <a:pathLst>
                <a:path extrusionOk="0" h="263" w="776">
                  <a:moveTo>
                    <a:pt x="396" y="0"/>
                  </a:moveTo>
                  <a:cubicBezTo>
                    <a:pt x="377" y="0"/>
                    <a:pt x="372" y="33"/>
                    <a:pt x="393" y="39"/>
                  </a:cubicBezTo>
                  <a:cubicBezTo>
                    <a:pt x="444" y="56"/>
                    <a:pt x="492" y="70"/>
                    <a:pt x="543" y="87"/>
                  </a:cubicBezTo>
                  <a:cubicBezTo>
                    <a:pt x="580" y="100"/>
                    <a:pt x="635" y="107"/>
                    <a:pt x="670" y="128"/>
                  </a:cubicBezTo>
                  <a:cubicBezTo>
                    <a:pt x="761" y="189"/>
                    <a:pt x="642" y="213"/>
                    <a:pt x="604" y="213"/>
                  </a:cubicBezTo>
                  <a:cubicBezTo>
                    <a:pt x="567" y="216"/>
                    <a:pt x="530" y="216"/>
                    <a:pt x="492" y="216"/>
                  </a:cubicBezTo>
                  <a:cubicBezTo>
                    <a:pt x="331" y="216"/>
                    <a:pt x="161" y="193"/>
                    <a:pt x="45" y="73"/>
                  </a:cubicBezTo>
                  <a:cubicBezTo>
                    <a:pt x="40" y="69"/>
                    <a:pt x="35" y="68"/>
                    <a:pt x="31" y="68"/>
                  </a:cubicBezTo>
                  <a:cubicBezTo>
                    <a:pt x="14" y="68"/>
                    <a:pt x="1" y="88"/>
                    <a:pt x="14" y="104"/>
                  </a:cubicBezTo>
                  <a:cubicBezTo>
                    <a:pt x="135" y="225"/>
                    <a:pt x="318" y="263"/>
                    <a:pt x="490" y="263"/>
                  </a:cubicBezTo>
                  <a:cubicBezTo>
                    <a:pt x="541" y="263"/>
                    <a:pt x="591" y="260"/>
                    <a:pt x="639" y="254"/>
                  </a:cubicBezTo>
                  <a:cubicBezTo>
                    <a:pt x="697" y="248"/>
                    <a:pt x="775" y="210"/>
                    <a:pt x="741" y="138"/>
                  </a:cubicBezTo>
                  <a:cubicBezTo>
                    <a:pt x="724" y="100"/>
                    <a:pt x="676" y="87"/>
                    <a:pt x="642" y="73"/>
                  </a:cubicBezTo>
                  <a:cubicBezTo>
                    <a:pt x="563" y="49"/>
                    <a:pt x="481" y="26"/>
                    <a:pt x="403" y="2"/>
                  </a:cubicBezTo>
                  <a:cubicBezTo>
                    <a:pt x="401" y="1"/>
                    <a:pt x="398" y="0"/>
                    <a:pt x="396"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16"/>
            <p:cNvSpPr/>
            <p:nvPr/>
          </p:nvSpPr>
          <p:spPr>
            <a:xfrm flipH="1">
              <a:off x="6166600" y="3386983"/>
              <a:ext cx="17700" cy="11758"/>
            </a:xfrm>
            <a:custGeom>
              <a:rect b="b" l="l" r="r" t="t"/>
              <a:pathLst>
                <a:path extrusionOk="0" h="188" w="283">
                  <a:moveTo>
                    <a:pt x="124" y="140"/>
                  </a:moveTo>
                  <a:cubicBezTo>
                    <a:pt x="123" y="141"/>
                    <a:pt x="123" y="141"/>
                    <a:pt x="122" y="142"/>
                  </a:cubicBezTo>
                  <a:lnTo>
                    <a:pt x="122" y="142"/>
                  </a:lnTo>
                  <a:cubicBezTo>
                    <a:pt x="123" y="141"/>
                    <a:pt x="123" y="141"/>
                    <a:pt x="124" y="140"/>
                  </a:cubicBezTo>
                  <a:close/>
                  <a:moveTo>
                    <a:pt x="147" y="1"/>
                  </a:moveTo>
                  <a:cubicBezTo>
                    <a:pt x="113" y="1"/>
                    <a:pt x="78" y="10"/>
                    <a:pt x="49" y="38"/>
                  </a:cubicBezTo>
                  <a:cubicBezTo>
                    <a:pt x="11" y="72"/>
                    <a:pt x="1" y="134"/>
                    <a:pt x="46" y="168"/>
                  </a:cubicBezTo>
                  <a:cubicBezTo>
                    <a:pt x="61" y="180"/>
                    <a:pt x="82" y="187"/>
                    <a:pt x="102" y="187"/>
                  </a:cubicBezTo>
                  <a:cubicBezTo>
                    <a:pt x="123" y="187"/>
                    <a:pt x="143" y="180"/>
                    <a:pt x="155" y="161"/>
                  </a:cubicBezTo>
                  <a:cubicBezTo>
                    <a:pt x="177" y="128"/>
                    <a:pt x="152" y="97"/>
                    <a:pt x="123" y="97"/>
                  </a:cubicBezTo>
                  <a:cubicBezTo>
                    <a:pt x="113" y="97"/>
                    <a:pt x="102" y="101"/>
                    <a:pt x="93" y="110"/>
                  </a:cubicBezTo>
                  <a:cubicBezTo>
                    <a:pt x="82" y="124"/>
                    <a:pt x="90" y="141"/>
                    <a:pt x="103" y="146"/>
                  </a:cubicBezTo>
                  <a:lnTo>
                    <a:pt x="103" y="146"/>
                  </a:lnTo>
                  <a:cubicBezTo>
                    <a:pt x="93" y="145"/>
                    <a:pt x="82" y="143"/>
                    <a:pt x="76" y="140"/>
                  </a:cubicBezTo>
                  <a:cubicBezTo>
                    <a:pt x="49" y="124"/>
                    <a:pt x="56" y="93"/>
                    <a:pt x="73" y="72"/>
                  </a:cubicBezTo>
                  <a:cubicBezTo>
                    <a:pt x="94" y="49"/>
                    <a:pt x="121" y="42"/>
                    <a:pt x="150" y="42"/>
                  </a:cubicBezTo>
                  <a:cubicBezTo>
                    <a:pt x="184" y="42"/>
                    <a:pt x="221" y="53"/>
                    <a:pt x="251" y="62"/>
                  </a:cubicBezTo>
                  <a:cubicBezTo>
                    <a:pt x="253" y="63"/>
                    <a:pt x="254" y="63"/>
                    <a:pt x="256" y="63"/>
                  </a:cubicBezTo>
                  <a:cubicBezTo>
                    <a:pt x="276" y="63"/>
                    <a:pt x="282" y="31"/>
                    <a:pt x="261" y="25"/>
                  </a:cubicBezTo>
                  <a:cubicBezTo>
                    <a:pt x="225" y="12"/>
                    <a:pt x="186" y="1"/>
                    <a:pt x="147"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16"/>
            <p:cNvSpPr/>
            <p:nvPr/>
          </p:nvSpPr>
          <p:spPr>
            <a:xfrm flipH="1">
              <a:off x="6306757" y="3276596"/>
              <a:ext cx="30145" cy="19763"/>
            </a:xfrm>
            <a:custGeom>
              <a:rect b="b" l="l" r="r" t="t"/>
              <a:pathLst>
                <a:path extrusionOk="0" h="316" w="482">
                  <a:moveTo>
                    <a:pt x="218" y="1"/>
                  </a:moveTo>
                  <a:cubicBezTo>
                    <a:pt x="150" y="1"/>
                    <a:pt x="82" y="18"/>
                    <a:pt x="21" y="46"/>
                  </a:cubicBezTo>
                  <a:cubicBezTo>
                    <a:pt x="0" y="54"/>
                    <a:pt x="13" y="81"/>
                    <a:pt x="32" y="81"/>
                  </a:cubicBezTo>
                  <a:cubicBezTo>
                    <a:pt x="35" y="81"/>
                    <a:pt x="38" y="81"/>
                    <a:pt x="41" y="79"/>
                  </a:cubicBezTo>
                  <a:cubicBezTo>
                    <a:pt x="94" y="57"/>
                    <a:pt x="161" y="40"/>
                    <a:pt x="225" y="40"/>
                  </a:cubicBezTo>
                  <a:cubicBezTo>
                    <a:pt x="297" y="40"/>
                    <a:pt x="366" y="61"/>
                    <a:pt x="413" y="117"/>
                  </a:cubicBezTo>
                  <a:cubicBezTo>
                    <a:pt x="471" y="192"/>
                    <a:pt x="413" y="274"/>
                    <a:pt x="328" y="274"/>
                  </a:cubicBezTo>
                  <a:cubicBezTo>
                    <a:pt x="257" y="271"/>
                    <a:pt x="205" y="209"/>
                    <a:pt x="167" y="151"/>
                  </a:cubicBezTo>
                  <a:cubicBezTo>
                    <a:pt x="164" y="145"/>
                    <a:pt x="158" y="143"/>
                    <a:pt x="152" y="143"/>
                  </a:cubicBezTo>
                  <a:cubicBezTo>
                    <a:pt x="138" y="143"/>
                    <a:pt x="124" y="157"/>
                    <a:pt x="134" y="172"/>
                  </a:cubicBezTo>
                  <a:cubicBezTo>
                    <a:pt x="178" y="246"/>
                    <a:pt x="246" y="315"/>
                    <a:pt x="339" y="315"/>
                  </a:cubicBezTo>
                  <a:cubicBezTo>
                    <a:pt x="410" y="312"/>
                    <a:pt x="482" y="260"/>
                    <a:pt x="482" y="182"/>
                  </a:cubicBezTo>
                  <a:cubicBezTo>
                    <a:pt x="479" y="103"/>
                    <a:pt x="407" y="46"/>
                    <a:pt x="339" y="21"/>
                  </a:cubicBezTo>
                  <a:cubicBezTo>
                    <a:pt x="300" y="7"/>
                    <a:pt x="259" y="1"/>
                    <a:pt x="218"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16"/>
            <p:cNvSpPr/>
            <p:nvPr/>
          </p:nvSpPr>
          <p:spPr>
            <a:xfrm flipH="1">
              <a:off x="6720100" y="3348957"/>
              <a:ext cx="31647" cy="16136"/>
            </a:xfrm>
            <a:custGeom>
              <a:rect b="b" l="l" r="r" t="t"/>
              <a:pathLst>
                <a:path extrusionOk="0" h="258" w="506">
                  <a:moveTo>
                    <a:pt x="109" y="1"/>
                  </a:moveTo>
                  <a:cubicBezTo>
                    <a:pt x="105" y="1"/>
                    <a:pt x="101" y="1"/>
                    <a:pt x="96" y="1"/>
                  </a:cubicBezTo>
                  <a:cubicBezTo>
                    <a:pt x="0" y="4"/>
                    <a:pt x="18" y="100"/>
                    <a:pt x="69" y="148"/>
                  </a:cubicBezTo>
                  <a:cubicBezTo>
                    <a:pt x="128" y="201"/>
                    <a:pt x="227" y="257"/>
                    <a:pt x="315" y="257"/>
                  </a:cubicBezTo>
                  <a:cubicBezTo>
                    <a:pt x="328" y="257"/>
                    <a:pt x="340" y="256"/>
                    <a:pt x="353" y="253"/>
                  </a:cubicBezTo>
                  <a:cubicBezTo>
                    <a:pt x="438" y="240"/>
                    <a:pt x="506" y="162"/>
                    <a:pt x="485" y="76"/>
                  </a:cubicBezTo>
                  <a:cubicBezTo>
                    <a:pt x="483" y="65"/>
                    <a:pt x="475" y="60"/>
                    <a:pt x="467" y="60"/>
                  </a:cubicBezTo>
                  <a:cubicBezTo>
                    <a:pt x="455" y="60"/>
                    <a:pt x="443" y="70"/>
                    <a:pt x="444" y="86"/>
                  </a:cubicBezTo>
                  <a:cubicBezTo>
                    <a:pt x="464" y="165"/>
                    <a:pt x="386" y="216"/>
                    <a:pt x="316" y="216"/>
                  </a:cubicBezTo>
                  <a:cubicBezTo>
                    <a:pt x="313" y="216"/>
                    <a:pt x="310" y="216"/>
                    <a:pt x="308" y="216"/>
                  </a:cubicBezTo>
                  <a:cubicBezTo>
                    <a:pt x="243" y="212"/>
                    <a:pt x="178" y="175"/>
                    <a:pt x="127" y="138"/>
                  </a:cubicBezTo>
                  <a:cubicBezTo>
                    <a:pt x="107" y="124"/>
                    <a:pt x="18" y="63"/>
                    <a:pt x="103" y="42"/>
                  </a:cubicBezTo>
                  <a:cubicBezTo>
                    <a:pt x="106" y="41"/>
                    <a:pt x="110" y="41"/>
                    <a:pt x="114" y="41"/>
                  </a:cubicBezTo>
                  <a:cubicBezTo>
                    <a:pt x="139" y="41"/>
                    <a:pt x="174" y="57"/>
                    <a:pt x="192" y="63"/>
                  </a:cubicBezTo>
                  <a:cubicBezTo>
                    <a:pt x="250" y="86"/>
                    <a:pt x="295" y="124"/>
                    <a:pt x="336" y="168"/>
                  </a:cubicBezTo>
                  <a:cubicBezTo>
                    <a:pt x="340" y="173"/>
                    <a:pt x="345" y="176"/>
                    <a:pt x="350" y="176"/>
                  </a:cubicBezTo>
                  <a:cubicBezTo>
                    <a:pt x="364" y="176"/>
                    <a:pt x="375" y="157"/>
                    <a:pt x="363" y="141"/>
                  </a:cubicBezTo>
                  <a:cubicBezTo>
                    <a:pt x="304" y="69"/>
                    <a:pt x="204" y="1"/>
                    <a:pt x="109"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16"/>
            <p:cNvSpPr/>
            <p:nvPr/>
          </p:nvSpPr>
          <p:spPr>
            <a:xfrm flipH="1">
              <a:off x="6882773" y="3322752"/>
              <a:ext cx="17574" cy="17137"/>
            </a:xfrm>
            <a:custGeom>
              <a:rect b="b" l="l" r="r" t="t"/>
              <a:pathLst>
                <a:path extrusionOk="0" h="274" w="281">
                  <a:moveTo>
                    <a:pt x="141" y="117"/>
                  </a:moveTo>
                  <a:cubicBezTo>
                    <a:pt x="172" y="117"/>
                    <a:pt x="206" y="126"/>
                    <a:pt x="234" y="135"/>
                  </a:cubicBezTo>
                  <a:lnTo>
                    <a:pt x="234" y="135"/>
                  </a:lnTo>
                  <a:cubicBezTo>
                    <a:pt x="233" y="139"/>
                    <a:pt x="232" y="143"/>
                    <a:pt x="230" y="147"/>
                  </a:cubicBezTo>
                  <a:cubicBezTo>
                    <a:pt x="216" y="181"/>
                    <a:pt x="189" y="212"/>
                    <a:pt x="155" y="225"/>
                  </a:cubicBezTo>
                  <a:cubicBezTo>
                    <a:pt x="145" y="229"/>
                    <a:pt x="133" y="231"/>
                    <a:pt x="122" y="231"/>
                  </a:cubicBezTo>
                  <a:cubicBezTo>
                    <a:pt x="78" y="231"/>
                    <a:pt x="34" y="202"/>
                    <a:pt x="66" y="154"/>
                  </a:cubicBezTo>
                  <a:cubicBezTo>
                    <a:pt x="82" y="126"/>
                    <a:pt x="110" y="117"/>
                    <a:pt x="141" y="117"/>
                  </a:cubicBezTo>
                  <a:close/>
                  <a:moveTo>
                    <a:pt x="207" y="0"/>
                  </a:moveTo>
                  <a:cubicBezTo>
                    <a:pt x="192" y="0"/>
                    <a:pt x="178" y="9"/>
                    <a:pt x="172" y="28"/>
                  </a:cubicBezTo>
                  <a:cubicBezTo>
                    <a:pt x="165" y="42"/>
                    <a:pt x="176" y="51"/>
                    <a:pt x="189" y="51"/>
                  </a:cubicBezTo>
                  <a:cubicBezTo>
                    <a:pt x="197" y="51"/>
                    <a:pt x="205" y="47"/>
                    <a:pt x="209" y="38"/>
                  </a:cubicBezTo>
                  <a:cubicBezTo>
                    <a:pt x="209" y="41"/>
                    <a:pt x="226" y="58"/>
                    <a:pt x="230" y="65"/>
                  </a:cubicBezTo>
                  <a:cubicBezTo>
                    <a:pt x="233" y="72"/>
                    <a:pt x="236" y="81"/>
                    <a:pt x="237" y="92"/>
                  </a:cubicBezTo>
                  <a:lnTo>
                    <a:pt x="237" y="92"/>
                  </a:lnTo>
                  <a:cubicBezTo>
                    <a:pt x="209" y="85"/>
                    <a:pt x="177" y="79"/>
                    <a:pt x="145" y="79"/>
                  </a:cubicBezTo>
                  <a:cubicBezTo>
                    <a:pt x="84" y="79"/>
                    <a:pt x="27" y="100"/>
                    <a:pt x="14" y="171"/>
                  </a:cubicBezTo>
                  <a:cubicBezTo>
                    <a:pt x="1" y="238"/>
                    <a:pt x="64" y="274"/>
                    <a:pt x="123" y="274"/>
                  </a:cubicBezTo>
                  <a:cubicBezTo>
                    <a:pt x="139" y="274"/>
                    <a:pt x="155" y="271"/>
                    <a:pt x="169" y="266"/>
                  </a:cubicBezTo>
                  <a:cubicBezTo>
                    <a:pt x="237" y="239"/>
                    <a:pt x="281" y="164"/>
                    <a:pt x="277" y="92"/>
                  </a:cubicBezTo>
                  <a:cubicBezTo>
                    <a:pt x="274" y="65"/>
                    <a:pt x="264" y="28"/>
                    <a:pt x="237" y="10"/>
                  </a:cubicBezTo>
                  <a:cubicBezTo>
                    <a:pt x="227" y="4"/>
                    <a:pt x="217" y="0"/>
                    <a:pt x="207"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16"/>
            <p:cNvSpPr/>
            <p:nvPr/>
          </p:nvSpPr>
          <p:spPr>
            <a:xfrm flipH="1">
              <a:off x="6928554" y="3481922"/>
              <a:ext cx="17262" cy="12133"/>
            </a:xfrm>
            <a:custGeom>
              <a:rect b="b" l="l" r="r" t="t"/>
              <a:pathLst>
                <a:path extrusionOk="0" h="194" w="276">
                  <a:moveTo>
                    <a:pt x="142" y="0"/>
                  </a:moveTo>
                  <a:cubicBezTo>
                    <a:pt x="121" y="0"/>
                    <a:pt x="100" y="3"/>
                    <a:pt x="80" y="12"/>
                  </a:cubicBezTo>
                  <a:cubicBezTo>
                    <a:pt x="35" y="29"/>
                    <a:pt x="1" y="70"/>
                    <a:pt x="7" y="122"/>
                  </a:cubicBezTo>
                  <a:cubicBezTo>
                    <a:pt x="14" y="161"/>
                    <a:pt x="42" y="193"/>
                    <a:pt x="83" y="193"/>
                  </a:cubicBezTo>
                  <a:cubicBezTo>
                    <a:pt x="85" y="193"/>
                    <a:pt x="87" y="193"/>
                    <a:pt x="89" y="193"/>
                  </a:cubicBezTo>
                  <a:cubicBezTo>
                    <a:pt x="134" y="190"/>
                    <a:pt x="161" y="149"/>
                    <a:pt x="154" y="108"/>
                  </a:cubicBezTo>
                  <a:cubicBezTo>
                    <a:pt x="151" y="96"/>
                    <a:pt x="143" y="92"/>
                    <a:pt x="134" y="92"/>
                  </a:cubicBezTo>
                  <a:cubicBezTo>
                    <a:pt x="122" y="92"/>
                    <a:pt x="109" y="102"/>
                    <a:pt x="113" y="117"/>
                  </a:cubicBezTo>
                  <a:cubicBezTo>
                    <a:pt x="119" y="141"/>
                    <a:pt x="100" y="149"/>
                    <a:pt x="84" y="149"/>
                  </a:cubicBezTo>
                  <a:cubicBezTo>
                    <a:pt x="82" y="149"/>
                    <a:pt x="79" y="149"/>
                    <a:pt x="76" y="149"/>
                  </a:cubicBezTo>
                  <a:cubicBezTo>
                    <a:pt x="56" y="142"/>
                    <a:pt x="48" y="128"/>
                    <a:pt x="48" y="111"/>
                  </a:cubicBezTo>
                  <a:cubicBezTo>
                    <a:pt x="48" y="84"/>
                    <a:pt x="66" y="63"/>
                    <a:pt x="89" y="49"/>
                  </a:cubicBezTo>
                  <a:cubicBezTo>
                    <a:pt x="105" y="42"/>
                    <a:pt x="122" y="39"/>
                    <a:pt x="140" y="39"/>
                  </a:cubicBezTo>
                  <a:cubicBezTo>
                    <a:pt x="175" y="39"/>
                    <a:pt x="211" y="51"/>
                    <a:pt x="243" y="60"/>
                  </a:cubicBezTo>
                  <a:cubicBezTo>
                    <a:pt x="245" y="61"/>
                    <a:pt x="247" y="61"/>
                    <a:pt x="249" y="61"/>
                  </a:cubicBezTo>
                  <a:cubicBezTo>
                    <a:pt x="268" y="61"/>
                    <a:pt x="275" y="28"/>
                    <a:pt x="253" y="22"/>
                  </a:cubicBezTo>
                  <a:cubicBezTo>
                    <a:pt x="218" y="11"/>
                    <a:pt x="180" y="0"/>
                    <a:pt x="142"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16"/>
            <p:cNvSpPr/>
            <p:nvPr/>
          </p:nvSpPr>
          <p:spPr>
            <a:xfrm flipH="1">
              <a:off x="6679823" y="3502748"/>
              <a:ext cx="33710" cy="12446"/>
            </a:xfrm>
            <a:custGeom>
              <a:rect b="b" l="l" r="r" t="t"/>
              <a:pathLst>
                <a:path extrusionOk="0" h="199" w="539">
                  <a:moveTo>
                    <a:pt x="177" y="0"/>
                  </a:moveTo>
                  <a:cubicBezTo>
                    <a:pt x="125" y="0"/>
                    <a:pt x="73" y="5"/>
                    <a:pt x="21" y="17"/>
                  </a:cubicBezTo>
                  <a:cubicBezTo>
                    <a:pt x="4" y="20"/>
                    <a:pt x="1" y="47"/>
                    <a:pt x="15" y="55"/>
                  </a:cubicBezTo>
                  <a:cubicBezTo>
                    <a:pt x="172" y="133"/>
                    <a:pt x="336" y="181"/>
                    <a:pt x="509" y="198"/>
                  </a:cubicBezTo>
                  <a:cubicBezTo>
                    <a:pt x="510" y="199"/>
                    <a:pt x="511" y="199"/>
                    <a:pt x="512" y="199"/>
                  </a:cubicBezTo>
                  <a:cubicBezTo>
                    <a:pt x="519" y="199"/>
                    <a:pt x="527" y="190"/>
                    <a:pt x="530" y="184"/>
                  </a:cubicBezTo>
                  <a:cubicBezTo>
                    <a:pt x="533" y="164"/>
                    <a:pt x="533" y="143"/>
                    <a:pt x="536" y="123"/>
                  </a:cubicBezTo>
                  <a:cubicBezTo>
                    <a:pt x="539" y="108"/>
                    <a:pt x="526" y="97"/>
                    <a:pt x="514" y="97"/>
                  </a:cubicBezTo>
                  <a:cubicBezTo>
                    <a:pt x="507" y="97"/>
                    <a:pt x="501" y="102"/>
                    <a:pt x="500" y="112"/>
                  </a:cubicBezTo>
                  <a:cubicBezTo>
                    <a:pt x="497" y="127"/>
                    <a:pt x="494" y="141"/>
                    <a:pt x="492" y="155"/>
                  </a:cubicBezTo>
                  <a:lnTo>
                    <a:pt x="492" y="155"/>
                  </a:lnTo>
                  <a:cubicBezTo>
                    <a:pt x="352" y="139"/>
                    <a:pt x="218" y="104"/>
                    <a:pt x="93" y="47"/>
                  </a:cubicBezTo>
                  <a:lnTo>
                    <a:pt x="93" y="47"/>
                  </a:lnTo>
                  <a:cubicBezTo>
                    <a:pt x="122" y="43"/>
                    <a:pt x="151" y="41"/>
                    <a:pt x="180" y="41"/>
                  </a:cubicBezTo>
                  <a:cubicBezTo>
                    <a:pt x="203" y="41"/>
                    <a:pt x="226" y="42"/>
                    <a:pt x="250" y="44"/>
                  </a:cubicBezTo>
                  <a:cubicBezTo>
                    <a:pt x="251" y="44"/>
                    <a:pt x="252" y="44"/>
                    <a:pt x="252" y="44"/>
                  </a:cubicBezTo>
                  <a:cubicBezTo>
                    <a:pt x="274" y="44"/>
                    <a:pt x="273" y="6"/>
                    <a:pt x="250" y="3"/>
                  </a:cubicBezTo>
                  <a:cubicBezTo>
                    <a:pt x="225" y="1"/>
                    <a:pt x="201" y="0"/>
                    <a:pt x="177" y="0"/>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16"/>
            <p:cNvSpPr/>
            <p:nvPr/>
          </p:nvSpPr>
          <p:spPr>
            <a:xfrm flipH="1">
              <a:off x="6630226" y="3426572"/>
              <a:ext cx="14260" cy="22015"/>
            </a:xfrm>
            <a:custGeom>
              <a:rect b="b" l="l" r="r" t="t"/>
              <a:pathLst>
                <a:path extrusionOk="0" h="352" w="228">
                  <a:moveTo>
                    <a:pt x="85" y="1"/>
                  </a:moveTo>
                  <a:cubicBezTo>
                    <a:pt x="61" y="1"/>
                    <a:pt x="36" y="11"/>
                    <a:pt x="13" y="33"/>
                  </a:cubicBezTo>
                  <a:cubicBezTo>
                    <a:pt x="0" y="46"/>
                    <a:pt x="13" y="67"/>
                    <a:pt x="29" y="67"/>
                  </a:cubicBezTo>
                  <a:cubicBezTo>
                    <a:pt x="34" y="67"/>
                    <a:pt x="39" y="65"/>
                    <a:pt x="44" y="60"/>
                  </a:cubicBezTo>
                  <a:cubicBezTo>
                    <a:pt x="56" y="49"/>
                    <a:pt x="70" y="44"/>
                    <a:pt x="85" y="44"/>
                  </a:cubicBezTo>
                  <a:cubicBezTo>
                    <a:pt x="110" y="44"/>
                    <a:pt x="135" y="57"/>
                    <a:pt x="149" y="77"/>
                  </a:cubicBezTo>
                  <a:cubicBezTo>
                    <a:pt x="174" y="105"/>
                    <a:pt x="177" y="142"/>
                    <a:pt x="177" y="177"/>
                  </a:cubicBezTo>
                  <a:cubicBezTo>
                    <a:pt x="174" y="235"/>
                    <a:pt x="153" y="303"/>
                    <a:pt x="92" y="310"/>
                  </a:cubicBezTo>
                  <a:cubicBezTo>
                    <a:pt x="65" y="316"/>
                    <a:pt x="74" y="351"/>
                    <a:pt x="98" y="351"/>
                  </a:cubicBezTo>
                  <a:cubicBezTo>
                    <a:pt x="100" y="351"/>
                    <a:pt x="101" y="351"/>
                    <a:pt x="102" y="351"/>
                  </a:cubicBezTo>
                  <a:cubicBezTo>
                    <a:pt x="204" y="337"/>
                    <a:pt x="228" y="208"/>
                    <a:pt x="215" y="122"/>
                  </a:cubicBezTo>
                  <a:cubicBezTo>
                    <a:pt x="203" y="59"/>
                    <a:pt x="146" y="1"/>
                    <a:pt x="85" y="1"/>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16"/>
            <p:cNvSpPr/>
            <p:nvPr/>
          </p:nvSpPr>
          <p:spPr>
            <a:xfrm flipH="1">
              <a:off x="6514460" y="3387358"/>
              <a:ext cx="19763" cy="13634"/>
            </a:xfrm>
            <a:custGeom>
              <a:rect b="b" l="l" r="r" t="t"/>
              <a:pathLst>
                <a:path extrusionOk="0" h="218" w="316">
                  <a:moveTo>
                    <a:pt x="256" y="1"/>
                  </a:moveTo>
                  <a:cubicBezTo>
                    <a:pt x="236" y="1"/>
                    <a:pt x="228" y="36"/>
                    <a:pt x="250" y="43"/>
                  </a:cubicBezTo>
                  <a:cubicBezTo>
                    <a:pt x="264" y="46"/>
                    <a:pt x="220" y="87"/>
                    <a:pt x="217" y="90"/>
                  </a:cubicBezTo>
                  <a:cubicBezTo>
                    <a:pt x="196" y="104"/>
                    <a:pt x="179" y="114"/>
                    <a:pt x="158" y="124"/>
                  </a:cubicBezTo>
                  <a:cubicBezTo>
                    <a:pt x="114" y="148"/>
                    <a:pt x="70" y="165"/>
                    <a:pt x="22" y="179"/>
                  </a:cubicBezTo>
                  <a:cubicBezTo>
                    <a:pt x="0" y="185"/>
                    <a:pt x="6" y="218"/>
                    <a:pt x="25" y="218"/>
                  </a:cubicBezTo>
                  <a:cubicBezTo>
                    <a:pt x="27" y="218"/>
                    <a:pt x="29" y="217"/>
                    <a:pt x="32" y="216"/>
                  </a:cubicBezTo>
                  <a:cubicBezTo>
                    <a:pt x="111" y="196"/>
                    <a:pt x="196" y="162"/>
                    <a:pt x="261" y="111"/>
                  </a:cubicBezTo>
                  <a:cubicBezTo>
                    <a:pt x="288" y="83"/>
                    <a:pt x="316" y="19"/>
                    <a:pt x="261" y="2"/>
                  </a:cubicBezTo>
                  <a:cubicBezTo>
                    <a:pt x="259" y="1"/>
                    <a:pt x="257" y="1"/>
                    <a:pt x="256" y="1"/>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16"/>
            <p:cNvSpPr/>
            <p:nvPr/>
          </p:nvSpPr>
          <p:spPr>
            <a:xfrm flipH="1">
              <a:off x="6386811" y="3501998"/>
              <a:ext cx="44968" cy="5942"/>
            </a:xfrm>
            <a:custGeom>
              <a:rect b="b" l="l" r="r" t="t"/>
              <a:pathLst>
                <a:path extrusionOk="0" h="95" w="719">
                  <a:moveTo>
                    <a:pt x="30" y="1"/>
                  </a:moveTo>
                  <a:cubicBezTo>
                    <a:pt x="7" y="1"/>
                    <a:pt x="0" y="33"/>
                    <a:pt x="22" y="39"/>
                  </a:cubicBezTo>
                  <a:cubicBezTo>
                    <a:pt x="22" y="39"/>
                    <a:pt x="22" y="39"/>
                    <a:pt x="22" y="39"/>
                  </a:cubicBezTo>
                  <a:lnTo>
                    <a:pt x="22" y="39"/>
                  </a:lnTo>
                  <a:cubicBezTo>
                    <a:pt x="39" y="50"/>
                    <a:pt x="53" y="56"/>
                    <a:pt x="70" y="67"/>
                  </a:cubicBezTo>
                  <a:cubicBezTo>
                    <a:pt x="75" y="70"/>
                    <a:pt x="80" y="72"/>
                    <a:pt x="84" y="72"/>
                  </a:cubicBezTo>
                  <a:cubicBezTo>
                    <a:pt x="94" y="72"/>
                    <a:pt x="102" y="65"/>
                    <a:pt x="104" y="55"/>
                  </a:cubicBezTo>
                  <a:lnTo>
                    <a:pt x="104" y="55"/>
                  </a:lnTo>
                  <a:cubicBezTo>
                    <a:pt x="250" y="82"/>
                    <a:pt x="396" y="95"/>
                    <a:pt x="543" y="95"/>
                  </a:cubicBezTo>
                  <a:cubicBezTo>
                    <a:pt x="592" y="95"/>
                    <a:pt x="642" y="93"/>
                    <a:pt x="691" y="91"/>
                  </a:cubicBezTo>
                  <a:cubicBezTo>
                    <a:pt x="718" y="91"/>
                    <a:pt x="718" y="50"/>
                    <a:pt x="691" y="50"/>
                  </a:cubicBezTo>
                  <a:cubicBezTo>
                    <a:pt x="642" y="53"/>
                    <a:pt x="593" y="54"/>
                    <a:pt x="543" y="54"/>
                  </a:cubicBezTo>
                  <a:cubicBezTo>
                    <a:pt x="372" y="54"/>
                    <a:pt x="203" y="36"/>
                    <a:pt x="36" y="1"/>
                  </a:cubicBezTo>
                  <a:cubicBezTo>
                    <a:pt x="34" y="1"/>
                    <a:pt x="32" y="1"/>
                    <a:pt x="30" y="1"/>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16"/>
            <p:cNvSpPr/>
            <p:nvPr/>
          </p:nvSpPr>
          <p:spPr>
            <a:xfrm flipH="1">
              <a:off x="6296250" y="3569731"/>
              <a:ext cx="36337" cy="18325"/>
            </a:xfrm>
            <a:custGeom>
              <a:rect b="b" l="l" r="r" t="t"/>
              <a:pathLst>
                <a:path extrusionOk="0" h="293" w="581">
                  <a:moveTo>
                    <a:pt x="294" y="0"/>
                  </a:moveTo>
                  <a:cubicBezTo>
                    <a:pt x="270" y="0"/>
                    <a:pt x="244" y="5"/>
                    <a:pt x="215" y="14"/>
                  </a:cubicBezTo>
                  <a:cubicBezTo>
                    <a:pt x="133" y="45"/>
                    <a:pt x="0" y="103"/>
                    <a:pt x="16" y="213"/>
                  </a:cubicBezTo>
                  <a:cubicBezTo>
                    <a:pt x="18" y="222"/>
                    <a:pt x="25" y="226"/>
                    <a:pt x="33" y="226"/>
                  </a:cubicBezTo>
                  <a:cubicBezTo>
                    <a:pt x="45" y="226"/>
                    <a:pt x="60" y="215"/>
                    <a:pt x="57" y="199"/>
                  </a:cubicBezTo>
                  <a:cubicBezTo>
                    <a:pt x="44" y="110"/>
                    <a:pt x="232" y="41"/>
                    <a:pt x="297" y="38"/>
                  </a:cubicBezTo>
                  <a:cubicBezTo>
                    <a:pt x="298" y="38"/>
                    <a:pt x="300" y="38"/>
                    <a:pt x="302" y="38"/>
                  </a:cubicBezTo>
                  <a:cubicBezTo>
                    <a:pt x="393" y="38"/>
                    <a:pt x="421" y="121"/>
                    <a:pt x="478" y="178"/>
                  </a:cubicBezTo>
                  <a:cubicBezTo>
                    <a:pt x="484" y="185"/>
                    <a:pt x="495" y="192"/>
                    <a:pt x="501" y="199"/>
                  </a:cubicBezTo>
                  <a:cubicBezTo>
                    <a:pt x="505" y="202"/>
                    <a:pt x="512" y="205"/>
                    <a:pt x="515" y="209"/>
                  </a:cubicBezTo>
                  <a:cubicBezTo>
                    <a:pt x="527" y="227"/>
                    <a:pt x="526" y="237"/>
                    <a:pt x="507" y="237"/>
                  </a:cubicBezTo>
                  <a:cubicBezTo>
                    <a:pt x="504" y="237"/>
                    <a:pt x="501" y="237"/>
                    <a:pt x="498" y="236"/>
                  </a:cubicBezTo>
                  <a:cubicBezTo>
                    <a:pt x="478" y="246"/>
                    <a:pt x="452" y="248"/>
                    <a:pt x="425" y="248"/>
                  </a:cubicBezTo>
                  <a:cubicBezTo>
                    <a:pt x="403" y="248"/>
                    <a:pt x="380" y="246"/>
                    <a:pt x="361" y="246"/>
                  </a:cubicBezTo>
                  <a:cubicBezTo>
                    <a:pt x="266" y="246"/>
                    <a:pt x="174" y="240"/>
                    <a:pt x="78" y="223"/>
                  </a:cubicBezTo>
                  <a:cubicBezTo>
                    <a:pt x="77" y="222"/>
                    <a:pt x="76" y="222"/>
                    <a:pt x="75" y="222"/>
                  </a:cubicBezTo>
                  <a:cubicBezTo>
                    <a:pt x="53" y="222"/>
                    <a:pt x="42" y="257"/>
                    <a:pt x="68" y="264"/>
                  </a:cubicBezTo>
                  <a:cubicBezTo>
                    <a:pt x="156" y="279"/>
                    <a:pt x="253" y="293"/>
                    <a:pt x="348" y="293"/>
                  </a:cubicBezTo>
                  <a:cubicBezTo>
                    <a:pt x="402" y="293"/>
                    <a:pt x="454" y="288"/>
                    <a:pt x="505" y="277"/>
                  </a:cubicBezTo>
                  <a:cubicBezTo>
                    <a:pt x="536" y="270"/>
                    <a:pt x="580" y="254"/>
                    <a:pt x="574" y="213"/>
                  </a:cubicBezTo>
                  <a:cubicBezTo>
                    <a:pt x="569" y="199"/>
                    <a:pt x="563" y="192"/>
                    <a:pt x="553" y="182"/>
                  </a:cubicBezTo>
                  <a:cubicBezTo>
                    <a:pt x="525" y="158"/>
                    <a:pt x="501" y="144"/>
                    <a:pt x="478" y="117"/>
                  </a:cubicBezTo>
                  <a:cubicBezTo>
                    <a:pt x="423" y="46"/>
                    <a:pt x="370" y="0"/>
                    <a:pt x="294" y="0"/>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16"/>
            <p:cNvSpPr/>
            <p:nvPr/>
          </p:nvSpPr>
          <p:spPr>
            <a:xfrm flipH="1">
              <a:off x="6174167" y="3433827"/>
              <a:ext cx="20764" cy="28832"/>
            </a:xfrm>
            <a:custGeom>
              <a:rect b="b" l="l" r="r" t="t"/>
              <a:pathLst>
                <a:path extrusionOk="0" h="461" w="332">
                  <a:moveTo>
                    <a:pt x="304" y="0"/>
                  </a:moveTo>
                  <a:cubicBezTo>
                    <a:pt x="300" y="0"/>
                    <a:pt x="297" y="1"/>
                    <a:pt x="294" y="2"/>
                  </a:cubicBezTo>
                  <a:cubicBezTo>
                    <a:pt x="290" y="2"/>
                    <a:pt x="290" y="2"/>
                    <a:pt x="287" y="6"/>
                  </a:cubicBezTo>
                  <a:cubicBezTo>
                    <a:pt x="278" y="10"/>
                    <a:pt x="275" y="17"/>
                    <a:pt x="277" y="25"/>
                  </a:cubicBezTo>
                  <a:lnTo>
                    <a:pt x="277" y="25"/>
                  </a:lnTo>
                  <a:cubicBezTo>
                    <a:pt x="268" y="20"/>
                    <a:pt x="257" y="18"/>
                    <a:pt x="246" y="18"/>
                  </a:cubicBezTo>
                  <a:cubicBezTo>
                    <a:pt x="184" y="18"/>
                    <a:pt x="102" y="81"/>
                    <a:pt x="72" y="119"/>
                  </a:cubicBezTo>
                  <a:cubicBezTo>
                    <a:pt x="21" y="184"/>
                    <a:pt x="0" y="276"/>
                    <a:pt x="35" y="354"/>
                  </a:cubicBezTo>
                  <a:cubicBezTo>
                    <a:pt x="58" y="410"/>
                    <a:pt x="112" y="461"/>
                    <a:pt x="176" y="461"/>
                  </a:cubicBezTo>
                  <a:cubicBezTo>
                    <a:pt x="187" y="461"/>
                    <a:pt x="197" y="459"/>
                    <a:pt x="208" y="456"/>
                  </a:cubicBezTo>
                  <a:cubicBezTo>
                    <a:pt x="273" y="440"/>
                    <a:pt x="322" y="365"/>
                    <a:pt x="294" y="300"/>
                  </a:cubicBezTo>
                  <a:cubicBezTo>
                    <a:pt x="290" y="289"/>
                    <a:pt x="281" y="284"/>
                    <a:pt x="273" y="284"/>
                  </a:cubicBezTo>
                  <a:cubicBezTo>
                    <a:pt x="260" y="284"/>
                    <a:pt x="247" y="295"/>
                    <a:pt x="253" y="310"/>
                  </a:cubicBezTo>
                  <a:cubicBezTo>
                    <a:pt x="280" y="375"/>
                    <a:pt x="230" y="414"/>
                    <a:pt x="176" y="414"/>
                  </a:cubicBezTo>
                  <a:cubicBezTo>
                    <a:pt x="148" y="414"/>
                    <a:pt x="119" y="404"/>
                    <a:pt x="100" y="382"/>
                  </a:cubicBezTo>
                  <a:cubicBezTo>
                    <a:pt x="52" y="330"/>
                    <a:pt x="48" y="252"/>
                    <a:pt x="76" y="190"/>
                  </a:cubicBezTo>
                  <a:cubicBezTo>
                    <a:pt x="103" y="139"/>
                    <a:pt x="144" y="98"/>
                    <a:pt x="199" y="78"/>
                  </a:cubicBezTo>
                  <a:cubicBezTo>
                    <a:pt x="240" y="61"/>
                    <a:pt x="284" y="75"/>
                    <a:pt x="322" y="54"/>
                  </a:cubicBezTo>
                  <a:cubicBezTo>
                    <a:pt x="328" y="51"/>
                    <a:pt x="331" y="43"/>
                    <a:pt x="331" y="37"/>
                  </a:cubicBezTo>
                  <a:cubicBezTo>
                    <a:pt x="331" y="20"/>
                    <a:pt x="328" y="16"/>
                    <a:pt x="318" y="6"/>
                  </a:cubicBezTo>
                  <a:cubicBezTo>
                    <a:pt x="314" y="2"/>
                    <a:pt x="309" y="0"/>
                    <a:pt x="304" y="0"/>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16"/>
            <p:cNvSpPr/>
            <p:nvPr/>
          </p:nvSpPr>
          <p:spPr>
            <a:xfrm flipH="1">
              <a:off x="6902849" y="3582802"/>
              <a:ext cx="26455" cy="19826"/>
            </a:xfrm>
            <a:custGeom>
              <a:rect b="b" l="l" r="r" t="t"/>
              <a:pathLst>
                <a:path extrusionOk="0" h="317" w="423">
                  <a:moveTo>
                    <a:pt x="396" y="0"/>
                  </a:moveTo>
                  <a:cubicBezTo>
                    <a:pt x="388" y="0"/>
                    <a:pt x="379" y="4"/>
                    <a:pt x="375" y="14"/>
                  </a:cubicBezTo>
                  <a:cubicBezTo>
                    <a:pt x="341" y="102"/>
                    <a:pt x="283" y="204"/>
                    <a:pt x="197" y="253"/>
                  </a:cubicBezTo>
                  <a:cubicBezTo>
                    <a:pt x="175" y="265"/>
                    <a:pt x="147" y="275"/>
                    <a:pt x="121" y="275"/>
                  </a:cubicBezTo>
                  <a:cubicBezTo>
                    <a:pt x="91" y="275"/>
                    <a:pt x="63" y="262"/>
                    <a:pt x="51" y="225"/>
                  </a:cubicBezTo>
                  <a:cubicBezTo>
                    <a:pt x="33" y="181"/>
                    <a:pt x="47" y="127"/>
                    <a:pt x="54" y="82"/>
                  </a:cubicBezTo>
                  <a:cubicBezTo>
                    <a:pt x="56" y="70"/>
                    <a:pt x="47" y="64"/>
                    <a:pt x="37" y="64"/>
                  </a:cubicBezTo>
                  <a:cubicBezTo>
                    <a:pt x="26" y="64"/>
                    <a:pt x="15" y="70"/>
                    <a:pt x="13" y="82"/>
                  </a:cubicBezTo>
                  <a:cubicBezTo>
                    <a:pt x="4" y="177"/>
                    <a:pt x="0" y="317"/>
                    <a:pt x="118" y="317"/>
                  </a:cubicBezTo>
                  <a:cubicBezTo>
                    <a:pt x="127" y="317"/>
                    <a:pt x="136" y="316"/>
                    <a:pt x="147" y="314"/>
                  </a:cubicBezTo>
                  <a:cubicBezTo>
                    <a:pt x="283" y="290"/>
                    <a:pt x="369" y="143"/>
                    <a:pt x="416" y="27"/>
                  </a:cubicBezTo>
                  <a:cubicBezTo>
                    <a:pt x="423" y="10"/>
                    <a:pt x="410" y="0"/>
                    <a:pt x="396" y="0"/>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16"/>
            <p:cNvSpPr/>
            <p:nvPr/>
          </p:nvSpPr>
          <p:spPr>
            <a:xfrm flipH="1">
              <a:off x="6852189" y="3326379"/>
              <a:ext cx="18450" cy="22140"/>
            </a:xfrm>
            <a:custGeom>
              <a:rect b="b" l="l" r="r" t="t"/>
              <a:pathLst>
                <a:path extrusionOk="0" h="354" w="295">
                  <a:moveTo>
                    <a:pt x="178" y="1"/>
                  </a:moveTo>
                  <a:cubicBezTo>
                    <a:pt x="163" y="1"/>
                    <a:pt x="148" y="21"/>
                    <a:pt x="160" y="34"/>
                  </a:cubicBezTo>
                  <a:cubicBezTo>
                    <a:pt x="228" y="108"/>
                    <a:pt x="247" y="212"/>
                    <a:pt x="207" y="303"/>
                  </a:cubicBezTo>
                  <a:lnTo>
                    <a:pt x="207" y="303"/>
                  </a:lnTo>
                  <a:cubicBezTo>
                    <a:pt x="142" y="269"/>
                    <a:pt x="55" y="209"/>
                    <a:pt x="113" y="130"/>
                  </a:cubicBezTo>
                  <a:cubicBezTo>
                    <a:pt x="123" y="116"/>
                    <a:pt x="109" y="101"/>
                    <a:pt x="94" y="101"/>
                  </a:cubicBezTo>
                  <a:cubicBezTo>
                    <a:pt x="88" y="101"/>
                    <a:pt x="83" y="104"/>
                    <a:pt x="79" y="110"/>
                  </a:cubicBezTo>
                  <a:cubicBezTo>
                    <a:pt x="1" y="215"/>
                    <a:pt x="120" y="307"/>
                    <a:pt x="209" y="351"/>
                  </a:cubicBezTo>
                  <a:cubicBezTo>
                    <a:pt x="211" y="353"/>
                    <a:pt x="213" y="353"/>
                    <a:pt x="215" y="353"/>
                  </a:cubicBezTo>
                  <a:cubicBezTo>
                    <a:pt x="222" y="353"/>
                    <a:pt x="231" y="349"/>
                    <a:pt x="236" y="342"/>
                  </a:cubicBezTo>
                  <a:cubicBezTo>
                    <a:pt x="294" y="233"/>
                    <a:pt x="277" y="99"/>
                    <a:pt x="192" y="7"/>
                  </a:cubicBezTo>
                  <a:cubicBezTo>
                    <a:pt x="188" y="3"/>
                    <a:pt x="183" y="1"/>
                    <a:pt x="178" y="1"/>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16"/>
            <p:cNvSpPr/>
            <p:nvPr/>
          </p:nvSpPr>
          <p:spPr>
            <a:xfrm flipH="1">
              <a:off x="6689141" y="3338825"/>
              <a:ext cx="21640" cy="14322"/>
            </a:xfrm>
            <a:custGeom>
              <a:rect b="b" l="l" r="r" t="t"/>
              <a:pathLst>
                <a:path extrusionOk="0" h="229" w="346">
                  <a:moveTo>
                    <a:pt x="65" y="0"/>
                  </a:moveTo>
                  <a:cubicBezTo>
                    <a:pt x="61" y="0"/>
                    <a:pt x="57" y="1"/>
                    <a:pt x="56" y="3"/>
                  </a:cubicBezTo>
                  <a:cubicBezTo>
                    <a:pt x="8" y="37"/>
                    <a:pt x="1" y="98"/>
                    <a:pt x="32" y="146"/>
                  </a:cubicBezTo>
                  <a:cubicBezTo>
                    <a:pt x="70" y="204"/>
                    <a:pt x="155" y="225"/>
                    <a:pt x="216" y="228"/>
                  </a:cubicBezTo>
                  <a:cubicBezTo>
                    <a:pt x="220" y="228"/>
                    <a:pt x="223" y="228"/>
                    <a:pt x="226" y="228"/>
                  </a:cubicBezTo>
                  <a:cubicBezTo>
                    <a:pt x="279" y="228"/>
                    <a:pt x="342" y="204"/>
                    <a:pt x="342" y="146"/>
                  </a:cubicBezTo>
                  <a:cubicBezTo>
                    <a:pt x="345" y="106"/>
                    <a:pt x="316" y="63"/>
                    <a:pt x="277" y="63"/>
                  </a:cubicBezTo>
                  <a:cubicBezTo>
                    <a:pt x="269" y="63"/>
                    <a:pt x="262" y="64"/>
                    <a:pt x="254" y="67"/>
                  </a:cubicBezTo>
                  <a:cubicBezTo>
                    <a:pt x="233" y="77"/>
                    <a:pt x="238" y="107"/>
                    <a:pt x="256" y="107"/>
                  </a:cubicBezTo>
                  <a:cubicBezTo>
                    <a:pt x="258" y="107"/>
                    <a:pt x="261" y="106"/>
                    <a:pt x="264" y="105"/>
                  </a:cubicBezTo>
                  <a:cubicBezTo>
                    <a:pt x="268" y="103"/>
                    <a:pt x="272" y="103"/>
                    <a:pt x="275" y="103"/>
                  </a:cubicBezTo>
                  <a:cubicBezTo>
                    <a:pt x="294" y="103"/>
                    <a:pt x="302" y="125"/>
                    <a:pt x="302" y="139"/>
                  </a:cubicBezTo>
                  <a:cubicBezTo>
                    <a:pt x="302" y="166"/>
                    <a:pt x="281" y="180"/>
                    <a:pt x="257" y="184"/>
                  </a:cubicBezTo>
                  <a:cubicBezTo>
                    <a:pt x="248" y="186"/>
                    <a:pt x="239" y="186"/>
                    <a:pt x="229" y="186"/>
                  </a:cubicBezTo>
                  <a:cubicBezTo>
                    <a:pt x="207" y="186"/>
                    <a:pt x="183" y="182"/>
                    <a:pt x="161" y="177"/>
                  </a:cubicBezTo>
                  <a:cubicBezTo>
                    <a:pt x="134" y="170"/>
                    <a:pt x="111" y="163"/>
                    <a:pt x="87" y="146"/>
                  </a:cubicBezTo>
                  <a:cubicBezTo>
                    <a:pt x="58" y="124"/>
                    <a:pt x="39" y="76"/>
                    <a:pt x="67" y="48"/>
                  </a:cubicBezTo>
                  <a:lnTo>
                    <a:pt x="67" y="48"/>
                  </a:lnTo>
                  <a:cubicBezTo>
                    <a:pt x="91" y="62"/>
                    <a:pt x="114" y="77"/>
                    <a:pt x="138" y="91"/>
                  </a:cubicBezTo>
                  <a:cubicBezTo>
                    <a:pt x="141" y="93"/>
                    <a:pt x="144" y="94"/>
                    <a:pt x="148" y="94"/>
                  </a:cubicBezTo>
                  <a:cubicBezTo>
                    <a:pt x="164" y="94"/>
                    <a:pt x="175" y="68"/>
                    <a:pt x="158" y="57"/>
                  </a:cubicBezTo>
                  <a:cubicBezTo>
                    <a:pt x="131" y="40"/>
                    <a:pt x="103" y="20"/>
                    <a:pt x="76" y="3"/>
                  </a:cubicBezTo>
                  <a:cubicBezTo>
                    <a:pt x="73" y="1"/>
                    <a:pt x="69" y="0"/>
                    <a:pt x="65" y="0"/>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16"/>
            <p:cNvSpPr/>
            <p:nvPr/>
          </p:nvSpPr>
          <p:spPr>
            <a:xfrm flipH="1">
              <a:off x="6859319" y="3624393"/>
              <a:ext cx="29020" cy="25705"/>
            </a:xfrm>
            <a:custGeom>
              <a:rect b="b" l="l" r="r" t="t"/>
              <a:pathLst>
                <a:path extrusionOk="0" h="411" w="464">
                  <a:moveTo>
                    <a:pt x="326" y="0"/>
                  </a:moveTo>
                  <a:cubicBezTo>
                    <a:pt x="303" y="0"/>
                    <a:pt x="279" y="6"/>
                    <a:pt x="256" y="11"/>
                  </a:cubicBezTo>
                  <a:cubicBezTo>
                    <a:pt x="171" y="28"/>
                    <a:pt x="92" y="62"/>
                    <a:pt x="17" y="103"/>
                  </a:cubicBezTo>
                  <a:cubicBezTo>
                    <a:pt x="0" y="115"/>
                    <a:pt x="12" y="140"/>
                    <a:pt x="28" y="140"/>
                  </a:cubicBezTo>
                  <a:cubicBezTo>
                    <a:pt x="31" y="140"/>
                    <a:pt x="35" y="140"/>
                    <a:pt x="38" y="137"/>
                  </a:cubicBezTo>
                  <a:cubicBezTo>
                    <a:pt x="109" y="100"/>
                    <a:pt x="185" y="69"/>
                    <a:pt x="267" y="51"/>
                  </a:cubicBezTo>
                  <a:cubicBezTo>
                    <a:pt x="284" y="48"/>
                    <a:pt x="298" y="44"/>
                    <a:pt x="311" y="44"/>
                  </a:cubicBezTo>
                  <a:cubicBezTo>
                    <a:pt x="323" y="44"/>
                    <a:pt x="335" y="47"/>
                    <a:pt x="348" y="59"/>
                  </a:cubicBezTo>
                  <a:cubicBezTo>
                    <a:pt x="379" y="83"/>
                    <a:pt x="379" y="89"/>
                    <a:pt x="382" y="124"/>
                  </a:cubicBezTo>
                  <a:cubicBezTo>
                    <a:pt x="382" y="161"/>
                    <a:pt x="375" y="199"/>
                    <a:pt x="358" y="233"/>
                  </a:cubicBezTo>
                  <a:cubicBezTo>
                    <a:pt x="328" y="294"/>
                    <a:pt x="273" y="346"/>
                    <a:pt x="208" y="363"/>
                  </a:cubicBezTo>
                  <a:cubicBezTo>
                    <a:pt x="196" y="365"/>
                    <a:pt x="182" y="367"/>
                    <a:pt x="168" y="367"/>
                  </a:cubicBezTo>
                  <a:cubicBezTo>
                    <a:pt x="162" y="367"/>
                    <a:pt x="156" y="367"/>
                    <a:pt x="150" y="366"/>
                  </a:cubicBezTo>
                  <a:cubicBezTo>
                    <a:pt x="99" y="363"/>
                    <a:pt x="79" y="314"/>
                    <a:pt x="95" y="270"/>
                  </a:cubicBezTo>
                  <a:cubicBezTo>
                    <a:pt x="116" y="219"/>
                    <a:pt x="194" y="209"/>
                    <a:pt x="243" y="202"/>
                  </a:cubicBezTo>
                  <a:cubicBezTo>
                    <a:pt x="266" y="199"/>
                    <a:pt x="266" y="161"/>
                    <a:pt x="245" y="161"/>
                  </a:cubicBezTo>
                  <a:cubicBezTo>
                    <a:pt x="245" y="161"/>
                    <a:pt x="244" y="161"/>
                    <a:pt x="243" y="161"/>
                  </a:cubicBezTo>
                  <a:cubicBezTo>
                    <a:pt x="181" y="171"/>
                    <a:pt x="113" y="178"/>
                    <a:pt x="72" y="229"/>
                  </a:cubicBezTo>
                  <a:cubicBezTo>
                    <a:pt x="41" y="264"/>
                    <a:pt x="27" y="322"/>
                    <a:pt x="54" y="363"/>
                  </a:cubicBezTo>
                  <a:cubicBezTo>
                    <a:pt x="79" y="397"/>
                    <a:pt x="115" y="411"/>
                    <a:pt x="155" y="411"/>
                  </a:cubicBezTo>
                  <a:cubicBezTo>
                    <a:pt x="220" y="411"/>
                    <a:pt x="294" y="373"/>
                    <a:pt x="335" y="335"/>
                  </a:cubicBezTo>
                  <a:cubicBezTo>
                    <a:pt x="407" y="267"/>
                    <a:pt x="464" y="120"/>
                    <a:pt x="396" y="31"/>
                  </a:cubicBezTo>
                  <a:cubicBezTo>
                    <a:pt x="378" y="7"/>
                    <a:pt x="353" y="0"/>
                    <a:pt x="326" y="0"/>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16"/>
            <p:cNvSpPr/>
            <p:nvPr/>
          </p:nvSpPr>
          <p:spPr>
            <a:xfrm flipH="1">
              <a:off x="6683575" y="3593997"/>
              <a:ext cx="30145" cy="25330"/>
            </a:xfrm>
            <a:custGeom>
              <a:rect b="b" l="l" r="r" t="t"/>
              <a:pathLst>
                <a:path extrusionOk="0" h="405" w="482">
                  <a:moveTo>
                    <a:pt x="334" y="43"/>
                  </a:moveTo>
                  <a:cubicBezTo>
                    <a:pt x="334" y="48"/>
                    <a:pt x="337" y="53"/>
                    <a:pt x="342" y="57"/>
                  </a:cubicBezTo>
                  <a:cubicBezTo>
                    <a:pt x="481" y="145"/>
                    <a:pt x="287" y="359"/>
                    <a:pt x="159" y="359"/>
                  </a:cubicBezTo>
                  <a:cubicBezTo>
                    <a:pt x="125" y="359"/>
                    <a:pt x="96" y="343"/>
                    <a:pt x="79" y="306"/>
                  </a:cubicBezTo>
                  <a:cubicBezTo>
                    <a:pt x="41" y="220"/>
                    <a:pt x="106" y="138"/>
                    <a:pt x="175" y="94"/>
                  </a:cubicBezTo>
                  <a:cubicBezTo>
                    <a:pt x="223" y="64"/>
                    <a:pt x="278" y="47"/>
                    <a:pt x="334" y="43"/>
                  </a:cubicBezTo>
                  <a:close/>
                  <a:moveTo>
                    <a:pt x="364" y="1"/>
                  </a:moveTo>
                  <a:cubicBezTo>
                    <a:pt x="259" y="1"/>
                    <a:pt x="151" y="38"/>
                    <a:pt x="79" y="121"/>
                  </a:cubicBezTo>
                  <a:cubicBezTo>
                    <a:pt x="18" y="197"/>
                    <a:pt x="0" y="320"/>
                    <a:pt x="93" y="384"/>
                  </a:cubicBezTo>
                  <a:cubicBezTo>
                    <a:pt x="114" y="399"/>
                    <a:pt x="137" y="405"/>
                    <a:pt x="160" y="405"/>
                  </a:cubicBezTo>
                  <a:cubicBezTo>
                    <a:pt x="240" y="405"/>
                    <a:pt x="325" y="331"/>
                    <a:pt x="372" y="275"/>
                  </a:cubicBezTo>
                  <a:cubicBezTo>
                    <a:pt x="434" y="211"/>
                    <a:pt x="453" y="106"/>
                    <a:pt x="392" y="43"/>
                  </a:cubicBezTo>
                  <a:lnTo>
                    <a:pt x="392" y="43"/>
                  </a:lnTo>
                  <a:cubicBezTo>
                    <a:pt x="399" y="44"/>
                    <a:pt x="406" y="45"/>
                    <a:pt x="413" y="46"/>
                  </a:cubicBezTo>
                  <a:cubicBezTo>
                    <a:pt x="414" y="46"/>
                    <a:pt x="415" y="46"/>
                    <a:pt x="417" y="46"/>
                  </a:cubicBezTo>
                  <a:cubicBezTo>
                    <a:pt x="438" y="46"/>
                    <a:pt x="450" y="9"/>
                    <a:pt x="424" y="5"/>
                  </a:cubicBezTo>
                  <a:cubicBezTo>
                    <a:pt x="404" y="2"/>
                    <a:pt x="384" y="1"/>
                    <a:pt x="364"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16"/>
            <p:cNvSpPr/>
            <p:nvPr/>
          </p:nvSpPr>
          <p:spPr>
            <a:xfrm flipH="1">
              <a:off x="6926490" y="3493304"/>
              <a:ext cx="30583" cy="18387"/>
            </a:xfrm>
            <a:custGeom>
              <a:rect b="b" l="l" r="r" t="t"/>
              <a:pathLst>
                <a:path extrusionOk="0" h="294" w="489">
                  <a:moveTo>
                    <a:pt x="26" y="1"/>
                  </a:moveTo>
                  <a:cubicBezTo>
                    <a:pt x="13" y="1"/>
                    <a:pt x="0" y="10"/>
                    <a:pt x="6" y="25"/>
                  </a:cubicBezTo>
                  <a:cubicBezTo>
                    <a:pt x="17" y="58"/>
                    <a:pt x="31" y="93"/>
                    <a:pt x="41" y="124"/>
                  </a:cubicBezTo>
                  <a:cubicBezTo>
                    <a:pt x="51" y="151"/>
                    <a:pt x="61" y="198"/>
                    <a:pt x="78" y="222"/>
                  </a:cubicBezTo>
                  <a:cubicBezTo>
                    <a:pt x="99" y="247"/>
                    <a:pt x="133" y="260"/>
                    <a:pt x="164" y="271"/>
                  </a:cubicBezTo>
                  <a:cubicBezTo>
                    <a:pt x="209" y="286"/>
                    <a:pt x="255" y="293"/>
                    <a:pt x="301" y="293"/>
                  </a:cubicBezTo>
                  <a:cubicBezTo>
                    <a:pt x="357" y="293"/>
                    <a:pt x="413" y="282"/>
                    <a:pt x="468" y="260"/>
                  </a:cubicBezTo>
                  <a:cubicBezTo>
                    <a:pt x="477" y="257"/>
                    <a:pt x="488" y="243"/>
                    <a:pt x="482" y="230"/>
                  </a:cubicBezTo>
                  <a:cubicBezTo>
                    <a:pt x="416" y="144"/>
                    <a:pt x="328" y="83"/>
                    <a:pt x="222" y="62"/>
                  </a:cubicBezTo>
                  <a:cubicBezTo>
                    <a:pt x="220" y="62"/>
                    <a:pt x="218" y="62"/>
                    <a:pt x="216" y="62"/>
                  </a:cubicBezTo>
                  <a:cubicBezTo>
                    <a:pt x="196" y="62"/>
                    <a:pt x="186" y="96"/>
                    <a:pt x="211" y="99"/>
                  </a:cubicBezTo>
                  <a:cubicBezTo>
                    <a:pt x="299" y="118"/>
                    <a:pt x="373" y="163"/>
                    <a:pt x="429" y="231"/>
                  </a:cubicBezTo>
                  <a:lnTo>
                    <a:pt x="429" y="231"/>
                  </a:lnTo>
                  <a:cubicBezTo>
                    <a:pt x="387" y="244"/>
                    <a:pt x="344" y="252"/>
                    <a:pt x="301" y="252"/>
                  </a:cubicBezTo>
                  <a:cubicBezTo>
                    <a:pt x="266" y="252"/>
                    <a:pt x="230" y="247"/>
                    <a:pt x="195" y="236"/>
                  </a:cubicBezTo>
                  <a:cubicBezTo>
                    <a:pt x="140" y="222"/>
                    <a:pt x="116" y="206"/>
                    <a:pt x="96" y="151"/>
                  </a:cubicBezTo>
                  <a:cubicBezTo>
                    <a:pt x="78" y="107"/>
                    <a:pt x="61" y="58"/>
                    <a:pt x="44" y="14"/>
                  </a:cubicBezTo>
                  <a:cubicBezTo>
                    <a:pt x="41" y="5"/>
                    <a:pt x="34" y="1"/>
                    <a:pt x="26"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16"/>
            <p:cNvSpPr/>
            <p:nvPr/>
          </p:nvSpPr>
          <p:spPr>
            <a:xfrm flipH="1">
              <a:off x="6204438" y="3438893"/>
              <a:ext cx="19951" cy="27331"/>
            </a:xfrm>
            <a:custGeom>
              <a:rect b="b" l="l" r="r" t="t"/>
              <a:pathLst>
                <a:path extrusionOk="0" h="437" w="319">
                  <a:moveTo>
                    <a:pt x="90" y="1"/>
                  </a:moveTo>
                  <a:cubicBezTo>
                    <a:pt x="70" y="1"/>
                    <a:pt x="50" y="2"/>
                    <a:pt x="31" y="3"/>
                  </a:cubicBezTo>
                  <a:cubicBezTo>
                    <a:pt x="8" y="7"/>
                    <a:pt x="4" y="45"/>
                    <a:pt x="28" y="45"/>
                  </a:cubicBezTo>
                  <a:cubicBezTo>
                    <a:pt x="29" y="45"/>
                    <a:pt x="30" y="44"/>
                    <a:pt x="31" y="44"/>
                  </a:cubicBezTo>
                  <a:cubicBezTo>
                    <a:pt x="53" y="42"/>
                    <a:pt x="78" y="40"/>
                    <a:pt x="103" y="40"/>
                  </a:cubicBezTo>
                  <a:cubicBezTo>
                    <a:pt x="184" y="40"/>
                    <a:pt x="271" y="60"/>
                    <a:pt x="273" y="150"/>
                  </a:cubicBezTo>
                  <a:cubicBezTo>
                    <a:pt x="277" y="251"/>
                    <a:pt x="131" y="396"/>
                    <a:pt x="31" y="396"/>
                  </a:cubicBezTo>
                  <a:cubicBezTo>
                    <a:pt x="30" y="396"/>
                    <a:pt x="29" y="396"/>
                    <a:pt x="27" y="396"/>
                  </a:cubicBezTo>
                  <a:cubicBezTo>
                    <a:pt x="26" y="396"/>
                    <a:pt x="25" y="396"/>
                    <a:pt x="24" y="396"/>
                  </a:cubicBezTo>
                  <a:cubicBezTo>
                    <a:pt x="0" y="396"/>
                    <a:pt x="1" y="434"/>
                    <a:pt x="27" y="437"/>
                  </a:cubicBezTo>
                  <a:cubicBezTo>
                    <a:pt x="30" y="437"/>
                    <a:pt x="33" y="437"/>
                    <a:pt x="36" y="437"/>
                  </a:cubicBezTo>
                  <a:cubicBezTo>
                    <a:pt x="110" y="437"/>
                    <a:pt x="169" y="384"/>
                    <a:pt x="222" y="331"/>
                  </a:cubicBezTo>
                  <a:cubicBezTo>
                    <a:pt x="270" y="284"/>
                    <a:pt x="318" y="222"/>
                    <a:pt x="318" y="150"/>
                  </a:cubicBezTo>
                  <a:cubicBezTo>
                    <a:pt x="315" y="28"/>
                    <a:pt x="194" y="1"/>
                    <a:pt x="90"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16"/>
            <p:cNvSpPr/>
            <p:nvPr/>
          </p:nvSpPr>
          <p:spPr>
            <a:xfrm flipH="1">
              <a:off x="6216634" y="3312933"/>
              <a:ext cx="32084" cy="27956"/>
            </a:xfrm>
            <a:custGeom>
              <a:rect b="b" l="l" r="r" t="t"/>
              <a:pathLst>
                <a:path extrusionOk="0" h="447" w="513">
                  <a:moveTo>
                    <a:pt x="248" y="41"/>
                  </a:moveTo>
                  <a:cubicBezTo>
                    <a:pt x="290" y="41"/>
                    <a:pt x="333" y="49"/>
                    <a:pt x="372" y="59"/>
                  </a:cubicBezTo>
                  <a:cubicBezTo>
                    <a:pt x="512" y="92"/>
                    <a:pt x="413" y="253"/>
                    <a:pt x="348" y="314"/>
                  </a:cubicBezTo>
                  <a:cubicBezTo>
                    <a:pt x="289" y="371"/>
                    <a:pt x="208" y="407"/>
                    <a:pt x="126" y="407"/>
                  </a:cubicBezTo>
                  <a:cubicBezTo>
                    <a:pt x="119" y="407"/>
                    <a:pt x="113" y="407"/>
                    <a:pt x="106" y="407"/>
                  </a:cubicBezTo>
                  <a:cubicBezTo>
                    <a:pt x="58" y="407"/>
                    <a:pt x="58" y="393"/>
                    <a:pt x="55" y="352"/>
                  </a:cubicBezTo>
                  <a:cubicBezTo>
                    <a:pt x="52" y="328"/>
                    <a:pt x="55" y="304"/>
                    <a:pt x="58" y="284"/>
                  </a:cubicBezTo>
                  <a:cubicBezTo>
                    <a:pt x="65" y="218"/>
                    <a:pt x="85" y="157"/>
                    <a:pt x="120" y="103"/>
                  </a:cubicBezTo>
                  <a:cubicBezTo>
                    <a:pt x="124" y="96"/>
                    <a:pt x="124" y="89"/>
                    <a:pt x="121" y="84"/>
                  </a:cubicBezTo>
                  <a:lnTo>
                    <a:pt x="121" y="84"/>
                  </a:lnTo>
                  <a:cubicBezTo>
                    <a:pt x="157" y="52"/>
                    <a:pt x="202" y="41"/>
                    <a:pt x="248" y="41"/>
                  </a:cubicBezTo>
                  <a:close/>
                  <a:moveTo>
                    <a:pt x="247" y="1"/>
                  </a:moveTo>
                  <a:cubicBezTo>
                    <a:pt x="185" y="1"/>
                    <a:pt x="126" y="17"/>
                    <a:pt x="82" y="65"/>
                  </a:cubicBezTo>
                  <a:cubicBezTo>
                    <a:pt x="76" y="73"/>
                    <a:pt x="76" y="81"/>
                    <a:pt x="79" y="89"/>
                  </a:cubicBezTo>
                  <a:lnTo>
                    <a:pt x="79" y="89"/>
                  </a:lnTo>
                  <a:cubicBezTo>
                    <a:pt x="20" y="193"/>
                    <a:pt x="1" y="307"/>
                    <a:pt x="24" y="423"/>
                  </a:cubicBezTo>
                  <a:cubicBezTo>
                    <a:pt x="24" y="430"/>
                    <a:pt x="31" y="437"/>
                    <a:pt x="38" y="437"/>
                  </a:cubicBezTo>
                  <a:cubicBezTo>
                    <a:pt x="64" y="443"/>
                    <a:pt x="90" y="446"/>
                    <a:pt x="116" y="446"/>
                  </a:cubicBezTo>
                  <a:cubicBezTo>
                    <a:pt x="281" y="446"/>
                    <a:pt x="443" y="332"/>
                    <a:pt x="482" y="167"/>
                  </a:cubicBezTo>
                  <a:cubicBezTo>
                    <a:pt x="506" y="54"/>
                    <a:pt x="437" y="27"/>
                    <a:pt x="339" y="10"/>
                  </a:cubicBezTo>
                  <a:cubicBezTo>
                    <a:pt x="308" y="5"/>
                    <a:pt x="277" y="1"/>
                    <a:pt x="247"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16"/>
            <p:cNvSpPr/>
            <p:nvPr/>
          </p:nvSpPr>
          <p:spPr>
            <a:xfrm flipH="1">
              <a:off x="6397694" y="3360527"/>
              <a:ext cx="48721" cy="38026"/>
            </a:xfrm>
            <a:custGeom>
              <a:rect b="b" l="l" r="r" t="t"/>
              <a:pathLst>
                <a:path extrusionOk="0" h="608" w="779">
                  <a:moveTo>
                    <a:pt x="427" y="1"/>
                  </a:moveTo>
                  <a:cubicBezTo>
                    <a:pt x="310" y="1"/>
                    <a:pt x="196" y="66"/>
                    <a:pt x="127" y="164"/>
                  </a:cubicBezTo>
                  <a:cubicBezTo>
                    <a:pt x="72" y="236"/>
                    <a:pt x="45" y="325"/>
                    <a:pt x="27" y="413"/>
                  </a:cubicBezTo>
                  <a:cubicBezTo>
                    <a:pt x="21" y="468"/>
                    <a:pt x="0" y="557"/>
                    <a:pt x="51" y="594"/>
                  </a:cubicBezTo>
                  <a:cubicBezTo>
                    <a:pt x="65" y="604"/>
                    <a:pt x="83" y="607"/>
                    <a:pt x="102" y="607"/>
                  </a:cubicBezTo>
                  <a:cubicBezTo>
                    <a:pt x="161" y="607"/>
                    <a:pt x="236" y="572"/>
                    <a:pt x="277" y="557"/>
                  </a:cubicBezTo>
                  <a:cubicBezTo>
                    <a:pt x="366" y="522"/>
                    <a:pt x="454" y="481"/>
                    <a:pt x="536" y="434"/>
                  </a:cubicBezTo>
                  <a:cubicBezTo>
                    <a:pt x="676" y="345"/>
                    <a:pt x="779" y="212"/>
                    <a:pt x="694" y="48"/>
                  </a:cubicBezTo>
                  <a:cubicBezTo>
                    <a:pt x="689" y="40"/>
                    <a:pt x="683" y="37"/>
                    <a:pt x="676" y="37"/>
                  </a:cubicBezTo>
                  <a:cubicBezTo>
                    <a:pt x="662" y="37"/>
                    <a:pt x="649" y="52"/>
                    <a:pt x="656" y="68"/>
                  </a:cubicBezTo>
                  <a:cubicBezTo>
                    <a:pt x="738" y="229"/>
                    <a:pt x="612" y="342"/>
                    <a:pt x="485" y="413"/>
                  </a:cubicBezTo>
                  <a:cubicBezTo>
                    <a:pt x="423" y="451"/>
                    <a:pt x="362" y="478"/>
                    <a:pt x="300" y="506"/>
                  </a:cubicBezTo>
                  <a:cubicBezTo>
                    <a:pt x="270" y="516"/>
                    <a:pt x="239" y="526"/>
                    <a:pt x="212" y="536"/>
                  </a:cubicBezTo>
                  <a:cubicBezTo>
                    <a:pt x="188" y="542"/>
                    <a:pt x="140" y="565"/>
                    <a:pt x="112" y="565"/>
                  </a:cubicBezTo>
                  <a:cubicBezTo>
                    <a:pt x="109" y="565"/>
                    <a:pt x="106" y="564"/>
                    <a:pt x="103" y="563"/>
                  </a:cubicBezTo>
                  <a:cubicBezTo>
                    <a:pt x="27" y="543"/>
                    <a:pt x="68" y="410"/>
                    <a:pt x="82" y="358"/>
                  </a:cubicBezTo>
                  <a:cubicBezTo>
                    <a:pt x="100" y="297"/>
                    <a:pt x="123" y="236"/>
                    <a:pt x="161" y="185"/>
                  </a:cubicBezTo>
                  <a:cubicBezTo>
                    <a:pt x="223" y="96"/>
                    <a:pt x="325" y="42"/>
                    <a:pt x="428" y="42"/>
                  </a:cubicBezTo>
                  <a:cubicBezTo>
                    <a:pt x="461" y="42"/>
                    <a:pt x="494" y="47"/>
                    <a:pt x="526" y="59"/>
                  </a:cubicBezTo>
                  <a:cubicBezTo>
                    <a:pt x="528" y="60"/>
                    <a:pt x="531" y="60"/>
                    <a:pt x="533" y="60"/>
                  </a:cubicBezTo>
                  <a:cubicBezTo>
                    <a:pt x="552" y="60"/>
                    <a:pt x="560" y="27"/>
                    <a:pt x="536" y="21"/>
                  </a:cubicBezTo>
                  <a:cubicBezTo>
                    <a:pt x="500" y="7"/>
                    <a:pt x="463" y="1"/>
                    <a:pt x="427"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16"/>
            <p:cNvSpPr/>
            <p:nvPr/>
          </p:nvSpPr>
          <p:spPr>
            <a:xfrm flipH="1">
              <a:off x="6418646" y="3377789"/>
              <a:ext cx="3878" cy="2627"/>
            </a:xfrm>
            <a:custGeom>
              <a:rect b="b" l="l" r="r" t="t"/>
              <a:pathLst>
                <a:path extrusionOk="0" h="42" w="62">
                  <a:moveTo>
                    <a:pt x="21" y="1"/>
                  </a:moveTo>
                  <a:cubicBezTo>
                    <a:pt x="11" y="1"/>
                    <a:pt x="0" y="11"/>
                    <a:pt x="0" y="21"/>
                  </a:cubicBezTo>
                  <a:cubicBezTo>
                    <a:pt x="0" y="35"/>
                    <a:pt x="8" y="42"/>
                    <a:pt x="21" y="42"/>
                  </a:cubicBezTo>
                  <a:lnTo>
                    <a:pt x="41" y="42"/>
                  </a:lnTo>
                  <a:cubicBezTo>
                    <a:pt x="52" y="42"/>
                    <a:pt x="62" y="35"/>
                    <a:pt x="62" y="21"/>
                  </a:cubicBezTo>
                  <a:cubicBezTo>
                    <a:pt x="62" y="11"/>
                    <a:pt x="52" y="1"/>
                    <a:pt x="41"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16"/>
            <p:cNvSpPr/>
            <p:nvPr/>
          </p:nvSpPr>
          <p:spPr>
            <a:xfrm flipH="1">
              <a:off x="6419584" y="3375412"/>
              <a:ext cx="11320" cy="8944"/>
            </a:xfrm>
            <a:custGeom>
              <a:rect b="b" l="l" r="r" t="t"/>
              <a:pathLst>
                <a:path extrusionOk="0" h="143" w="181">
                  <a:moveTo>
                    <a:pt x="67" y="0"/>
                  </a:moveTo>
                  <a:cubicBezTo>
                    <a:pt x="60" y="0"/>
                    <a:pt x="53" y="1"/>
                    <a:pt x="46" y="2"/>
                  </a:cubicBezTo>
                  <a:cubicBezTo>
                    <a:pt x="39" y="2"/>
                    <a:pt x="32" y="8"/>
                    <a:pt x="32" y="15"/>
                  </a:cubicBezTo>
                  <a:cubicBezTo>
                    <a:pt x="22" y="49"/>
                    <a:pt x="11" y="84"/>
                    <a:pt x="5" y="117"/>
                  </a:cubicBezTo>
                  <a:cubicBezTo>
                    <a:pt x="1" y="132"/>
                    <a:pt x="13" y="143"/>
                    <a:pt x="25" y="143"/>
                  </a:cubicBezTo>
                  <a:cubicBezTo>
                    <a:pt x="33" y="143"/>
                    <a:pt x="40" y="138"/>
                    <a:pt x="42" y="128"/>
                  </a:cubicBezTo>
                  <a:cubicBezTo>
                    <a:pt x="51" y="98"/>
                    <a:pt x="58" y="68"/>
                    <a:pt x="66" y="38"/>
                  </a:cubicBezTo>
                  <a:lnTo>
                    <a:pt x="66" y="38"/>
                  </a:lnTo>
                  <a:cubicBezTo>
                    <a:pt x="93" y="38"/>
                    <a:pt x="120" y="52"/>
                    <a:pt x="134" y="73"/>
                  </a:cubicBezTo>
                  <a:cubicBezTo>
                    <a:pt x="138" y="79"/>
                    <a:pt x="144" y="81"/>
                    <a:pt x="151" y="81"/>
                  </a:cubicBezTo>
                  <a:cubicBezTo>
                    <a:pt x="166" y="81"/>
                    <a:pt x="181" y="67"/>
                    <a:pt x="169" y="52"/>
                  </a:cubicBezTo>
                  <a:cubicBezTo>
                    <a:pt x="143" y="18"/>
                    <a:pt x="106" y="0"/>
                    <a:pt x="67" y="0"/>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16"/>
            <p:cNvSpPr/>
            <p:nvPr/>
          </p:nvSpPr>
          <p:spPr>
            <a:xfrm flipH="1">
              <a:off x="6720475" y="3352960"/>
              <a:ext cx="5379" cy="5816"/>
            </a:xfrm>
            <a:custGeom>
              <a:rect b="b" l="l" r="r" t="t"/>
              <a:pathLst>
                <a:path extrusionOk="0" h="93" w="86">
                  <a:moveTo>
                    <a:pt x="35" y="56"/>
                  </a:moveTo>
                  <a:lnTo>
                    <a:pt x="35" y="56"/>
                  </a:lnTo>
                  <a:cubicBezTo>
                    <a:pt x="35" y="56"/>
                    <a:pt x="34" y="56"/>
                    <a:pt x="34" y="57"/>
                  </a:cubicBezTo>
                  <a:cubicBezTo>
                    <a:pt x="34" y="56"/>
                    <a:pt x="35" y="56"/>
                    <a:pt x="35" y="56"/>
                  </a:cubicBezTo>
                  <a:close/>
                  <a:moveTo>
                    <a:pt x="60" y="1"/>
                  </a:moveTo>
                  <a:cubicBezTo>
                    <a:pt x="58" y="1"/>
                    <a:pt x="56" y="1"/>
                    <a:pt x="54" y="2"/>
                  </a:cubicBezTo>
                  <a:cubicBezTo>
                    <a:pt x="30" y="12"/>
                    <a:pt x="0" y="29"/>
                    <a:pt x="3" y="60"/>
                  </a:cubicBezTo>
                  <a:cubicBezTo>
                    <a:pt x="8" y="79"/>
                    <a:pt x="24" y="93"/>
                    <a:pt x="42" y="93"/>
                  </a:cubicBezTo>
                  <a:cubicBezTo>
                    <a:pt x="50" y="93"/>
                    <a:pt x="58" y="90"/>
                    <a:pt x="65" y="84"/>
                  </a:cubicBezTo>
                  <a:cubicBezTo>
                    <a:pt x="71" y="77"/>
                    <a:pt x="71" y="63"/>
                    <a:pt x="65" y="57"/>
                  </a:cubicBezTo>
                  <a:cubicBezTo>
                    <a:pt x="60" y="52"/>
                    <a:pt x="55" y="50"/>
                    <a:pt x="51" y="50"/>
                  </a:cubicBezTo>
                  <a:cubicBezTo>
                    <a:pt x="50" y="50"/>
                    <a:pt x="49" y="50"/>
                    <a:pt x="48" y="50"/>
                  </a:cubicBezTo>
                  <a:lnTo>
                    <a:pt x="48" y="50"/>
                  </a:lnTo>
                  <a:cubicBezTo>
                    <a:pt x="53" y="45"/>
                    <a:pt x="59" y="42"/>
                    <a:pt x="68" y="40"/>
                  </a:cubicBezTo>
                  <a:cubicBezTo>
                    <a:pt x="78" y="36"/>
                    <a:pt x="85" y="26"/>
                    <a:pt x="82" y="16"/>
                  </a:cubicBezTo>
                  <a:cubicBezTo>
                    <a:pt x="79" y="7"/>
                    <a:pt x="69" y="1"/>
                    <a:pt x="60"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16"/>
            <p:cNvSpPr/>
            <p:nvPr/>
          </p:nvSpPr>
          <p:spPr>
            <a:xfrm flipH="1">
              <a:off x="6782830" y="3358964"/>
              <a:ext cx="53661" cy="25580"/>
            </a:xfrm>
            <a:custGeom>
              <a:rect b="b" l="l" r="r" t="t"/>
              <a:pathLst>
                <a:path extrusionOk="0" h="409" w="858">
                  <a:moveTo>
                    <a:pt x="712" y="40"/>
                  </a:moveTo>
                  <a:cubicBezTo>
                    <a:pt x="750" y="40"/>
                    <a:pt x="783" y="48"/>
                    <a:pt x="801" y="68"/>
                  </a:cubicBezTo>
                  <a:lnTo>
                    <a:pt x="801" y="68"/>
                  </a:lnTo>
                  <a:cubicBezTo>
                    <a:pt x="775" y="67"/>
                    <a:pt x="748" y="66"/>
                    <a:pt x="722" y="66"/>
                  </a:cubicBezTo>
                  <a:cubicBezTo>
                    <a:pt x="653" y="66"/>
                    <a:pt x="585" y="70"/>
                    <a:pt x="517" y="78"/>
                  </a:cubicBezTo>
                  <a:lnTo>
                    <a:pt x="517" y="78"/>
                  </a:lnTo>
                  <a:cubicBezTo>
                    <a:pt x="580" y="58"/>
                    <a:pt x="653" y="40"/>
                    <a:pt x="712" y="40"/>
                  </a:cubicBezTo>
                  <a:close/>
                  <a:moveTo>
                    <a:pt x="713" y="0"/>
                  </a:moveTo>
                  <a:cubicBezTo>
                    <a:pt x="623" y="0"/>
                    <a:pt x="515" y="35"/>
                    <a:pt x="465" y="52"/>
                  </a:cubicBezTo>
                  <a:cubicBezTo>
                    <a:pt x="414" y="68"/>
                    <a:pt x="364" y="88"/>
                    <a:pt x="317" y="111"/>
                  </a:cubicBezTo>
                  <a:lnTo>
                    <a:pt x="317" y="111"/>
                  </a:lnTo>
                  <a:cubicBezTo>
                    <a:pt x="261" y="124"/>
                    <a:pt x="206" y="140"/>
                    <a:pt x="151" y="158"/>
                  </a:cubicBezTo>
                  <a:cubicBezTo>
                    <a:pt x="129" y="165"/>
                    <a:pt x="135" y="198"/>
                    <a:pt x="153" y="198"/>
                  </a:cubicBezTo>
                  <a:cubicBezTo>
                    <a:pt x="156" y="198"/>
                    <a:pt x="158" y="197"/>
                    <a:pt x="161" y="196"/>
                  </a:cubicBezTo>
                  <a:cubicBezTo>
                    <a:pt x="170" y="193"/>
                    <a:pt x="179" y="190"/>
                    <a:pt x="188" y="187"/>
                  </a:cubicBezTo>
                  <a:lnTo>
                    <a:pt x="188" y="187"/>
                  </a:lnTo>
                  <a:cubicBezTo>
                    <a:pt x="122" y="233"/>
                    <a:pt x="62" y="286"/>
                    <a:pt x="8" y="347"/>
                  </a:cubicBezTo>
                  <a:cubicBezTo>
                    <a:pt x="0" y="356"/>
                    <a:pt x="0" y="367"/>
                    <a:pt x="8" y="377"/>
                  </a:cubicBezTo>
                  <a:cubicBezTo>
                    <a:pt x="24" y="397"/>
                    <a:pt x="41" y="404"/>
                    <a:pt x="72" y="408"/>
                  </a:cubicBezTo>
                  <a:cubicBezTo>
                    <a:pt x="73" y="408"/>
                    <a:pt x="74" y="408"/>
                    <a:pt x="75" y="408"/>
                  </a:cubicBezTo>
                  <a:cubicBezTo>
                    <a:pt x="96" y="408"/>
                    <a:pt x="95" y="370"/>
                    <a:pt x="72" y="367"/>
                  </a:cubicBezTo>
                  <a:cubicBezTo>
                    <a:pt x="66" y="363"/>
                    <a:pt x="60" y="360"/>
                    <a:pt x="54" y="357"/>
                  </a:cubicBezTo>
                  <a:lnTo>
                    <a:pt x="54" y="357"/>
                  </a:lnTo>
                  <a:cubicBezTo>
                    <a:pt x="138" y="272"/>
                    <a:pt x="232" y="201"/>
                    <a:pt x="337" y="148"/>
                  </a:cubicBezTo>
                  <a:lnTo>
                    <a:pt x="337" y="148"/>
                  </a:lnTo>
                  <a:cubicBezTo>
                    <a:pt x="464" y="121"/>
                    <a:pt x="593" y="107"/>
                    <a:pt x="723" y="107"/>
                  </a:cubicBezTo>
                  <a:cubicBezTo>
                    <a:pt x="761" y="107"/>
                    <a:pt x="799" y="108"/>
                    <a:pt x="837" y="111"/>
                  </a:cubicBezTo>
                  <a:cubicBezTo>
                    <a:pt x="851" y="111"/>
                    <a:pt x="857" y="97"/>
                    <a:pt x="854" y="84"/>
                  </a:cubicBezTo>
                  <a:cubicBezTo>
                    <a:pt x="839" y="20"/>
                    <a:pt x="781" y="0"/>
                    <a:pt x="713" y="0"/>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16"/>
            <p:cNvSpPr/>
            <p:nvPr/>
          </p:nvSpPr>
          <p:spPr>
            <a:xfrm flipH="1">
              <a:off x="6482689" y="3449087"/>
              <a:ext cx="67734" cy="64544"/>
            </a:xfrm>
            <a:custGeom>
              <a:rect b="b" l="l" r="r" t="t"/>
              <a:pathLst>
                <a:path extrusionOk="0" h="1032" w="1083">
                  <a:moveTo>
                    <a:pt x="11" y="110"/>
                  </a:moveTo>
                  <a:cubicBezTo>
                    <a:pt x="11" y="110"/>
                    <a:pt x="1" y="133"/>
                    <a:pt x="22" y="147"/>
                  </a:cubicBezTo>
                  <a:lnTo>
                    <a:pt x="22" y="147"/>
                  </a:lnTo>
                  <a:cubicBezTo>
                    <a:pt x="17" y="134"/>
                    <a:pt x="14" y="122"/>
                    <a:pt x="11" y="110"/>
                  </a:cubicBezTo>
                  <a:close/>
                  <a:moveTo>
                    <a:pt x="751" y="0"/>
                  </a:moveTo>
                  <a:cubicBezTo>
                    <a:pt x="635" y="0"/>
                    <a:pt x="486" y="50"/>
                    <a:pt x="291" y="110"/>
                  </a:cubicBezTo>
                  <a:cubicBezTo>
                    <a:pt x="182" y="145"/>
                    <a:pt x="114" y="157"/>
                    <a:pt x="73" y="157"/>
                  </a:cubicBezTo>
                  <a:cubicBezTo>
                    <a:pt x="47" y="157"/>
                    <a:pt x="32" y="153"/>
                    <a:pt x="22" y="147"/>
                  </a:cubicBezTo>
                  <a:lnTo>
                    <a:pt x="22" y="147"/>
                  </a:lnTo>
                  <a:cubicBezTo>
                    <a:pt x="140" y="467"/>
                    <a:pt x="851" y="1032"/>
                    <a:pt x="851" y="1032"/>
                  </a:cubicBezTo>
                  <a:cubicBezTo>
                    <a:pt x="851" y="1032"/>
                    <a:pt x="1083" y="237"/>
                    <a:pt x="950" y="86"/>
                  </a:cubicBezTo>
                  <a:cubicBezTo>
                    <a:pt x="897" y="24"/>
                    <a:pt x="832" y="0"/>
                    <a:pt x="751" y="0"/>
                  </a:cubicBezTo>
                  <a:close/>
                </a:path>
              </a:pathLst>
            </a:custGeom>
            <a:solidFill>
              <a:srgbClr val="FFB4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16"/>
            <p:cNvSpPr/>
            <p:nvPr/>
          </p:nvSpPr>
          <p:spPr>
            <a:xfrm flipH="1">
              <a:off x="6482001" y="3436516"/>
              <a:ext cx="69485" cy="71236"/>
            </a:xfrm>
            <a:custGeom>
              <a:rect b="b" l="l" r="r" t="t"/>
              <a:pathLst>
                <a:path extrusionOk="0" h="1139" w="1111">
                  <a:moveTo>
                    <a:pt x="1" y="0"/>
                  </a:moveTo>
                  <a:cubicBezTo>
                    <a:pt x="4" y="90"/>
                    <a:pt x="11" y="181"/>
                    <a:pt x="45" y="267"/>
                  </a:cubicBezTo>
                  <a:cubicBezTo>
                    <a:pt x="66" y="308"/>
                    <a:pt x="93" y="356"/>
                    <a:pt x="151" y="372"/>
                  </a:cubicBezTo>
                  <a:cubicBezTo>
                    <a:pt x="160" y="374"/>
                    <a:pt x="170" y="374"/>
                    <a:pt x="179" y="374"/>
                  </a:cubicBezTo>
                  <a:cubicBezTo>
                    <a:pt x="224" y="374"/>
                    <a:pt x="260" y="360"/>
                    <a:pt x="294" y="349"/>
                  </a:cubicBezTo>
                  <a:cubicBezTo>
                    <a:pt x="436" y="304"/>
                    <a:pt x="579" y="246"/>
                    <a:pt x="711" y="246"/>
                  </a:cubicBezTo>
                  <a:cubicBezTo>
                    <a:pt x="737" y="246"/>
                    <a:pt x="763" y="248"/>
                    <a:pt x="789" y="254"/>
                  </a:cubicBezTo>
                  <a:cubicBezTo>
                    <a:pt x="861" y="270"/>
                    <a:pt x="919" y="322"/>
                    <a:pt x="946" y="383"/>
                  </a:cubicBezTo>
                  <a:cubicBezTo>
                    <a:pt x="973" y="448"/>
                    <a:pt x="981" y="530"/>
                    <a:pt x="977" y="612"/>
                  </a:cubicBezTo>
                  <a:cubicBezTo>
                    <a:pt x="973" y="697"/>
                    <a:pt x="964" y="782"/>
                    <a:pt x="950" y="868"/>
                  </a:cubicBezTo>
                  <a:lnTo>
                    <a:pt x="929" y="997"/>
                  </a:lnTo>
                  <a:lnTo>
                    <a:pt x="919" y="1065"/>
                  </a:lnTo>
                  <a:lnTo>
                    <a:pt x="915" y="1100"/>
                  </a:lnTo>
                  <a:lnTo>
                    <a:pt x="915" y="1117"/>
                  </a:lnTo>
                  <a:lnTo>
                    <a:pt x="915" y="1127"/>
                  </a:lnTo>
                  <a:cubicBezTo>
                    <a:pt x="915" y="1130"/>
                    <a:pt x="918" y="1138"/>
                    <a:pt x="926" y="1138"/>
                  </a:cubicBezTo>
                  <a:cubicBezTo>
                    <a:pt x="927" y="1138"/>
                    <a:pt x="928" y="1138"/>
                    <a:pt x="929" y="1138"/>
                  </a:cubicBezTo>
                  <a:lnTo>
                    <a:pt x="926" y="1127"/>
                  </a:lnTo>
                  <a:lnTo>
                    <a:pt x="926" y="1127"/>
                  </a:lnTo>
                  <a:cubicBezTo>
                    <a:pt x="927" y="1127"/>
                    <a:pt x="928" y="1127"/>
                    <a:pt x="928" y="1127"/>
                  </a:cubicBezTo>
                  <a:cubicBezTo>
                    <a:pt x="935" y="1127"/>
                    <a:pt x="933" y="1113"/>
                    <a:pt x="940" y="1106"/>
                  </a:cubicBezTo>
                  <a:lnTo>
                    <a:pt x="953" y="1076"/>
                  </a:lnTo>
                  <a:lnTo>
                    <a:pt x="984" y="1015"/>
                  </a:lnTo>
                  <a:cubicBezTo>
                    <a:pt x="1001" y="974"/>
                    <a:pt x="1018" y="933"/>
                    <a:pt x="1035" y="889"/>
                  </a:cubicBezTo>
                  <a:cubicBezTo>
                    <a:pt x="1066" y="807"/>
                    <a:pt x="1090" y="714"/>
                    <a:pt x="1100" y="622"/>
                  </a:cubicBezTo>
                  <a:cubicBezTo>
                    <a:pt x="1110" y="530"/>
                    <a:pt x="1107" y="427"/>
                    <a:pt x="1059" y="328"/>
                  </a:cubicBezTo>
                  <a:cubicBezTo>
                    <a:pt x="1008" y="233"/>
                    <a:pt x="909" y="168"/>
                    <a:pt x="806" y="154"/>
                  </a:cubicBezTo>
                  <a:cubicBezTo>
                    <a:pt x="785" y="152"/>
                    <a:pt x="764" y="151"/>
                    <a:pt x="743" y="151"/>
                  </a:cubicBezTo>
                  <a:cubicBezTo>
                    <a:pt x="567" y="151"/>
                    <a:pt x="418" y="235"/>
                    <a:pt x="274" y="290"/>
                  </a:cubicBezTo>
                  <a:cubicBezTo>
                    <a:pt x="239" y="306"/>
                    <a:pt x="199" y="322"/>
                    <a:pt x="169" y="322"/>
                  </a:cubicBezTo>
                  <a:cubicBezTo>
                    <a:pt x="167" y="322"/>
                    <a:pt x="164" y="322"/>
                    <a:pt x="162" y="322"/>
                  </a:cubicBezTo>
                  <a:cubicBezTo>
                    <a:pt x="127" y="318"/>
                    <a:pt x="100" y="287"/>
                    <a:pt x="80" y="249"/>
                  </a:cubicBezTo>
                  <a:cubicBezTo>
                    <a:pt x="42" y="178"/>
                    <a:pt x="21" y="86"/>
                    <a:pt x="11"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16"/>
            <p:cNvSpPr/>
            <p:nvPr/>
          </p:nvSpPr>
          <p:spPr>
            <a:xfrm flipH="1">
              <a:off x="6897032" y="3854298"/>
              <a:ext cx="85496" cy="149977"/>
            </a:xfrm>
            <a:custGeom>
              <a:rect b="b" l="l" r="r" t="t"/>
              <a:pathLst>
                <a:path extrusionOk="0" h="2398" w="1367">
                  <a:moveTo>
                    <a:pt x="1366" y="1"/>
                  </a:moveTo>
                  <a:cubicBezTo>
                    <a:pt x="1366" y="1"/>
                    <a:pt x="45" y="834"/>
                    <a:pt x="178" y="1660"/>
                  </a:cubicBezTo>
                  <a:cubicBezTo>
                    <a:pt x="287" y="2332"/>
                    <a:pt x="823" y="2397"/>
                    <a:pt x="1021" y="2397"/>
                  </a:cubicBezTo>
                  <a:cubicBezTo>
                    <a:pt x="1062" y="2397"/>
                    <a:pt x="1089" y="2394"/>
                    <a:pt x="1089" y="2394"/>
                  </a:cubicBezTo>
                  <a:cubicBezTo>
                    <a:pt x="1089" y="2394"/>
                    <a:pt x="0" y="1407"/>
                    <a:pt x="1366" y="1"/>
                  </a:cubicBezTo>
                  <a:close/>
                </a:path>
              </a:pathLst>
            </a:custGeom>
            <a:solidFill>
              <a:srgbClr val="EF6F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16"/>
            <p:cNvSpPr/>
            <p:nvPr/>
          </p:nvSpPr>
          <p:spPr>
            <a:xfrm flipH="1">
              <a:off x="6827485" y="4024287"/>
              <a:ext cx="221213" cy="143723"/>
            </a:xfrm>
            <a:custGeom>
              <a:rect b="b" l="l" r="r" t="t"/>
              <a:pathLst>
                <a:path extrusionOk="0" h="2298" w="3537">
                  <a:moveTo>
                    <a:pt x="1" y="0"/>
                  </a:moveTo>
                  <a:lnTo>
                    <a:pt x="1" y="0"/>
                  </a:lnTo>
                  <a:cubicBezTo>
                    <a:pt x="25" y="226"/>
                    <a:pt x="209" y="1202"/>
                    <a:pt x="1772" y="1861"/>
                  </a:cubicBezTo>
                  <a:cubicBezTo>
                    <a:pt x="2649" y="2229"/>
                    <a:pt x="3124" y="2297"/>
                    <a:pt x="3352" y="2297"/>
                  </a:cubicBezTo>
                  <a:cubicBezTo>
                    <a:pt x="3483" y="2297"/>
                    <a:pt x="3533" y="2274"/>
                    <a:pt x="3537" y="2274"/>
                  </a:cubicBezTo>
                  <a:cubicBezTo>
                    <a:pt x="3537" y="2270"/>
                    <a:pt x="3533" y="2270"/>
                    <a:pt x="3530" y="2267"/>
                  </a:cubicBezTo>
                  <a:cubicBezTo>
                    <a:pt x="1161" y="1875"/>
                    <a:pt x="362" y="919"/>
                    <a:pt x="157" y="509"/>
                  </a:cubicBezTo>
                  <a:cubicBezTo>
                    <a:pt x="89" y="331"/>
                    <a:pt x="38" y="161"/>
                    <a:pt x="1" y="0"/>
                  </a:cubicBezTo>
                  <a:close/>
                </a:path>
              </a:pathLst>
            </a:custGeom>
            <a:solidFill>
              <a:srgbClr val="7C6D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16"/>
            <p:cNvSpPr/>
            <p:nvPr/>
          </p:nvSpPr>
          <p:spPr>
            <a:xfrm flipH="1">
              <a:off x="6827860" y="4021535"/>
              <a:ext cx="221088" cy="144598"/>
            </a:xfrm>
            <a:custGeom>
              <a:rect b="b" l="l" r="r" t="t"/>
              <a:pathLst>
                <a:path extrusionOk="0" h="2312" w="3535">
                  <a:moveTo>
                    <a:pt x="1" y="0"/>
                  </a:moveTo>
                  <a:cubicBezTo>
                    <a:pt x="1" y="0"/>
                    <a:pt x="1" y="14"/>
                    <a:pt x="5" y="44"/>
                  </a:cubicBezTo>
                  <a:cubicBezTo>
                    <a:pt x="42" y="205"/>
                    <a:pt x="93" y="375"/>
                    <a:pt x="161" y="553"/>
                  </a:cubicBezTo>
                  <a:cubicBezTo>
                    <a:pt x="366" y="963"/>
                    <a:pt x="1165" y="1919"/>
                    <a:pt x="3534" y="2311"/>
                  </a:cubicBezTo>
                  <a:cubicBezTo>
                    <a:pt x="3500" y="2270"/>
                    <a:pt x="3466" y="2233"/>
                    <a:pt x="3435" y="2192"/>
                  </a:cubicBezTo>
                  <a:lnTo>
                    <a:pt x="3319" y="2055"/>
                  </a:lnTo>
                  <a:lnTo>
                    <a:pt x="3315" y="2055"/>
                  </a:lnTo>
                  <a:cubicBezTo>
                    <a:pt x="3257" y="2055"/>
                    <a:pt x="2835" y="2045"/>
                    <a:pt x="2404" y="1738"/>
                  </a:cubicBezTo>
                  <a:cubicBezTo>
                    <a:pt x="1943" y="1403"/>
                    <a:pt x="1705" y="1358"/>
                    <a:pt x="1705" y="1358"/>
                  </a:cubicBezTo>
                  <a:cubicBezTo>
                    <a:pt x="1670" y="1325"/>
                    <a:pt x="1271" y="1389"/>
                    <a:pt x="793" y="952"/>
                  </a:cubicBezTo>
                  <a:cubicBezTo>
                    <a:pt x="315" y="515"/>
                    <a:pt x="1" y="0"/>
                    <a:pt x="1" y="0"/>
                  </a:cubicBezTo>
                  <a:close/>
                </a:path>
              </a:pathLst>
            </a:custGeom>
            <a:solidFill>
              <a:srgbClr val="EF6F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16"/>
            <p:cNvSpPr/>
            <p:nvPr/>
          </p:nvSpPr>
          <p:spPr>
            <a:xfrm flipH="1">
              <a:off x="6420959" y="3966186"/>
              <a:ext cx="471008" cy="263742"/>
            </a:xfrm>
            <a:custGeom>
              <a:rect b="b" l="l" r="r" t="t"/>
              <a:pathLst>
                <a:path extrusionOk="0" h="4217" w="7531">
                  <a:moveTo>
                    <a:pt x="5782" y="1"/>
                  </a:moveTo>
                  <a:cubicBezTo>
                    <a:pt x="4096" y="1"/>
                    <a:pt x="1284" y="66"/>
                    <a:pt x="833" y="66"/>
                  </a:cubicBezTo>
                  <a:cubicBezTo>
                    <a:pt x="208" y="66"/>
                    <a:pt x="0" y="291"/>
                    <a:pt x="68" y="765"/>
                  </a:cubicBezTo>
                  <a:cubicBezTo>
                    <a:pt x="137" y="1236"/>
                    <a:pt x="375" y="4217"/>
                    <a:pt x="3564" y="4217"/>
                  </a:cubicBezTo>
                  <a:cubicBezTo>
                    <a:pt x="5053" y="4217"/>
                    <a:pt x="6005" y="3882"/>
                    <a:pt x="6674" y="3032"/>
                  </a:cubicBezTo>
                  <a:cubicBezTo>
                    <a:pt x="6814" y="2855"/>
                    <a:pt x="6943" y="2660"/>
                    <a:pt x="7060" y="2435"/>
                  </a:cubicBezTo>
                  <a:cubicBezTo>
                    <a:pt x="7070" y="2418"/>
                    <a:pt x="7076" y="2401"/>
                    <a:pt x="7087" y="2383"/>
                  </a:cubicBezTo>
                  <a:cubicBezTo>
                    <a:pt x="7363" y="1841"/>
                    <a:pt x="7500" y="1363"/>
                    <a:pt x="7517" y="977"/>
                  </a:cubicBezTo>
                  <a:cubicBezTo>
                    <a:pt x="7531" y="721"/>
                    <a:pt x="7490" y="513"/>
                    <a:pt x="7404" y="352"/>
                  </a:cubicBezTo>
                  <a:cubicBezTo>
                    <a:pt x="7322" y="192"/>
                    <a:pt x="7196" y="83"/>
                    <a:pt x="7035" y="39"/>
                  </a:cubicBezTo>
                  <a:cubicBezTo>
                    <a:pt x="6932" y="11"/>
                    <a:pt x="6444" y="1"/>
                    <a:pt x="5782" y="1"/>
                  </a:cubicBezTo>
                  <a:close/>
                </a:path>
              </a:pathLst>
            </a:custGeom>
            <a:solidFill>
              <a:srgbClr val="D2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16"/>
            <p:cNvSpPr/>
            <p:nvPr/>
          </p:nvSpPr>
          <p:spPr>
            <a:xfrm flipH="1">
              <a:off x="6705590" y="3950362"/>
              <a:ext cx="233784" cy="301142"/>
            </a:xfrm>
            <a:custGeom>
              <a:rect b="b" l="l" r="r" t="t"/>
              <a:pathLst>
                <a:path extrusionOk="0" h="4815" w="3738">
                  <a:moveTo>
                    <a:pt x="3410" y="1"/>
                  </a:moveTo>
                  <a:cubicBezTo>
                    <a:pt x="3410" y="1"/>
                    <a:pt x="1956" y="35"/>
                    <a:pt x="1482" y="56"/>
                  </a:cubicBezTo>
                  <a:cubicBezTo>
                    <a:pt x="1468" y="56"/>
                    <a:pt x="1453" y="57"/>
                    <a:pt x="1439" y="57"/>
                  </a:cubicBezTo>
                  <a:cubicBezTo>
                    <a:pt x="1306" y="57"/>
                    <a:pt x="1155" y="30"/>
                    <a:pt x="1004" y="30"/>
                  </a:cubicBezTo>
                  <a:cubicBezTo>
                    <a:pt x="619" y="30"/>
                    <a:pt x="234" y="207"/>
                    <a:pt x="137" y="1469"/>
                  </a:cubicBezTo>
                  <a:cubicBezTo>
                    <a:pt x="0" y="3278"/>
                    <a:pt x="2759" y="4814"/>
                    <a:pt x="2759" y="4814"/>
                  </a:cubicBezTo>
                  <a:lnTo>
                    <a:pt x="3738" y="4234"/>
                  </a:lnTo>
                  <a:cubicBezTo>
                    <a:pt x="3035" y="3978"/>
                    <a:pt x="2560" y="2926"/>
                    <a:pt x="2461" y="1674"/>
                  </a:cubicBezTo>
                  <a:cubicBezTo>
                    <a:pt x="2362" y="418"/>
                    <a:pt x="3410" y="1"/>
                    <a:pt x="3410" y="1"/>
                  </a:cubicBezTo>
                  <a:close/>
                </a:path>
              </a:pathLst>
            </a:custGeom>
            <a:solidFill>
              <a:srgbClr val="C6B0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16"/>
            <p:cNvSpPr/>
            <p:nvPr/>
          </p:nvSpPr>
          <p:spPr>
            <a:xfrm flipH="1">
              <a:off x="6789459" y="4011716"/>
              <a:ext cx="129463" cy="147976"/>
            </a:xfrm>
            <a:custGeom>
              <a:rect b="b" l="l" r="r" t="t"/>
              <a:pathLst>
                <a:path extrusionOk="0" h="2366" w="2070">
                  <a:moveTo>
                    <a:pt x="1765" y="1"/>
                  </a:moveTo>
                  <a:cubicBezTo>
                    <a:pt x="1383" y="1"/>
                    <a:pt x="121" y="696"/>
                    <a:pt x="80" y="707"/>
                  </a:cubicBezTo>
                  <a:cubicBezTo>
                    <a:pt x="1" y="727"/>
                    <a:pt x="1104" y="2366"/>
                    <a:pt x="1104" y="2366"/>
                  </a:cubicBezTo>
                  <a:cubicBezTo>
                    <a:pt x="1104" y="2366"/>
                    <a:pt x="1567" y="2212"/>
                    <a:pt x="1578" y="1918"/>
                  </a:cubicBezTo>
                  <a:cubicBezTo>
                    <a:pt x="1588" y="1625"/>
                    <a:pt x="1862" y="1782"/>
                    <a:pt x="1947" y="1515"/>
                  </a:cubicBezTo>
                  <a:cubicBezTo>
                    <a:pt x="1991" y="1375"/>
                    <a:pt x="1899" y="1260"/>
                    <a:pt x="1916" y="1123"/>
                  </a:cubicBezTo>
                  <a:cubicBezTo>
                    <a:pt x="1936" y="986"/>
                    <a:pt x="2070" y="830"/>
                    <a:pt x="2005" y="676"/>
                  </a:cubicBezTo>
                  <a:cubicBezTo>
                    <a:pt x="1961" y="567"/>
                    <a:pt x="1783" y="331"/>
                    <a:pt x="1858" y="140"/>
                  </a:cubicBezTo>
                  <a:cubicBezTo>
                    <a:pt x="1897" y="41"/>
                    <a:pt x="1856" y="1"/>
                    <a:pt x="1765" y="1"/>
                  </a:cubicBezTo>
                  <a:close/>
                </a:path>
              </a:pathLst>
            </a:custGeom>
            <a:solidFill>
              <a:srgbClr val="A888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16"/>
            <p:cNvSpPr/>
            <p:nvPr/>
          </p:nvSpPr>
          <p:spPr>
            <a:xfrm flipH="1">
              <a:off x="6359480" y="4026226"/>
              <a:ext cx="111889" cy="89874"/>
            </a:xfrm>
            <a:custGeom>
              <a:rect b="b" l="l" r="r" t="t"/>
              <a:pathLst>
                <a:path extrusionOk="0" h="1437" w="1789">
                  <a:moveTo>
                    <a:pt x="423" y="0"/>
                  </a:moveTo>
                  <a:cubicBezTo>
                    <a:pt x="423" y="0"/>
                    <a:pt x="136" y="7"/>
                    <a:pt x="61" y="256"/>
                  </a:cubicBezTo>
                  <a:cubicBezTo>
                    <a:pt x="0" y="460"/>
                    <a:pt x="169" y="504"/>
                    <a:pt x="233" y="513"/>
                  </a:cubicBezTo>
                  <a:lnTo>
                    <a:pt x="233" y="513"/>
                  </a:lnTo>
                  <a:cubicBezTo>
                    <a:pt x="232" y="513"/>
                    <a:pt x="231" y="513"/>
                    <a:pt x="230" y="513"/>
                  </a:cubicBezTo>
                  <a:cubicBezTo>
                    <a:pt x="187" y="513"/>
                    <a:pt x="104" y="532"/>
                    <a:pt x="82" y="669"/>
                  </a:cubicBezTo>
                  <a:cubicBezTo>
                    <a:pt x="48" y="894"/>
                    <a:pt x="201" y="935"/>
                    <a:pt x="201" y="935"/>
                  </a:cubicBezTo>
                  <a:cubicBezTo>
                    <a:pt x="201" y="935"/>
                    <a:pt x="64" y="1048"/>
                    <a:pt x="82" y="1236"/>
                  </a:cubicBezTo>
                  <a:cubicBezTo>
                    <a:pt x="99" y="1404"/>
                    <a:pt x="264" y="1436"/>
                    <a:pt x="389" y="1436"/>
                  </a:cubicBezTo>
                  <a:cubicBezTo>
                    <a:pt x="467" y="1436"/>
                    <a:pt x="529" y="1423"/>
                    <a:pt x="529" y="1423"/>
                  </a:cubicBezTo>
                  <a:cubicBezTo>
                    <a:pt x="1789" y="113"/>
                    <a:pt x="423" y="0"/>
                    <a:pt x="423" y="0"/>
                  </a:cubicBezTo>
                  <a:close/>
                </a:path>
              </a:pathLst>
            </a:custGeom>
            <a:solidFill>
              <a:srgbClr val="A888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16"/>
            <p:cNvSpPr/>
            <p:nvPr/>
          </p:nvSpPr>
          <p:spPr>
            <a:xfrm flipH="1">
              <a:off x="6565495" y="4215166"/>
              <a:ext cx="167051" cy="26518"/>
            </a:xfrm>
            <a:custGeom>
              <a:rect b="b" l="l" r="r" t="t"/>
              <a:pathLst>
                <a:path extrusionOk="0" h="424" w="2671">
                  <a:moveTo>
                    <a:pt x="11" y="0"/>
                  </a:moveTo>
                  <a:cubicBezTo>
                    <a:pt x="5" y="0"/>
                    <a:pt x="1" y="3"/>
                    <a:pt x="1" y="11"/>
                  </a:cubicBezTo>
                  <a:lnTo>
                    <a:pt x="1" y="413"/>
                  </a:lnTo>
                  <a:cubicBezTo>
                    <a:pt x="1" y="420"/>
                    <a:pt x="5" y="424"/>
                    <a:pt x="11" y="424"/>
                  </a:cubicBezTo>
                  <a:lnTo>
                    <a:pt x="2660" y="424"/>
                  </a:lnTo>
                  <a:cubicBezTo>
                    <a:pt x="2663" y="424"/>
                    <a:pt x="2671" y="420"/>
                    <a:pt x="2671" y="413"/>
                  </a:cubicBezTo>
                  <a:lnTo>
                    <a:pt x="2671" y="11"/>
                  </a:lnTo>
                  <a:cubicBezTo>
                    <a:pt x="2671" y="3"/>
                    <a:pt x="2663" y="0"/>
                    <a:pt x="2660" y="0"/>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16"/>
            <p:cNvSpPr/>
            <p:nvPr/>
          </p:nvSpPr>
          <p:spPr>
            <a:xfrm flipH="1">
              <a:off x="6616092" y="3832971"/>
              <a:ext cx="82494" cy="125148"/>
            </a:xfrm>
            <a:custGeom>
              <a:rect b="b" l="l" r="r" t="t"/>
              <a:pathLst>
                <a:path extrusionOk="0" h="2001" w="1319">
                  <a:moveTo>
                    <a:pt x="778" y="1"/>
                  </a:moveTo>
                  <a:cubicBezTo>
                    <a:pt x="739" y="1"/>
                    <a:pt x="700" y="6"/>
                    <a:pt x="663" y="18"/>
                  </a:cubicBezTo>
                  <a:lnTo>
                    <a:pt x="656" y="59"/>
                  </a:lnTo>
                  <a:cubicBezTo>
                    <a:pt x="837" y="223"/>
                    <a:pt x="878" y="400"/>
                    <a:pt x="861" y="520"/>
                  </a:cubicBezTo>
                  <a:cubicBezTo>
                    <a:pt x="850" y="584"/>
                    <a:pt x="834" y="649"/>
                    <a:pt x="809" y="710"/>
                  </a:cubicBezTo>
                  <a:cubicBezTo>
                    <a:pt x="800" y="742"/>
                    <a:pt x="786" y="769"/>
                    <a:pt x="759" y="800"/>
                  </a:cubicBezTo>
                  <a:cubicBezTo>
                    <a:pt x="735" y="827"/>
                    <a:pt x="697" y="858"/>
                    <a:pt x="656" y="885"/>
                  </a:cubicBezTo>
                  <a:lnTo>
                    <a:pt x="510" y="973"/>
                  </a:lnTo>
                  <a:cubicBezTo>
                    <a:pt x="458" y="1008"/>
                    <a:pt x="404" y="1045"/>
                    <a:pt x="356" y="1086"/>
                  </a:cubicBezTo>
                  <a:cubicBezTo>
                    <a:pt x="261" y="1168"/>
                    <a:pt x="179" y="1260"/>
                    <a:pt x="110" y="1363"/>
                  </a:cubicBezTo>
                  <a:cubicBezTo>
                    <a:pt x="76" y="1414"/>
                    <a:pt x="42" y="1476"/>
                    <a:pt x="21" y="1544"/>
                  </a:cubicBezTo>
                  <a:cubicBezTo>
                    <a:pt x="1" y="1616"/>
                    <a:pt x="4" y="1701"/>
                    <a:pt x="39" y="1766"/>
                  </a:cubicBezTo>
                  <a:cubicBezTo>
                    <a:pt x="107" y="1895"/>
                    <a:pt x="215" y="1950"/>
                    <a:pt x="318" y="2001"/>
                  </a:cubicBezTo>
                  <a:lnTo>
                    <a:pt x="342" y="1967"/>
                  </a:lnTo>
                  <a:cubicBezTo>
                    <a:pt x="261" y="1889"/>
                    <a:pt x="182" y="1803"/>
                    <a:pt x="168" y="1718"/>
                  </a:cubicBezTo>
                  <a:cubicBezTo>
                    <a:pt x="161" y="1677"/>
                    <a:pt x="168" y="1643"/>
                    <a:pt x="188" y="1608"/>
                  </a:cubicBezTo>
                  <a:cubicBezTo>
                    <a:pt x="209" y="1575"/>
                    <a:pt x="240" y="1540"/>
                    <a:pt x="281" y="1503"/>
                  </a:cubicBezTo>
                  <a:cubicBezTo>
                    <a:pt x="352" y="1431"/>
                    <a:pt x="438" y="1370"/>
                    <a:pt x="527" y="1322"/>
                  </a:cubicBezTo>
                  <a:cubicBezTo>
                    <a:pt x="568" y="1298"/>
                    <a:pt x="612" y="1277"/>
                    <a:pt x="660" y="1257"/>
                  </a:cubicBezTo>
                  <a:lnTo>
                    <a:pt x="817" y="1195"/>
                  </a:lnTo>
                  <a:cubicBezTo>
                    <a:pt x="871" y="1172"/>
                    <a:pt x="932" y="1145"/>
                    <a:pt x="998" y="1107"/>
                  </a:cubicBezTo>
                  <a:cubicBezTo>
                    <a:pt x="1063" y="1066"/>
                    <a:pt x="1127" y="1008"/>
                    <a:pt x="1175" y="946"/>
                  </a:cubicBezTo>
                  <a:cubicBezTo>
                    <a:pt x="1274" y="820"/>
                    <a:pt x="1318" y="656"/>
                    <a:pt x="1298" y="496"/>
                  </a:cubicBezTo>
                  <a:cubicBezTo>
                    <a:pt x="1285" y="414"/>
                    <a:pt x="1257" y="335"/>
                    <a:pt x="1216" y="267"/>
                  </a:cubicBezTo>
                  <a:cubicBezTo>
                    <a:pt x="1178" y="198"/>
                    <a:pt x="1124" y="141"/>
                    <a:pt x="1063" y="100"/>
                  </a:cubicBezTo>
                  <a:cubicBezTo>
                    <a:pt x="977" y="36"/>
                    <a:pt x="876" y="1"/>
                    <a:pt x="778" y="1"/>
                  </a:cubicBezTo>
                  <a:close/>
                </a:path>
              </a:pathLst>
            </a:custGeom>
            <a:solidFill>
              <a:srgbClr val="EFE8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16"/>
            <p:cNvSpPr/>
            <p:nvPr/>
          </p:nvSpPr>
          <p:spPr>
            <a:xfrm flipH="1">
              <a:off x="6434594" y="3981696"/>
              <a:ext cx="47532" cy="68609"/>
            </a:xfrm>
            <a:custGeom>
              <a:rect b="b" l="l" r="r" t="t"/>
              <a:pathLst>
                <a:path extrusionOk="0" h="1097" w="760">
                  <a:moveTo>
                    <a:pt x="149" y="1"/>
                  </a:moveTo>
                  <a:cubicBezTo>
                    <a:pt x="41" y="1"/>
                    <a:pt x="0" y="167"/>
                    <a:pt x="113" y="183"/>
                  </a:cubicBezTo>
                  <a:cubicBezTo>
                    <a:pt x="513" y="237"/>
                    <a:pt x="558" y="647"/>
                    <a:pt x="490" y="979"/>
                  </a:cubicBezTo>
                  <a:cubicBezTo>
                    <a:pt x="475" y="1050"/>
                    <a:pt x="535" y="1096"/>
                    <a:pt x="590" y="1096"/>
                  </a:cubicBezTo>
                  <a:cubicBezTo>
                    <a:pt x="626" y="1096"/>
                    <a:pt x="661" y="1076"/>
                    <a:pt x="671" y="1029"/>
                  </a:cubicBezTo>
                  <a:cubicBezTo>
                    <a:pt x="759" y="606"/>
                    <a:pt x="674" y="70"/>
                    <a:pt x="165" y="2"/>
                  </a:cubicBezTo>
                  <a:cubicBezTo>
                    <a:pt x="160" y="1"/>
                    <a:pt x="154" y="1"/>
                    <a:pt x="149" y="1"/>
                  </a:cubicBezTo>
                  <a:close/>
                </a:path>
              </a:pathLst>
            </a:custGeom>
            <a:solidFill>
              <a:srgbClr val="CCE2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16"/>
            <p:cNvSpPr/>
            <p:nvPr/>
          </p:nvSpPr>
          <p:spPr>
            <a:xfrm flipH="1">
              <a:off x="6444663" y="4062313"/>
              <a:ext cx="12884" cy="11758"/>
            </a:xfrm>
            <a:custGeom>
              <a:rect b="b" l="l" r="r" t="t"/>
              <a:pathLst>
                <a:path extrusionOk="0" h="188" w="206">
                  <a:moveTo>
                    <a:pt x="100" y="0"/>
                  </a:moveTo>
                  <a:cubicBezTo>
                    <a:pt x="48" y="0"/>
                    <a:pt x="1" y="41"/>
                    <a:pt x="4" y="92"/>
                  </a:cubicBezTo>
                  <a:cubicBezTo>
                    <a:pt x="7" y="144"/>
                    <a:pt x="45" y="188"/>
                    <a:pt x="100" y="188"/>
                  </a:cubicBezTo>
                  <a:lnTo>
                    <a:pt x="106" y="188"/>
                  </a:lnTo>
                  <a:cubicBezTo>
                    <a:pt x="158" y="188"/>
                    <a:pt x="205" y="144"/>
                    <a:pt x="202" y="92"/>
                  </a:cubicBezTo>
                  <a:cubicBezTo>
                    <a:pt x="199" y="41"/>
                    <a:pt x="161" y="0"/>
                    <a:pt x="106" y="0"/>
                  </a:cubicBezTo>
                  <a:close/>
                </a:path>
              </a:pathLst>
            </a:custGeom>
            <a:solidFill>
              <a:srgbClr val="CCE2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16"/>
            <p:cNvSpPr/>
            <p:nvPr/>
          </p:nvSpPr>
          <p:spPr>
            <a:xfrm flipH="1">
              <a:off x="6355665" y="3992704"/>
              <a:ext cx="49033" cy="33398"/>
            </a:xfrm>
            <a:custGeom>
              <a:rect b="b" l="l" r="r" t="t"/>
              <a:pathLst>
                <a:path extrusionOk="0" h="534" w="784">
                  <a:moveTo>
                    <a:pt x="138" y="1"/>
                  </a:moveTo>
                  <a:cubicBezTo>
                    <a:pt x="37" y="1"/>
                    <a:pt x="0" y="162"/>
                    <a:pt x="112" y="184"/>
                  </a:cubicBezTo>
                  <a:cubicBezTo>
                    <a:pt x="303" y="225"/>
                    <a:pt x="466" y="327"/>
                    <a:pt x="575" y="491"/>
                  </a:cubicBezTo>
                  <a:cubicBezTo>
                    <a:pt x="595" y="521"/>
                    <a:pt x="624" y="534"/>
                    <a:pt x="653" y="534"/>
                  </a:cubicBezTo>
                  <a:cubicBezTo>
                    <a:pt x="719" y="534"/>
                    <a:pt x="784" y="468"/>
                    <a:pt x="736" y="396"/>
                  </a:cubicBezTo>
                  <a:cubicBezTo>
                    <a:pt x="600" y="195"/>
                    <a:pt x="398" y="55"/>
                    <a:pt x="163" y="4"/>
                  </a:cubicBezTo>
                  <a:cubicBezTo>
                    <a:pt x="154" y="2"/>
                    <a:pt x="146" y="1"/>
                    <a:pt x="138" y="1"/>
                  </a:cubicBezTo>
                  <a:close/>
                </a:path>
              </a:pathLst>
            </a:custGeom>
            <a:solidFill>
              <a:srgbClr val="7FAD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16"/>
            <p:cNvSpPr/>
            <p:nvPr/>
          </p:nvSpPr>
          <p:spPr>
            <a:xfrm flipH="1">
              <a:off x="6338966" y="3988138"/>
              <a:ext cx="135655" cy="167739"/>
            </a:xfrm>
            <a:custGeom>
              <a:rect b="b" l="l" r="r" t="t"/>
              <a:pathLst>
                <a:path extrusionOk="0" h="2682" w="2169">
                  <a:moveTo>
                    <a:pt x="799" y="1"/>
                  </a:moveTo>
                  <a:cubicBezTo>
                    <a:pt x="776" y="1"/>
                    <a:pt x="753" y="1"/>
                    <a:pt x="731" y="1"/>
                  </a:cubicBezTo>
                  <a:cubicBezTo>
                    <a:pt x="817" y="162"/>
                    <a:pt x="858" y="370"/>
                    <a:pt x="844" y="626"/>
                  </a:cubicBezTo>
                  <a:cubicBezTo>
                    <a:pt x="1472" y="643"/>
                    <a:pt x="1485" y="944"/>
                    <a:pt x="1493" y="1142"/>
                  </a:cubicBezTo>
                  <a:cubicBezTo>
                    <a:pt x="1506" y="1466"/>
                    <a:pt x="1403" y="1613"/>
                    <a:pt x="1325" y="1691"/>
                  </a:cubicBezTo>
                  <a:cubicBezTo>
                    <a:pt x="1158" y="1869"/>
                    <a:pt x="837" y="1985"/>
                    <a:pt x="414" y="2032"/>
                  </a:cubicBezTo>
                  <a:cubicBezTo>
                    <a:pt x="403" y="2050"/>
                    <a:pt x="397" y="2067"/>
                    <a:pt x="387" y="2084"/>
                  </a:cubicBezTo>
                  <a:cubicBezTo>
                    <a:pt x="270" y="2309"/>
                    <a:pt x="141" y="2504"/>
                    <a:pt x="1" y="2681"/>
                  </a:cubicBezTo>
                  <a:cubicBezTo>
                    <a:pt x="1093" y="2678"/>
                    <a:pt x="2169" y="2336"/>
                    <a:pt x="2120" y="1117"/>
                  </a:cubicBezTo>
                  <a:cubicBezTo>
                    <a:pt x="2081" y="161"/>
                    <a:pt x="1311" y="1"/>
                    <a:pt x="799" y="1"/>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16"/>
            <p:cNvSpPr/>
            <p:nvPr/>
          </p:nvSpPr>
          <p:spPr>
            <a:xfrm flipH="1">
              <a:off x="6408389" y="4026852"/>
              <a:ext cx="56163" cy="30583"/>
            </a:xfrm>
            <a:custGeom>
              <a:rect b="b" l="l" r="r" t="t"/>
              <a:pathLst>
                <a:path extrusionOk="0" h="489" w="898">
                  <a:moveTo>
                    <a:pt x="242" y="0"/>
                  </a:moveTo>
                  <a:cubicBezTo>
                    <a:pt x="106" y="0"/>
                    <a:pt x="0" y="109"/>
                    <a:pt x="0" y="246"/>
                  </a:cubicBezTo>
                  <a:cubicBezTo>
                    <a:pt x="0" y="380"/>
                    <a:pt x="106" y="488"/>
                    <a:pt x="242" y="488"/>
                  </a:cubicBezTo>
                  <a:lnTo>
                    <a:pt x="656" y="488"/>
                  </a:lnTo>
                  <a:cubicBezTo>
                    <a:pt x="789" y="488"/>
                    <a:pt x="898" y="380"/>
                    <a:pt x="898" y="246"/>
                  </a:cubicBezTo>
                  <a:cubicBezTo>
                    <a:pt x="898" y="109"/>
                    <a:pt x="789" y="0"/>
                    <a:pt x="656"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16"/>
            <p:cNvSpPr/>
            <p:nvPr/>
          </p:nvSpPr>
          <p:spPr>
            <a:xfrm flipH="1">
              <a:off x="6411953" y="4054996"/>
              <a:ext cx="49033" cy="30396"/>
            </a:xfrm>
            <a:custGeom>
              <a:rect b="b" l="l" r="r" t="t"/>
              <a:pathLst>
                <a:path extrusionOk="0" h="486" w="784">
                  <a:moveTo>
                    <a:pt x="243" y="1"/>
                  </a:moveTo>
                  <a:cubicBezTo>
                    <a:pt x="111" y="1"/>
                    <a:pt x="1" y="106"/>
                    <a:pt x="1" y="243"/>
                  </a:cubicBezTo>
                  <a:cubicBezTo>
                    <a:pt x="1" y="376"/>
                    <a:pt x="111" y="486"/>
                    <a:pt x="243" y="486"/>
                  </a:cubicBezTo>
                  <a:lnTo>
                    <a:pt x="541" y="486"/>
                  </a:lnTo>
                  <a:cubicBezTo>
                    <a:pt x="673" y="486"/>
                    <a:pt x="783" y="376"/>
                    <a:pt x="783" y="243"/>
                  </a:cubicBezTo>
                  <a:cubicBezTo>
                    <a:pt x="783" y="106"/>
                    <a:pt x="673" y="1"/>
                    <a:pt x="541"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16"/>
            <p:cNvSpPr/>
            <p:nvPr/>
          </p:nvSpPr>
          <p:spPr>
            <a:xfrm flipH="1">
              <a:off x="6413892" y="4084703"/>
              <a:ext cx="48971" cy="30396"/>
            </a:xfrm>
            <a:custGeom>
              <a:rect b="b" l="l" r="r" t="t"/>
              <a:pathLst>
                <a:path extrusionOk="0" h="486" w="783">
                  <a:moveTo>
                    <a:pt x="246" y="0"/>
                  </a:moveTo>
                  <a:cubicBezTo>
                    <a:pt x="109" y="0"/>
                    <a:pt x="0" y="110"/>
                    <a:pt x="0" y="243"/>
                  </a:cubicBezTo>
                  <a:cubicBezTo>
                    <a:pt x="0" y="376"/>
                    <a:pt x="109" y="485"/>
                    <a:pt x="246" y="485"/>
                  </a:cubicBezTo>
                  <a:lnTo>
                    <a:pt x="540" y="485"/>
                  </a:lnTo>
                  <a:cubicBezTo>
                    <a:pt x="673" y="485"/>
                    <a:pt x="782" y="376"/>
                    <a:pt x="782" y="243"/>
                  </a:cubicBezTo>
                  <a:cubicBezTo>
                    <a:pt x="782" y="110"/>
                    <a:pt x="673" y="0"/>
                    <a:pt x="540"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16"/>
            <p:cNvSpPr/>
            <p:nvPr/>
          </p:nvSpPr>
          <p:spPr>
            <a:xfrm flipH="1">
              <a:off x="6766819" y="4126356"/>
              <a:ext cx="19513" cy="19451"/>
            </a:xfrm>
            <a:custGeom>
              <a:rect b="b" l="l" r="r" t="t"/>
              <a:pathLst>
                <a:path extrusionOk="0" h="311" w="312">
                  <a:moveTo>
                    <a:pt x="154" y="0"/>
                  </a:moveTo>
                  <a:cubicBezTo>
                    <a:pt x="69" y="0"/>
                    <a:pt x="0" y="68"/>
                    <a:pt x="0" y="157"/>
                  </a:cubicBezTo>
                  <a:cubicBezTo>
                    <a:pt x="0" y="243"/>
                    <a:pt x="69" y="311"/>
                    <a:pt x="154" y="311"/>
                  </a:cubicBezTo>
                  <a:cubicBezTo>
                    <a:pt x="240" y="311"/>
                    <a:pt x="312" y="243"/>
                    <a:pt x="312" y="157"/>
                  </a:cubicBezTo>
                  <a:cubicBezTo>
                    <a:pt x="312" y="68"/>
                    <a:pt x="240" y="0"/>
                    <a:pt x="15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16"/>
            <p:cNvSpPr/>
            <p:nvPr/>
          </p:nvSpPr>
          <p:spPr>
            <a:xfrm flipH="1">
              <a:off x="6736924" y="4109220"/>
              <a:ext cx="19263" cy="19513"/>
            </a:xfrm>
            <a:custGeom>
              <a:rect b="b" l="l" r="r" t="t"/>
              <a:pathLst>
                <a:path extrusionOk="0" h="312" w="308">
                  <a:moveTo>
                    <a:pt x="153" y="1"/>
                  </a:moveTo>
                  <a:cubicBezTo>
                    <a:pt x="68" y="1"/>
                    <a:pt x="0" y="69"/>
                    <a:pt x="0" y="155"/>
                  </a:cubicBezTo>
                  <a:cubicBezTo>
                    <a:pt x="0" y="240"/>
                    <a:pt x="68" y="312"/>
                    <a:pt x="153" y="312"/>
                  </a:cubicBezTo>
                  <a:cubicBezTo>
                    <a:pt x="239" y="312"/>
                    <a:pt x="307" y="240"/>
                    <a:pt x="307" y="155"/>
                  </a:cubicBezTo>
                  <a:cubicBezTo>
                    <a:pt x="307" y="69"/>
                    <a:pt x="239" y="1"/>
                    <a:pt x="153"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16"/>
            <p:cNvSpPr/>
            <p:nvPr/>
          </p:nvSpPr>
          <p:spPr>
            <a:xfrm flipH="1">
              <a:off x="6709843" y="4166258"/>
              <a:ext cx="17762" cy="17762"/>
            </a:xfrm>
            <a:custGeom>
              <a:rect b="b" l="l" r="r" t="t"/>
              <a:pathLst>
                <a:path extrusionOk="0" h="284" w="284">
                  <a:moveTo>
                    <a:pt x="144" y="0"/>
                  </a:moveTo>
                  <a:cubicBezTo>
                    <a:pt x="65" y="0"/>
                    <a:pt x="0" y="62"/>
                    <a:pt x="0" y="141"/>
                  </a:cubicBezTo>
                  <a:cubicBezTo>
                    <a:pt x="0" y="219"/>
                    <a:pt x="65" y="284"/>
                    <a:pt x="144" y="284"/>
                  </a:cubicBezTo>
                  <a:cubicBezTo>
                    <a:pt x="222" y="284"/>
                    <a:pt x="284" y="219"/>
                    <a:pt x="284" y="141"/>
                  </a:cubicBezTo>
                  <a:cubicBezTo>
                    <a:pt x="284" y="62"/>
                    <a:pt x="222" y="0"/>
                    <a:pt x="14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16"/>
            <p:cNvSpPr/>
            <p:nvPr/>
          </p:nvSpPr>
          <p:spPr>
            <a:xfrm flipH="1">
              <a:off x="6684826" y="4169010"/>
              <a:ext cx="12634" cy="12258"/>
            </a:xfrm>
            <a:custGeom>
              <a:rect b="b" l="l" r="r" t="t"/>
              <a:pathLst>
                <a:path extrusionOk="0" h="196" w="202">
                  <a:moveTo>
                    <a:pt x="100" y="1"/>
                  </a:moveTo>
                  <a:cubicBezTo>
                    <a:pt x="47" y="1"/>
                    <a:pt x="3" y="40"/>
                    <a:pt x="3" y="93"/>
                  </a:cubicBezTo>
                  <a:cubicBezTo>
                    <a:pt x="0" y="147"/>
                    <a:pt x="44" y="192"/>
                    <a:pt x="95" y="196"/>
                  </a:cubicBezTo>
                  <a:cubicBezTo>
                    <a:pt x="97" y="196"/>
                    <a:pt x="99" y="196"/>
                    <a:pt x="101" y="196"/>
                  </a:cubicBezTo>
                  <a:cubicBezTo>
                    <a:pt x="153" y="196"/>
                    <a:pt x="194" y="153"/>
                    <a:pt x="197" y="100"/>
                  </a:cubicBezTo>
                  <a:cubicBezTo>
                    <a:pt x="202" y="48"/>
                    <a:pt x="157" y="1"/>
                    <a:pt x="106" y="1"/>
                  </a:cubicBezTo>
                  <a:cubicBezTo>
                    <a:pt x="104" y="1"/>
                    <a:pt x="102" y="1"/>
                    <a:pt x="100"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16"/>
            <p:cNvSpPr/>
            <p:nvPr/>
          </p:nvSpPr>
          <p:spPr>
            <a:xfrm flipH="1">
              <a:off x="6688078" y="4137676"/>
              <a:ext cx="12634" cy="12196"/>
            </a:xfrm>
            <a:custGeom>
              <a:rect b="b" l="l" r="r" t="t"/>
              <a:pathLst>
                <a:path extrusionOk="0" h="195" w="202">
                  <a:moveTo>
                    <a:pt x="103" y="0"/>
                  </a:moveTo>
                  <a:cubicBezTo>
                    <a:pt x="52" y="0"/>
                    <a:pt x="4" y="41"/>
                    <a:pt x="4" y="95"/>
                  </a:cubicBezTo>
                  <a:cubicBezTo>
                    <a:pt x="0" y="150"/>
                    <a:pt x="41" y="194"/>
                    <a:pt x="96" y="194"/>
                  </a:cubicBezTo>
                  <a:cubicBezTo>
                    <a:pt x="98" y="195"/>
                    <a:pt x="100" y="195"/>
                    <a:pt x="102" y="195"/>
                  </a:cubicBezTo>
                  <a:cubicBezTo>
                    <a:pt x="154" y="195"/>
                    <a:pt x="196" y="155"/>
                    <a:pt x="199" y="103"/>
                  </a:cubicBezTo>
                  <a:cubicBezTo>
                    <a:pt x="202" y="48"/>
                    <a:pt x="158" y="4"/>
                    <a:pt x="103"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16"/>
            <p:cNvSpPr/>
            <p:nvPr/>
          </p:nvSpPr>
          <p:spPr>
            <a:xfrm flipH="1">
              <a:off x="6744616" y="4157690"/>
              <a:ext cx="19513" cy="19263"/>
            </a:xfrm>
            <a:custGeom>
              <a:rect b="b" l="l" r="r" t="t"/>
              <a:pathLst>
                <a:path extrusionOk="0" h="308" w="312">
                  <a:moveTo>
                    <a:pt x="154" y="1"/>
                  </a:moveTo>
                  <a:cubicBezTo>
                    <a:pt x="69" y="1"/>
                    <a:pt x="1" y="69"/>
                    <a:pt x="1" y="155"/>
                  </a:cubicBezTo>
                  <a:cubicBezTo>
                    <a:pt x="1" y="240"/>
                    <a:pt x="69" y="308"/>
                    <a:pt x="154" y="308"/>
                  </a:cubicBezTo>
                  <a:cubicBezTo>
                    <a:pt x="243" y="308"/>
                    <a:pt x="311" y="240"/>
                    <a:pt x="311" y="155"/>
                  </a:cubicBezTo>
                  <a:cubicBezTo>
                    <a:pt x="311" y="69"/>
                    <a:pt x="243" y="1"/>
                    <a:pt x="154"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16"/>
            <p:cNvSpPr/>
            <p:nvPr/>
          </p:nvSpPr>
          <p:spPr>
            <a:xfrm flipH="1">
              <a:off x="6691455" y="4138302"/>
              <a:ext cx="3065" cy="5816"/>
            </a:xfrm>
            <a:custGeom>
              <a:rect b="b" l="l" r="r" t="t"/>
              <a:pathLst>
                <a:path extrusionOk="0" h="93" w="49">
                  <a:moveTo>
                    <a:pt x="1" y="0"/>
                  </a:moveTo>
                  <a:lnTo>
                    <a:pt x="1" y="93"/>
                  </a:lnTo>
                  <a:cubicBezTo>
                    <a:pt x="28" y="93"/>
                    <a:pt x="48" y="72"/>
                    <a:pt x="48" y="44"/>
                  </a:cubicBezTo>
                  <a:cubicBezTo>
                    <a:pt x="48" y="21"/>
                    <a:pt x="28" y="0"/>
                    <a:pt x="1"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16"/>
            <p:cNvSpPr/>
            <p:nvPr/>
          </p:nvSpPr>
          <p:spPr>
            <a:xfrm flipH="1">
              <a:off x="6692331" y="4174326"/>
              <a:ext cx="4065" cy="4128"/>
            </a:xfrm>
            <a:custGeom>
              <a:rect b="b" l="l" r="r" t="t"/>
              <a:pathLst>
                <a:path extrusionOk="0" h="66" w="65">
                  <a:moveTo>
                    <a:pt x="31" y="1"/>
                  </a:moveTo>
                  <a:cubicBezTo>
                    <a:pt x="13" y="1"/>
                    <a:pt x="0" y="18"/>
                    <a:pt x="0" y="35"/>
                  </a:cubicBezTo>
                  <a:cubicBezTo>
                    <a:pt x="0" y="53"/>
                    <a:pt x="13" y="66"/>
                    <a:pt x="31" y="66"/>
                  </a:cubicBezTo>
                  <a:cubicBezTo>
                    <a:pt x="51" y="66"/>
                    <a:pt x="65" y="53"/>
                    <a:pt x="65" y="35"/>
                  </a:cubicBezTo>
                  <a:cubicBezTo>
                    <a:pt x="65" y="18"/>
                    <a:pt x="51" y="1"/>
                    <a:pt x="31"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16"/>
            <p:cNvSpPr/>
            <p:nvPr/>
          </p:nvSpPr>
          <p:spPr>
            <a:xfrm flipH="1">
              <a:off x="6755061" y="4165383"/>
              <a:ext cx="7943" cy="7943"/>
            </a:xfrm>
            <a:custGeom>
              <a:rect b="b" l="l" r="r" t="t"/>
              <a:pathLst>
                <a:path extrusionOk="0" h="127" w="127">
                  <a:moveTo>
                    <a:pt x="65" y="1"/>
                  </a:moveTo>
                  <a:cubicBezTo>
                    <a:pt x="31" y="1"/>
                    <a:pt x="0" y="28"/>
                    <a:pt x="0" y="62"/>
                  </a:cubicBezTo>
                  <a:cubicBezTo>
                    <a:pt x="0" y="100"/>
                    <a:pt x="31" y="127"/>
                    <a:pt x="65" y="127"/>
                  </a:cubicBezTo>
                  <a:cubicBezTo>
                    <a:pt x="99" y="127"/>
                    <a:pt x="126" y="100"/>
                    <a:pt x="126" y="62"/>
                  </a:cubicBezTo>
                  <a:cubicBezTo>
                    <a:pt x="126" y="28"/>
                    <a:pt x="99" y="1"/>
                    <a:pt x="65"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16"/>
            <p:cNvSpPr/>
            <p:nvPr/>
          </p:nvSpPr>
          <p:spPr>
            <a:xfrm flipH="1">
              <a:off x="6775387" y="4129546"/>
              <a:ext cx="7693" cy="7693"/>
            </a:xfrm>
            <a:custGeom>
              <a:rect b="b" l="l" r="r" t="t"/>
              <a:pathLst>
                <a:path extrusionOk="0" h="123" w="123">
                  <a:moveTo>
                    <a:pt x="61" y="0"/>
                  </a:moveTo>
                  <a:cubicBezTo>
                    <a:pt x="27" y="0"/>
                    <a:pt x="0" y="28"/>
                    <a:pt x="0" y="61"/>
                  </a:cubicBezTo>
                  <a:cubicBezTo>
                    <a:pt x="0" y="96"/>
                    <a:pt x="27" y="123"/>
                    <a:pt x="61" y="123"/>
                  </a:cubicBezTo>
                  <a:cubicBezTo>
                    <a:pt x="96" y="123"/>
                    <a:pt x="123" y="96"/>
                    <a:pt x="123" y="61"/>
                  </a:cubicBezTo>
                  <a:cubicBezTo>
                    <a:pt x="123" y="28"/>
                    <a:pt x="96" y="0"/>
                    <a:pt x="61"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16"/>
            <p:cNvSpPr/>
            <p:nvPr/>
          </p:nvSpPr>
          <p:spPr>
            <a:xfrm flipH="1">
              <a:off x="6743553" y="4109908"/>
              <a:ext cx="6067" cy="6067"/>
            </a:xfrm>
            <a:custGeom>
              <a:rect b="b" l="l" r="r" t="t"/>
              <a:pathLst>
                <a:path extrusionOk="0" h="97" w="97">
                  <a:moveTo>
                    <a:pt x="48" y="0"/>
                  </a:moveTo>
                  <a:cubicBezTo>
                    <a:pt x="21" y="0"/>
                    <a:pt x="1" y="24"/>
                    <a:pt x="1" y="48"/>
                  </a:cubicBezTo>
                  <a:cubicBezTo>
                    <a:pt x="1" y="76"/>
                    <a:pt x="21" y="96"/>
                    <a:pt x="48" y="96"/>
                  </a:cubicBezTo>
                  <a:cubicBezTo>
                    <a:pt x="73" y="96"/>
                    <a:pt x="97" y="76"/>
                    <a:pt x="97" y="48"/>
                  </a:cubicBezTo>
                  <a:cubicBezTo>
                    <a:pt x="97" y="24"/>
                    <a:pt x="73" y="0"/>
                    <a:pt x="48"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16"/>
            <p:cNvSpPr/>
            <p:nvPr/>
          </p:nvSpPr>
          <p:spPr>
            <a:xfrm flipH="1">
              <a:off x="6797152" y="3988638"/>
              <a:ext cx="118956" cy="56851"/>
            </a:xfrm>
            <a:custGeom>
              <a:rect b="b" l="l" r="r" t="t"/>
              <a:pathLst>
                <a:path extrusionOk="0" h="909" w="1902">
                  <a:moveTo>
                    <a:pt x="1530" y="0"/>
                  </a:moveTo>
                  <a:cubicBezTo>
                    <a:pt x="1506" y="0"/>
                    <a:pt x="1482" y="3"/>
                    <a:pt x="1458" y="7"/>
                  </a:cubicBezTo>
                  <a:lnTo>
                    <a:pt x="318" y="253"/>
                  </a:lnTo>
                  <a:cubicBezTo>
                    <a:pt x="126" y="290"/>
                    <a:pt x="0" y="468"/>
                    <a:pt x="35" y="646"/>
                  </a:cubicBezTo>
                  <a:cubicBezTo>
                    <a:pt x="64" y="800"/>
                    <a:pt x="208" y="908"/>
                    <a:pt x="372" y="908"/>
                  </a:cubicBezTo>
                  <a:cubicBezTo>
                    <a:pt x="396" y="908"/>
                    <a:pt x="420" y="906"/>
                    <a:pt x="444" y="901"/>
                  </a:cubicBezTo>
                  <a:lnTo>
                    <a:pt x="1584" y="655"/>
                  </a:lnTo>
                  <a:cubicBezTo>
                    <a:pt x="1776" y="618"/>
                    <a:pt x="1902" y="444"/>
                    <a:pt x="1867" y="266"/>
                  </a:cubicBezTo>
                  <a:cubicBezTo>
                    <a:pt x="1834" y="108"/>
                    <a:pt x="1693" y="0"/>
                    <a:pt x="1530"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16"/>
            <p:cNvSpPr/>
            <p:nvPr/>
          </p:nvSpPr>
          <p:spPr>
            <a:xfrm flipH="1">
              <a:off x="6790335" y="4034232"/>
              <a:ext cx="118080" cy="46907"/>
            </a:xfrm>
            <a:custGeom>
              <a:rect b="b" l="l" r="r" t="t"/>
              <a:pathLst>
                <a:path extrusionOk="0" h="750" w="1888">
                  <a:moveTo>
                    <a:pt x="1535" y="1"/>
                  </a:moveTo>
                  <a:cubicBezTo>
                    <a:pt x="1527" y="1"/>
                    <a:pt x="1518" y="1"/>
                    <a:pt x="1509" y="2"/>
                  </a:cubicBezTo>
                  <a:lnTo>
                    <a:pt x="345" y="90"/>
                  </a:lnTo>
                  <a:cubicBezTo>
                    <a:pt x="150" y="101"/>
                    <a:pt x="0" y="257"/>
                    <a:pt x="11" y="438"/>
                  </a:cubicBezTo>
                  <a:cubicBezTo>
                    <a:pt x="20" y="616"/>
                    <a:pt x="176" y="750"/>
                    <a:pt x="361" y="750"/>
                  </a:cubicBezTo>
                  <a:cubicBezTo>
                    <a:pt x="368" y="750"/>
                    <a:pt x="376" y="749"/>
                    <a:pt x="383" y="749"/>
                  </a:cubicBezTo>
                  <a:lnTo>
                    <a:pt x="1547" y="661"/>
                  </a:lnTo>
                  <a:cubicBezTo>
                    <a:pt x="1741" y="647"/>
                    <a:pt x="1888" y="493"/>
                    <a:pt x="1878" y="309"/>
                  </a:cubicBezTo>
                  <a:cubicBezTo>
                    <a:pt x="1868" y="136"/>
                    <a:pt x="1715" y="1"/>
                    <a:pt x="1535"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16"/>
            <p:cNvSpPr/>
            <p:nvPr/>
          </p:nvSpPr>
          <p:spPr>
            <a:xfrm flipH="1">
              <a:off x="6796902" y="4059999"/>
              <a:ext cx="119456" cy="58665"/>
            </a:xfrm>
            <a:custGeom>
              <a:rect b="b" l="l" r="r" t="t"/>
              <a:pathLst>
                <a:path extrusionOk="0" h="938" w="1910">
                  <a:moveTo>
                    <a:pt x="375" y="0"/>
                  </a:moveTo>
                  <a:cubicBezTo>
                    <a:pt x="223" y="0"/>
                    <a:pt x="85" y="98"/>
                    <a:pt x="45" y="242"/>
                  </a:cubicBezTo>
                  <a:cubicBezTo>
                    <a:pt x="1" y="419"/>
                    <a:pt x="117" y="603"/>
                    <a:pt x="305" y="652"/>
                  </a:cubicBezTo>
                  <a:lnTo>
                    <a:pt x="1438" y="924"/>
                  </a:lnTo>
                  <a:cubicBezTo>
                    <a:pt x="1470" y="933"/>
                    <a:pt x="1502" y="937"/>
                    <a:pt x="1534" y="937"/>
                  </a:cubicBezTo>
                  <a:cubicBezTo>
                    <a:pt x="1687" y="937"/>
                    <a:pt x="1825" y="840"/>
                    <a:pt x="1862" y="696"/>
                  </a:cubicBezTo>
                  <a:cubicBezTo>
                    <a:pt x="1909" y="518"/>
                    <a:pt x="1793" y="334"/>
                    <a:pt x="1605" y="286"/>
                  </a:cubicBezTo>
                  <a:lnTo>
                    <a:pt x="472" y="13"/>
                  </a:lnTo>
                  <a:cubicBezTo>
                    <a:pt x="440" y="4"/>
                    <a:pt x="407" y="0"/>
                    <a:pt x="375"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16"/>
            <p:cNvSpPr/>
            <p:nvPr/>
          </p:nvSpPr>
          <p:spPr>
            <a:xfrm flipH="1">
              <a:off x="6826422" y="4078324"/>
              <a:ext cx="114453" cy="75614"/>
            </a:xfrm>
            <a:custGeom>
              <a:rect b="b" l="l" r="r" t="t"/>
              <a:pathLst>
                <a:path extrusionOk="0" h="1209" w="1830">
                  <a:moveTo>
                    <a:pt x="375" y="1"/>
                  </a:moveTo>
                  <a:cubicBezTo>
                    <a:pt x="256" y="1"/>
                    <a:pt x="145" y="61"/>
                    <a:pt x="86" y="167"/>
                  </a:cubicBezTo>
                  <a:cubicBezTo>
                    <a:pt x="1" y="327"/>
                    <a:pt x="69" y="536"/>
                    <a:pt x="239" y="628"/>
                  </a:cubicBezTo>
                  <a:lnTo>
                    <a:pt x="1274" y="1164"/>
                  </a:lnTo>
                  <a:cubicBezTo>
                    <a:pt x="1330" y="1194"/>
                    <a:pt x="1390" y="1209"/>
                    <a:pt x="1450" y="1209"/>
                  </a:cubicBezTo>
                  <a:cubicBezTo>
                    <a:pt x="1570" y="1209"/>
                    <a:pt x="1684" y="1149"/>
                    <a:pt x="1741" y="1041"/>
                  </a:cubicBezTo>
                  <a:cubicBezTo>
                    <a:pt x="1830" y="880"/>
                    <a:pt x="1762" y="676"/>
                    <a:pt x="1591" y="584"/>
                  </a:cubicBezTo>
                  <a:lnTo>
                    <a:pt x="554" y="48"/>
                  </a:lnTo>
                  <a:cubicBezTo>
                    <a:pt x="496" y="16"/>
                    <a:pt x="435" y="1"/>
                    <a:pt x="375"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16"/>
            <p:cNvSpPr/>
            <p:nvPr/>
          </p:nvSpPr>
          <p:spPr>
            <a:xfrm flipH="1">
              <a:off x="6840056" y="3994205"/>
              <a:ext cx="114703" cy="127024"/>
            </a:xfrm>
            <a:custGeom>
              <a:rect b="b" l="l" r="r" t="t"/>
              <a:pathLst>
                <a:path extrusionOk="0" h="2031" w="1834">
                  <a:moveTo>
                    <a:pt x="1120" y="0"/>
                  </a:moveTo>
                  <a:cubicBezTo>
                    <a:pt x="1085" y="0"/>
                    <a:pt x="1049" y="6"/>
                    <a:pt x="1014" y="17"/>
                  </a:cubicBezTo>
                  <a:cubicBezTo>
                    <a:pt x="618" y="140"/>
                    <a:pt x="219" y="461"/>
                    <a:pt x="79" y="884"/>
                  </a:cubicBezTo>
                  <a:lnTo>
                    <a:pt x="35" y="1328"/>
                  </a:lnTo>
                  <a:cubicBezTo>
                    <a:pt x="1" y="1652"/>
                    <a:pt x="240" y="1942"/>
                    <a:pt x="563" y="1973"/>
                  </a:cubicBezTo>
                  <a:lnTo>
                    <a:pt x="1093" y="2028"/>
                  </a:lnTo>
                  <a:cubicBezTo>
                    <a:pt x="1111" y="2030"/>
                    <a:pt x="1130" y="2031"/>
                    <a:pt x="1149" y="2031"/>
                  </a:cubicBezTo>
                  <a:cubicBezTo>
                    <a:pt x="1450" y="2031"/>
                    <a:pt x="1709" y="1804"/>
                    <a:pt x="1738" y="1499"/>
                  </a:cubicBezTo>
                  <a:lnTo>
                    <a:pt x="1809" y="771"/>
                  </a:lnTo>
                  <a:cubicBezTo>
                    <a:pt x="1833" y="546"/>
                    <a:pt x="1728" y="331"/>
                    <a:pt x="1537" y="212"/>
                  </a:cubicBezTo>
                  <a:lnTo>
                    <a:pt x="1352" y="78"/>
                  </a:lnTo>
                  <a:cubicBezTo>
                    <a:pt x="1283" y="28"/>
                    <a:pt x="1202" y="0"/>
                    <a:pt x="1120"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16"/>
            <p:cNvSpPr/>
            <p:nvPr/>
          </p:nvSpPr>
          <p:spPr>
            <a:xfrm flipH="1">
              <a:off x="6482251" y="3970501"/>
              <a:ext cx="364498" cy="12821"/>
            </a:xfrm>
            <a:custGeom>
              <a:rect b="b" l="l" r="r" t="t"/>
              <a:pathLst>
                <a:path extrusionOk="0" h="205" w="5828">
                  <a:moveTo>
                    <a:pt x="2912" y="0"/>
                  </a:moveTo>
                  <a:cubicBezTo>
                    <a:pt x="1305" y="0"/>
                    <a:pt x="1" y="48"/>
                    <a:pt x="1" y="102"/>
                  </a:cubicBezTo>
                  <a:cubicBezTo>
                    <a:pt x="1" y="161"/>
                    <a:pt x="1305" y="205"/>
                    <a:pt x="2912" y="205"/>
                  </a:cubicBezTo>
                  <a:cubicBezTo>
                    <a:pt x="4524" y="205"/>
                    <a:pt x="5828" y="161"/>
                    <a:pt x="5828" y="102"/>
                  </a:cubicBezTo>
                  <a:cubicBezTo>
                    <a:pt x="5828" y="48"/>
                    <a:pt x="4524" y="0"/>
                    <a:pt x="2912" y="0"/>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16"/>
            <p:cNvSpPr/>
            <p:nvPr/>
          </p:nvSpPr>
          <p:spPr>
            <a:xfrm flipH="1">
              <a:off x="6943501" y="4159253"/>
              <a:ext cx="269621" cy="348737"/>
            </a:xfrm>
            <a:custGeom>
              <a:rect b="b" l="l" r="r" t="t"/>
              <a:pathLst>
                <a:path extrusionOk="0" h="5576" w="4311">
                  <a:moveTo>
                    <a:pt x="811" y="0"/>
                  </a:moveTo>
                  <a:cubicBezTo>
                    <a:pt x="754" y="0"/>
                    <a:pt x="696" y="26"/>
                    <a:pt x="656" y="89"/>
                  </a:cubicBezTo>
                  <a:cubicBezTo>
                    <a:pt x="1" y="1102"/>
                    <a:pt x="550" y="2216"/>
                    <a:pt x="1203" y="3076"/>
                  </a:cubicBezTo>
                  <a:cubicBezTo>
                    <a:pt x="1954" y="4069"/>
                    <a:pt x="2889" y="4895"/>
                    <a:pt x="3950" y="5547"/>
                  </a:cubicBezTo>
                  <a:cubicBezTo>
                    <a:pt x="3983" y="5567"/>
                    <a:pt x="4015" y="5575"/>
                    <a:pt x="4045" y="5575"/>
                  </a:cubicBezTo>
                  <a:cubicBezTo>
                    <a:pt x="4205" y="5575"/>
                    <a:pt x="4310" y="5329"/>
                    <a:pt x="4138" y="5222"/>
                  </a:cubicBezTo>
                  <a:cubicBezTo>
                    <a:pt x="3292" y="4700"/>
                    <a:pt x="2527" y="4069"/>
                    <a:pt x="1875" y="3317"/>
                  </a:cubicBezTo>
                  <a:cubicBezTo>
                    <a:pt x="1182" y="2515"/>
                    <a:pt x="295" y="1341"/>
                    <a:pt x="981" y="276"/>
                  </a:cubicBezTo>
                  <a:cubicBezTo>
                    <a:pt x="1070" y="134"/>
                    <a:pt x="942" y="0"/>
                    <a:pt x="811" y="0"/>
                  </a:cubicBezTo>
                  <a:close/>
                </a:path>
              </a:pathLst>
            </a:custGeom>
            <a:solidFill>
              <a:srgbClr val="9993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16"/>
            <p:cNvSpPr/>
            <p:nvPr/>
          </p:nvSpPr>
          <p:spPr>
            <a:xfrm flipH="1">
              <a:off x="6693769" y="3907459"/>
              <a:ext cx="77615" cy="27644"/>
            </a:xfrm>
            <a:custGeom>
              <a:rect b="b" l="l" r="r" t="t"/>
              <a:pathLst>
                <a:path extrusionOk="0" h="442" w="1241">
                  <a:moveTo>
                    <a:pt x="219" y="0"/>
                  </a:moveTo>
                  <a:cubicBezTo>
                    <a:pt x="1" y="0"/>
                    <a:pt x="8" y="353"/>
                    <a:pt x="240" y="373"/>
                  </a:cubicBezTo>
                  <a:cubicBezTo>
                    <a:pt x="495" y="397"/>
                    <a:pt x="749" y="421"/>
                    <a:pt x="1001" y="441"/>
                  </a:cubicBezTo>
                  <a:cubicBezTo>
                    <a:pt x="1007" y="442"/>
                    <a:pt x="1014" y="442"/>
                    <a:pt x="1020" y="442"/>
                  </a:cubicBezTo>
                  <a:cubicBezTo>
                    <a:pt x="1240" y="442"/>
                    <a:pt x="1234" y="89"/>
                    <a:pt x="1001" y="66"/>
                  </a:cubicBezTo>
                  <a:cubicBezTo>
                    <a:pt x="749" y="45"/>
                    <a:pt x="495" y="22"/>
                    <a:pt x="240" y="1"/>
                  </a:cubicBezTo>
                  <a:cubicBezTo>
                    <a:pt x="233" y="0"/>
                    <a:pt x="225" y="0"/>
                    <a:pt x="219" y="0"/>
                  </a:cubicBezTo>
                  <a:close/>
                </a:path>
              </a:pathLst>
            </a:custGeom>
            <a:solidFill>
              <a:srgbClr val="EFE3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16"/>
            <p:cNvSpPr/>
            <p:nvPr/>
          </p:nvSpPr>
          <p:spPr>
            <a:xfrm flipH="1">
              <a:off x="6644486" y="3934102"/>
              <a:ext cx="36150" cy="49846"/>
            </a:xfrm>
            <a:custGeom>
              <a:rect b="b" l="l" r="r" t="t"/>
              <a:pathLst>
                <a:path extrusionOk="0" h="797" w="578">
                  <a:moveTo>
                    <a:pt x="228" y="1"/>
                  </a:moveTo>
                  <a:cubicBezTo>
                    <a:pt x="115" y="1"/>
                    <a:pt x="1" y="91"/>
                    <a:pt x="42" y="231"/>
                  </a:cubicBezTo>
                  <a:cubicBezTo>
                    <a:pt x="86" y="377"/>
                    <a:pt x="130" y="521"/>
                    <a:pt x="174" y="664"/>
                  </a:cubicBezTo>
                  <a:cubicBezTo>
                    <a:pt x="202" y="756"/>
                    <a:pt x="275" y="796"/>
                    <a:pt x="350" y="796"/>
                  </a:cubicBezTo>
                  <a:cubicBezTo>
                    <a:pt x="463" y="796"/>
                    <a:pt x="577" y="705"/>
                    <a:pt x="536" y="565"/>
                  </a:cubicBezTo>
                  <a:cubicBezTo>
                    <a:pt x="492" y="421"/>
                    <a:pt x="448" y="275"/>
                    <a:pt x="404" y="131"/>
                  </a:cubicBezTo>
                  <a:cubicBezTo>
                    <a:pt x="376" y="40"/>
                    <a:pt x="302" y="1"/>
                    <a:pt x="228" y="1"/>
                  </a:cubicBezTo>
                  <a:close/>
                </a:path>
              </a:pathLst>
            </a:custGeom>
            <a:solidFill>
              <a:srgbClr val="EFE3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16"/>
            <p:cNvSpPr/>
            <p:nvPr/>
          </p:nvSpPr>
          <p:spPr>
            <a:xfrm flipH="1">
              <a:off x="6952883" y="3895388"/>
              <a:ext cx="107323" cy="198010"/>
            </a:xfrm>
            <a:custGeom>
              <a:rect b="b" l="l" r="r" t="t"/>
              <a:pathLst>
                <a:path extrusionOk="0" h="3166" w="1716">
                  <a:moveTo>
                    <a:pt x="1053" y="0"/>
                  </a:moveTo>
                  <a:cubicBezTo>
                    <a:pt x="1011" y="0"/>
                    <a:pt x="967" y="17"/>
                    <a:pt x="929" y="57"/>
                  </a:cubicBezTo>
                  <a:cubicBezTo>
                    <a:pt x="0" y="1013"/>
                    <a:pt x="4" y="2553"/>
                    <a:pt x="1335" y="3147"/>
                  </a:cubicBezTo>
                  <a:cubicBezTo>
                    <a:pt x="1363" y="3160"/>
                    <a:pt x="1391" y="3165"/>
                    <a:pt x="1418" y="3165"/>
                  </a:cubicBezTo>
                  <a:cubicBezTo>
                    <a:pt x="1596" y="3165"/>
                    <a:pt x="1716" y="2909"/>
                    <a:pt x="1523" y="2822"/>
                  </a:cubicBezTo>
                  <a:cubicBezTo>
                    <a:pt x="423" y="2331"/>
                    <a:pt x="423" y="1116"/>
                    <a:pt x="1192" y="320"/>
                  </a:cubicBezTo>
                  <a:cubicBezTo>
                    <a:pt x="1320" y="187"/>
                    <a:pt x="1194" y="0"/>
                    <a:pt x="1053" y="0"/>
                  </a:cubicBezTo>
                  <a:close/>
                </a:path>
              </a:pathLst>
            </a:custGeom>
            <a:solidFill>
              <a:srgbClr val="FF9D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16"/>
            <p:cNvSpPr/>
            <p:nvPr/>
          </p:nvSpPr>
          <p:spPr>
            <a:xfrm flipH="1">
              <a:off x="6491632" y="3876750"/>
              <a:ext cx="66233" cy="82243"/>
            </a:xfrm>
            <a:custGeom>
              <a:rect b="b" l="l" r="r" t="t"/>
              <a:pathLst>
                <a:path extrusionOk="0" h="1315" w="1059">
                  <a:moveTo>
                    <a:pt x="21" y="1"/>
                  </a:moveTo>
                  <a:cubicBezTo>
                    <a:pt x="7" y="1"/>
                    <a:pt x="1" y="7"/>
                    <a:pt x="1" y="24"/>
                  </a:cubicBezTo>
                  <a:cubicBezTo>
                    <a:pt x="1" y="137"/>
                    <a:pt x="785" y="1267"/>
                    <a:pt x="785" y="1267"/>
                  </a:cubicBezTo>
                  <a:cubicBezTo>
                    <a:pt x="785" y="1267"/>
                    <a:pt x="861" y="1315"/>
                    <a:pt x="935" y="1315"/>
                  </a:cubicBezTo>
                  <a:cubicBezTo>
                    <a:pt x="997" y="1315"/>
                    <a:pt x="1058" y="1277"/>
                    <a:pt x="1058" y="1137"/>
                  </a:cubicBezTo>
                  <a:cubicBezTo>
                    <a:pt x="1058" y="861"/>
                    <a:pt x="171" y="1"/>
                    <a:pt x="21" y="1"/>
                  </a:cubicBezTo>
                  <a:close/>
                </a:path>
              </a:pathLst>
            </a:custGeom>
            <a:solidFill>
              <a:srgbClr val="EF6F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16"/>
            <p:cNvSpPr/>
            <p:nvPr/>
          </p:nvSpPr>
          <p:spPr>
            <a:xfrm flipH="1">
              <a:off x="5956394" y="3583115"/>
              <a:ext cx="201324" cy="210393"/>
            </a:xfrm>
            <a:custGeom>
              <a:rect b="b" l="l" r="r" t="t"/>
              <a:pathLst>
                <a:path extrusionOk="0" h="3364" w="3219">
                  <a:moveTo>
                    <a:pt x="2248" y="0"/>
                  </a:moveTo>
                  <a:cubicBezTo>
                    <a:pt x="2046" y="0"/>
                    <a:pt x="1971" y="319"/>
                    <a:pt x="2191" y="363"/>
                  </a:cubicBezTo>
                  <a:cubicBezTo>
                    <a:pt x="2706" y="473"/>
                    <a:pt x="2768" y="1067"/>
                    <a:pt x="2536" y="1466"/>
                  </a:cubicBezTo>
                  <a:cubicBezTo>
                    <a:pt x="2361" y="1767"/>
                    <a:pt x="2054" y="2002"/>
                    <a:pt x="1781" y="2197"/>
                  </a:cubicBezTo>
                  <a:cubicBezTo>
                    <a:pt x="1296" y="2542"/>
                    <a:pt x="768" y="2801"/>
                    <a:pt x="207" y="2992"/>
                  </a:cubicBezTo>
                  <a:cubicBezTo>
                    <a:pt x="0" y="3060"/>
                    <a:pt x="62" y="3364"/>
                    <a:pt x="246" y="3364"/>
                  </a:cubicBezTo>
                  <a:cubicBezTo>
                    <a:pt x="265" y="3364"/>
                    <a:pt x="285" y="3361"/>
                    <a:pt x="307" y="3354"/>
                  </a:cubicBezTo>
                  <a:cubicBezTo>
                    <a:pt x="1201" y="3046"/>
                    <a:pt x="2273" y="2545"/>
                    <a:pt x="2812" y="1726"/>
                  </a:cubicBezTo>
                  <a:cubicBezTo>
                    <a:pt x="3218" y="1105"/>
                    <a:pt x="3119" y="176"/>
                    <a:pt x="2293" y="5"/>
                  </a:cubicBezTo>
                  <a:cubicBezTo>
                    <a:pt x="2278" y="2"/>
                    <a:pt x="2263" y="0"/>
                    <a:pt x="2248" y="0"/>
                  </a:cubicBezTo>
                  <a:close/>
                </a:path>
              </a:pathLst>
            </a:custGeom>
            <a:solidFill>
              <a:srgbClr val="F7C9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16"/>
            <p:cNvSpPr/>
            <p:nvPr/>
          </p:nvSpPr>
          <p:spPr>
            <a:xfrm flipH="1">
              <a:off x="5991418" y="3169461"/>
              <a:ext cx="76990" cy="169052"/>
            </a:xfrm>
            <a:custGeom>
              <a:rect b="b" l="l" r="r" t="t"/>
              <a:pathLst>
                <a:path extrusionOk="0" h="2703" w="1231">
                  <a:moveTo>
                    <a:pt x="255" y="0"/>
                  </a:moveTo>
                  <a:cubicBezTo>
                    <a:pt x="103" y="0"/>
                    <a:pt x="1" y="245"/>
                    <a:pt x="166" y="358"/>
                  </a:cubicBezTo>
                  <a:cubicBezTo>
                    <a:pt x="862" y="850"/>
                    <a:pt x="733" y="1748"/>
                    <a:pt x="394" y="2417"/>
                  </a:cubicBezTo>
                  <a:cubicBezTo>
                    <a:pt x="321" y="2565"/>
                    <a:pt x="453" y="2703"/>
                    <a:pt x="577" y="2703"/>
                  </a:cubicBezTo>
                  <a:cubicBezTo>
                    <a:pt x="632" y="2703"/>
                    <a:pt x="686" y="2675"/>
                    <a:pt x="719" y="2608"/>
                  </a:cubicBezTo>
                  <a:cubicBezTo>
                    <a:pt x="1155" y="1734"/>
                    <a:pt x="1231" y="653"/>
                    <a:pt x="353" y="34"/>
                  </a:cubicBezTo>
                  <a:cubicBezTo>
                    <a:pt x="320" y="10"/>
                    <a:pt x="286" y="0"/>
                    <a:pt x="255" y="0"/>
                  </a:cubicBezTo>
                  <a:close/>
                </a:path>
              </a:pathLst>
            </a:custGeom>
            <a:solidFill>
              <a:srgbClr val="F7C9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16"/>
            <p:cNvSpPr/>
            <p:nvPr/>
          </p:nvSpPr>
          <p:spPr>
            <a:xfrm flipH="1">
              <a:off x="6139393" y="2892211"/>
              <a:ext cx="208016" cy="174306"/>
            </a:xfrm>
            <a:custGeom>
              <a:rect b="b" l="l" r="r" t="t"/>
              <a:pathLst>
                <a:path extrusionOk="0" h="2787" w="3326">
                  <a:moveTo>
                    <a:pt x="271" y="0"/>
                  </a:moveTo>
                  <a:cubicBezTo>
                    <a:pt x="71" y="0"/>
                    <a:pt x="1" y="313"/>
                    <a:pt x="220" y="367"/>
                  </a:cubicBezTo>
                  <a:cubicBezTo>
                    <a:pt x="1359" y="634"/>
                    <a:pt x="2933" y="1139"/>
                    <a:pt x="2810" y="2607"/>
                  </a:cubicBezTo>
                  <a:cubicBezTo>
                    <a:pt x="2800" y="2726"/>
                    <a:pt x="2888" y="2786"/>
                    <a:pt x="2981" y="2786"/>
                  </a:cubicBezTo>
                  <a:cubicBezTo>
                    <a:pt x="3074" y="2786"/>
                    <a:pt x="3172" y="2726"/>
                    <a:pt x="3182" y="2607"/>
                  </a:cubicBezTo>
                  <a:cubicBezTo>
                    <a:pt x="3326" y="965"/>
                    <a:pt x="1622" y="309"/>
                    <a:pt x="319" y="6"/>
                  </a:cubicBezTo>
                  <a:cubicBezTo>
                    <a:pt x="302" y="2"/>
                    <a:pt x="286" y="0"/>
                    <a:pt x="271" y="0"/>
                  </a:cubicBezTo>
                  <a:close/>
                </a:path>
              </a:pathLst>
            </a:custGeom>
            <a:solidFill>
              <a:srgbClr val="F7C9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19" name="Google Shape;1419;p16"/>
            <p:cNvGrpSpPr/>
            <p:nvPr/>
          </p:nvGrpSpPr>
          <p:grpSpPr>
            <a:xfrm>
              <a:off x="6720483" y="1546905"/>
              <a:ext cx="1630144" cy="1130547"/>
              <a:chOff x="6720483" y="1546905"/>
              <a:chExt cx="1630144" cy="1130547"/>
            </a:xfrm>
          </p:grpSpPr>
          <p:sp>
            <p:nvSpPr>
              <p:cNvPr id="1420" name="Google Shape;1420;p16"/>
              <p:cNvSpPr/>
              <p:nvPr/>
            </p:nvSpPr>
            <p:spPr>
              <a:xfrm rot="10800000">
                <a:off x="6720483" y="1546905"/>
                <a:ext cx="1630144" cy="1130547"/>
              </a:xfrm>
              <a:custGeom>
                <a:rect b="b" l="l" r="r" t="t"/>
                <a:pathLst>
                  <a:path extrusionOk="0" h="37941" w="54712">
                    <a:moveTo>
                      <a:pt x="46962" y="1"/>
                    </a:moveTo>
                    <a:cubicBezTo>
                      <a:pt x="46837" y="28"/>
                      <a:pt x="42163" y="5979"/>
                      <a:pt x="41904" y="6006"/>
                    </a:cubicBezTo>
                    <a:cubicBezTo>
                      <a:pt x="41830" y="6013"/>
                      <a:pt x="41755" y="6015"/>
                      <a:pt x="41680" y="6015"/>
                    </a:cubicBezTo>
                    <a:cubicBezTo>
                      <a:pt x="41577" y="6015"/>
                      <a:pt x="41474" y="6011"/>
                      <a:pt x="41372" y="6009"/>
                    </a:cubicBezTo>
                    <a:cubicBezTo>
                      <a:pt x="40058" y="5996"/>
                      <a:pt x="38745" y="5965"/>
                      <a:pt x="37430" y="5965"/>
                    </a:cubicBezTo>
                    <a:cubicBezTo>
                      <a:pt x="35976" y="5969"/>
                      <a:pt x="34519" y="5999"/>
                      <a:pt x="33065" y="6009"/>
                    </a:cubicBezTo>
                    <a:cubicBezTo>
                      <a:pt x="32799" y="6011"/>
                      <a:pt x="32533" y="6012"/>
                      <a:pt x="32267" y="6012"/>
                    </a:cubicBezTo>
                    <a:cubicBezTo>
                      <a:pt x="31681" y="6012"/>
                      <a:pt x="31095" y="6008"/>
                      <a:pt x="30509" y="6006"/>
                    </a:cubicBezTo>
                    <a:cubicBezTo>
                      <a:pt x="28872" y="5999"/>
                      <a:pt x="27240" y="5992"/>
                      <a:pt x="25606" y="5979"/>
                    </a:cubicBezTo>
                    <a:cubicBezTo>
                      <a:pt x="24850" y="5973"/>
                      <a:pt x="24097" y="5943"/>
                      <a:pt x="23344" y="5943"/>
                    </a:cubicBezTo>
                    <a:cubicBezTo>
                      <a:pt x="23245" y="5943"/>
                      <a:pt x="23146" y="5944"/>
                      <a:pt x="23047" y="5945"/>
                    </a:cubicBezTo>
                    <a:cubicBezTo>
                      <a:pt x="21201" y="5965"/>
                      <a:pt x="19354" y="6006"/>
                      <a:pt x="17505" y="6046"/>
                    </a:cubicBezTo>
                    <a:cubicBezTo>
                      <a:pt x="16656" y="6063"/>
                      <a:pt x="15804" y="6098"/>
                      <a:pt x="14952" y="6124"/>
                    </a:cubicBezTo>
                    <a:cubicBezTo>
                      <a:pt x="13498" y="6168"/>
                      <a:pt x="12045" y="6243"/>
                      <a:pt x="10591" y="6249"/>
                    </a:cubicBezTo>
                    <a:cubicBezTo>
                      <a:pt x="9496" y="6255"/>
                      <a:pt x="8400" y="6286"/>
                      <a:pt x="7304" y="6286"/>
                    </a:cubicBezTo>
                    <a:cubicBezTo>
                      <a:pt x="6305" y="6286"/>
                      <a:pt x="5306" y="6260"/>
                      <a:pt x="4308" y="6165"/>
                    </a:cubicBezTo>
                    <a:cubicBezTo>
                      <a:pt x="4246" y="6159"/>
                      <a:pt x="4184" y="6157"/>
                      <a:pt x="4121" y="6157"/>
                    </a:cubicBezTo>
                    <a:cubicBezTo>
                      <a:pt x="4006" y="6157"/>
                      <a:pt x="3891" y="6164"/>
                      <a:pt x="3777" y="6168"/>
                    </a:cubicBezTo>
                    <a:cubicBezTo>
                      <a:pt x="2750" y="6215"/>
                      <a:pt x="1719" y="6260"/>
                      <a:pt x="691" y="6313"/>
                    </a:cubicBezTo>
                    <a:cubicBezTo>
                      <a:pt x="491" y="6327"/>
                      <a:pt x="295" y="6385"/>
                      <a:pt x="45" y="6432"/>
                    </a:cubicBezTo>
                    <a:cubicBezTo>
                      <a:pt x="1" y="7761"/>
                      <a:pt x="166" y="9025"/>
                      <a:pt x="400" y="10277"/>
                    </a:cubicBezTo>
                    <a:cubicBezTo>
                      <a:pt x="589" y="11291"/>
                      <a:pt x="691" y="12309"/>
                      <a:pt x="725" y="13336"/>
                    </a:cubicBezTo>
                    <a:cubicBezTo>
                      <a:pt x="775" y="14935"/>
                      <a:pt x="809" y="16535"/>
                      <a:pt x="884" y="18131"/>
                    </a:cubicBezTo>
                    <a:cubicBezTo>
                      <a:pt x="945" y="19439"/>
                      <a:pt x="1069" y="20748"/>
                      <a:pt x="1147" y="22056"/>
                    </a:cubicBezTo>
                    <a:cubicBezTo>
                      <a:pt x="1238" y="23581"/>
                      <a:pt x="1330" y="25106"/>
                      <a:pt x="1394" y="26631"/>
                    </a:cubicBezTo>
                    <a:cubicBezTo>
                      <a:pt x="1461" y="28227"/>
                      <a:pt x="1522" y="29826"/>
                      <a:pt x="1536" y="31425"/>
                    </a:cubicBezTo>
                    <a:cubicBezTo>
                      <a:pt x="1549" y="33059"/>
                      <a:pt x="1499" y="34692"/>
                      <a:pt x="1485" y="36325"/>
                    </a:cubicBezTo>
                    <a:cubicBezTo>
                      <a:pt x="1485" y="36609"/>
                      <a:pt x="1502" y="36893"/>
                      <a:pt x="1543" y="37173"/>
                    </a:cubicBezTo>
                    <a:cubicBezTo>
                      <a:pt x="1582" y="37448"/>
                      <a:pt x="1771" y="37586"/>
                      <a:pt x="2054" y="37586"/>
                    </a:cubicBezTo>
                    <a:cubicBezTo>
                      <a:pt x="2060" y="37586"/>
                      <a:pt x="2067" y="37586"/>
                      <a:pt x="2073" y="37586"/>
                    </a:cubicBezTo>
                    <a:cubicBezTo>
                      <a:pt x="2212" y="37579"/>
                      <a:pt x="2354" y="37546"/>
                      <a:pt x="2496" y="37535"/>
                    </a:cubicBezTo>
                    <a:cubicBezTo>
                      <a:pt x="3779" y="37456"/>
                      <a:pt x="5059" y="37339"/>
                      <a:pt x="6347" y="37339"/>
                    </a:cubicBezTo>
                    <a:cubicBezTo>
                      <a:pt x="6587" y="37339"/>
                      <a:pt x="6827" y="37343"/>
                      <a:pt x="7067" y="37352"/>
                    </a:cubicBezTo>
                    <a:cubicBezTo>
                      <a:pt x="8802" y="37419"/>
                      <a:pt x="10538" y="37462"/>
                      <a:pt x="12273" y="37462"/>
                    </a:cubicBezTo>
                    <a:cubicBezTo>
                      <a:pt x="13697" y="37462"/>
                      <a:pt x="15120" y="37433"/>
                      <a:pt x="16541" y="37366"/>
                    </a:cubicBezTo>
                    <a:cubicBezTo>
                      <a:pt x="17260" y="37331"/>
                      <a:pt x="17977" y="37316"/>
                      <a:pt x="18693" y="37316"/>
                    </a:cubicBezTo>
                    <a:cubicBezTo>
                      <a:pt x="20284" y="37316"/>
                      <a:pt x="21870" y="37391"/>
                      <a:pt x="23463" y="37491"/>
                    </a:cubicBezTo>
                    <a:cubicBezTo>
                      <a:pt x="25410" y="37613"/>
                      <a:pt x="27361" y="37671"/>
                      <a:pt x="29315" y="37731"/>
                    </a:cubicBezTo>
                    <a:cubicBezTo>
                      <a:pt x="30732" y="37775"/>
                      <a:pt x="32155" y="37758"/>
                      <a:pt x="33575" y="37809"/>
                    </a:cubicBezTo>
                    <a:cubicBezTo>
                      <a:pt x="35083" y="37868"/>
                      <a:pt x="36591" y="37922"/>
                      <a:pt x="38100" y="37922"/>
                    </a:cubicBezTo>
                    <a:cubicBezTo>
                      <a:pt x="38758" y="37922"/>
                      <a:pt x="39416" y="37912"/>
                      <a:pt x="40074" y="37887"/>
                    </a:cubicBezTo>
                    <a:cubicBezTo>
                      <a:pt x="40721" y="37862"/>
                      <a:pt x="41370" y="37848"/>
                      <a:pt x="42018" y="37848"/>
                    </a:cubicBezTo>
                    <a:cubicBezTo>
                      <a:pt x="42578" y="37848"/>
                      <a:pt x="43139" y="37858"/>
                      <a:pt x="43699" y="37880"/>
                    </a:cubicBezTo>
                    <a:cubicBezTo>
                      <a:pt x="44795" y="37925"/>
                      <a:pt x="45892" y="37940"/>
                      <a:pt x="46988" y="37940"/>
                    </a:cubicBezTo>
                    <a:cubicBezTo>
                      <a:pt x="49124" y="37940"/>
                      <a:pt x="51260" y="37881"/>
                      <a:pt x="53396" y="37863"/>
                    </a:cubicBezTo>
                    <a:cubicBezTo>
                      <a:pt x="53707" y="37860"/>
                      <a:pt x="54018" y="37792"/>
                      <a:pt x="54319" y="37755"/>
                    </a:cubicBezTo>
                    <a:cubicBezTo>
                      <a:pt x="54711" y="36754"/>
                      <a:pt x="53967" y="28690"/>
                      <a:pt x="53991" y="26299"/>
                    </a:cubicBezTo>
                    <a:cubicBezTo>
                      <a:pt x="54011" y="24453"/>
                      <a:pt x="53981" y="22604"/>
                      <a:pt x="53876" y="20761"/>
                    </a:cubicBezTo>
                    <a:cubicBezTo>
                      <a:pt x="53707" y="17816"/>
                      <a:pt x="53470" y="14875"/>
                      <a:pt x="53389" y="11926"/>
                    </a:cubicBezTo>
                    <a:cubicBezTo>
                      <a:pt x="53338" y="10080"/>
                      <a:pt x="53301" y="8231"/>
                      <a:pt x="53254" y="6385"/>
                    </a:cubicBezTo>
                    <a:cubicBezTo>
                      <a:pt x="53250" y="6219"/>
                      <a:pt x="53207" y="6050"/>
                      <a:pt x="53173" y="5810"/>
                    </a:cubicBezTo>
                    <a:cubicBezTo>
                      <a:pt x="51286" y="5891"/>
                      <a:pt x="49440" y="5915"/>
                      <a:pt x="47608" y="6070"/>
                    </a:cubicBezTo>
                    <a:cubicBezTo>
                      <a:pt x="47401" y="5566"/>
                      <a:pt x="46874" y="572"/>
                      <a:pt x="46962" y="1"/>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16"/>
              <p:cNvSpPr txBox="1"/>
              <p:nvPr/>
            </p:nvSpPr>
            <p:spPr>
              <a:xfrm>
                <a:off x="6870639" y="1728725"/>
                <a:ext cx="1233135" cy="673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7C3E"/>
                    </a:solidFill>
                    <a:latin typeface="Denk One"/>
                    <a:ea typeface="Denk One"/>
                    <a:cs typeface="Denk One"/>
                    <a:sym typeface="Denk One"/>
                  </a:rPr>
                  <a:t>First Project</a:t>
                </a:r>
                <a:endParaRPr b="0" i="0" sz="2400" u="none" cap="none" strike="noStrike">
                  <a:solidFill>
                    <a:srgbClr val="FF7C3E"/>
                  </a:solidFill>
                  <a:latin typeface="Denk One"/>
                  <a:ea typeface="Denk One"/>
                  <a:cs typeface="Denk One"/>
                  <a:sym typeface="Denk One"/>
                </a:endParaRPr>
              </a:p>
            </p:txBody>
          </p:sp>
        </p:grpSp>
      </p:grpSp>
      <p:sp>
        <p:nvSpPr>
          <p:cNvPr id="1422" name="Google Shape;1422;p16"/>
          <p:cNvSpPr txBox="1"/>
          <p:nvPr/>
        </p:nvSpPr>
        <p:spPr>
          <a:xfrm flipH="1">
            <a:off x="401269" y="1298104"/>
            <a:ext cx="5033666" cy="598806"/>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7C3E"/>
              </a:buClr>
              <a:buSzPts val="2400"/>
              <a:buFont typeface="Denk One"/>
              <a:buNone/>
            </a:pPr>
            <a:r>
              <a:rPr b="0" i="0" lang="en-US" sz="1800" u="none" cap="none" strike="noStrike">
                <a:solidFill>
                  <a:schemeClr val="lt1"/>
                </a:solidFill>
                <a:latin typeface="Arial"/>
                <a:ea typeface="Arial"/>
                <a:cs typeface="Arial"/>
                <a:sym typeface="Arial"/>
              </a:rPr>
              <a:t> $ django-admin startproject mysite</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6" name="Shape 1426"/>
        <p:cNvGrpSpPr/>
        <p:nvPr/>
      </p:nvGrpSpPr>
      <p:grpSpPr>
        <a:xfrm>
          <a:off x="0" y="0"/>
          <a:ext cx="0" cy="0"/>
          <a:chOff x="0" y="0"/>
          <a:chExt cx="0" cy="0"/>
        </a:xfrm>
      </p:grpSpPr>
      <p:sp>
        <p:nvSpPr>
          <p:cNvPr id="1427" name="Google Shape;1427;p17"/>
          <p:cNvSpPr/>
          <p:nvPr/>
        </p:nvSpPr>
        <p:spPr>
          <a:xfrm>
            <a:off x="1455020" y="2181340"/>
            <a:ext cx="3997800" cy="254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17"/>
          <p:cNvSpPr/>
          <p:nvPr/>
        </p:nvSpPr>
        <p:spPr>
          <a:xfrm>
            <a:off x="1447697" y="1305910"/>
            <a:ext cx="3997800" cy="59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17"/>
          <p:cNvSpPr txBox="1"/>
          <p:nvPr>
            <p:ph type="ctrTitle"/>
          </p:nvPr>
        </p:nvSpPr>
        <p:spPr>
          <a:xfrm>
            <a:off x="454286" y="448712"/>
            <a:ext cx="8284363" cy="515413"/>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US"/>
              <a:t>Let’s get started. – Create App</a:t>
            </a:r>
            <a:endParaRPr/>
          </a:p>
        </p:txBody>
      </p:sp>
      <p:sp>
        <p:nvSpPr>
          <p:cNvPr id="1430" name="Google Shape;1430;p17"/>
          <p:cNvSpPr txBox="1"/>
          <p:nvPr>
            <p:ph idx="2" type="subTitle"/>
          </p:nvPr>
        </p:nvSpPr>
        <p:spPr>
          <a:xfrm flipH="1">
            <a:off x="540009" y="2406356"/>
            <a:ext cx="3716386" cy="1985792"/>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200"/>
              <a:buNone/>
            </a:pPr>
            <a:r>
              <a:rPr lang="en-US" sz="1800">
                <a:latin typeface="Arial"/>
                <a:ea typeface="Arial"/>
                <a:cs typeface="Arial"/>
                <a:sym typeface="Arial"/>
              </a:rPr>
              <a:t>polls/</a:t>
            </a:r>
            <a:endParaRPr/>
          </a:p>
          <a:p>
            <a:pPr indent="0" lvl="0" marL="0" rtl="0" algn="l">
              <a:lnSpc>
                <a:spcPct val="100000"/>
              </a:lnSpc>
              <a:spcBef>
                <a:spcPts val="0"/>
              </a:spcBef>
              <a:spcAft>
                <a:spcPts val="0"/>
              </a:spcAft>
              <a:buSzPts val="1200"/>
              <a:buNone/>
            </a:pPr>
            <a:r>
              <a:rPr lang="en-US" sz="1800">
                <a:latin typeface="Arial"/>
                <a:ea typeface="Arial"/>
                <a:cs typeface="Arial"/>
                <a:sym typeface="Arial"/>
              </a:rPr>
              <a:t>    __init__.py</a:t>
            </a:r>
            <a:endParaRPr/>
          </a:p>
          <a:p>
            <a:pPr indent="0" lvl="0" marL="0" rtl="0" algn="l">
              <a:lnSpc>
                <a:spcPct val="100000"/>
              </a:lnSpc>
              <a:spcBef>
                <a:spcPts val="0"/>
              </a:spcBef>
              <a:spcAft>
                <a:spcPts val="0"/>
              </a:spcAft>
              <a:buSzPts val="1200"/>
              <a:buNone/>
            </a:pPr>
            <a:r>
              <a:rPr lang="en-US" sz="1800">
                <a:latin typeface="Arial"/>
                <a:ea typeface="Arial"/>
                <a:cs typeface="Arial"/>
                <a:sym typeface="Arial"/>
              </a:rPr>
              <a:t>    admin.py</a:t>
            </a:r>
            <a:endParaRPr/>
          </a:p>
          <a:p>
            <a:pPr indent="0" lvl="0" marL="0" rtl="0" algn="l">
              <a:lnSpc>
                <a:spcPct val="100000"/>
              </a:lnSpc>
              <a:spcBef>
                <a:spcPts val="0"/>
              </a:spcBef>
              <a:spcAft>
                <a:spcPts val="0"/>
              </a:spcAft>
              <a:buSzPts val="1200"/>
              <a:buNone/>
            </a:pPr>
            <a:r>
              <a:rPr lang="en-US" sz="1800">
                <a:latin typeface="Arial"/>
                <a:ea typeface="Arial"/>
                <a:cs typeface="Arial"/>
                <a:sym typeface="Arial"/>
              </a:rPr>
              <a:t>    apps.py</a:t>
            </a:r>
            <a:endParaRPr/>
          </a:p>
          <a:p>
            <a:pPr indent="0" lvl="0" marL="0" rtl="0" algn="l">
              <a:lnSpc>
                <a:spcPct val="100000"/>
              </a:lnSpc>
              <a:spcBef>
                <a:spcPts val="0"/>
              </a:spcBef>
              <a:spcAft>
                <a:spcPts val="0"/>
              </a:spcAft>
              <a:buSzPts val="1200"/>
              <a:buNone/>
            </a:pPr>
            <a:r>
              <a:rPr lang="en-US" sz="1800">
                <a:latin typeface="Arial"/>
                <a:ea typeface="Arial"/>
                <a:cs typeface="Arial"/>
                <a:sym typeface="Arial"/>
              </a:rPr>
              <a:t>    migration/</a:t>
            </a:r>
            <a:endParaRPr/>
          </a:p>
          <a:p>
            <a:pPr indent="0" lvl="0" marL="0" rtl="0" algn="l">
              <a:lnSpc>
                <a:spcPct val="100000"/>
              </a:lnSpc>
              <a:spcBef>
                <a:spcPts val="0"/>
              </a:spcBef>
              <a:spcAft>
                <a:spcPts val="0"/>
              </a:spcAft>
              <a:buSzPts val="1200"/>
              <a:buNone/>
            </a:pPr>
            <a:r>
              <a:rPr lang="en-US" sz="1800">
                <a:latin typeface="Arial"/>
                <a:ea typeface="Arial"/>
                <a:cs typeface="Arial"/>
                <a:sym typeface="Arial"/>
              </a:rPr>
              <a:t>        ___init__.py</a:t>
            </a:r>
            <a:endParaRPr/>
          </a:p>
          <a:p>
            <a:pPr indent="0" lvl="0" marL="0" rtl="0" algn="l">
              <a:lnSpc>
                <a:spcPct val="100000"/>
              </a:lnSpc>
              <a:spcBef>
                <a:spcPts val="0"/>
              </a:spcBef>
              <a:spcAft>
                <a:spcPts val="0"/>
              </a:spcAft>
              <a:buSzPts val="1200"/>
              <a:buNone/>
            </a:pPr>
            <a:r>
              <a:rPr lang="en-US" sz="1800">
                <a:latin typeface="Arial"/>
                <a:ea typeface="Arial"/>
                <a:cs typeface="Arial"/>
                <a:sym typeface="Arial"/>
              </a:rPr>
              <a:t>    </a:t>
            </a:r>
            <a:r>
              <a:rPr lang="en-US" sz="1800">
                <a:solidFill>
                  <a:srgbClr val="FF0000"/>
                </a:solidFill>
                <a:latin typeface="Arial"/>
                <a:ea typeface="Arial"/>
                <a:cs typeface="Arial"/>
                <a:sym typeface="Arial"/>
              </a:rPr>
              <a:t>models.py</a:t>
            </a:r>
            <a:endParaRPr/>
          </a:p>
          <a:p>
            <a:pPr indent="0" lvl="0" marL="0" rtl="0" algn="l">
              <a:lnSpc>
                <a:spcPct val="100000"/>
              </a:lnSpc>
              <a:spcBef>
                <a:spcPts val="0"/>
              </a:spcBef>
              <a:spcAft>
                <a:spcPts val="0"/>
              </a:spcAft>
              <a:buSzPts val="1200"/>
              <a:buNone/>
            </a:pPr>
            <a:r>
              <a:rPr lang="en-US" sz="1800">
                <a:latin typeface="Arial"/>
                <a:ea typeface="Arial"/>
                <a:cs typeface="Arial"/>
                <a:sym typeface="Arial"/>
              </a:rPr>
              <a:t>    tests.py</a:t>
            </a:r>
            <a:endParaRPr/>
          </a:p>
          <a:p>
            <a:pPr indent="0" lvl="0" marL="0" rtl="0" algn="l">
              <a:lnSpc>
                <a:spcPct val="100000"/>
              </a:lnSpc>
              <a:spcBef>
                <a:spcPts val="0"/>
              </a:spcBef>
              <a:spcAft>
                <a:spcPts val="0"/>
              </a:spcAft>
              <a:buSzPts val="1200"/>
              <a:buNone/>
            </a:pPr>
            <a:r>
              <a:rPr lang="en-US" sz="1800">
                <a:solidFill>
                  <a:srgbClr val="FF0000"/>
                </a:solidFill>
                <a:latin typeface="Arial"/>
                <a:ea typeface="Arial"/>
                <a:cs typeface="Arial"/>
                <a:sym typeface="Arial"/>
              </a:rPr>
              <a:t>    views.py</a:t>
            </a:r>
            <a:endParaRPr/>
          </a:p>
        </p:txBody>
      </p:sp>
      <p:grpSp>
        <p:nvGrpSpPr>
          <p:cNvPr id="1431" name="Google Shape;1431;p17"/>
          <p:cNvGrpSpPr/>
          <p:nvPr/>
        </p:nvGrpSpPr>
        <p:grpSpPr>
          <a:xfrm>
            <a:off x="5542760" y="890005"/>
            <a:ext cx="2992017" cy="4253495"/>
            <a:chOff x="5358610" y="540000"/>
            <a:chExt cx="2992017" cy="4253495"/>
          </a:xfrm>
        </p:grpSpPr>
        <p:sp>
          <p:nvSpPr>
            <p:cNvPr id="1432" name="Google Shape;1432;p17"/>
            <p:cNvSpPr/>
            <p:nvPr/>
          </p:nvSpPr>
          <p:spPr>
            <a:xfrm flipH="1">
              <a:off x="5358610" y="872474"/>
              <a:ext cx="2499448" cy="3695199"/>
            </a:xfrm>
            <a:custGeom>
              <a:rect b="b" l="l" r="r" t="t"/>
              <a:pathLst>
                <a:path extrusionOk="0" h="59083" w="39964">
                  <a:moveTo>
                    <a:pt x="15198" y="0"/>
                  </a:moveTo>
                  <a:cubicBezTo>
                    <a:pt x="13265" y="0"/>
                    <a:pt x="11368" y="533"/>
                    <a:pt x="9521" y="1110"/>
                  </a:cubicBezTo>
                  <a:cubicBezTo>
                    <a:pt x="7251" y="1816"/>
                    <a:pt x="4888" y="2673"/>
                    <a:pt x="3349" y="4486"/>
                  </a:cubicBezTo>
                  <a:cubicBezTo>
                    <a:pt x="1564" y="6588"/>
                    <a:pt x="1250" y="9548"/>
                    <a:pt x="1222" y="12306"/>
                  </a:cubicBezTo>
                  <a:cubicBezTo>
                    <a:pt x="1161" y="17853"/>
                    <a:pt x="1943" y="23394"/>
                    <a:pt x="3336" y="28763"/>
                  </a:cubicBezTo>
                  <a:cubicBezTo>
                    <a:pt x="3691" y="30139"/>
                    <a:pt x="4086" y="31604"/>
                    <a:pt x="3639" y="32951"/>
                  </a:cubicBezTo>
                  <a:cubicBezTo>
                    <a:pt x="3288" y="34003"/>
                    <a:pt x="2472" y="34826"/>
                    <a:pt x="1878" y="35761"/>
                  </a:cubicBezTo>
                  <a:cubicBezTo>
                    <a:pt x="428" y="38051"/>
                    <a:pt x="1" y="40748"/>
                    <a:pt x="7" y="43455"/>
                  </a:cubicBezTo>
                  <a:cubicBezTo>
                    <a:pt x="10" y="45204"/>
                    <a:pt x="410" y="47221"/>
                    <a:pt x="1308" y="48722"/>
                  </a:cubicBezTo>
                  <a:cubicBezTo>
                    <a:pt x="2441" y="50614"/>
                    <a:pt x="4667" y="51536"/>
                    <a:pt x="6179" y="53140"/>
                  </a:cubicBezTo>
                  <a:cubicBezTo>
                    <a:pt x="7879" y="54945"/>
                    <a:pt x="7770" y="57748"/>
                    <a:pt x="10002" y="58834"/>
                  </a:cubicBezTo>
                  <a:lnTo>
                    <a:pt x="24257" y="59083"/>
                  </a:lnTo>
                  <a:cubicBezTo>
                    <a:pt x="26152" y="57496"/>
                    <a:pt x="28828" y="54529"/>
                    <a:pt x="30361" y="52590"/>
                  </a:cubicBezTo>
                  <a:cubicBezTo>
                    <a:pt x="31897" y="50652"/>
                    <a:pt x="33047" y="48327"/>
                    <a:pt x="33187" y="45859"/>
                  </a:cubicBezTo>
                  <a:cubicBezTo>
                    <a:pt x="33255" y="44646"/>
                    <a:pt x="33102" y="43340"/>
                    <a:pt x="33734" y="42302"/>
                  </a:cubicBezTo>
                  <a:cubicBezTo>
                    <a:pt x="34038" y="41807"/>
                    <a:pt x="34495" y="41424"/>
                    <a:pt x="34932" y="41038"/>
                  </a:cubicBezTo>
                  <a:cubicBezTo>
                    <a:pt x="36786" y="39410"/>
                    <a:pt x="38472" y="37471"/>
                    <a:pt x="39220" y="35119"/>
                  </a:cubicBezTo>
                  <a:cubicBezTo>
                    <a:pt x="39964" y="32767"/>
                    <a:pt x="39595" y="29941"/>
                    <a:pt x="37810" y="28241"/>
                  </a:cubicBezTo>
                  <a:cubicBezTo>
                    <a:pt x="36287" y="26790"/>
                    <a:pt x="33761" y="26005"/>
                    <a:pt x="33454" y="23926"/>
                  </a:cubicBezTo>
                  <a:cubicBezTo>
                    <a:pt x="33301" y="22902"/>
                    <a:pt x="33785" y="21908"/>
                    <a:pt x="34167" y="20949"/>
                  </a:cubicBezTo>
                  <a:cubicBezTo>
                    <a:pt x="35850" y="16723"/>
                    <a:pt x="35567" y="11511"/>
                    <a:pt x="32597" y="8066"/>
                  </a:cubicBezTo>
                  <a:cubicBezTo>
                    <a:pt x="31133" y="6370"/>
                    <a:pt x="29153" y="5213"/>
                    <a:pt x="27169" y="4175"/>
                  </a:cubicBezTo>
                  <a:cubicBezTo>
                    <a:pt x="25599" y="3355"/>
                    <a:pt x="23998" y="2591"/>
                    <a:pt x="22373" y="1885"/>
                  </a:cubicBezTo>
                  <a:cubicBezTo>
                    <a:pt x="20114" y="902"/>
                    <a:pt x="17741" y="17"/>
                    <a:pt x="15273" y="0"/>
                  </a:cubicBezTo>
                  <a:cubicBezTo>
                    <a:pt x="15248" y="0"/>
                    <a:pt x="15223" y="0"/>
                    <a:pt x="15198"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17"/>
            <p:cNvSpPr/>
            <p:nvPr/>
          </p:nvSpPr>
          <p:spPr>
            <a:xfrm flipH="1">
              <a:off x="5371181" y="899555"/>
              <a:ext cx="2422584" cy="3616895"/>
            </a:xfrm>
            <a:custGeom>
              <a:rect b="b" l="l" r="r" t="t"/>
              <a:pathLst>
                <a:path extrusionOk="0" h="57831" w="38735">
                  <a:moveTo>
                    <a:pt x="14580" y="1"/>
                  </a:moveTo>
                  <a:cubicBezTo>
                    <a:pt x="12705" y="1"/>
                    <a:pt x="10838" y="537"/>
                    <a:pt x="9083" y="1083"/>
                  </a:cubicBezTo>
                  <a:cubicBezTo>
                    <a:pt x="6896" y="1762"/>
                    <a:pt x="4643" y="2571"/>
                    <a:pt x="3202" y="4268"/>
                  </a:cubicBezTo>
                  <a:cubicBezTo>
                    <a:pt x="1502" y="6268"/>
                    <a:pt x="1246" y="9142"/>
                    <a:pt x="1218" y="11688"/>
                  </a:cubicBezTo>
                  <a:cubicBezTo>
                    <a:pt x="1164" y="16929"/>
                    <a:pt x="1870" y="22411"/>
                    <a:pt x="3315" y="27985"/>
                  </a:cubicBezTo>
                  <a:lnTo>
                    <a:pt x="3335" y="28064"/>
                  </a:lnTo>
                  <a:cubicBezTo>
                    <a:pt x="3697" y="29454"/>
                    <a:pt x="4103" y="31027"/>
                    <a:pt x="3608" y="32526"/>
                  </a:cubicBezTo>
                  <a:cubicBezTo>
                    <a:pt x="3339" y="33328"/>
                    <a:pt x="2854" y="33987"/>
                    <a:pt x="2382" y="34618"/>
                  </a:cubicBezTo>
                  <a:cubicBezTo>
                    <a:pt x="2168" y="34911"/>
                    <a:pt x="1963" y="35188"/>
                    <a:pt x="1782" y="35475"/>
                  </a:cubicBezTo>
                  <a:cubicBezTo>
                    <a:pt x="580" y="37369"/>
                    <a:pt x="0" y="39776"/>
                    <a:pt x="7" y="42831"/>
                  </a:cubicBezTo>
                  <a:cubicBezTo>
                    <a:pt x="10" y="44668"/>
                    <a:pt x="465" y="46515"/>
                    <a:pt x="1218" y="47777"/>
                  </a:cubicBezTo>
                  <a:cubicBezTo>
                    <a:pt x="1826" y="48795"/>
                    <a:pt x="2813" y="49522"/>
                    <a:pt x="3854" y="50290"/>
                  </a:cubicBezTo>
                  <a:cubicBezTo>
                    <a:pt x="4594" y="50833"/>
                    <a:pt x="5356" y="51396"/>
                    <a:pt x="6008" y="52089"/>
                  </a:cubicBezTo>
                  <a:cubicBezTo>
                    <a:pt x="6800" y="52932"/>
                    <a:pt x="7219" y="53922"/>
                    <a:pt x="7626" y="54884"/>
                  </a:cubicBezTo>
                  <a:cubicBezTo>
                    <a:pt x="8114" y="56042"/>
                    <a:pt x="8538" y="57046"/>
                    <a:pt x="9531" y="57588"/>
                  </a:cubicBezTo>
                  <a:lnTo>
                    <a:pt x="23407" y="57831"/>
                  </a:lnTo>
                  <a:cubicBezTo>
                    <a:pt x="25230" y="56261"/>
                    <a:pt x="27749" y="53475"/>
                    <a:pt x="29248" y="51580"/>
                  </a:cubicBezTo>
                  <a:cubicBezTo>
                    <a:pt x="30392" y="50133"/>
                    <a:pt x="31788" y="47853"/>
                    <a:pt x="31937" y="45201"/>
                  </a:cubicBezTo>
                  <a:cubicBezTo>
                    <a:pt x="31951" y="44944"/>
                    <a:pt x="31955" y="44685"/>
                    <a:pt x="31961" y="44412"/>
                  </a:cubicBezTo>
                  <a:cubicBezTo>
                    <a:pt x="31978" y="43378"/>
                    <a:pt x="31996" y="42309"/>
                    <a:pt x="32576" y="41357"/>
                  </a:cubicBezTo>
                  <a:cubicBezTo>
                    <a:pt x="32903" y="40813"/>
                    <a:pt x="33358" y="40418"/>
                    <a:pt x="33795" y="40035"/>
                  </a:cubicBezTo>
                  <a:lnTo>
                    <a:pt x="33894" y="39947"/>
                  </a:lnTo>
                  <a:cubicBezTo>
                    <a:pt x="36054" y="38048"/>
                    <a:pt x="37396" y="36205"/>
                    <a:pt x="37997" y="34308"/>
                  </a:cubicBezTo>
                  <a:cubicBezTo>
                    <a:pt x="38734" y="31986"/>
                    <a:pt x="38233" y="29481"/>
                    <a:pt x="36754" y="28067"/>
                  </a:cubicBezTo>
                  <a:cubicBezTo>
                    <a:pt x="36297" y="27634"/>
                    <a:pt x="35737" y="27262"/>
                    <a:pt x="35147" y="26865"/>
                  </a:cubicBezTo>
                  <a:cubicBezTo>
                    <a:pt x="33825" y="25981"/>
                    <a:pt x="32457" y="25070"/>
                    <a:pt x="32211" y="23394"/>
                  </a:cubicBezTo>
                  <a:cubicBezTo>
                    <a:pt x="32051" y="22323"/>
                    <a:pt x="32463" y="21319"/>
                    <a:pt x="32826" y="20434"/>
                  </a:cubicBezTo>
                  <a:cubicBezTo>
                    <a:pt x="32870" y="20319"/>
                    <a:pt x="32917" y="20206"/>
                    <a:pt x="32962" y="20093"/>
                  </a:cubicBezTo>
                  <a:cubicBezTo>
                    <a:pt x="33771" y="18062"/>
                    <a:pt x="34099" y="15775"/>
                    <a:pt x="33880" y="13655"/>
                  </a:cubicBezTo>
                  <a:cubicBezTo>
                    <a:pt x="33648" y="11395"/>
                    <a:pt x="32826" y="9388"/>
                    <a:pt x="31498" y="7852"/>
                  </a:cubicBezTo>
                  <a:cubicBezTo>
                    <a:pt x="30187" y="6330"/>
                    <a:pt x="28452" y="5254"/>
                    <a:pt x="26254" y="4107"/>
                  </a:cubicBezTo>
                  <a:cubicBezTo>
                    <a:pt x="24704" y="3298"/>
                    <a:pt x="23103" y="2533"/>
                    <a:pt x="21499" y="1837"/>
                  </a:cubicBezTo>
                  <a:cubicBezTo>
                    <a:pt x="19331" y="891"/>
                    <a:pt x="17000" y="18"/>
                    <a:pt x="14644" y="1"/>
                  </a:cubicBezTo>
                  <a:close/>
                </a:path>
              </a:pathLst>
            </a:cu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17"/>
            <p:cNvSpPr/>
            <p:nvPr/>
          </p:nvSpPr>
          <p:spPr>
            <a:xfrm flipH="1">
              <a:off x="5799910" y="571834"/>
              <a:ext cx="2266540" cy="2171538"/>
            </a:xfrm>
            <a:custGeom>
              <a:rect b="b" l="l" r="r" t="t"/>
              <a:pathLst>
                <a:path extrusionOk="0" h="34721" w="36240">
                  <a:moveTo>
                    <a:pt x="24354" y="0"/>
                  </a:moveTo>
                  <a:cubicBezTo>
                    <a:pt x="22589" y="0"/>
                    <a:pt x="20147" y="492"/>
                    <a:pt x="17912" y="1022"/>
                  </a:cubicBezTo>
                  <a:cubicBezTo>
                    <a:pt x="14993" y="1711"/>
                    <a:pt x="12898" y="4121"/>
                    <a:pt x="12331" y="7067"/>
                  </a:cubicBezTo>
                  <a:cubicBezTo>
                    <a:pt x="12214" y="7671"/>
                    <a:pt x="11863" y="8214"/>
                    <a:pt x="10976" y="8712"/>
                  </a:cubicBezTo>
                  <a:cubicBezTo>
                    <a:pt x="9453" y="9559"/>
                    <a:pt x="7596" y="9504"/>
                    <a:pt x="5940" y="10040"/>
                  </a:cubicBezTo>
                  <a:cubicBezTo>
                    <a:pt x="2203" y="11255"/>
                    <a:pt x="1" y="15895"/>
                    <a:pt x="1425" y="19558"/>
                  </a:cubicBezTo>
                  <a:cubicBezTo>
                    <a:pt x="1896" y="20766"/>
                    <a:pt x="2694" y="21858"/>
                    <a:pt x="2940" y="23134"/>
                  </a:cubicBezTo>
                  <a:cubicBezTo>
                    <a:pt x="3141" y="24179"/>
                    <a:pt x="2950" y="25258"/>
                    <a:pt x="3039" y="26320"/>
                  </a:cubicBezTo>
                  <a:cubicBezTo>
                    <a:pt x="3251" y="28877"/>
                    <a:pt x="5132" y="31122"/>
                    <a:pt x="7477" y="32164"/>
                  </a:cubicBezTo>
                  <a:cubicBezTo>
                    <a:pt x="8724" y="32715"/>
                    <a:pt x="10079" y="32959"/>
                    <a:pt x="11445" y="32959"/>
                  </a:cubicBezTo>
                  <a:cubicBezTo>
                    <a:pt x="12649" y="32959"/>
                    <a:pt x="13862" y="32769"/>
                    <a:pt x="15017" y="32433"/>
                  </a:cubicBezTo>
                  <a:cubicBezTo>
                    <a:pt x="15722" y="32228"/>
                    <a:pt x="16433" y="31968"/>
                    <a:pt x="17159" y="31968"/>
                  </a:cubicBezTo>
                  <a:cubicBezTo>
                    <a:pt x="17243" y="31968"/>
                    <a:pt x="17326" y="31972"/>
                    <a:pt x="17410" y="31979"/>
                  </a:cubicBezTo>
                  <a:cubicBezTo>
                    <a:pt x="17977" y="32031"/>
                    <a:pt x="18510" y="32256"/>
                    <a:pt x="19035" y="32468"/>
                  </a:cubicBezTo>
                  <a:cubicBezTo>
                    <a:pt x="21824" y="33577"/>
                    <a:pt x="24760" y="34314"/>
                    <a:pt x="27739" y="34649"/>
                  </a:cubicBezTo>
                  <a:cubicBezTo>
                    <a:pt x="28087" y="34688"/>
                    <a:pt x="28442" y="34720"/>
                    <a:pt x="28794" y="34720"/>
                  </a:cubicBezTo>
                  <a:cubicBezTo>
                    <a:pt x="29307" y="34720"/>
                    <a:pt x="29813" y="34651"/>
                    <a:pt x="30273" y="34431"/>
                  </a:cubicBezTo>
                  <a:cubicBezTo>
                    <a:pt x="31266" y="33959"/>
                    <a:pt x="31843" y="32867"/>
                    <a:pt x="32020" y="31785"/>
                  </a:cubicBezTo>
                  <a:cubicBezTo>
                    <a:pt x="32198" y="30700"/>
                    <a:pt x="32048" y="29590"/>
                    <a:pt x="31963" y="28494"/>
                  </a:cubicBezTo>
                  <a:cubicBezTo>
                    <a:pt x="31922" y="27968"/>
                    <a:pt x="31901" y="27426"/>
                    <a:pt x="32072" y="26924"/>
                  </a:cubicBezTo>
                  <a:cubicBezTo>
                    <a:pt x="32290" y="26289"/>
                    <a:pt x="32795" y="25797"/>
                    <a:pt x="33228" y="25285"/>
                  </a:cubicBezTo>
                  <a:cubicBezTo>
                    <a:pt x="36239" y="21721"/>
                    <a:pt x="35926" y="15822"/>
                    <a:pt x="32553" y="12604"/>
                  </a:cubicBezTo>
                  <a:cubicBezTo>
                    <a:pt x="31914" y="11996"/>
                    <a:pt x="31177" y="11464"/>
                    <a:pt x="30744" y="10699"/>
                  </a:cubicBezTo>
                  <a:cubicBezTo>
                    <a:pt x="30115" y="9600"/>
                    <a:pt x="30225" y="8255"/>
                    <a:pt x="30099" y="6999"/>
                  </a:cubicBezTo>
                  <a:cubicBezTo>
                    <a:pt x="29842" y="4435"/>
                    <a:pt x="28477" y="2005"/>
                    <a:pt x="26422" y="455"/>
                  </a:cubicBezTo>
                  <a:cubicBezTo>
                    <a:pt x="25994" y="131"/>
                    <a:pt x="25264" y="0"/>
                    <a:pt x="24354"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17"/>
            <p:cNvSpPr/>
            <p:nvPr/>
          </p:nvSpPr>
          <p:spPr>
            <a:xfrm flipH="1">
              <a:off x="5784087" y="540000"/>
              <a:ext cx="2266540" cy="2171538"/>
            </a:xfrm>
            <a:custGeom>
              <a:rect b="b" l="l" r="r" t="t"/>
              <a:pathLst>
                <a:path extrusionOk="0" h="34721" w="3624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17"/>
            <p:cNvSpPr/>
            <p:nvPr/>
          </p:nvSpPr>
          <p:spPr>
            <a:xfrm flipH="1">
              <a:off x="6352849" y="1208513"/>
              <a:ext cx="878597" cy="3107924"/>
            </a:xfrm>
            <a:custGeom>
              <a:rect b="b" l="l" r="r" t="t"/>
              <a:pathLst>
                <a:path extrusionOk="0" h="49693" w="14048">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17"/>
            <p:cNvSpPr/>
            <p:nvPr/>
          </p:nvSpPr>
          <p:spPr>
            <a:xfrm flipH="1">
              <a:off x="6045203" y="3022737"/>
              <a:ext cx="1195437" cy="931258"/>
            </a:xfrm>
            <a:custGeom>
              <a:rect b="b" l="l" r="r" t="t"/>
              <a:pathLst>
                <a:path extrusionOk="0" h="14890" w="19114">
                  <a:moveTo>
                    <a:pt x="6272" y="0"/>
                  </a:moveTo>
                  <a:cubicBezTo>
                    <a:pt x="6011" y="0"/>
                    <a:pt x="5769" y="20"/>
                    <a:pt x="5551" y="62"/>
                  </a:cubicBezTo>
                  <a:cubicBezTo>
                    <a:pt x="3103" y="541"/>
                    <a:pt x="1827" y="3629"/>
                    <a:pt x="1684" y="4965"/>
                  </a:cubicBezTo>
                  <a:cubicBezTo>
                    <a:pt x="1543" y="6303"/>
                    <a:pt x="1206" y="10700"/>
                    <a:pt x="1206" y="10700"/>
                  </a:cubicBezTo>
                  <a:cubicBezTo>
                    <a:pt x="1206" y="10700"/>
                    <a:pt x="1" y="11321"/>
                    <a:pt x="373" y="12010"/>
                  </a:cubicBezTo>
                  <a:cubicBezTo>
                    <a:pt x="745" y="12703"/>
                    <a:pt x="2424" y="13358"/>
                    <a:pt x="2312" y="13891"/>
                  </a:cubicBezTo>
                  <a:cubicBezTo>
                    <a:pt x="2222" y="14309"/>
                    <a:pt x="1883" y="14618"/>
                    <a:pt x="1607" y="14618"/>
                  </a:cubicBezTo>
                  <a:cubicBezTo>
                    <a:pt x="1590" y="14618"/>
                    <a:pt x="1574" y="14617"/>
                    <a:pt x="1557" y="14615"/>
                  </a:cubicBezTo>
                  <a:cubicBezTo>
                    <a:pt x="1555" y="14614"/>
                    <a:pt x="1552" y="14614"/>
                    <a:pt x="1550" y="14614"/>
                  </a:cubicBezTo>
                  <a:cubicBezTo>
                    <a:pt x="1517" y="14614"/>
                    <a:pt x="1501" y="14658"/>
                    <a:pt x="1526" y="14680"/>
                  </a:cubicBezTo>
                  <a:cubicBezTo>
                    <a:pt x="1642" y="14775"/>
                    <a:pt x="1841" y="14889"/>
                    <a:pt x="2134" y="14889"/>
                  </a:cubicBezTo>
                  <a:cubicBezTo>
                    <a:pt x="2248" y="14889"/>
                    <a:pt x="2377" y="14872"/>
                    <a:pt x="2520" y="14830"/>
                  </a:cubicBezTo>
                  <a:cubicBezTo>
                    <a:pt x="2949" y="14702"/>
                    <a:pt x="3072" y="14624"/>
                    <a:pt x="3096" y="14579"/>
                  </a:cubicBezTo>
                  <a:lnTo>
                    <a:pt x="3096" y="14579"/>
                  </a:lnTo>
                  <a:cubicBezTo>
                    <a:pt x="3122" y="14606"/>
                    <a:pt x="3172" y="14633"/>
                    <a:pt x="3271" y="14633"/>
                  </a:cubicBezTo>
                  <a:cubicBezTo>
                    <a:pt x="3460" y="14633"/>
                    <a:pt x="3827" y="14533"/>
                    <a:pt x="4540" y="14136"/>
                  </a:cubicBezTo>
                  <a:cubicBezTo>
                    <a:pt x="5160" y="13793"/>
                    <a:pt x="6266" y="13647"/>
                    <a:pt x="7380" y="13647"/>
                  </a:cubicBezTo>
                  <a:cubicBezTo>
                    <a:pt x="8845" y="13647"/>
                    <a:pt x="10323" y="13900"/>
                    <a:pt x="10726" y="14294"/>
                  </a:cubicBezTo>
                  <a:cubicBezTo>
                    <a:pt x="10953" y="14517"/>
                    <a:pt x="11490" y="14605"/>
                    <a:pt x="12150" y="14605"/>
                  </a:cubicBezTo>
                  <a:cubicBezTo>
                    <a:pt x="13551" y="14605"/>
                    <a:pt x="15505" y="14207"/>
                    <a:pt x="16229" y="13857"/>
                  </a:cubicBezTo>
                  <a:cubicBezTo>
                    <a:pt x="17291" y="13342"/>
                    <a:pt x="15690" y="14004"/>
                    <a:pt x="15850" y="12795"/>
                  </a:cubicBezTo>
                  <a:cubicBezTo>
                    <a:pt x="16010" y="11587"/>
                    <a:pt x="19113" y="9266"/>
                    <a:pt x="18953" y="8006"/>
                  </a:cubicBezTo>
                  <a:cubicBezTo>
                    <a:pt x="18792" y="6747"/>
                    <a:pt x="17554" y="3271"/>
                    <a:pt x="15512" y="2633"/>
                  </a:cubicBezTo>
                  <a:cubicBezTo>
                    <a:pt x="13656" y="2052"/>
                    <a:pt x="8944" y="0"/>
                    <a:pt x="6272"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17"/>
            <p:cNvSpPr/>
            <p:nvPr/>
          </p:nvSpPr>
          <p:spPr>
            <a:xfrm flipH="1">
              <a:off x="6082791" y="3981884"/>
              <a:ext cx="909993" cy="589025"/>
            </a:xfrm>
            <a:custGeom>
              <a:rect b="b" l="l" r="r" t="t"/>
              <a:pathLst>
                <a:path extrusionOk="0" h="9418" w="14550">
                  <a:moveTo>
                    <a:pt x="9734" y="1"/>
                  </a:moveTo>
                  <a:cubicBezTo>
                    <a:pt x="8181" y="1"/>
                    <a:pt x="6896" y="1395"/>
                    <a:pt x="6896" y="1395"/>
                  </a:cubicBezTo>
                  <a:lnTo>
                    <a:pt x="1" y="3188"/>
                  </a:lnTo>
                  <a:lnTo>
                    <a:pt x="4978" y="9417"/>
                  </a:lnTo>
                  <a:cubicBezTo>
                    <a:pt x="4978" y="9417"/>
                    <a:pt x="7661" y="9366"/>
                    <a:pt x="10402" y="7639"/>
                  </a:cubicBezTo>
                  <a:cubicBezTo>
                    <a:pt x="13140" y="5915"/>
                    <a:pt x="14550" y="2679"/>
                    <a:pt x="11157" y="439"/>
                  </a:cubicBezTo>
                  <a:cubicBezTo>
                    <a:pt x="10676" y="123"/>
                    <a:pt x="10193" y="1"/>
                    <a:pt x="9734"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17"/>
            <p:cNvSpPr/>
            <p:nvPr/>
          </p:nvSpPr>
          <p:spPr>
            <a:xfrm flipH="1">
              <a:off x="6587071" y="3997144"/>
              <a:ext cx="747258" cy="697286"/>
            </a:xfrm>
            <a:custGeom>
              <a:rect b="b" l="l" r="r" t="t"/>
              <a:pathLst>
                <a:path extrusionOk="0" h="11149" w="11948">
                  <a:moveTo>
                    <a:pt x="10599" y="2988"/>
                  </a:moveTo>
                  <a:cubicBezTo>
                    <a:pt x="10594" y="2991"/>
                    <a:pt x="10589" y="2995"/>
                    <a:pt x="10584" y="2998"/>
                  </a:cubicBezTo>
                  <a:lnTo>
                    <a:pt x="10584" y="2998"/>
                  </a:lnTo>
                  <a:cubicBezTo>
                    <a:pt x="10615" y="3020"/>
                    <a:pt x="10633" y="3032"/>
                    <a:pt x="10638" y="3032"/>
                  </a:cubicBezTo>
                  <a:cubicBezTo>
                    <a:pt x="10642" y="3032"/>
                    <a:pt x="10630" y="3018"/>
                    <a:pt x="10599" y="2988"/>
                  </a:cubicBezTo>
                  <a:close/>
                  <a:moveTo>
                    <a:pt x="4562" y="1"/>
                  </a:moveTo>
                  <a:cubicBezTo>
                    <a:pt x="4311" y="1"/>
                    <a:pt x="4078" y="37"/>
                    <a:pt x="3867" y="117"/>
                  </a:cubicBezTo>
                  <a:cubicBezTo>
                    <a:pt x="1642" y="970"/>
                    <a:pt x="0" y="3442"/>
                    <a:pt x="2120" y="6821"/>
                  </a:cubicBezTo>
                  <a:cubicBezTo>
                    <a:pt x="4042" y="9890"/>
                    <a:pt x="9240" y="10037"/>
                    <a:pt x="10177" y="10037"/>
                  </a:cubicBezTo>
                  <a:cubicBezTo>
                    <a:pt x="10189" y="10037"/>
                    <a:pt x="10200" y="10037"/>
                    <a:pt x="10210" y="10037"/>
                  </a:cubicBezTo>
                  <a:cubicBezTo>
                    <a:pt x="10278" y="10037"/>
                    <a:pt x="10336" y="10081"/>
                    <a:pt x="10357" y="10146"/>
                  </a:cubicBezTo>
                  <a:lnTo>
                    <a:pt x="10626" y="11040"/>
                  </a:lnTo>
                  <a:cubicBezTo>
                    <a:pt x="10646" y="11112"/>
                    <a:pt x="10708" y="11149"/>
                    <a:pt x="10770" y="11149"/>
                  </a:cubicBezTo>
                  <a:cubicBezTo>
                    <a:pt x="10824" y="11149"/>
                    <a:pt x="10878" y="11121"/>
                    <a:pt x="10906" y="11064"/>
                  </a:cubicBezTo>
                  <a:lnTo>
                    <a:pt x="11907" y="9074"/>
                  </a:lnTo>
                  <a:cubicBezTo>
                    <a:pt x="11948" y="8999"/>
                    <a:pt x="11917" y="8907"/>
                    <a:pt x="11839" y="8869"/>
                  </a:cubicBezTo>
                  <a:cubicBezTo>
                    <a:pt x="11391" y="8654"/>
                    <a:pt x="9978" y="7931"/>
                    <a:pt x="9002" y="6941"/>
                  </a:cubicBezTo>
                  <a:cubicBezTo>
                    <a:pt x="7860" y="5786"/>
                    <a:pt x="8320" y="4506"/>
                    <a:pt x="10584" y="2998"/>
                  </a:cubicBezTo>
                  <a:lnTo>
                    <a:pt x="10584" y="2998"/>
                  </a:lnTo>
                  <a:cubicBezTo>
                    <a:pt x="10365" y="2843"/>
                    <a:pt x="9507" y="2180"/>
                    <a:pt x="8439" y="1517"/>
                  </a:cubicBezTo>
                  <a:cubicBezTo>
                    <a:pt x="7215" y="758"/>
                    <a:pt x="5710" y="1"/>
                    <a:pt x="4562"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17"/>
            <p:cNvSpPr/>
            <p:nvPr/>
          </p:nvSpPr>
          <p:spPr>
            <a:xfrm flipH="1">
              <a:off x="6444663" y="4446572"/>
              <a:ext cx="355742" cy="346923"/>
            </a:xfrm>
            <a:custGeom>
              <a:rect b="b" l="l" r="r" t="t"/>
              <a:pathLst>
                <a:path extrusionOk="0" h="5547" w="5688">
                  <a:moveTo>
                    <a:pt x="1117" y="1"/>
                  </a:moveTo>
                  <a:lnTo>
                    <a:pt x="0" y="3193"/>
                  </a:lnTo>
                  <a:cubicBezTo>
                    <a:pt x="1273" y="4933"/>
                    <a:pt x="2120" y="5546"/>
                    <a:pt x="2726" y="5546"/>
                  </a:cubicBezTo>
                  <a:cubicBezTo>
                    <a:pt x="3830" y="5546"/>
                    <a:pt x="4132" y="3509"/>
                    <a:pt x="4742" y="2544"/>
                  </a:cubicBezTo>
                  <a:cubicBezTo>
                    <a:pt x="5687" y="1052"/>
                    <a:pt x="1117" y="1"/>
                    <a:pt x="1117"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17"/>
            <p:cNvSpPr/>
            <p:nvPr/>
          </p:nvSpPr>
          <p:spPr>
            <a:xfrm flipH="1">
              <a:off x="6224950" y="3789254"/>
              <a:ext cx="883538" cy="405025"/>
            </a:xfrm>
            <a:custGeom>
              <a:rect b="b" l="l" r="r" t="t"/>
              <a:pathLst>
                <a:path extrusionOk="0" h="6476" w="14127">
                  <a:moveTo>
                    <a:pt x="6899" y="0"/>
                  </a:moveTo>
                  <a:cubicBezTo>
                    <a:pt x="6488" y="0"/>
                    <a:pt x="6082" y="15"/>
                    <a:pt x="5715" y="31"/>
                  </a:cubicBezTo>
                  <a:cubicBezTo>
                    <a:pt x="5336" y="48"/>
                    <a:pt x="5000" y="63"/>
                    <a:pt x="4744" y="63"/>
                  </a:cubicBezTo>
                  <a:cubicBezTo>
                    <a:pt x="4700" y="63"/>
                    <a:pt x="4658" y="63"/>
                    <a:pt x="4619" y="62"/>
                  </a:cubicBezTo>
                  <a:cubicBezTo>
                    <a:pt x="4619" y="62"/>
                    <a:pt x="4517" y="43"/>
                    <a:pt x="4338" y="43"/>
                  </a:cubicBezTo>
                  <a:cubicBezTo>
                    <a:pt x="3889" y="43"/>
                    <a:pt x="2957" y="159"/>
                    <a:pt x="1953" y="969"/>
                  </a:cubicBezTo>
                  <a:cubicBezTo>
                    <a:pt x="786" y="1908"/>
                    <a:pt x="1" y="2638"/>
                    <a:pt x="677" y="4461"/>
                  </a:cubicBezTo>
                  <a:cubicBezTo>
                    <a:pt x="929" y="4967"/>
                    <a:pt x="2055" y="6281"/>
                    <a:pt x="5756" y="6468"/>
                  </a:cubicBezTo>
                  <a:cubicBezTo>
                    <a:pt x="5844" y="6473"/>
                    <a:pt x="5933" y="6475"/>
                    <a:pt x="6022" y="6475"/>
                  </a:cubicBezTo>
                  <a:cubicBezTo>
                    <a:pt x="9679" y="6475"/>
                    <a:pt x="14126" y="2764"/>
                    <a:pt x="9248" y="355"/>
                  </a:cubicBezTo>
                  <a:cubicBezTo>
                    <a:pt x="8668" y="69"/>
                    <a:pt x="7773" y="0"/>
                    <a:pt x="6899"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17"/>
            <p:cNvSpPr/>
            <p:nvPr/>
          </p:nvSpPr>
          <p:spPr>
            <a:xfrm flipH="1">
              <a:off x="6520276" y="3979820"/>
              <a:ext cx="601221" cy="288696"/>
            </a:xfrm>
            <a:custGeom>
              <a:rect b="b" l="l" r="r" t="t"/>
              <a:pathLst>
                <a:path extrusionOk="0" h="4616" w="9613">
                  <a:moveTo>
                    <a:pt x="2000" y="1"/>
                  </a:moveTo>
                  <a:cubicBezTo>
                    <a:pt x="2000" y="1"/>
                    <a:pt x="308" y="1264"/>
                    <a:pt x="154" y="1414"/>
                  </a:cubicBezTo>
                  <a:cubicBezTo>
                    <a:pt x="1" y="1568"/>
                    <a:pt x="853" y="3234"/>
                    <a:pt x="3571" y="4265"/>
                  </a:cubicBezTo>
                  <a:cubicBezTo>
                    <a:pt x="4233" y="4516"/>
                    <a:pt x="4932" y="4615"/>
                    <a:pt x="5610" y="4615"/>
                  </a:cubicBezTo>
                  <a:cubicBezTo>
                    <a:pt x="7711" y="4615"/>
                    <a:pt x="9612" y="3660"/>
                    <a:pt x="9599" y="3289"/>
                  </a:cubicBezTo>
                  <a:cubicBezTo>
                    <a:pt x="9586" y="2797"/>
                    <a:pt x="8439" y="1916"/>
                    <a:pt x="8439" y="1916"/>
                  </a:cubicBezTo>
                  <a:lnTo>
                    <a:pt x="7787" y="2053"/>
                  </a:lnTo>
                  <a:lnTo>
                    <a:pt x="6988" y="2490"/>
                  </a:lnTo>
                  <a:cubicBezTo>
                    <a:pt x="6648" y="2676"/>
                    <a:pt x="6162" y="2766"/>
                    <a:pt x="5619" y="2766"/>
                  </a:cubicBezTo>
                  <a:cubicBezTo>
                    <a:pt x="4889" y="2766"/>
                    <a:pt x="4055" y="2603"/>
                    <a:pt x="3328" y="2292"/>
                  </a:cubicBezTo>
                  <a:cubicBezTo>
                    <a:pt x="2066" y="1749"/>
                    <a:pt x="2000" y="1"/>
                    <a:pt x="2000"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17"/>
            <p:cNvSpPr/>
            <p:nvPr/>
          </p:nvSpPr>
          <p:spPr>
            <a:xfrm flipH="1">
              <a:off x="6212629" y="2943996"/>
              <a:ext cx="1096057" cy="920313"/>
            </a:xfrm>
            <a:custGeom>
              <a:rect b="b" l="l" r="r" t="t"/>
              <a:pathLst>
                <a:path extrusionOk="0" h="14715" w="17525">
                  <a:moveTo>
                    <a:pt x="9790" y="1"/>
                  </a:moveTo>
                  <a:cubicBezTo>
                    <a:pt x="4165" y="1"/>
                    <a:pt x="666" y="6768"/>
                    <a:pt x="3393" y="9166"/>
                  </a:cubicBezTo>
                  <a:lnTo>
                    <a:pt x="3342" y="9142"/>
                  </a:lnTo>
                  <a:cubicBezTo>
                    <a:pt x="3342" y="9142"/>
                    <a:pt x="2680" y="8747"/>
                    <a:pt x="1971" y="8747"/>
                  </a:cubicBezTo>
                  <a:cubicBezTo>
                    <a:pt x="1377" y="8747"/>
                    <a:pt x="750" y="9025"/>
                    <a:pt x="454" y="10050"/>
                  </a:cubicBezTo>
                  <a:cubicBezTo>
                    <a:pt x="0" y="11620"/>
                    <a:pt x="1116" y="12197"/>
                    <a:pt x="2696" y="12221"/>
                  </a:cubicBezTo>
                  <a:cubicBezTo>
                    <a:pt x="3260" y="12228"/>
                    <a:pt x="4215" y="12457"/>
                    <a:pt x="4694" y="12573"/>
                  </a:cubicBezTo>
                  <a:cubicBezTo>
                    <a:pt x="6172" y="12928"/>
                    <a:pt x="7489" y="13024"/>
                    <a:pt x="8339" y="14167"/>
                  </a:cubicBezTo>
                  <a:cubicBezTo>
                    <a:pt x="8490" y="14368"/>
                    <a:pt x="9029" y="14714"/>
                    <a:pt x="9806" y="14714"/>
                  </a:cubicBezTo>
                  <a:cubicBezTo>
                    <a:pt x="9835" y="14714"/>
                    <a:pt x="9864" y="14714"/>
                    <a:pt x="9893" y="14713"/>
                  </a:cubicBezTo>
                  <a:lnTo>
                    <a:pt x="10780" y="14522"/>
                  </a:lnTo>
                  <a:cubicBezTo>
                    <a:pt x="10780" y="14522"/>
                    <a:pt x="10821" y="14085"/>
                    <a:pt x="11732" y="13832"/>
                  </a:cubicBezTo>
                  <a:cubicBezTo>
                    <a:pt x="12817" y="13536"/>
                    <a:pt x="17525" y="12156"/>
                    <a:pt x="17446" y="9282"/>
                  </a:cubicBezTo>
                  <a:cubicBezTo>
                    <a:pt x="17385" y="7118"/>
                    <a:pt x="16453" y="7739"/>
                    <a:pt x="16747" y="5862"/>
                  </a:cubicBezTo>
                  <a:cubicBezTo>
                    <a:pt x="17037" y="3987"/>
                    <a:pt x="16706" y="748"/>
                    <a:pt x="10610" y="48"/>
                  </a:cubicBezTo>
                  <a:cubicBezTo>
                    <a:pt x="10332" y="16"/>
                    <a:pt x="10059" y="1"/>
                    <a:pt x="9790"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17"/>
            <p:cNvSpPr/>
            <p:nvPr/>
          </p:nvSpPr>
          <p:spPr>
            <a:xfrm flipH="1">
              <a:off x="5814609" y="2750929"/>
              <a:ext cx="1537232" cy="1166981"/>
            </a:xfrm>
            <a:custGeom>
              <a:rect b="b" l="l" r="r" t="t"/>
              <a:pathLst>
                <a:path extrusionOk="0" h="18659" w="24579">
                  <a:moveTo>
                    <a:pt x="15746" y="0"/>
                  </a:moveTo>
                  <a:cubicBezTo>
                    <a:pt x="14859" y="0"/>
                    <a:pt x="14186" y="338"/>
                    <a:pt x="13573" y="677"/>
                  </a:cubicBezTo>
                  <a:cubicBezTo>
                    <a:pt x="12957" y="1018"/>
                    <a:pt x="12400" y="1358"/>
                    <a:pt x="11744" y="1358"/>
                  </a:cubicBezTo>
                  <a:cubicBezTo>
                    <a:pt x="11644" y="1358"/>
                    <a:pt x="11541" y="1350"/>
                    <a:pt x="11436" y="1333"/>
                  </a:cubicBezTo>
                  <a:cubicBezTo>
                    <a:pt x="10019" y="1097"/>
                    <a:pt x="9255" y="167"/>
                    <a:pt x="7690" y="167"/>
                  </a:cubicBezTo>
                  <a:cubicBezTo>
                    <a:pt x="7052" y="167"/>
                    <a:pt x="6282" y="321"/>
                    <a:pt x="5281" y="739"/>
                  </a:cubicBezTo>
                  <a:cubicBezTo>
                    <a:pt x="2093" y="2073"/>
                    <a:pt x="3649" y="5081"/>
                    <a:pt x="3912" y="5542"/>
                  </a:cubicBezTo>
                  <a:cubicBezTo>
                    <a:pt x="3929" y="5572"/>
                    <a:pt x="3912" y="5610"/>
                    <a:pt x="3878" y="5620"/>
                  </a:cubicBezTo>
                  <a:cubicBezTo>
                    <a:pt x="3441" y="5743"/>
                    <a:pt x="1007" y="6538"/>
                    <a:pt x="509" y="9106"/>
                  </a:cubicBezTo>
                  <a:cubicBezTo>
                    <a:pt x="0" y="11724"/>
                    <a:pt x="1448" y="12133"/>
                    <a:pt x="1662" y="12178"/>
                  </a:cubicBezTo>
                  <a:cubicBezTo>
                    <a:pt x="1667" y="12179"/>
                    <a:pt x="1671" y="12179"/>
                    <a:pt x="1675" y="12179"/>
                  </a:cubicBezTo>
                  <a:cubicBezTo>
                    <a:pt x="1686" y="12179"/>
                    <a:pt x="1697" y="12176"/>
                    <a:pt x="1707" y="12168"/>
                  </a:cubicBezTo>
                  <a:cubicBezTo>
                    <a:pt x="1788" y="12099"/>
                    <a:pt x="2138" y="11829"/>
                    <a:pt x="2661" y="11829"/>
                  </a:cubicBezTo>
                  <a:cubicBezTo>
                    <a:pt x="2736" y="11829"/>
                    <a:pt x="2814" y="11834"/>
                    <a:pt x="2895" y="11846"/>
                  </a:cubicBezTo>
                  <a:cubicBezTo>
                    <a:pt x="3704" y="11966"/>
                    <a:pt x="4106" y="12219"/>
                    <a:pt x="4377" y="12612"/>
                  </a:cubicBezTo>
                  <a:cubicBezTo>
                    <a:pt x="4605" y="12952"/>
                    <a:pt x="4618" y="14165"/>
                    <a:pt x="4421" y="14652"/>
                  </a:cubicBezTo>
                  <a:cubicBezTo>
                    <a:pt x="4405" y="14693"/>
                    <a:pt x="4435" y="14729"/>
                    <a:pt x="4471" y="14729"/>
                  </a:cubicBezTo>
                  <a:cubicBezTo>
                    <a:pt x="4480" y="14729"/>
                    <a:pt x="4490" y="14727"/>
                    <a:pt x="4500" y="14721"/>
                  </a:cubicBezTo>
                  <a:cubicBezTo>
                    <a:pt x="4799" y="14534"/>
                    <a:pt x="5346" y="14090"/>
                    <a:pt x="5216" y="13390"/>
                  </a:cubicBezTo>
                  <a:cubicBezTo>
                    <a:pt x="5042" y="12437"/>
                    <a:pt x="4100" y="9946"/>
                    <a:pt x="5086" y="8082"/>
                  </a:cubicBezTo>
                  <a:cubicBezTo>
                    <a:pt x="5756" y="6815"/>
                    <a:pt x="5688" y="6508"/>
                    <a:pt x="5574" y="6443"/>
                  </a:cubicBezTo>
                  <a:cubicBezTo>
                    <a:pt x="5540" y="6423"/>
                    <a:pt x="5534" y="6382"/>
                    <a:pt x="5561" y="6354"/>
                  </a:cubicBezTo>
                  <a:cubicBezTo>
                    <a:pt x="5880" y="6065"/>
                    <a:pt x="6818" y="5086"/>
                    <a:pt x="8610" y="5086"/>
                  </a:cubicBezTo>
                  <a:cubicBezTo>
                    <a:pt x="9059" y="5086"/>
                    <a:pt x="9561" y="5147"/>
                    <a:pt x="10121" y="5296"/>
                  </a:cubicBezTo>
                  <a:cubicBezTo>
                    <a:pt x="13255" y="6129"/>
                    <a:pt x="11804" y="7477"/>
                    <a:pt x="14129" y="8082"/>
                  </a:cubicBezTo>
                  <a:cubicBezTo>
                    <a:pt x="16614" y="8727"/>
                    <a:pt x="20216" y="9696"/>
                    <a:pt x="19680" y="12369"/>
                  </a:cubicBezTo>
                  <a:cubicBezTo>
                    <a:pt x="19147" y="15042"/>
                    <a:pt x="17768" y="13444"/>
                    <a:pt x="17307" y="15919"/>
                  </a:cubicBezTo>
                  <a:cubicBezTo>
                    <a:pt x="16999" y="17565"/>
                    <a:pt x="18390" y="18659"/>
                    <a:pt x="19491" y="18659"/>
                  </a:cubicBezTo>
                  <a:cubicBezTo>
                    <a:pt x="19966" y="18659"/>
                    <a:pt x="20386" y="18455"/>
                    <a:pt x="20594" y="18005"/>
                  </a:cubicBezTo>
                  <a:cubicBezTo>
                    <a:pt x="20613" y="17964"/>
                    <a:pt x="20578" y="17927"/>
                    <a:pt x="20543" y="17927"/>
                  </a:cubicBezTo>
                  <a:cubicBezTo>
                    <a:pt x="20531" y="17927"/>
                    <a:pt x="20519" y="17931"/>
                    <a:pt x="20509" y="17940"/>
                  </a:cubicBezTo>
                  <a:cubicBezTo>
                    <a:pt x="20394" y="18045"/>
                    <a:pt x="20235" y="18155"/>
                    <a:pt x="20078" y="18155"/>
                  </a:cubicBezTo>
                  <a:cubicBezTo>
                    <a:pt x="19975" y="18155"/>
                    <a:pt x="19872" y="18107"/>
                    <a:pt x="19782" y="17978"/>
                  </a:cubicBezTo>
                  <a:cubicBezTo>
                    <a:pt x="19431" y="17472"/>
                    <a:pt x="19826" y="17274"/>
                    <a:pt x="21577" y="16708"/>
                  </a:cubicBezTo>
                  <a:cubicBezTo>
                    <a:pt x="23329" y="16138"/>
                    <a:pt x="24578" y="13727"/>
                    <a:pt x="23090" y="12369"/>
                  </a:cubicBezTo>
                  <a:cubicBezTo>
                    <a:pt x="22093" y="11462"/>
                    <a:pt x="21636" y="11311"/>
                    <a:pt x="21442" y="11311"/>
                  </a:cubicBezTo>
                  <a:cubicBezTo>
                    <a:pt x="21362" y="11311"/>
                    <a:pt x="21327" y="11337"/>
                    <a:pt x="21318" y="11346"/>
                  </a:cubicBezTo>
                  <a:lnTo>
                    <a:pt x="21318" y="11346"/>
                  </a:lnTo>
                  <a:cubicBezTo>
                    <a:pt x="21401" y="11261"/>
                    <a:pt x="23404" y="9215"/>
                    <a:pt x="22782" y="7156"/>
                  </a:cubicBezTo>
                  <a:cubicBezTo>
                    <a:pt x="22306" y="5581"/>
                    <a:pt x="21252" y="5382"/>
                    <a:pt x="20755" y="5382"/>
                  </a:cubicBezTo>
                  <a:cubicBezTo>
                    <a:pt x="20683" y="5382"/>
                    <a:pt x="20623" y="5387"/>
                    <a:pt x="20578" y="5391"/>
                  </a:cubicBezTo>
                  <a:cubicBezTo>
                    <a:pt x="20576" y="5392"/>
                    <a:pt x="20575" y="5392"/>
                    <a:pt x="20573" y="5392"/>
                  </a:cubicBezTo>
                  <a:cubicBezTo>
                    <a:pt x="20534" y="5392"/>
                    <a:pt x="20506" y="5352"/>
                    <a:pt x="20523" y="5317"/>
                  </a:cubicBezTo>
                  <a:cubicBezTo>
                    <a:pt x="20721" y="4838"/>
                    <a:pt x="21482" y="2480"/>
                    <a:pt x="18136" y="695"/>
                  </a:cubicBezTo>
                  <a:cubicBezTo>
                    <a:pt x="17179" y="186"/>
                    <a:pt x="16403" y="0"/>
                    <a:pt x="15746"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17"/>
            <p:cNvSpPr/>
            <p:nvPr/>
          </p:nvSpPr>
          <p:spPr>
            <a:xfrm flipH="1">
              <a:off x="6807596" y="3994330"/>
              <a:ext cx="125210" cy="59666"/>
            </a:xfrm>
            <a:custGeom>
              <a:rect b="b" l="l" r="r" t="t"/>
              <a:pathLst>
                <a:path extrusionOk="0" h="954" w="2002">
                  <a:moveTo>
                    <a:pt x="1612" y="0"/>
                  </a:moveTo>
                  <a:cubicBezTo>
                    <a:pt x="1586" y="0"/>
                    <a:pt x="1560" y="3"/>
                    <a:pt x="1534" y="8"/>
                  </a:cubicBezTo>
                  <a:lnTo>
                    <a:pt x="335" y="265"/>
                  </a:lnTo>
                  <a:cubicBezTo>
                    <a:pt x="135" y="306"/>
                    <a:pt x="1" y="490"/>
                    <a:pt x="39" y="678"/>
                  </a:cubicBezTo>
                  <a:cubicBezTo>
                    <a:pt x="72" y="842"/>
                    <a:pt x="222" y="954"/>
                    <a:pt x="394" y="954"/>
                  </a:cubicBezTo>
                  <a:cubicBezTo>
                    <a:pt x="419" y="954"/>
                    <a:pt x="444" y="952"/>
                    <a:pt x="469" y="947"/>
                  </a:cubicBezTo>
                  <a:lnTo>
                    <a:pt x="1667" y="687"/>
                  </a:lnTo>
                  <a:cubicBezTo>
                    <a:pt x="1868" y="650"/>
                    <a:pt x="2002" y="465"/>
                    <a:pt x="1964" y="278"/>
                  </a:cubicBezTo>
                  <a:cubicBezTo>
                    <a:pt x="1934" y="115"/>
                    <a:pt x="1783" y="0"/>
                    <a:pt x="1612"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17"/>
            <p:cNvSpPr/>
            <p:nvPr/>
          </p:nvSpPr>
          <p:spPr>
            <a:xfrm flipH="1">
              <a:off x="6800342" y="4042174"/>
              <a:ext cx="124084" cy="49471"/>
            </a:xfrm>
            <a:custGeom>
              <a:rect b="b" l="l" r="r" t="t"/>
              <a:pathLst>
                <a:path extrusionOk="0" h="791" w="1984">
                  <a:moveTo>
                    <a:pt x="1611" y="0"/>
                  </a:moveTo>
                  <a:cubicBezTo>
                    <a:pt x="1602" y="0"/>
                    <a:pt x="1593" y="0"/>
                    <a:pt x="1584" y="1"/>
                  </a:cubicBezTo>
                  <a:lnTo>
                    <a:pt x="359" y="94"/>
                  </a:lnTo>
                  <a:cubicBezTo>
                    <a:pt x="154" y="107"/>
                    <a:pt x="1" y="271"/>
                    <a:pt x="10" y="462"/>
                  </a:cubicBezTo>
                  <a:cubicBezTo>
                    <a:pt x="21" y="647"/>
                    <a:pt x="184" y="790"/>
                    <a:pt x="380" y="790"/>
                  </a:cubicBezTo>
                  <a:cubicBezTo>
                    <a:pt x="387" y="790"/>
                    <a:pt x="393" y="790"/>
                    <a:pt x="399" y="790"/>
                  </a:cubicBezTo>
                  <a:lnTo>
                    <a:pt x="1622" y="694"/>
                  </a:lnTo>
                  <a:cubicBezTo>
                    <a:pt x="1827" y="683"/>
                    <a:pt x="1983" y="516"/>
                    <a:pt x="1973" y="325"/>
                  </a:cubicBezTo>
                  <a:cubicBezTo>
                    <a:pt x="1963" y="143"/>
                    <a:pt x="1804" y="0"/>
                    <a:pt x="1611"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17"/>
            <p:cNvSpPr/>
            <p:nvPr/>
          </p:nvSpPr>
          <p:spPr>
            <a:xfrm flipH="1">
              <a:off x="6807409" y="4069193"/>
              <a:ext cx="125585" cy="61855"/>
            </a:xfrm>
            <a:custGeom>
              <a:rect b="b" l="l" r="r" t="t"/>
              <a:pathLst>
                <a:path extrusionOk="0" h="989" w="2008">
                  <a:moveTo>
                    <a:pt x="397" y="0"/>
                  </a:moveTo>
                  <a:cubicBezTo>
                    <a:pt x="235" y="0"/>
                    <a:pt x="91" y="102"/>
                    <a:pt x="48" y="256"/>
                  </a:cubicBezTo>
                  <a:cubicBezTo>
                    <a:pt x="1" y="443"/>
                    <a:pt x="124" y="634"/>
                    <a:pt x="322" y="686"/>
                  </a:cubicBezTo>
                  <a:lnTo>
                    <a:pt x="1513" y="976"/>
                  </a:lnTo>
                  <a:cubicBezTo>
                    <a:pt x="1546" y="984"/>
                    <a:pt x="1579" y="988"/>
                    <a:pt x="1611" y="988"/>
                  </a:cubicBezTo>
                  <a:cubicBezTo>
                    <a:pt x="1773" y="988"/>
                    <a:pt x="1920" y="887"/>
                    <a:pt x="1960" y="733"/>
                  </a:cubicBezTo>
                  <a:cubicBezTo>
                    <a:pt x="2008" y="546"/>
                    <a:pt x="1888" y="354"/>
                    <a:pt x="1690" y="303"/>
                  </a:cubicBezTo>
                  <a:lnTo>
                    <a:pt x="496" y="13"/>
                  </a:lnTo>
                  <a:cubicBezTo>
                    <a:pt x="462" y="4"/>
                    <a:pt x="429" y="0"/>
                    <a:pt x="397"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17"/>
            <p:cNvSpPr/>
            <p:nvPr/>
          </p:nvSpPr>
          <p:spPr>
            <a:xfrm flipH="1">
              <a:off x="6838305" y="4088643"/>
              <a:ext cx="120519" cy="79429"/>
            </a:xfrm>
            <a:custGeom>
              <a:rect b="b" l="l" r="r" t="t"/>
              <a:pathLst>
                <a:path extrusionOk="0" h="1270" w="1927">
                  <a:moveTo>
                    <a:pt x="400" y="1"/>
                  </a:moveTo>
                  <a:cubicBezTo>
                    <a:pt x="274" y="1"/>
                    <a:pt x="155" y="64"/>
                    <a:pt x="93" y="176"/>
                  </a:cubicBezTo>
                  <a:cubicBezTo>
                    <a:pt x="1" y="344"/>
                    <a:pt x="72" y="562"/>
                    <a:pt x="253" y="657"/>
                  </a:cubicBezTo>
                  <a:lnTo>
                    <a:pt x="1342" y="1221"/>
                  </a:lnTo>
                  <a:cubicBezTo>
                    <a:pt x="1402" y="1254"/>
                    <a:pt x="1466" y="1269"/>
                    <a:pt x="1529" y="1269"/>
                  </a:cubicBezTo>
                  <a:cubicBezTo>
                    <a:pt x="1654" y="1269"/>
                    <a:pt x="1772" y="1206"/>
                    <a:pt x="1833" y="1095"/>
                  </a:cubicBezTo>
                  <a:cubicBezTo>
                    <a:pt x="1926" y="924"/>
                    <a:pt x="1854" y="709"/>
                    <a:pt x="1673" y="610"/>
                  </a:cubicBezTo>
                  <a:lnTo>
                    <a:pt x="584" y="47"/>
                  </a:lnTo>
                  <a:cubicBezTo>
                    <a:pt x="525" y="16"/>
                    <a:pt x="462" y="1"/>
                    <a:pt x="400"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17"/>
            <p:cNvSpPr/>
            <p:nvPr/>
          </p:nvSpPr>
          <p:spPr>
            <a:xfrm flipH="1">
              <a:off x="6852627" y="3999958"/>
              <a:ext cx="120707" cy="133653"/>
            </a:xfrm>
            <a:custGeom>
              <a:rect b="b" l="l" r="r" t="t"/>
              <a:pathLst>
                <a:path extrusionOk="0" h="2137" w="1930">
                  <a:moveTo>
                    <a:pt x="1179" y="0"/>
                  </a:moveTo>
                  <a:cubicBezTo>
                    <a:pt x="1142" y="0"/>
                    <a:pt x="1105" y="6"/>
                    <a:pt x="1069" y="17"/>
                  </a:cubicBezTo>
                  <a:cubicBezTo>
                    <a:pt x="649" y="147"/>
                    <a:pt x="233" y="488"/>
                    <a:pt x="82" y="932"/>
                  </a:cubicBezTo>
                  <a:lnTo>
                    <a:pt x="35" y="1396"/>
                  </a:lnTo>
                  <a:cubicBezTo>
                    <a:pt x="0" y="1738"/>
                    <a:pt x="250" y="2045"/>
                    <a:pt x="591" y="2079"/>
                  </a:cubicBezTo>
                  <a:lnTo>
                    <a:pt x="1147" y="2133"/>
                  </a:lnTo>
                  <a:cubicBezTo>
                    <a:pt x="1168" y="2136"/>
                    <a:pt x="1189" y="2137"/>
                    <a:pt x="1210" y="2137"/>
                  </a:cubicBezTo>
                  <a:cubicBezTo>
                    <a:pt x="1526" y="2137"/>
                    <a:pt x="1798" y="1898"/>
                    <a:pt x="1830" y="1577"/>
                  </a:cubicBezTo>
                  <a:lnTo>
                    <a:pt x="1905" y="813"/>
                  </a:lnTo>
                  <a:cubicBezTo>
                    <a:pt x="1929" y="577"/>
                    <a:pt x="1816" y="348"/>
                    <a:pt x="1615" y="222"/>
                  </a:cubicBezTo>
                  <a:lnTo>
                    <a:pt x="1421" y="82"/>
                  </a:lnTo>
                  <a:cubicBezTo>
                    <a:pt x="1349" y="29"/>
                    <a:pt x="1264" y="0"/>
                    <a:pt x="1179"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17"/>
            <p:cNvSpPr/>
            <p:nvPr/>
          </p:nvSpPr>
          <p:spPr>
            <a:xfrm flipH="1">
              <a:off x="5937819" y="4163131"/>
              <a:ext cx="328223" cy="378757"/>
            </a:xfrm>
            <a:custGeom>
              <a:rect b="b" l="l" r="r" t="t"/>
              <a:pathLst>
                <a:path extrusionOk="0" h="6056" w="5248">
                  <a:moveTo>
                    <a:pt x="3302" y="0"/>
                  </a:moveTo>
                  <a:cubicBezTo>
                    <a:pt x="2360" y="0"/>
                    <a:pt x="0" y="2709"/>
                    <a:pt x="543" y="5461"/>
                  </a:cubicBezTo>
                  <a:cubicBezTo>
                    <a:pt x="626" y="5878"/>
                    <a:pt x="795" y="6055"/>
                    <a:pt x="1016" y="6055"/>
                  </a:cubicBezTo>
                  <a:cubicBezTo>
                    <a:pt x="2281" y="6055"/>
                    <a:pt x="5248" y="223"/>
                    <a:pt x="3353" y="3"/>
                  </a:cubicBezTo>
                  <a:cubicBezTo>
                    <a:pt x="3336" y="1"/>
                    <a:pt x="3320" y="0"/>
                    <a:pt x="3302"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17"/>
            <p:cNvSpPr/>
            <p:nvPr/>
          </p:nvSpPr>
          <p:spPr>
            <a:xfrm flipH="1">
              <a:off x="6049270" y="4175202"/>
              <a:ext cx="165487" cy="320343"/>
            </a:xfrm>
            <a:custGeom>
              <a:rect b="b" l="l" r="r" t="t"/>
              <a:pathLst>
                <a:path extrusionOk="0" h="5122" w="2646">
                  <a:moveTo>
                    <a:pt x="2526" y="1"/>
                  </a:moveTo>
                  <a:lnTo>
                    <a:pt x="2526" y="1"/>
                  </a:lnTo>
                  <a:cubicBezTo>
                    <a:pt x="2260" y="393"/>
                    <a:pt x="2049" y="823"/>
                    <a:pt x="1823" y="1244"/>
                  </a:cubicBezTo>
                  <a:cubicBezTo>
                    <a:pt x="1601" y="1666"/>
                    <a:pt x="1389" y="2093"/>
                    <a:pt x="1181" y="2520"/>
                  </a:cubicBezTo>
                  <a:cubicBezTo>
                    <a:pt x="1178" y="2523"/>
                    <a:pt x="1178" y="2527"/>
                    <a:pt x="1174" y="2534"/>
                  </a:cubicBezTo>
                  <a:cubicBezTo>
                    <a:pt x="1140" y="2315"/>
                    <a:pt x="1102" y="2100"/>
                    <a:pt x="1058" y="1885"/>
                  </a:cubicBezTo>
                  <a:cubicBezTo>
                    <a:pt x="1004" y="1598"/>
                    <a:pt x="946" y="1312"/>
                    <a:pt x="877" y="1028"/>
                  </a:cubicBezTo>
                  <a:lnTo>
                    <a:pt x="877" y="1028"/>
                  </a:lnTo>
                  <a:cubicBezTo>
                    <a:pt x="894" y="1321"/>
                    <a:pt x="925" y="1608"/>
                    <a:pt x="959" y="1899"/>
                  </a:cubicBezTo>
                  <a:cubicBezTo>
                    <a:pt x="990" y="2182"/>
                    <a:pt x="1031" y="2462"/>
                    <a:pt x="1072" y="2745"/>
                  </a:cubicBezTo>
                  <a:cubicBezTo>
                    <a:pt x="966" y="2967"/>
                    <a:pt x="861" y="3189"/>
                    <a:pt x="754" y="3415"/>
                  </a:cubicBezTo>
                  <a:cubicBezTo>
                    <a:pt x="594" y="2967"/>
                    <a:pt x="423" y="2523"/>
                    <a:pt x="222" y="2090"/>
                  </a:cubicBezTo>
                  <a:lnTo>
                    <a:pt x="222" y="2090"/>
                  </a:lnTo>
                  <a:cubicBezTo>
                    <a:pt x="344" y="2599"/>
                    <a:pt x="505" y="3097"/>
                    <a:pt x="676" y="3588"/>
                  </a:cubicBezTo>
                  <a:cubicBezTo>
                    <a:pt x="642" y="3664"/>
                    <a:pt x="604" y="3738"/>
                    <a:pt x="574" y="3810"/>
                  </a:cubicBezTo>
                  <a:lnTo>
                    <a:pt x="280" y="4463"/>
                  </a:lnTo>
                  <a:cubicBezTo>
                    <a:pt x="185" y="4680"/>
                    <a:pt x="89" y="4899"/>
                    <a:pt x="0" y="5121"/>
                  </a:cubicBezTo>
                  <a:cubicBezTo>
                    <a:pt x="116" y="4913"/>
                    <a:pt x="226" y="4701"/>
                    <a:pt x="338" y="4493"/>
                  </a:cubicBezTo>
                  <a:lnTo>
                    <a:pt x="666" y="3858"/>
                  </a:lnTo>
                  <a:cubicBezTo>
                    <a:pt x="703" y="3783"/>
                    <a:pt x="741" y="3711"/>
                    <a:pt x="779" y="3636"/>
                  </a:cubicBezTo>
                  <a:cubicBezTo>
                    <a:pt x="1028" y="3517"/>
                    <a:pt x="1273" y="3390"/>
                    <a:pt x="1519" y="3257"/>
                  </a:cubicBezTo>
                  <a:cubicBezTo>
                    <a:pt x="1642" y="3193"/>
                    <a:pt x="1762" y="3124"/>
                    <a:pt x="1885" y="3059"/>
                  </a:cubicBezTo>
                  <a:cubicBezTo>
                    <a:pt x="2000" y="2988"/>
                    <a:pt x="2123" y="2919"/>
                    <a:pt x="2239" y="2848"/>
                  </a:cubicBezTo>
                  <a:lnTo>
                    <a:pt x="2239" y="2848"/>
                  </a:lnTo>
                  <a:cubicBezTo>
                    <a:pt x="2103" y="2895"/>
                    <a:pt x="1976" y="2950"/>
                    <a:pt x="1847" y="3001"/>
                  </a:cubicBezTo>
                  <a:cubicBezTo>
                    <a:pt x="1717" y="3056"/>
                    <a:pt x="1591" y="3111"/>
                    <a:pt x="1464" y="3165"/>
                  </a:cubicBezTo>
                  <a:cubicBezTo>
                    <a:pt x="1266" y="3254"/>
                    <a:pt x="1072" y="3346"/>
                    <a:pt x="877" y="3438"/>
                  </a:cubicBezTo>
                  <a:cubicBezTo>
                    <a:pt x="987" y="3223"/>
                    <a:pt x="1092" y="3008"/>
                    <a:pt x="1198" y="2793"/>
                  </a:cubicBezTo>
                  <a:lnTo>
                    <a:pt x="1908" y="2090"/>
                  </a:lnTo>
                  <a:lnTo>
                    <a:pt x="2266" y="1731"/>
                  </a:lnTo>
                  <a:cubicBezTo>
                    <a:pt x="2328" y="1674"/>
                    <a:pt x="2386" y="1612"/>
                    <a:pt x="2447" y="1557"/>
                  </a:cubicBezTo>
                  <a:cubicBezTo>
                    <a:pt x="2479" y="1526"/>
                    <a:pt x="2509" y="1499"/>
                    <a:pt x="2543" y="1472"/>
                  </a:cubicBezTo>
                  <a:cubicBezTo>
                    <a:pt x="2574" y="1448"/>
                    <a:pt x="2605" y="1414"/>
                    <a:pt x="2646" y="1407"/>
                  </a:cubicBezTo>
                  <a:lnTo>
                    <a:pt x="2646" y="1407"/>
                  </a:lnTo>
                  <a:cubicBezTo>
                    <a:pt x="2561" y="1417"/>
                    <a:pt x="2492" y="1482"/>
                    <a:pt x="2424" y="1526"/>
                  </a:cubicBezTo>
                  <a:cubicBezTo>
                    <a:pt x="2356" y="1578"/>
                    <a:pt x="2287" y="1629"/>
                    <a:pt x="2219" y="1680"/>
                  </a:cubicBezTo>
                  <a:cubicBezTo>
                    <a:pt x="2089" y="1789"/>
                    <a:pt x="1959" y="1899"/>
                    <a:pt x="1833" y="2008"/>
                  </a:cubicBezTo>
                  <a:cubicBezTo>
                    <a:pt x="1676" y="2148"/>
                    <a:pt x="1523" y="2291"/>
                    <a:pt x="1373" y="2435"/>
                  </a:cubicBezTo>
                  <a:cubicBezTo>
                    <a:pt x="1557" y="2056"/>
                    <a:pt x="1741" y="1674"/>
                    <a:pt x="1918" y="1291"/>
                  </a:cubicBezTo>
                  <a:lnTo>
                    <a:pt x="2219" y="642"/>
                  </a:lnTo>
                  <a:cubicBezTo>
                    <a:pt x="2318" y="428"/>
                    <a:pt x="2410" y="206"/>
                    <a:pt x="2526"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17"/>
            <p:cNvSpPr/>
            <p:nvPr/>
          </p:nvSpPr>
          <p:spPr>
            <a:xfrm flipH="1">
              <a:off x="5754194" y="4212289"/>
              <a:ext cx="462752" cy="333789"/>
            </a:xfrm>
            <a:custGeom>
              <a:rect b="b" l="l" r="r" t="t"/>
              <a:pathLst>
                <a:path extrusionOk="0" h="5337" w="7399">
                  <a:moveTo>
                    <a:pt x="6145" y="1"/>
                  </a:moveTo>
                  <a:cubicBezTo>
                    <a:pt x="6104" y="1"/>
                    <a:pt x="6058" y="6"/>
                    <a:pt x="6005" y="16"/>
                  </a:cubicBezTo>
                  <a:cubicBezTo>
                    <a:pt x="4340" y="333"/>
                    <a:pt x="62" y="5204"/>
                    <a:pt x="1" y="5231"/>
                  </a:cubicBezTo>
                  <a:lnTo>
                    <a:pt x="127" y="5337"/>
                  </a:lnTo>
                  <a:cubicBezTo>
                    <a:pt x="3149" y="4659"/>
                    <a:pt x="7398" y="1"/>
                    <a:pt x="6145" y="1"/>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17"/>
            <p:cNvSpPr/>
            <p:nvPr/>
          </p:nvSpPr>
          <p:spPr>
            <a:xfrm flipH="1">
              <a:off x="5835124" y="4224485"/>
              <a:ext cx="348299" cy="302893"/>
            </a:xfrm>
            <a:custGeom>
              <a:rect b="b" l="l" r="r" t="t"/>
              <a:pathLst>
                <a:path extrusionOk="0" h="4843" w="5569">
                  <a:moveTo>
                    <a:pt x="5568" y="1"/>
                  </a:moveTo>
                  <a:lnTo>
                    <a:pt x="5568" y="1"/>
                  </a:lnTo>
                  <a:cubicBezTo>
                    <a:pt x="5326" y="193"/>
                    <a:pt x="5091" y="390"/>
                    <a:pt x="4852" y="582"/>
                  </a:cubicBezTo>
                  <a:lnTo>
                    <a:pt x="4275" y="1066"/>
                  </a:lnTo>
                  <a:cubicBezTo>
                    <a:pt x="4278" y="998"/>
                    <a:pt x="4281" y="930"/>
                    <a:pt x="4281" y="861"/>
                  </a:cubicBezTo>
                  <a:cubicBezTo>
                    <a:pt x="4278" y="766"/>
                    <a:pt x="4275" y="670"/>
                    <a:pt x="4258" y="574"/>
                  </a:cubicBezTo>
                  <a:cubicBezTo>
                    <a:pt x="4223" y="667"/>
                    <a:pt x="4203" y="759"/>
                    <a:pt x="4182" y="851"/>
                  </a:cubicBezTo>
                  <a:cubicBezTo>
                    <a:pt x="4165" y="943"/>
                    <a:pt x="4152" y="1036"/>
                    <a:pt x="4141" y="1132"/>
                  </a:cubicBezTo>
                  <a:lnTo>
                    <a:pt x="4138" y="1179"/>
                  </a:lnTo>
                  <a:cubicBezTo>
                    <a:pt x="3913" y="1367"/>
                    <a:pt x="3691" y="1558"/>
                    <a:pt x="3469" y="1749"/>
                  </a:cubicBezTo>
                  <a:cubicBezTo>
                    <a:pt x="3465" y="1712"/>
                    <a:pt x="3459" y="1674"/>
                    <a:pt x="3452" y="1636"/>
                  </a:cubicBezTo>
                  <a:cubicBezTo>
                    <a:pt x="3438" y="1548"/>
                    <a:pt x="3418" y="1463"/>
                    <a:pt x="3380" y="1377"/>
                  </a:cubicBezTo>
                  <a:cubicBezTo>
                    <a:pt x="3360" y="1466"/>
                    <a:pt x="3353" y="1554"/>
                    <a:pt x="3350" y="1644"/>
                  </a:cubicBezTo>
                  <a:cubicBezTo>
                    <a:pt x="3346" y="1712"/>
                    <a:pt x="3350" y="1780"/>
                    <a:pt x="3353" y="1848"/>
                  </a:cubicBezTo>
                  <a:cubicBezTo>
                    <a:pt x="3152" y="2022"/>
                    <a:pt x="2947" y="2197"/>
                    <a:pt x="2742" y="2374"/>
                  </a:cubicBezTo>
                  <a:cubicBezTo>
                    <a:pt x="2708" y="2401"/>
                    <a:pt x="2674" y="2432"/>
                    <a:pt x="2640" y="2463"/>
                  </a:cubicBezTo>
                  <a:cubicBezTo>
                    <a:pt x="2619" y="2353"/>
                    <a:pt x="2592" y="2247"/>
                    <a:pt x="2547" y="2142"/>
                  </a:cubicBezTo>
                  <a:cubicBezTo>
                    <a:pt x="2523" y="2282"/>
                    <a:pt x="2523" y="2418"/>
                    <a:pt x="2534" y="2555"/>
                  </a:cubicBezTo>
                  <a:cubicBezTo>
                    <a:pt x="2277" y="2780"/>
                    <a:pt x="2025" y="3005"/>
                    <a:pt x="1769" y="3231"/>
                  </a:cubicBezTo>
                  <a:cubicBezTo>
                    <a:pt x="1762" y="3090"/>
                    <a:pt x="1745" y="2954"/>
                    <a:pt x="1707" y="2814"/>
                  </a:cubicBezTo>
                  <a:cubicBezTo>
                    <a:pt x="1660" y="2988"/>
                    <a:pt x="1650" y="3166"/>
                    <a:pt x="1646" y="3339"/>
                  </a:cubicBezTo>
                  <a:cubicBezTo>
                    <a:pt x="1551" y="3425"/>
                    <a:pt x="1455" y="3507"/>
                    <a:pt x="1359" y="3593"/>
                  </a:cubicBezTo>
                  <a:cubicBezTo>
                    <a:pt x="1233" y="3708"/>
                    <a:pt x="1103" y="3824"/>
                    <a:pt x="977" y="3941"/>
                  </a:cubicBezTo>
                  <a:cubicBezTo>
                    <a:pt x="967" y="3876"/>
                    <a:pt x="957" y="3807"/>
                    <a:pt x="933" y="3739"/>
                  </a:cubicBezTo>
                  <a:cubicBezTo>
                    <a:pt x="895" y="3838"/>
                    <a:pt x="878" y="3938"/>
                    <a:pt x="868" y="4033"/>
                  </a:cubicBezTo>
                  <a:lnTo>
                    <a:pt x="868" y="4036"/>
                  </a:lnTo>
                  <a:cubicBezTo>
                    <a:pt x="577" y="4302"/>
                    <a:pt x="287" y="4568"/>
                    <a:pt x="1" y="4842"/>
                  </a:cubicBezTo>
                  <a:lnTo>
                    <a:pt x="718" y="4258"/>
                  </a:lnTo>
                  <a:lnTo>
                    <a:pt x="916" y="4091"/>
                  </a:lnTo>
                  <a:lnTo>
                    <a:pt x="926" y="4091"/>
                  </a:lnTo>
                  <a:cubicBezTo>
                    <a:pt x="990" y="4100"/>
                    <a:pt x="1055" y="4103"/>
                    <a:pt x="1120" y="4103"/>
                  </a:cubicBezTo>
                  <a:cubicBezTo>
                    <a:pt x="1152" y="4103"/>
                    <a:pt x="1184" y="4102"/>
                    <a:pt x="1216" y="4101"/>
                  </a:cubicBezTo>
                  <a:cubicBezTo>
                    <a:pt x="1312" y="4094"/>
                    <a:pt x="1407" y="4084"/>
                    <a:pt x="1507" y="4050"/>
                  </a:cubicBezTo>
                  <a:cubicBezTo>
                    <a:pt x="1411" y="4012"/>
                    <a:pt x="1315" y="3999"/>
                    <a:pt x="1216" y="3985"/>
                  </a:cubicBezTo>
                  <a:cubicBezTo>
                    <a:pt x="1165" y="3979"/>
                    <a:pt x="1110" y="3974"/>
                    <a:pt x="1056" y="3974"/>
                  </a:cubicBezTo>
                  <a:lnTo>
                    <a:pt x="1425" y="3667"/>
                  </a:lnTo>
                  <a:cubicBezTo>
                    <a:pt x="1523" y="3585"/>
                    <a:pt x="1619" y="3500"/>
                    <a:pt x="1718" y="3418"/>
                  </a:cubicBezTo>
                  <a:cubicBezTo>
                    <a:pt x="1806" y="3425"/>
                    <a:pt x="1899" y="3432"/>
                    <a:pt x="1991" y="3432"/>
                  </a:cubicBezTo>
                  <a:cubicBezTo>
                    <a:pt x="2090" y="3432"/>
                    <a:pt x="2186" y="3425"/>
                    <a:pt x="2285" y="3408"/>
                  </a:cubicBezTo>
                  <a:cubicBezTo>
                    <a:pt x="2192" y="3371"/>
                    <a:pt x="2096" y="3347"/>
                    <a:pt x="2001" y="3330"/>
                  </a:cubicBezTo>
                  <a:cubicBezTo>
                    <a:pt x="1950" y="3319"/>
                    <a:pt x="1899" y="3312"/>
                    <a:pt x="1847" y="3306"/>
                  </a:cubicBezTo>
                  <a:cubicBezTo>
                    <a:pt x="2104" y="3087"/>
                    <a:pt x="2359" y="2868"/>
                    <a:pt x="2616" y="2650"/>
                  </a:cubicBezTo>
                  <a:cubicBezTo>
                    <a:pt x="2704" y="2668"/>
                    <a:pt x="2797" y="2681"/>
                    <a:pt x="2889" y="2688"/>
                  </a:cubicBezTo>
                  <a:cubicBezTo>
                    <a:pt x="2948" y="2692"/>
                    <a:pt x="3008" y="2696"/>
                    <a:pt x="3069" y="2696"/>
                  </a:cubicBezTo>
                  <a:cubicBezTo>
                    <a:pt x="3113" y="2696"/>
                    <a:pt x="3158" y="2694"/>
                    <a:pt x="3202" y="2688"/>
                  </a:cubicBezTo>
                  <a:cubicBezTo>
                    <a:pt x="3107" y="2640"/>
                    <a:pt x="3008" y="2610"/>
                    <a:pt x="2909" y="2582"/>
                  </a:cubicBezTo>
                  <a:cubicBezTo>
                    <a:pt x="2851" y="2569"/>
                    <a:pt x="2797" y="2555"/>
                    <a:pt x="2739" y="2545"/>
                  </a:cubicBezTo>
                  <a:cubicBezTo>
                    <a:pt x="2766" y="2520"/>
                    <a:pt x="2797" y="2493"/>
                    <a:pt x="2824" y="2469"/>
                  </a:cubicBezTo>
                  <a:cubicBezTo>
                    <a:pt x="3015" y="2299"/>
                    <a:pt x="3210" y="2131"/>
                    <a:pt x="3401" y="1964"/>
                  </a:cubicBezTo>
                  <a:lnTo>
                    <a:pt x="3407" y="1964"/>
                  </a:lnTo>
                  <a:cubicBezTo>
                    <a:pt x="3528" y="1989"/>
                    <a:pt x="3652" y="2008"/>
                    <a:pt x="3780" y="2008"/>
                  </a:cubicBezTo>
                  <a:cubicBezTo>
                    <a:pt x="3808" y="2008"/>
                    <a:pt x="3837" y="2007"/>
                    <a:pt x="3865" y="2005"/>
                  </a:cubicBezTo>
                  <a:cubicBezTo>
                    <a:pt x="3752" y="1940"/>
                    <a:pt x="3633" y="1896"/>
                    <a:pt x="3514" y="1865"/>
                  </a:cubicBezTo>
                  <a:cubicBezTo>
                    <a:pt x="3746" y="1660"/>
                    <a:pt x="3977" y="1455"/>
                    <a:pt x="4206" y="1247"/>
                  </a:cubicBezTo>
                  <a:lnTo>
                    <a:pt x="4251" y="1209"/>
                  </a:lnTo>
                  <a:cubicBezTo>
                    <a:pt x="4333" y="1223"/>
                    <a:pt x="4415" y="1237"/>
                    <a:pt x="4500" y="1244"/>
                  </a:cubicBezTo>
                  <a:cubicBezTo>
                    <a:pt x="4566" y="1251"/>
                    <a:pt x="4632" y="1256"/>
                    <a:pt x="4698" y="1256"/>
                  </a:cubicBezTo>
                  <a:cubicBezTo>
                    <a:pt x="4735" y="1256"/>
                    <a:pt x="4773" y="1254"/>
                    <a:pt x="4811" y="1250"/>
                  </a:cubicBezTo>
                  <a:cubicBezTo>
                    <a:pt x="4715" y="1206"/>
                    <a:pt x="4616" y="1173"/>
                    <a:pt x="4517" y="1145"/>
                  </a:cubicBezTo>
                  <a:cubicBezTo>
                    <a:pt x="4466" y="1127"/>
                    <a:pt x="4418" y="1118"/>
                    <a:pt x="4367" y="1104"/>
                  </a:cubicBezTo>
                  <a:lnTo>
                    <a:pt x="4893" y="629"/>
                  </a:lnTo>
                  <a:cubicBezTo>
                    <a:pt x="5118" y="421"/>
                    <a:pt x="5343" y="216"/>
                    <a:pt x="5568"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17"/>
            <p:cNvSpPr/>
            <p:nvPr/>
          </p:nvSpPr>
          <p:spPr>
            <a:xfrm flipH="1">
              <a:off x="7562296" y="2698893"/>
              <a:ext cx="73738" cy="49158"/>
            </a:xfrm>
            <a:custGeom>
              <a:rect b="b" l="l" r="r" t="t"/>
              <a:pathLst>
                <a:path extrusionOk="0" h="786" w="1179">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17"/>
            <p:cNvSpPr/>
            <p:nvPr/>
          </p:nvSpPr>
          <p:spPr>
            <a:xfrm flipH="1">
              <a:off x="6074848" y="3064953"/>
              <a:ext cx="1136335" cy="885414"/>
            </a:xfrm>
            <a:custGeom>
              <a:rect b="b" l="l" r="r" t="t"/>
              <a:pathLst>
                <a:path extrusionOk="0" h="14157" w="18169">
                  <a:moveTo>
                    <a:pt x="5960" y="1"/>
                  </a:moveTo>
                  <a:cubicBezTo>
                    <a:pt x="5712" y="1"/>
                    <a:pt x="5482" y="19"/>
                    <a:pt x="5275" y="60"/>
                  </a:cubicBezTo>
                  <a:cubicBezTo>
                    <a:pt x="2950" y="517"/>
                    <a:pt x="1734" y="3453"/>
                    <a:pt x="1602" y="4723"/>
                  </a:cubicBezTo>
                  <a:cubicBezTo>
                    <a:pt x="1465" y="5993"/>
                    <a:pt x="1148" y="10175"/>
                    <a:pt x="1148" y="10175"/>
                  </a:cubicBezTo>
                  <a:cubicBezTo>
                    <a:pt x="1148" y="10175"/>
                    <a:pt x="1" y="10762"/>
                    <a:pt x="352" y="11421"/>
                  </a:cubicBezTo>
                  <a:cubicBezTo>
                    <a:pt x="707" y="12079"/>
                    <a:pt x="2305" y="12700"/>
                    <a:pt x="2196" y="13206"/>
                  </a:cubicBezTo>
                  <a:cubicBezTo>
                    <a:pt x="2113" y="13604"/>
                    <a:pt x="1793" y="13899"/>
                    <a:pt x="1529" y="13899"/>
                  </a:cubicBezTo>
                  <a:cubicBezTo>
                    <a:pt x="1512" y="13899"/>
                    <a:pt x="1495" y="13898"/>
                    <a:pt x="1479" y="13896"/>
                  </a:cubicBezTo>
                  <a:cubicBezTo>
                    <a:pt x="1476" y="13895"/>
                    <a:pt x="1474" y="13895"/>
                    <a:pt x="1471" y="13895"/>
                  </a:cubicBezTo>
                  <a:cubicBezTo>
                    <a:pt x="1442" y="13895"/>
                    <a:pt x="1426" y="13934"/>
                    <a:pt x="1452" y="13957"/>
                  </a:cubicBezTo>
                  <a:cubicBezTo>
                    <a:pt x="1562" y="14048"/>
                    <a:pt x="1751" y="14157"/>
                    <a:pt x="2029" y="14157"/>
                  </a:cubicBezTo>
                  <a:cubicBezTo>
                    <a:pt x="2137" y="14157"/>
                    <a:pt x="2259" y="14141"/>
                    <a:pt x="2394" y="14101"/>
                  </a:cubicBezTo>
                  <a:cubicBezTo>
                    <a:pt x="2804" y="13980"/>
                    <a:pt x="2920" y="13905"/>
                    <a:pt x="2942" y="13862"/>
                  </a:cubicBezTo>
                  <a:lnTo>
                    <a:pt x="2942" y="13862"/>
                  </a:lnTo>
                  <a:cubicBezTo>
                    <a:pt x="2967" y="13887"/>
                    <a:pt x="3015" y="13913"/>
                    <a:pt x="3109" y="13913"/>
                  </a:cubicBezTo>
                  <a:cubicBezTo>
                    <a:pt x="3290" y="13913"/>
                    <a:pt x="3640" y="13818"/>
                    <a:pt x="4315" y="13441"/>
                  </a:cubicBezTo>
                  <a:cubicBezTo>
                    <a:pt x="4905" y="13114"/>
                    <a:pt x="5958" y="12973"/>
                    <a:pt x="7017" y="12973"/>
                  </a:cubicBezTo>
                  <a:cubicBezTo>
                    <a:pt x="8409" y="12973"/>
                    <a:pt x="9814" y="13215"/>
                    <a:pt x="10197" y="13592"/>
                  </a:cubicBezTo>
                  <a:cubicBezTo>
                    <a:pt x="10412" y="13802"/>
                    <a:pt x="10920" y="13885"/>
                    <a:pt x="11545" y="13885"/>
                  </a:cubicBezTo>
                  <a:cubicBezTo>
                    <a:pt x="12876" y="13885"/>
                    <a:pt x="14739" y="13507"/>
                    <a:pt x="15427" y="13175"/>
                  </a:cubicBezTo>
                  <a:cubicBezTo>
                    <a:pt x="16437" y="12687"/>
                    <a:pt x="14915" y="13315"/>
                    <a:pt x="15068" y="12165"/>
                  </a:cubicBezTo>
                  <a:cubicBezTo>
                    <a:pt x="15219" y="11018"/>
                    <a:pt x="18168" y="8812"/>
                    <a:pt x="18017" y="7614"/>
                  </a:cubicBezTo>
                  <a:cubicBezTo>
                    <a:pt x="17864" y="6416"/>
                    <a:pt x="16686" y="3112"/>
                    <a:pt x="14748" y="2504"/>
                  </a:cubicBezTo>
                  <a:cubicBezTo>
                    <a:pt x="12981" y="1951"/>
                    <a:pt x="8502" y="1"/>
                    <a:pt x="5960" y="1"/>
                  </a:cubicBezTo>
                  <a:close/>
                </a:path>
              </a:pathLst>
            </a:custGeom>
            <a:solidFill>
              <a:srgbClr val="FF8E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17"/>
            <p:cNvSpPr/>
            <p:nvPr/>
          </p:nvSpPr>
          <p:spPr>
            <a:xfrm flipH="1">
              <a:off x="6138516" y="4435877"/>
              <a:ext cx="1107440" cy="152291"/>
            </a:xfrm>
            <a:custGeom>
              <a:rect b="b" l="l" r="r" t="t"/>
              <a:pathLst>
                <a:path extrusionOk="0" h="2435" w="17707">
                  <a:moveTo>
                    <a:pt x="8852" y="0"/>
                  </a:moveTo>
                  <a:cubicBezTo>
                    <a:pt x="3963" y="0"/>
                    <a:pt x="1" y="544"/>
                    <a:pt x="1" y="1216"/>
                  </a:cubicBezTo>
                  <a:cubicBezTo>
                    <a:pt x="1" y="1889"/>
                    <a:pt x="3963" y="2434"/>
                    <a:pt x="8852" y="2434"/>
                  </a:cubicBezTo>
                  <a:cubicBezTo>
                    <a:pt x="13744" y="2434"/>
                    <a:pt x="17707" y="1889"/>
                    <a:pt x="17707" y="1216"/>
                  </a:cubicBezTo>
                  <a:cubicBezTo>
                    <a:pt x="17707" y="544"/>
                    <a:pt x="13744" y="0"/>
                    <a:pt x="8852" y="0"/>
                  </a:cubicBezTo>
                  <a:close/>
                </a:path>
              </a:pathLst>
            </a:custGeom>
            <a:solidFill>
              <a:srgbClr val="49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17"/>
            <p:cNvSpPr/>
            <p:nvPr/>
          </p:nvSpPr>
          <p:spPr>
            <a:xfrm flipH="1">
              <a:off x="6635543" y="4466210"/>
              <a:ext cx="63" cy="63"/>
            </a:xfrm>
            <a:custGeom>
              <a:rect b="b" l="l" r="r" t="t"/>
              <a:pathLst>
                <a:path extrusionOk="0" h="1" w="1">
                  <a:moveTo>
                    <a:pt x="1" y="0"/>
                  </a:move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17"/>
            <p:cNvSpPr/>
            <p:nvPr/>
          </p:nvSpPr>
          <p:spPr>
            <a:xfrm flipH="1">
              <a:off x="6524717" y="3608820"/>
              <a:ext cx="28895" cy="10320"/>
            </a:xfrm>
            <a:custGeom>
              <a:rect b="b" l="l" r="r" t="t"/>
              <a:pathLst>
                <a:path extrusionOk="0" h="165" w="462">
                  <a:moveTo>
                    <a:pt x="454" y="1"/>
                  </a:moveTo>
                  <a:cubicBezTo>
                    <a:pt x="386" y="38"/>
                    <a:pt x="308" y="42"/>
                    <a:pt x="232" y="42"/>
                  </a:cubicBezTo>
                  <a:cubicBezTo>
                    <a:pt x="218" y="42"/>
                    <a:pt x="203" y="42"/>
                    <a:pt x="188" y="42"/>
                  </a:cubicBezTo>
                  <a:cubicBezTo>
                    <a:pt x="126" y="42"/>
                    <a:pt x="64" y="38"/>
                    <a:pt x="1" y="34"/>
                  </a:cubicBezTo>
                  <a:lnTo>
                    <a:pt x="1" y="48"/>
                  </a:lnTo>
                  <a:cubicBezTo>
                    <a:pt x="69" y="137"/>
                    <a:pt x="150" y="164"/>
                    <a:pt x="236" y="164"/>
                  </a:cubicBezTo>
                  <a:cubicBezTo>
                    <a:pt x="277" y="164"/>
                    <a:pt x="322" y="154"/>
                    <a:pt x="366" y="130"/>
                  </a:cubicBezTo>
                  <a:cubicBezTo>
                    <a:pt x="407" y="106"/>
                    <a:pt x="448" y="69"/>
                    <a:pt x="462" y="10"/>
                  </a:cubicBezTo>
                  <a:lnTo>
                    <a:pt x="454" y="1"/>
                  </a:ln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17"/>
            <p:cNvSpPr/>
            <p:nvPr/>
          </p:nvSpPr>
          <p:spPr>
            <a:xfrm flipH="1">
              <a:off x="6107996" y="3976943"/>
              <a:ext cx="865338" cy="560006"/>
            </a:xfrm>
            <a:custGeom>
              <a:rect b="b" l="l" r="r" t="t"/>
              <a:pathLst>
                <a:path extrusionOk="0" h="8954" w="13836">
                  <a:moveTo>
                    <a:pt x="9253" y="1"/>
                  </a:moveTo>
                  <a:cubicBezTo>
                    <a:pt x="7778" y="1"/>
                    <a:pt x="6558" y="1324"/>
                    <a:pt x="6558" y="1324"/>
                  </a:cubicBezTo>
                  <a:lnTo>
                    <a:pt x="0" y="3027"/>
                  </a:lnTo>
                  <a:lnTo>
                    <a:pt x="4735" y="8953"/>
                  </a:lnTo>
                  <a:cubicBezTo>
                    <a:pt x="4735" y="8953"/>
                    <a:pt x="7285" y="8906"/>
                    <a:pt x="9889" y="7264"/>
                  </a:cubicBezTo>
                  <a:cubicBezTo>
                    <a:pt x="12491" y="5622"/>
                    <a:pt x="13836" y="2546"/>
                    <a:pt x="10610" y="420"/>
                  </a:cubicBezTo>
                  <a:cubicBezTo>
                    <a:pt x="10152" y="117"/>
                    <a:pt x="9691" y="1"/>
                    <a:pt x="9253" y="1"/>
                  </a:cubicBezTo>
                  <a:close/>
                </a:path>
              </a:pathLst>
            </a:custGeom>
            <a:solidFill>
              <a:srgbClr val="6551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17"/>
            <p:cNvSpPr/>
            <p:nvPr/>
          </p:nvSpPr>
          <p:spPr>
            <a:xfrm flipH="1">
              <a:off x="6517900" y="4257007"/>
              <a:ext cx="427478" cy="305332"/>
            </a:xfrm>
            <a:custGeom>
              <a:rect b="b" l="l" r="r" t="t"/>
              <a:pathLst>
                <a:path extrusionOk="0" h="4882" w="6835">
                  <a:moveTo>
                    <a:pt x="6835" y="0"/>
                  </a:moveTo>
                  <a:cubicBezTo>
                    <a:pt x="6835" y="0"/>
                    <a:pt x="6189" y="7"/>
                    <a:pt x="5145" y="355"/>
                  </a:cubicBezTo>
                  <a:cubicBezTo>
                    <a:pt x="4100" y="700"/>
                    <a:pt x="0" y="4882"/>
                    <a:pt x="0" y="4882"/>
                  </a:cubicBezTo>
                  <a:cubicBezTo>
                    <a:pt x="0" y="4882"/>
                    <a:pt x="5009" y="809"/>
                    <a:pt x="6835" y="0"/>
                  </a:cubicBezTo>
                  <a:close/>
                </a:path>
              </a:pathLst>
            </a:custGeom>
            <a:solidFill>
              <a:srgbClr val="49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17"/>
            <p:cNvSpPr/>
            <p:nvPr/>
          </p:nvSpPr>
          <p:spPr>
            <a:xfrm flipH="1">
              <a:off x="6587696" y="3991515"/>
              <a:ext cx="710358" cy="662888"/>
            </a:xfrm>
            <a:custGeom>
              <a:rect b="b" l="l" r="r" t="t"/>
              <a:pathLst>
                <a:path extrusionOk="0" h="10599" w="11358">
                  <a:moveTo>
                    <a:pt x="10077" y="2839"/>
                  </a:moveTo>
                  <a:cubicBezTo>
                    <a:pt x="10073" y="2842"/>
                    <a:pt x="10068" y="2845"/>
                    <a:pt x="10063" y="2848"/>
                  </a:cubicBezTo>
                  <a:lnTo>
                    <a:pt x="10063" y="2848"/>
                  </a:lnTo>
                  <a:cubicBezTo>
                    <a:pt x="10093" y="2869"/>
                    <a:pt x="10110" y="2880"/>
                    <a:pt x="10114" y="2880"/>
                  </a:cubicBezTo>
                  <a:cubicBezTo>
                    <a:pt x="10118" y="2880"/>
                    <a:pt x="10106" y="2867"/>
                    <a:pt x="10077" y="2839"/>
                  </a:cubicBezTo>
                  <a:close/>
                  <a:moveTo>
                    <a:pt x="4340" y="0"/>
                  </a:moveTo>
                  <a:cubicBezTo>
                    <a:pt x="4100" y="0"/>
                    <a:pt x="3877" y="35"/>
                    <a:pt x="3676" y="111"/>
                  </a:cubicBezTo>
                  <a:cubicBezTo>
                    <a:pt x="1564" y="920"/>
                    <a:pt x="0" y="3269"/>
                    <a:pt x="2014" y="6484"/>
                  </a:cubicBezTo>
                  <a:cubicBezTo>
                    <a:pt x="3844" y="9399"/>
                    <a:pt x="8780" y="9540"/>
                    <a:pt x="9676" y="9540"/>
                  </a:cubicBezTo>
                  <a:cubicBezTo>
                    <a:pt x="9687" y="9540"/>
                    <a:pt x="9698" y="9540"/>
                    <a:pt x="9709" y="9539"/>
                  </a:cubicBezTo>
                  <a:cubicBezTo>
                    <a:pt x="9773" y="9539"/>
                    <a:pt x="9828" y="9584"/>
                    <a:pt x="9849" y="9645"/>
                  </a:cubicBezTo>
                  <a:lnTo>
                    <a:pt x="10101" y="10496"/>
                  </a:lnTo>
                  <a:cubicBezTo>
                    <a:pt x="10121" y="10564"/>
                    <a:pt x="10181" y="10599"/>
                    <a:pt x="10241" y="10599"/>
                  </a:cubicBezTo>
                  <a:cubicBezTo>
                    <a:pt x="10292" y="10599"/>
                    <a:pt x="10344" y="10573"/>
                    <a:pt x="10371" y="10519"/>
                  </a:cubicBezTo>
                  <a:lnTo>
                    <a:pt x="11323" y="8625"/>
                  </a:lnTo>
                  <a:cubicBezTo>
                    <a:pt x="11357" y="8553"/>
                    <a:pt x="11330" y="8465"/>
                    <a:pt x="11255" y="8430"/>
                  </a:cubicBezTo>
                  <a:cubicBezTo>
                    <a:pt x="10832" y="8225"/>
                    <a:pt x="9487" y="7540"/>
                    <a:pt x="8558" y="6597"/>
                  </a:cubicBezTo>
                  <a:cubicBezTo>
                    <a:pt x="7475" y="5497"/>
                    <a:pt x="7911" y="4281"/>
                    <a:pt x="10063" y="2848"/>
                  </a:cubicBezTo>
                  <a:lnTo>
                    <a:pt x="10063" y="2848"/>
                  </a:lnTo>
                  <a:cubicBezTo>
                    <a:pt x="9856" y="2702"/>
                    <a:pt x="9042" y="2071"/>
                    <a:pt x="8023" y="1439"/>
                  </a:cubicBezTo>
                  <a:cubicBezTo>
                    <a:pt x="6860" y="720"/>
                    <a:pt x="5432" y="0"/>
                    <a:pt x="4340" y="0"/>
                  </a:cubicBezTo>
                  <a:close/>
                </a:path>
              </a:pathLst>
            </a:custGeom>
            <a:solidFill>
              <a:srgbClr val="7F75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17"/>
            <p:cNvSpPr/>
            <p:nvPr/>
          </p:nvSpPr>
          <p:spPr>
            <a:xfrm flipH="1">
              <a:off x="6452168" y="4418616"/>
              <a:ext cx="338230" cy="329974"/>
            </a:xfrm>
            <a:custGeom>
              <a:rect b="b" l="l" r="r" t="t"/>
              <a:pathLst>
                <a:path extrusionOk="0" h="5276" w="5408">
                  <a:moveTo>
                    <a:pt x="1062" y="0"/>
                  </a:moveTo>
                  <a:lnTo>
                    <a:pt x="1" y="3038"/>
                  </a:lnTo>
                  <a:cubicBezTo>
                    <a:pt x="1210" y="4692"/>
                    <a:pt x="2015" y="5275"/>
                    <a:pt x="2591" y="5275"/>
                  </a:cubicBezTo>
                  <a:cubicBezTo>
                    <a:pt x="3640" y="5275"/>
                    <a:pt x="3927" y="3337"/>
                    <a:pt x="4507" y="2420"/>
                  </a:cubicBezTo>
                  <a:cubicBezTo>
                    <a:pt x="5408" y="1001"/>
                    <a:pt x="1062" y="0"/>
                    <a:pt x="1062" y="0"/>
                  </a:cubicBezTo>
                  <a:close/>
                </a:path>
              </a:pathLst>
            </a:custGeom>
            <a:solidFill>
              <a:srgbClr val="D2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17"/>
            <p:cNvSpPr/>
            <p:nvPr/>
          </p:nvSpPr>
          <p:spPr>
            <a:xfrm flipH="1">
              <a:off x="6239022" y="3790880"/>
              <a:ext cx="840008" cy="385012"/>
            </a:xfrm>
            <a:custGeom>
              <a:rect b="b" l="l" r="r" t="t"/>
              <a:pathLst>
                <a:path extrusionOk="0" h="6156" w="13431">
                  <a:moveTo>
                    <a:pt x="6544" y="0"/>
                  </a:moveTo>
                  <a:cubicBezTo>
                    <a:pt x="6158" y="0"/>
                    <a:pt x="5777" y="14"/>
                    <a:pt x="5432" y="28"/>
                  </a:cubicBezTo>
                  <a:cubicBezTo>
                    <a:pt x="5096" y="45"/>
                    <a:pt x="4795" y="59"/>
                    <a:pt x="4556" y="59"/>
                  </a:cubicBezTo>
                  <a:cubicBezTo>
                    <a:pt x="4497" y="59"/>
                    <a:pt x="4442" y="58"/>
                    <a:pt x="4390" y="56"/>
                  </a:cubicBezTo>
                  <a:cubicBezTo>
                    <a:pt x="4390" y="56"/>
                    <a:pt x="4294" y="39"/>
                    <a:pt x="4126" y="39"/>
                  </a:cubicBezTo>
                  <a:cubicBezTo>
                    <a:pt x="3700" y="39"/>
                    <a:pt x="2813" y="148"/>
                    <a:pt x="1858" y="920"/>
                  </a:cubicBezTo>
                  <a:cubicBezTo>
                    <a:pt x="748" y="1818"/>
                    <a:pt x="1" y="2507"/>
                    <a:pt x="642" y="4241"/>
                  </a:cubicBezTo>
                  <a:cubicBezTo>
                    <a:pt x="885" y="4722"/>
                    <a:pt x="1953" y="5971"/>
                    <a:pt x="5473" y="6149"/>
                  </a:cubicBezTo>
                  <a:cubicBezTo>
                    <a:pt x="5556" y="6153"/>
                    <a:pt x="5639" y="6155"/>
                    <a:pt x="5723" y="6155"/>
                  </a:cubicBezTo>
                  <a:cubicBezTo>
                    <a:pt x="9199" y="6155"/>
                    <a:pt x="13430" y="2626"/>
                    <a:pt x="8791" y="339"/>
                  </a:cubicBezTo>
                  <a:cubicBezTo>
                    <a:pt x="8238" y="66"/>
                    <a:pt x="7380" y="0"/>
                    <a:pt x="654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17"/>
            <p:cNvSpPr/>
            <p:nvPr/>
          </p:nvSpPr>
          <p:spPr>
            <a:xfrm flipH="1">
              <a:off x="6231642" y="2990090"/>
              <a:ext cx="1042083" cy="875095"/>
            </a:xfrm>
            <a:custGeom>
              <a:rect b="b" l="l" r="r" t="t"/>
              <a:pathLst>
                <a:path extrusionOk="0" h="13992" w="16662">
                  <a:moveTo>
                    <a:pt x="9315" y="0"/>
                  </a:moveTo>
                  <a:cubicBezTo>
                    <a:pt x="3965" y="0"/>
                    <a:pt x="633" y="6435"/>
                    <a:pt x="3226" y="8716"/>
                  </a:cubicBezTo>
                  <a:lnTo>
                    <a:pt x="3179" y="8692"/>
                  </a:lnTo>
                  <a:cubicBezTo>
                    <a:pt x="3179" y="8692"/>
                    <a:pt x="2550" y="8315"/>
                    <a:pt x="1877" y="8315"/>
                  </a:cubicBezTo>
                  <a:cubicBezTo>
                    <a:pt x="1312" y="8315"/>
                    <a:pt x="716" y="8580"/>
                    <a:pt x="434" y="9555"/>
                  </a:cubicBezTo>
                  <a:cubicBezTo>
                    <a:pt x="1" y="11050"/>
                    <a:pt x="1062" y="11600"/>
                    <a:pt x="2567" y="11621"/>
                  </a:cubicBezTo>
                  <a:cubicBezTo>
                    <a:pt x="3100" y="11627"/>
                    <a:pt x="4008" y="11843"/>
                    <a:pt x="4462" y="11952"/>
                  </a:cubicBezTo>
                  <a:cubicBezTo>
                    <a:pt x="5868" y="12293"/>
                    <a:pt x="7122" y="12385"/>
                    <a:pt x="7930" y="13467"/>
                  </a:cubicBezTo>
                  <a:cubicBezTo>
                    <a:pt x="8075" y="13662"/>
                    <a:pt x="8591" y="13991"/>
                    <a:pt x="9332" y="13991"/>
                  </a:cubicBezTo>
                  <a:cubicBezTo>
                    <a:pt x="9357" y="13991"/>
                    <a:pt x="9382" y="13991"/>
                    <a:pt x="9408" y="13990"/>
                  </a:cubicBezTo>
                  <a:lnTo>
                    <a:pt x="10251" y="13809"/>
                  </a:lnTo>
                  <a:cubicBezTo>
                    <a:pt x="10251" y="13809"/>
                    <a:pt x="10289" y="13393"/>
                    <a:pt x="11157" y="13153"/>
                  </a:cubicBezTo>
                  <a:cubicBezTo>
                    <a:pt x="12190" y="12870"/>
                    <a:pt x="16662" y="11559"/>
                    <a:pt x="16587" y="8829"/>
                  </a:cubicBezTo>
                  <a:cubicBezTo>
                    <a:pt x="16533" y="6766"/>
                    <a:pt x="15642" y="7357"/>
                    <a:pt x="15921" y="5575"/>
                  </a:cubicBezTo>
                  <a:cubicBezTo>
                    <a:pt x="16202" y="3793"/>
                    <a:pt x="15884" y="715"/>
                    <a:pt x="10091" y="45"/>
                  </a:cubicBezTo>
                  <a:cubicBezTo>
                    <a:pt x="9828" y="15"/>
                    <a:pt x="9569" y="0"/>
                    <a:pt x="9315"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17"/>
            <p:cNvSpPr/>
            <p:nvPr/>
          </p:nvSpPr>
          <p:spPr>
            <a:xfrm flipH="1">
              <a:off x="6415643" y="3109045"/>
              <a:ext cx="561757" cy="219337"/>
            </a:xfrm>
            <a:custGeom>
              <a:rect b="b" l="l" r="r" t="t"/>
              <a:pathLst>
                <a:path extrusionOk="0" h="3507" w="8982">
                  <a:moveTo>
                    <a:pt x="2797" y="0"/>
                  </a:moveTo>
                  <a:cubicBezTo>
                    <a:pt x="1257" y="0"/>
                    <a:pt x="383" y="758"/>
                    <a:pt x="0" y="1110"/>
                  </a:cubicBezTo>
                  <a:cubicBezTo>
                    <a:pt x="495" y="803"/>
                    <a:pt x="1595" y="201"/>
                    <a:pt x="2595" y="201"/>
                  </a:cubicBezTo>
                  <a:cubicBezTo>
                    <a:pt x="2718" y="201"/>
                    <a:pt x="2834" y="209"/>
                    <a:pt x="2950" y="229"/>
                  </a:cubicBezTo>
                  <a:cubicBezTo>
                    <a:pt x="5186" y="590"/>
                    <a:pt x="6083" y="1434"/>
                    <a:pt x="6603" y="2533"/>
                  </a:cubicBezTo>
                  <a:cubicBezTo>
                    <a:pt x="6852" y="3062"/>
                    <a:pt x="7511" y="3352"/>
                    <a:pt x="8207" y="3506"/>
                  </a:cubicBezTo>
                  <a:cubicBezTo>
                    <a:pt x="8432" y="3355"/>
                    <a:pt x="8692" y="3212"/>
                    <a:pt x="8982" y="3100"/>
                  </a:cubicBezTo>
                  <a:cubicBezTo>
                    <a:pt x="8658" y="3007"/>
                    <a:pt x="8344" y="2925"/>
                    <a:pt x="8043" y="2847"/>
                  </a:cubicBezTo>
                  <a:cubicBezTo>
                    <a:pt x="5831" y="2274"/>
                    <a:pt x="7210" y="990"/>
                    <a:pt x="4234" y="198"/>
                  </a:cubicBezTo>
                  <a:cubicBezTo>
                    <a:pt x="3701" y="58"/>
                    <a:pt x="3223" y="0"/>
                    <a:pt x="2797" y="0"/>
                  </a:cubicBezTo>
                  <a:close/>
                </a:path>
              </a:pathLst>
            </a:custGeom>
            <a:solidFill>
              <a:srgbClr val="F2A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17"/>
            <p:cNvSpPr/>
            <p:nvPr/>
          </p:nvSpPr>
          <p:spPr>
            <a:xfrm flipH="1">
              <a:off x="6782830" y="3418942"/>
              <a:ext cx="119644" cy="99192"/>
            </a:xfrm>
            <a:custGeom>
              <a:rect b="b" l="l" r="r" t="t"/>
              <a:pathLst>
                <a:path extrusionOk="0" h="1586" w="1913">
                  <a:moveTo>
                    <a:pt x="1059" y="1"/>
                  </a:moveTo>
                  <a:cubicBezTo>
                    <a:pt x="891" y="1"/>
                    <a:pt x="722" y="48"/>
                    <a:pt x="581" y="125"/>
                  </a:cubicBezTo>
                  <a:cubicBezTo>
                    <a:pt x="516" y="155"/>
                    <a:pt x="461" y="203"/>
                    <a:pt x="403" y="244"/>
                  </a:cubicBezTo>
                  <a:cubicBezTo>
                    <a:pt x="376" y="268"/>
                    <a:pt x="349" y="295"/>
                    <a:pt x="325" y="319"/>
                  </a:cubicBezTo>
                  <a:cubicBezTo>
                    <a:pt x="298" y="343"/>
                    <a:pt x="271" y="371"/>
                    <a:pt x="250" y="401"/>
                  </a:cubicBezTo>
                  <a:cubicBezTo>
                    <a:pt x="157" y="510"/>
                    <a:pt x="83" y="640"/>
                    <a:pt x="52" y="776"/>
                  </a:cubicBezTo>
                  <a:cubicBezTo>
                    <a:pt x="14" y="913"/>
                    <a:pt x="1" y="1053"/>
                    <a:pt x="4" y="1190"/>
                  </a:cubicBezTo>
                  <a:cubicBezTo>
                    <a:pt x="18" y="1326"/>
                    <a:pt x="42" y="1463"/>
                    <a:pt x="89" y="1586"/>
                  </a:cubicBezTo>
                  <a:lnTo>
                    <a:pt x="100" y="1586"/>
                  </a:lnTo>
                  <a:cubicBezTo>
                    <a:pt x="55" y="1326"/>
                    <a:pt x="55" y="1056"/>
                    <a:pt x="141" y="811"/>
                  </a:cubicBezTo>
                  <a:cubicBezTo>
                    <a:pt x="226" y="562"/>
                    <a:pt x="411" y="354"/>
                    <a:pt x="642" y="234"/>
                  </a:cubicBezTo>
                  <a:cubicBezTo>
                    <a:pt x="774" y="157"/>
                    <a:pt x="929" y="113"/>
                    <a:pt x="1083" y="113"/>
                  </a:cubicBezTo>
                  <a:cubicBezTo>
                    <a:pt x="1188" y="113"/>
                    <a:pt x="1293" y="133"/>
                    <a:pt x="1390" y="179"/>
                  </a:cubicBezTo>
                  <a:cubicBezTo>
                    <a:pt x="1626" y="285"/>
                    <a:pt x="1816" y="497"/>
                    <a:pt x="1898" y="743"/>
                  </a:cubicBezTo>
                  <a:lnTo>
                    <a:pt x="1912" y="739"/>
                  </a:lnTo>
                  <a:cubicBezTo>
                    <a:pt x="1895" y="603"/>
                    <a:pt x="1830" y="480"/>
                    <a:pt x="1752" y="363"/>
                  </a:cubicBezTo>
                  <a:cubicBezTo>
                    <a:pt x="1667" y="254"/>
                    <a:pt x="1558" y="159"/>
                    <a:pt x="1427" y="91"/>
                  </a:cubicBezTo>
                  <a:cubicBezTo>
                    <a:pt x="1315" y="28"/>
                    <a:pt x="1188" y="1"/>
                    <a:pt x="1059" y="1"/>
                  </a:cubicBezTo>
                  <a:close/>
                </a:path>
              </a:pathLst>
            </a:custGeom>
            <a:solidFill>
              <a:srgbClr val="5645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17"/>
            <p:cNvSpPr/>
            <p:nvPr/>
          </p:nvSpPr>
          <p:spPr>
            <a:xfrm flipH="1">
              <a:off x="6314888" y="3390860"/>
              <a:ext cx="99943" cy="63668"/>
            </a:xfrm>
            <a:custGeom>
              <a:rect b="b" l="l" r="r" t="t"/>
              <a:pathLst>
                <a:path extrusionOk="0" h="1018" w="1598">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3" y="127"/>
                    <a:pt x="828" y="120"/>
                    <a:pt x="892" y="120"/>
                  </a:cubicBezTo>
                  <a:cubicBezTo>
                    <a:pt x="1031" y="120"/>
                    <a:pt x="1170" y="153"/>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rgbClr val="5645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17"/>
            <p:cNvSpPr/>
            <p:nvPr/>
          </p:nvSpPr>
          <p:spPr>
            <a:xfrm flipH="1">
              <a:off x="6463488" y="3560975"/>
              <a:ext cx="155230" cy="24579"/>
            </a:xfrm>
            <a:custGeom>
              <a:rect b="b" l="l" r="r" t="t"/>
              <a:pathLst>
                <a:path extrusionOk="0" h="393" w="2482">
                  <a:moveTo>
                    <a:pt x="2475" y="0"/>
                  </a:moveTo>
                  <a:cubicBezTo>
                    <a:pt x="2376" y="45"/>
                    <a:pt x="2277" y="82"/>
                    <a:pt x="2175" y="107"/>
                  </a:cubicBezTo>
                  <a:cubicBezTo>
                    <a:pt x="2076" y="137"/>
                    <a:pt x="1974" y="161"/>
                    <a:pt x="1871" y="181"/>
                  </a:cubicBezTo>
                  <a:cubicBezTo>
                    <a:pt x="1667" y="216"/>
                    <a:pt x="1462" y="250"/>
                    <a:pt x="1257" y="263"/>
                  </a:cubicBezTo>
                  <a:cubicBezTo>
                    <a:pt x="1161" y="270"/>
                    <a:pt x="1065" y="273"/>
                    <a:pt x="968" y="273"/>
                  </a:cubicBezTo>
                  <a:cubicBezTo>
                    <a:pt x="857" y="273"/>
                    <a:pt x="746" y="269"/>
                    <a:pt x="635" y="263"/>
                  </a:cubicBezTo>
                  <a:cubicBezTo>
                    <a:pt x="427" y="246"/>
                    <a:pt x="219" y="230"/>
                    <a:pt x="4" y="199"/>
                  </a:cubicBezTo>
                  <a:lnTo>
                    <a:pt x="0" y="213"/>
                  </a:lnTo>
                  <a:cubicBezTo>
                    <a:pt x="202" y="284"/>
                    <a:pt x="410" y="328"/>
                    <a:pt x="622" y="363"/>
                  </a:cubicBezTo>
                  <a:cubicBezTo>
                    <a:pt x="773" y="382"/>
                    <a:pt x="924" y="392"/>
                    <a:pt x="1074" y="392"/>
                  </a:cubicBezTo>
                  <a:cubicBezTo>
                    <a:pt x="1137" y="392"/>
                    <a:pt x="1201" y="390"/>
                    <a:pt x="1264" y="386"/>
                  </a:cubicBezTo>
                  <a:cubicBezTo>
                    <a:pt x="1478" y="369"/>
                    <a:pt x="1690" y="332"/>
                    <a:pt x="1898" y="274"/>
                  </a:cubicBezTo>
                  <a:cubicBezTo>
                    <a:pt x="2103" y="213"/>
                    <a:pt x="2308" y="137"/>
                    <a:pt x="2482" y="11"/>
                  </a:cubicBezTo>
                  <a:lnTo>
                    <a:pt x="2475" y="0"/>
                  </a:ln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17"/>
            <p:cNvSpPr/>
            <p:nvPr/>
          </p:nvSpPr>
          <p:spPr>
            <a:xfrm flipH="1">
              <a:off x="6731983" y="3512442"/>
              <a:ext cx="221088" cy="159734"/>
            </a:xfrm>
            <a:custGeom>
              <a:rect b="b" l="l" r="r" t="t"/>
              <a:pathLst>
                <a:path extrusionOk="0" h="2554" w="3535">
                  <a:moveTo>
                    <a:pt x="1817" y="0"/>
                  </a:moveTo>
                  <a:cubicBezTo>
                    <a:pt x="1783" y="0"/>
                    <a:pt x="1749" y="1"/>
                    <a:pt x="1714" y="2"/>
                  </a:cubicBezTo>
                  <a:cubicBezTo>
                    <a:pt x="755" y="43"/>
                    <a:pt x="1" y="647"/>
                    <a:pt x="32" y="1350"/>
                  </a:cubicBezTo>
                  <a:cubicBezTo>
                    <a:pt x="61" y="2028"/>
                    <a:pt x="805" y="2554"/>
                    <a:pt x="1718" y="2554"/>
                  </a:cubicBezTo>
                  <a:cubicBezTo>
                    <a:pt x="1752" y="2554"/>
                    <a:pt x="1786" y="2553"/>
                    <a:pt x="1820" y="2552"/>
                  </a:cubicBezTo>
                  <a:cubicBezTo>
                    <a:pt x="2779" y="2511"/>
                    <a:pt x="3534" y="1907"/>
                    <a:pt x="3503" y="1200"/>
                  </a:cubicBezTo>
                  <a:cubicBezTo>
                    <a:pt x="3474" y="522"/>
                    <a:pt x="2730" y="0"/>
                    <a:pt x="1817"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17"/>
            <p:cNvSpPr/>
            <p:nvPr/>
          </p:nvSpPr>
          <p:spPr>
            <a:xfrm flipH="1">
              <a:off x="6253596" y="3480421"/>
              <a:ext cx="181498" cy="131339"/>
            </a:xfrm>
            <a:custGeom>
              <a:rect b="b" l="l" r="r" t="t"/>
              <a:pathLst>
                <a:path extrusionOk="0" h="2100" w="2902">
                  <a:moveTo>
                    <a:pt x="1485" y="1"/>
                  </a:moveTo>
                  <a:cubicBezTo>
                    <a:pt x="1459" y="1"/>
                    <a:pt x="1433" y="1"/>
                    <a:pt x="1406" y="2"/>
                  </a:cubicBezTo>
                  <a:cubicBezTo>
                    <a:pt x="618" y="36"/>
                    <a:pt x="0" y="531"/>
                    <a:pt x="24" y="1111"/>
                  </a:cubicBezTo>
                  <a:cubicBezTo>
                    <a:pt x="47" y="1669"/>
                    <a:pt x="664" y="2099"/>
                    <a:pt x="1419" y="2099"/>
                  </a:cubicBezTo>
                  <a:cubicBezTo>
                    <a:pt x="1444" y="2099"/>
                    <a:pt x="1470" y="2099"/>
                    <a:pt x="1496" y="2098"/>
                  </a:cubicBezTo>
                  <a:cubicBezTo>
                    <a:pt x="2284" y="2063"/>
                    <a:pt x="2902" y="1565"/>
                    <a:pt x="2874" y="989"/>
                  </a:cubicBezTo>
                  <a:cubicBezTo>
                    <a:pt x="2852" y="431"/>
                    <a:pt x="2235" y="1"/>
                    <a:pt x="1485" y="1"/>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17"/>
            <p:cNvSpPr/>
            <p:nvPr/>
          </p:nvSpPr>
          <p:spPr>
            <a:xfrm flipH="1">
              <a:off x="5853260" y="2806654"/>
              <a:ext cx="1461431" cy="1109441"/>
            </a:xfrm>
            <a:custGeom>
              <a:rect b="b" l="l" r="r" t="t"/>
              <a:pathLst>
                <a:path extrusionOk="0" h="17739" w="23367">
                  <a:moveTo>
                    <a:pt x="14973" y="0"/>
                  </a:moveTo>
                  <a:cubicBezTo>
                    <a:pt x="14128" y="0"/>
                    <a:pt x="13488" y="323"/>
                    <a:pt x="12904" y="647"/>
                  </a:cubicBezTo>
                  <a:cubicBezTo>
                    <a:pt x="12322" y="968"/>
                    <a:pt x="11795" y="1289"/>
                    <a:pt x="11176" y="1289"/>
                  </a:cubicBezTo>
                  <a:cubicBezTo>
                    <a:pt x="11078" y="1289"/>
                    <a:pt x="10978" y="1281"/>
                    <a:pt x="10876" y="1264"/>
                  </a:cubicBezTo>
                  <a:cubicBezTo>
                    <a:pt x="9527" y="1044"/>
                    <a:pt x="8801" y="160"/>
                    <a:pt x="7313" y="160"/>
                  </a:cubicBezTo>
                  <a:cubicBezTo>
                    <a:pt x="6707" y="160"/>
                    <a:pt x="5974" y="306"/>
                    <a:pt x="5021" y="705"/>
                  </a:cubicBezTo>
                  <a:cubicBezTo>
                    <a:pt x="1990" y="1971"/>
                    <a:pt x="3468" y="4828"/>
                    <a:pt x="3721" y="5269"/>
                  </a:cubicBezTo>
                  <a:cubicBezTo>
                    <a:pt x="3734" y="5299"/>
                    <a:pt x="3721" y="5334"/>
                    <a:pt x="3690" y="5343"/>
                  </a:cubicBezTo>
                  <a:cubicBezTo>
                    <a:pt x="3274" y="5460"/>
                    <a:pt x="956" y="6214"/>
                    <a:pt x="485" y="8658"/>
                  </a:cubicBezTo>
                  <a:cubicBezTo>
                    <a:pt x="0" y="11147"/>
                    <a:pt x="1379" y="11536"/>
                    <a:pt x="1581" y="11577"/>
                  </a:cubicBezTo>
                  <a:cubicBezTo>
                    <a:pt x="1585" y="11578"/>
                    <a:pt x="1589" y="11578"/>
                    <a:pt x="1593" y="11578"/>
                  </a:cubicBezTo>
                  <a:cubicBezTo>
                    <a:pt x="1605" y="11578"/>
                    <a:pt x="1615" y="11575"/>
                    <a:pt x="1625" y="11567"/>
                  </a:cubicBezTo>
                  <a:cubicBezTo>
                    <a:pt x="1703" y="11501"/>
                    <a:pt x="2035" y="11246"/>
                    <a:pt x="2532" y="11246"/>
                  </a:cubicBezTo>
                  <a:cubicBezTo>
                    <a:pt x="2602" y="11246"/>
                    <a:pt x="2675" y="11251"/>
                    <a:pt x="2751" y="11263"/>
                  </a:cubicBezTo>
                  <a:cubicBezTo>
                    <a:pt x="3523" y="11376"/>
                    <a:pt x="3909" y="11615"/>
                    <a:pt x="4161" y="11990"/>
                  </a:cubicBezTo>
                  <a:cubicBezTo>
                    <a:pt x="4380" y="12315"/>
                    <a:pt x="4393" y="13468"/>
                    <a:pt x="4205" y="13933"/>
                  </a:cubicBezTo>
                  <a:cubicBezTo>
                    <a:pt x="4189" y="13970"/>
                    <a:pt x="4217" y="14003"/>
                    <a:pt x="4250" y="14003"/>
                  </a:cubicBezTo>
                  <a:cubicBezTo>
                    <a:pt x="4259" y="14003"/>
                    <a:pt x="4269" y="14000"/>
                    <a:pt x="4278" y="13994"/>
                  </a:cubicBezTo>
                  <a:cubicBezTo>
                    <a:pt x="4564" y="13816"/>
                    <a:pt x="5083" y="13393"/>
                    <a:pt x="4960" y="12727"/>
                  </a:cubicBezTo>
                  <a:cubicBezTo>
                    <a:pt x="4793" y="11823"/>
                    <a:pt x="3898" y="9457"/>
                    <a:pt x="4837" y="7682"/>
                  </a:cubicBezTo>
                  <a:cubicBezTo>
                    <a:pt x="5472" y="6481"/>
                    <a:pt x="5407" y="6187"/>
                    <a:pt x="5302" y="6126"/>
                  </a:cubicBezTo>
                  <a:cubicBezTo>
                    <a:pt x="5270" y="6109"/>
                    <a:pt x="5261" y="6068"/>
                    <a:pt x="5288" y="6044"/>
                  </a:cubicBezTo>
                  <a:cubicBezTo>
                    <a:pt x="5594" y="5765"/>
                    <a:pt x="6485" y="4833"/>
                    <a:pt x="8191" y="4833"/>
                  </a:cubicBezTo>
                  <a:cubicBezTo>
                    <a:pt x="8617" y="4833"/>
                    <a:pt x="9095" y="4892"/>
                    <a:pt x="9627" y="5033"/>
                  </a:cubicBezTo>
                  <a:cubicBezTo>
                    <a:pt x="12603" y="5825"/>
                    <a:pt x="11224" y="7109"/>
                    <a:pt x="13436" y="7682"/>
                  </a:cubicBezTo>
                  <a:cubicBezTo>
                    <a:pt x="15798" y="8297"/>
                    <a:pt x="19218" y="9219"/>
                    <a:pt x="18710" y="11762"/>
                  </a:cubicBezTo>
                  <a:cubicBezTo>
                    <a:pt x="18205" y="14301"/>
                    <a:pt x="16891" y="12778"/>
                    <a:pt x="16453" y="15134"/>
                  </a:cubicBezTo>
                  <a:cubicBezTo>
                    <a:pt x="16163" y="16699"/>
                    <a:pt x="17485" y="17739"/>
                    <a:pt x="18532" y="17739"/>
                  </a:cubicBezTo>
                  <a:cubicBezTo>
                    <a:pt x="18983" y="17739"/>
                    <a:pt x="19383" y="17545"/>
                    <a:pt x="19581" y="17117"/>
                  </a:cubicBezTo>
                  <a:cubicBezTo>
                    <a:pt x="19598" y="17079"/>
                    <a:pt x="19566" y="17042"/>
                    <a:pt x="19532" y="17042"/>
                  </a:cubicBezTo>
                  <a:cubicBezTo>
                    <a:pt x="19521" y="17042"/>
                    <a:pt x="19509" y="17046"/>
                    <a:pt x="19499" y="17056"/>
                  </a:cubicBezTo>
                  <a:cubicBezTo>
                    <a:pt x="19390" y="17156"/>
                    <a:pt x="19241" y="17260"/>
                    <a:pt x="19092" y="17260"/>
                  </a:cubicBezTo>
                  <a:cubicBezTo>
                    <a:pt x="18992" y="17260"/>
                    <a:pt x="18893" y="17214"/>
                    <a:pt x="18806" y="17090"/>
                  </a:cubicBezTo>
                  <a:cubicBezTo>
                    <a:pt x="18475" y="16612"/>
                    <a:pt x="18850" y="16424"/>
                    <a:pt x="20516" y="15882"/>
                  </a:cubicBezTo>
                  <a:cubicBezTo>
                    <a:pt x="22182" y="15343"/>
                    <a:pt x="23366" y="13052"/>
                    <a:pt x="21953" y="11762"/>
                  </a:cubicBezTo>
                  <a:cubicBezTo>
                    <a:pt x="21006" y="10896"/>
                    <a:pt x="20570" y="10753"/>
                    <a:pt x="20385" y="10753"/>
                  </a:cubicBezTo>
                  <a:cubicBezTo>
                    <a:pt x="20307" y="10753"/>
                    <a:pt x="20273" y="10779"/>
                    <a:pt x="20265" y="10786"/>
                  </a:cubicBezTo>
                  <a:lnTo>
                    <a:pt x="20265" y="10786"/>
                  </a:lnTo>
                  <a:cubicBezTo>
                    <a:pt x="20338" y="10713"/>
                    <a:pt x="22252" y="8764"/>
                    <a:pt x="21659" y="6805"/>
                  </a:cubicBezTo>
                  <a:cubicBezTo>
                    <a:pt x="21208" y="5304"/>
                    <a:pt x="20201" y="5117"/>
                    <a:pt x="19729" y="5117"/>
                  </a:cubicBezTo>
                  <a:cubicBezTo>
                    <a:pt x="19662" y="5117"/>
                    <a:pt x="19606" y="5121"/>
                    <a:pt x="19563" y="5125"/>
                  </a:cubicBezTo>
                  <a:cubicBezTo>
                    <a:pt x="19562" y="5126"/>
                    <a:pt x="19560" y="5126"/>
                    <a:pt x="19559" y="5126"/>
                  </a:cubicBezTo>
                  <a:cubicBezTo>
                    <a:pt x="19523" y="5126"/>
                    <a:pt x="19496" y="5090"/>
                    <a:pt x="19513" y="5057"/>
                  </a:cubicBezTo>
                  <a:cubicBezTo>
                    <a:pt x="19700" y="4600"/>
                    <a:pt x="20427" y="2357"/>
                    <a:pt x="17242" y="660"/>
                  </a:cubicBezTo>
                  <a:cubicBezTo>
                    <a:pt x="16334" y="177"/>
                    <a:pt x="15597" y="0"/>
                    <a:pt x="14973" y="0"/>
                  </a:cubicBezTo>
                  <a:close/>
                </a:path>
              </a:pathLst>
            </a:custGeom>
            <a:solidFill>
              <a:srgbClr val="FF9C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17"/>
            <p:cNvSpPr/>
            <p:nvPr/>
          </p:nvSpPr>
          <p:spPr>
            <a:xfrm flipH="1">
              <a:off x="6144521" y="3287165"/>
              <a:ext cx="910994" cy="370127"/>
            </a:xfrm>
            <a:custGeom>
              <a:rect b="b" l="l" r="r" t="t"/>
              <a:pathLst>
                <a:path extrusionOk="0" h="5918" w="14566">
                  <a:moveTo>
                    <a:pt x="11546" y="819"/>
                  </a:moveTo>
                  <a:cubicBezTo>
                    <a:pt x="11549" y="819"/>
                    <a:pt x="11552" y="819"/>
                    <a:pt x="11555" y="819"/>
                  </a:cubicBezTo>
                  <a:cubicBezTo>
                    <a:pt x="12586" y="822"/>
                    <a:pt x="13190" y="1549"/>
                    <a:pt x="13187" y="2447"/>
                  </a:cubicBezTo>
                  <a:cubicBezTo>
                    <a:pt x="13184" y="3346"/>
                    <a:pt x="12575" y="4079"/>
                    <a:pt x="11549" y="4079"/>
                  </a:cubicBezTo>
                  <a:cubicBezTo>
                    <a:pt x="11546" y="4079"/>
                    <a:pt x="11544" y="4079"/>
                    <a:pt x="11542" y="4079"/>
                  </a:cubicBezTo>
                  <a:cubicBezTo>
                    <a:pt x="10510" y="4071"/>
                    <a:pt x="9675" y="3341"/>
                    <a:pt x="9678" y="2440"/>
                  </a:cubicBezTo>
                  <a:cubicBezTo>
                    <a:pt x="9681" y="1545"/>
                    <a:pt x="10516" y="819"/>
                    <a:pt x="11546" y="819"/>
                  </a:cubicBezTo>
                  <a:close/>
                  <a:moveTo>
                    <a:pt x="3795" y="1395"/>
                  </a:moveTo>
                  <a:cubicBezTo>
                    <a:pt x="3800" y="1395"/>
                    <a:pt x="3805" y="1395"/>
                    <a:pt x="3810" y="1395"/>
                  </a:cubicBezTo>
                  <a:cubicBezTo>
                    <a:pt x="4919" y="1399"/>
                    <a:pt x="5814" y="2252"/>
                    <a:pt x="5810" y="3300"/>
                  </a:cubicBezTo>
                  <a:cubicBezTo>
                    <a:pt x="5807" y="4344"/>
                    <a:pt x="4913" y="5191"/>
                    <a:pt x="3809" y="5191"/>
                  </a:cubicBezTo>
                  <a:cubicBezTo>
                    <a:pt x="3805" y="5191"/>
                    <a:pt x="3801" y="5191"/>
                    <a:pt x="3796" y="5191"/>
                  </a:cubicBezTo>
                  <a:cubicBezTo>
                    <a:pt x="2690" y="5188"/>
                    <a:pt x="1793" y="4334"/>
                    <a:pt x="1796" y="3286"/>
                  </a:cubicBezTo>
                  <a:cubicBezTo>
                    <a:pt x="1802" y="2240"/>
                    <a:pt x="2696" y="1395"/>
                    <a:pt x="3795" y="1395"/>
                  </a:cubicBezTo>
                  <a:close/>
                  <a:moveTo>
                    <a:pt x="11539" y="0"/>
                  </a:moveTo>
                  <a:cubicBezTo>
                    <a:pt x="9585" y="0"/>
                    <a:pt x="8401" y="1627"/>
                    <a:pt x="8401" y="1627"/>
                  </a:cubicBezTo>
                  <a:cubicBezTo>
                    <a:pt x="8401" y="1627"/>
                    <a:pt x="7896" y="1459"/>
                    <a:pt x="7439" y="1459"/>
                  </a:cubicBezTo>
                  <a:cubicBezTo>
                    <a:pt x="7396" y="1459"/>
                    <a:pt x="7353" y="1460"/>
                    <a:pt x="7312" y="1463"/>
                  </a:cubicBezTo>
                  <a:cubicBezTo>
                    <a:pt x="6831" y="1501"/>
                    <a:pt x="6401" y="1781"/>
                    <a:pt x="6401" y="1781"/>
                  </a:cubicBezTo>
                  <a:cubicBezTo>
                    <a:pt x="6401" y="1781"/>
                    <a:pt x="5845" y="401"/>
                    <a:pt x="3991" y="401"/>
                  </a:cubicBezTo>
                  <a:cubicBezTo>
                    <a:pt x="3933" y="401"/>
                    <a:pt x="3873" y="402"/>
                    <a:pt x="3813" y="405"/>
                  </a:cubicBezTo>
                  <a:cubicBezTo>
                    <a:pt x="1939" y="491"/>
                    <a:pt x="1052" y="1750"/>
                    <a:pt x="765" y="2232"/>
                  </a:cubicBezTo>
                  <a:cubicBezTo>
                    <a:pt x="687" y="2365"/>
                    <a:pt x="556" y="2457"/>
                    <a:pt x="406" y="2491"/>
                  </a:cubicBezTo>
                  <a:lnTo>
                    <a:pt x="208" y="2532"/>
                  </a:lnTo>
                  <a:cubicBezTo>
                    <a:pt x="82" y="2560"/>
                    <a:pt x="0" y="2678"/>
                    <a:pt x="20" y="2801"/>
                  </a:cubicBezTo>
                  <a:lnTo>
                    <a:pt x="126" y="3515"/>
                  </a:lnTo>
                  <a:cubicBezTo>
                    <a:pt x="143" y="3628"/>
                    <a:pt x="233" y="3720"/>
                    <a:pt x="348" y="3740"/>
                  </a:cubicBezTo>
                  <a:cubicBezTo>
                    <a:pt x="560" y="3778"/>
                    <a:pt x="877" y="3846"/>
                    <a:pt x="922" y="3925"/>
                  </a:cubicBezTo>
                  <a:cubicBezTo>
                    <a:pt x="984" y="4036"/>
                    <a:pt x="1311" y="5917"/>
                    <a:pt x="3693" y="5917"/>
                  </a:cubicBezTo>
                  <a:cubicBezTo>
                    <a:pt x="3804" y="5917"/>
                    <a:pt x="3919" y="5913"/>
                    <a:pt x="4038" y="5905"/>
                  </a:cubicBezTo>
                  <a:cubicBezTo>
                    <a:pt x="5984" y="5765"/>
                    <a:pt x="6565" y="4225"/>
                    <a:pt x="6738" y="3379"/>
                  </a:cubicBezTo>
                  <a:cubicBezTo>
                    <a:pt x="6844" y="2856"/>
                    <a:pt x="7288" y="2453"/>
                    <a:pt x="7821" y="2423"/>
                  </a:cubicBezTo>
                  <a:cubicBezTo>
                    <a:pt x="7840" y="2422"/>
                    <a:pt x="7859" y="2421"/>
                    <a:pt x="7879" y="2421"/>
                  </a:cubicBezTo>
                  <a:cubicBezTo>
                    <a:pt x="8000" y="2421"/>
                    <a:pt x="8123" y="2440"/>
                    <a:pt x="8241" y="2484"/>
                  </a:cubicBezTo>
                  <a:cubicBezTo>
                    <a:pt x="8903" y="2744"/>
                    <a:pt x="9111" y="4703"/>
                    <a:pt x="11081" y="4809"/>
                  </a:cubicBezTo>
                  <a:cubicBezTo>
                    <a:pt x="11168" y="4813"/>
                    <a:pt x="11252" y="4816"/>
                    <a:pt x="11334" y="4816"/>
                  </a:cubicBezTo>
                  <a:cubicBezTo>
                    <a:pt x="13108" y="4816"/>
                    <a:pt x="13683" y="3714"/>
                    <a:pt x="13771" y="2982"/>
                  </a:cubicBezTo>
                  <a:cubicBezTo>
                    <a:pt x="13801" y="2719"/>
                    <a:pt x="13825" y="2549"/>
                    <a:pt x="13839" y="2433"/>
                  </a:cubicBezTo>
                  <a:cubicBezTo>
                    <a:pt x="13856" y="2300"/>
                    <a:pt x="13965" y="2194"/>
                    <a:pt x="14099" y="2180"/>
                  </a:cubicBezTo>
                  <a:lnTo>
                    <a:pt x="14304" y="2163"/>
                  </a:lnTo>
                  <a:cubicBezTo>
                    <a:pt x="14450" y="2150"/>
                    <a:pt x="14566" y="2023"/>
                    <a:pt x="14566" y="1873"/>
                  </a:cubicBezTo>
                  <a:lnTo>
                    <a:pt x="14566" y="1474"/>
                  </a:lnTo>
                  <a:cubicBezTo>
                    <a:pt x="14566" y="1337"/>
                    <a:pt x="14471" y="1218"/>
                    <a:pt x="14334" y="1187"/>
                  </a:cubicBezTo>
                  <a:lnTo>
                    <a:pt x="14006" y="1122"/>
                  </a:lnTo>
                  <a:cubicBezTo>
                    <a:pt x="13938" y="1109"/>
                    <a:pt x="13880" y="1071"/>
                    <a:pt x="13836" y="1016"/>
                  </a:cubicBezTo>
                  <a:cubicBezTo>
                    <a:pt x="13641" y="774"/>
                    <a:pt x="12982" y="77"/>
                    <a:pt x="11743" y="6"/>
                  </a:cubicBezTo>
                  <a:cubicBezTo>
                    <a:pt x="11674" y="2"/>
                    <a:pt x="11606" y="0"/>
                    <a:pt x="11539" y="0"/>
                  </a:cubicBezTo>
                  <a:close/>
                </a:path>
              </a:pathLst>
            </a:custGeom>
            <a:solidFill>
              <a:srgbClr val="493E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17"/>
            <p:cNvSpPr/>
            <p:nvPr/>
          </p:nvSpPr>
          <p:spPr>
            <a:xfrm flipH="1">
              <a:off x="7058016" y="3568230"/>
              <a:ext cx="119644" cy="69047"/>
            </a:xfrm>
            <a:custGeom>
              <a:rect b="b" l="l" r="r" t="t"/>
              <a:pathLst>
                <a:path extrusionOk="0" h="1104" w="1913">
                  <a:moveTo>
                    <a:pt x="849" y="0"/>
                  </a:moveTo>
                  <a:cubicBezTo>
                    <a:pt x="793" y="0"/>
                    <a:pt x="736" y="5"/>
                    <a:pt x="680" y="15"/>
                  </a:cubicBezTo>
                  <a:cubicBezTo>
                    <a:pt x="560" y="45"/>
                    <a:pt x="451" y="100"/>
                    <a:pt x="355" y="171"/>
                  </a:cubicBezTo>
                  <a:cubicBezTo>
                    <a:pt x="264" y="247"/>
                    <a:pt x="188" y="335"/>
                    <a:pt x="130" y="434"/>
                  </a:cubicBezTo>
                  <a:cubicBezTo>
                    <a:pt x="72" y="530"/>
                    <a:pt x="24" y="632"/>
                    <a:pt x="1" y="741"/>
                  </a:cubicBezTo>
                  <a:lnTo>
                    <a:pt x="15" y="745"/>
                  </a:lnTo>
                  <a:cubicBezTo>
                    <a:pt x="97" y="547"/>
                    <a:pt x="226" y="363"/>
                    <a:pt x="404" y="240"/>
                  </a:cubicBezTo>
                  <a:cubicBezTo>
                    <a:pt x="492" y="179"/>
                    <a:pt x="591" y="138"/>
                    <a:pt x="697" y="117"/>
                  </a:cubicBezTo>
                  <a:cubicBezTo>
                    <a:pt x="743" y="112"/>
                    <a:pt x="789" y="109"/>
                    <a:pt x="835" y="109"/>
                  </a:cubicBezTo>
                  <a:cubicBezTo>
                    <a:pt x="896" y="109"/>
                    <a:pt x="958" y="115"/>
                    <a:pt x="1018" y="130"/>
                  </a:cubicBezTo>
                  <a:cubicBezTo>
                    <a:pt x="1226" y="175"/>
                    <a:pt x="1431" y="274"/>
                    <a:pt x="1584" y="424"/>
                  </a:cubicBezTo>
                  <a:cubicBezTo>
                    <a:pt x="1660" y="499"/>
                    <a:pt x="1721" y="591"/>
                    <a:pt x="1759" y="691"/>
                  </a:cubicBezTo>
                  <a:cubicBezTo>
                    <a:pt x="1779" y="738"/>
                    <a:pt x="1792" y="793"/>
                    <a:pt x="1800" y="844"/>
                  </a:cubicBezTo>
                  <a:cubicBezTo>
                    <a:pt x="1803" y="872"/>
                    <a:pt x="1806" y="899"/>
                    <a:pt x="1806" y="926"/>
                  </a:cubicBezTo>
                  <a:cubicBezTo>
                    <a:pt x="1806" y="943"/>
                    <a:pt x="1802" y="973"/>
                    <a:pt x="1798" y="988"/>
                  </a:cubicBezTo>
                  <a:lnTo>
                    <a:pt x="1798" y="988"/>
                  </a:lnTo>
                  <a:cubicBezTo>
                    <a:pt x="1694" y="870"/>
                    <a:pt x="1563" y="781"/>
                    <a:pt x="1417" y="728"/>
                  </a:cubicBezTo>
                  <a:cubicBezTo>
                    <a:pt x="1342" y="700"/>
                    <a:pt x="1264" y="691"/>
                    <a:pt x="1182" y="691"/>
                  </a:cubicBezTo>
                  <a:cubicBezTo>
                    <a:pt x="1103" y="691"/>
                    <a:pt x="1025" y="711"/>
                    <a:pt x="949" y="738"/>
                  </a:cubicBezTo>
                  <a:lnTo>
                    <a:pt x="957" y="749"/>
                  </a:lnTo>
                  <a:cubicBezTo>
                    <a:pt x="1010" y="739"/>
                    <a:pt x="1066" y="730"/>
                    <a:pt x="1120" y="730"/>
                  </a:cubicBezTo>
                  <a:cubicBezTo>
                    <a:pt x="1142" y="730"/>
                    <a:pt x="1164" y="732"/>
                    <a:pt x="1185" y="735"/>
                  </a:cubicBezTo>
                  <a:cubicBezTo>
                    <a:pt x="1257" y="741"/>
                    <a:pt x="1329" y="762"/>
                    <a:pt x="1397" y="793"/>
                  </a:cubicBezTo>
                  <a:cubicBezTo>
                    <a:pt x="1461" y="820"/>
                    <a:pt x="1523" y="861"/>
                    <a:pt x="1581" y="905"/>
                  </a:cubicBezTo>
                  <a:cubicBezTo>
                    <a:pt x="1636" y="949"/>
                    <a:pt x="1690" y="1008"/>
                    <a:pt x="1728" y="1059"/>
                  </a:cubicBezTo>
                  <a:lnTo>
                    <a:pt x="1759" y="1103"/>
                  </a:lnTo>
                  <a:lnTo>
                    <a:pt x="1820" y="1090"/>
                  </a:lnTo>
                  <a:cubicBezTo>
                    <a:pt x="1841" y="1086"/>
                    <a:pt x="1868" y="1066"/>
                    <a:pt x="1874" y="1056"/>
                  </a:cubicBezTo>
                  <a:cubicBezTo>
                    <a:pt x="1878" y="1049"/>
                    <a:pt x="1885" y="1042"/>
                    <a:pt x="1888" y="1035"/>
                  </a:cubicBezTo>
                  <a:cubicBezTo>
                    <a:pt x="1895" y="1025"/>
                    <a:pt x="1895" y="1022"/>
                    <a:pt x="1899" y="1011"/>
                  </a:cubicBezTo>
                  <a:cubicBezTo>
                    <a:pt x="1902" y="1001"/>
                    <a:pt x="1905" y="987"/>
                    <a:pt x="1905" y="981"/>
                  </a:cubicBezTo>
                  <a:cubicBezTo>
                    <a:pt x="1909" y="960"/>
                    <a:pt x="1912" y="943"/>
                    <a:pt x="1912" y="926"/>
                  </a:cubicBezTo>
                  <a:cubicBezTo>
                    <a:pt x="1912" y="892"/>
                    <a:pt x="1912" y="861"/>
                    <a:pt x="1909" y="831"/>
                  </a:cubicBezTo>
                  <a:cubicBezTo>
                    <a:pt x="1899" y="769"/>
                    <a:pt x="1885" y="708"/>
                    <a:pt x="1865" y="650"/>
                  </a:cubicBezTo>
                  <a:cubicBezTo>
                    <a:pt x="1820" y="533"/>
                    <a:pt x="1756" y="428"/>
                    <a:pt x="1670" y="339"/>
                  </a:cubicBezTo>
                  <a:cubicBezTo>
                    <a:pt x="1584" y="250"/>
                    <a:pt x="1485" y="179"/>
                    <a:pt x="1376" y="130"/>
                  </a:cubicBezTo>
                  <a:cubicBezTo>
                    <a:pt x="1267" y="79"/>
                    <a:pt x="1162" y="42"/>
                    <a:pt x="1042" y="21"/>
                  </a:cubicBezTo>
                  <a:cubicBezTo>
                    <a:pt x="980" y="7"/>
                    <a:pt x="915" y="0"/>
                    <a:pt x="849"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17"/>
            <p:cNvSpPr/>
            <p:nvPr/>
          </p:nvSpPr>
          <p:spPr>
            <a:xfrm flipH="1">
              <a:off x="6048457" y="4090645"/>
              <a:ext cx="132152" cy="426227"/>
            </a:xfrm>
            <a:custGeom>
              <a:rect b="b" l="l" r="r" t="t"/>
              <a:pathLst>
                <a:path extrusionOk="0" h="6815" w="2113">
                  <a:moveTo>
                    <a:pt x="1286" y="1"/>
                  </a:moveTo>
                  <a:cubicBezTo>
                    <a:pt x="664" y="1"/>
                    <a:pt x="577" y="1023"/>
                    <a:pt x="567" y="1449"/>
                  </a:cubicBezTo>
                  <a:cubicBezTo>
                    <a:pt x="564" y="1551"/>
                    <a:pt x="642" y="1636"/>
                    <a:pt x="745" y="1640"/>
                  </a:cubicBezTo>
                  <a:lnTo>
                    <a:pt x="1301" y="1663"/>
                  </a:lnTo>
                  <a:cubicBezTo>
                    <a:pt x="1249" y="1926"/>
                    <a:pt x="1290" y="2216"/>
                    <a:pt x="1273" y="2473"/>
                  </a:cubicBezTo>
                  <a:cubicBezTo>
                    <a:pt x="1246" y="2971"/>
                    <a:pt x="1175" y="3462"/>
                    <a:pt x="1065" y="3947"/>
                  </a:cubicBezTo>
                  <a:cubicBezTo>
                    <a:pt x="847" y="4896"/>
                    <a:pt x="441" y="5763"/>
                    <a:pt x="41" y="6644"/>
                  </a:cubicBezTo>
                  <a:cubicBezTo>
                    <a:pt x="1" y="6733"/>
                    <a:pt x="79" y="6814"/>
                    <a:pt x="150" y="6814"/>
                  </a:cubicBezTo>
                  <a:cubicBezTo>
                    <a:pt x="183" y="6814"/>
                    <a:pt x="214" y="6797"/>
                    <a:pt x="233" y="6757"/>
                  </a:cubicBezTo>
                  <a:cubicBezTo>
                    <a:pt x="601" y="5941"/>
                    <a:pt x="986" y="5135"/>
                    <a:pt x="1216" y="4261"/>
                  </a:cubicBezTo>
                  <a:cubicBezTo>
                    <a:pt x="1314" y="3869"/>
                    <a:pt x="1389" y="3469"/>
                    <a:pt x="1441" y="3067"/>
                  </a:cubicBezTo>
                  <a:cubicBezTo>
                    <a:pt x="1471" y="2824"/>
                    <a:pt x="1489" y="2585"/>
                    <a:pt x="1503" y="2342"/>
                  </a:cubicBezTo>
                  <a:cubicBezTo>
                    <a:pt x="1509" y="2138"/>
                    <a:pt x="1475" y="1875"/>
                    <a:pt x="1530" y="1660"/>
                  </a:cubicBezTo>
                  <a:cubicBezTo>
                    <a:pt x="1703" y="1657"/>
                    <a:pt x="1830" y="1657"/>
                    <a:pt x="1919" y="1657"/>
                  </a:cubicBezTo>
                  <a:cubicBezTo>
                    <a:pt x="1921" y="1657"/>
                    <a:pt x="1922" y="1657"/>
                    <a:pt x="1924" y="1657"/>
                  </a:cubicBezTo>
                  <a:cubicBezTo>
                    <a:pt x="2031" y="1657"/>
                    <a:pt x="2113" y="1566"/>
                    <a:pt x="2106" y="1459"/>
                  </a:cubicBezTo>
                  <a:cubicBezTo>
                    <a:pt x="2072" y="1019"/>
                    <a:pt x="1929" y="25"/>
                    <a:pt x="1304" y="1"/>
                  </a:cubicBezTo>
                  <a:cubicBezTo>
                    <a:pt x="1298" y="1"/>
                    <a:pt x="1292" y="1"/>
                    <a:pt x="1286" y="1"/>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17"/>
            <p:cNvSpPr/>
            <p:nvPr/>
          </p:nvSpPr>
          <p:spPr>
            <a:xfrm flipH="1">
              <a:off x="6171603" y="4271517"/>
              <a:ext cx="28019" cy="265868"/>
            </a:xfrm>
            <a:custGeom>
              <a:rect b="b" l="l" r="r" t="t"/>
              <a:pathLst>
                <a:path extrusionOk="0" h="4251" w="448">
                  <a:moveTo>
                    <a:pt x="187" y="1"/>
                  </a:moveTo>
                  <a:cubicBezTo>
                    <a:pt x="119" y="1"/>
                    <a:pt x="45" y="57"/>
                    <a:pt x="61" y="144"/>
                  </a:cubicBezTo>
                  <a:cubicBezTo>
                    <a:pt x="192" y="830"/>
                    <a:pt x="219" y="1513"/>
                    <a:pt x="154" y="2209"/>
                  </a:cubicBezTo>
                  <a:cubicBezTo>
                    <a:pt x="96" y="2854"/>
                    <a:pt x="0" y="3493"/>
                    <a:pt x="66" y="4141"/>
                  </a:cubicBezTo>
                  <a:cubicBezTo>
                    <a:pt x="72" y="4214"/>
                    <a:pt x="133" y="4251"/>
                    <a:pt x="190" y="4251"/>
                  </a:cubicBezTo>
                  <a:cubicBezTo>
                    <a:pt x="247" y="4251"/>
                    <a:pt x="301" y="4214"/>
                    <a:pt x="294" y="4141"/>
                  </a:cubicBezTo>
                  <a:cubicBezTo>
                    <a:pt x="225" y="3441"/>
                    <a:pt x="342" y="2759"/>
                    <a:pt x="397" y="2062"/>
                  </a:cubicBezTo>
                  <a:cubicBezTo>
                    <a:pt x="447" y="1396"/>
                    <a:pt x="406" y="738"/>
                    <a:pt x="283" y="82"/>
                  </a:cubicBezTo>
                  <a:cubicBezTo>
                    <a:pt x="273" y="25"/>
                    <a:pt x="231" y="1"/>
                    <a:pt x="187" y="1"/>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17"/>
            <p:cNvSpPr/>
            <p:nvPr/>
          </p:nvSpPr>
          <p:spPr>
            <a:xfrm flipH="1">
              <a:off x="6141958" y="4184395"/>
              <a:ext cx="96941" cy="104008"/>
            </a:xfrm>
            <a:custGeom>
              <a:rect b="b" l="l" r="r" t="t"/>
              <a:pathLst>
                <a:path extrusionOk="0" h="1663" w="1550">
                  <a:moveTo>
                    <a:pt x="720" y="0"/>
                  </a:moveTo>
                  <a:cubicBezTo>
                    <a:pt x="101" y="0"/>
                    <a:pt x="13" y="1023"/>
                    <a:pt x="4" y="1448"/>
                  </a:cubicBezTo>
                  <a:cubicBezTo>
                    <a:pt x="0" y="1551"/>
                    <a:pt x="79" y="1632"/>
                    <a:pt x="182" y="1639"/>
                  </a:cubicBezTo>
                  <a:lnTo>
                    <a:pt x="741" y="1663"/>
                  </a:lnTo>
                  <a:cubicBezTo>
                    <a:pt x="1038" y="1656"/>
                    <a:pt x="1233" y="1656"/>
                    <a:pt x="1356" y="1656"/>
                  </a:cubicBezTo>
                  <a:cubicBezTo>
                    <a:pt x="1357" y="1656"/>
                    <a:pt x="1359" y="1656"/>
                    <a:pt x="1361" y="1656"/>
                  </a:cubicBezTo>
                  <a:cubicBezTo>
                    <a:pt x="1467" y="1656"/>
                    <a:pt x="1550" y="1566"/>
                    <a:pt x="1543" y="1458"/>
                  </a:cubicBezTo>
                  <a:cubicBezTo>
                    <a:pt x="1509" y="1018"/>
                    <a:pt x="1365" y="24"/>
                    <a:pt x="741" y="0"/>
                  </a:cubicBezTo>
                  <a:cubicBezTo>
                    <a:pt x="734" y="0"/>
                    <a:pt x="727" y="0"/>
                    <a:pt x="720" y="0"/>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17"/>
            <p:cNvSpPr/>
            <p:nvPr/>
          </p:nvSpPr>
          <p:spPr>
            <a:xfrm flipH="1">
              <a:off x="6103932" y="4329556"/>
              <a:ext cx="89936" cy="185001"/>
            </a:xfrm>
            <a:custGeom>
              <a:rect b="b" l="l" r="r" t="t"/>
              <a:pathLst>
                <a:path extrusionOk="0" h="2958" w="1438">
                  <a:moveTo>
                    <a:pt x="517" y="2204"/>
                  </a:moveTo>
                  <a:cubicBezTo>
                    <a:pt x="516" y="2205"/>
                    <a:pt x="515" y="2206"/>
                    <a:pt x="516" y="2206"/>
                  </a:cubicBezTo>
                  <a:cubicBezTo>
                    <a:pt x="516" y="2206"/>
                    <a:pt x="517" y="2205"/>
                    <a:pt x="517" y="2204"/>
                  </a:cubicBezTo>
                  <a:close/>
                  <a:moveTo>
                    <a:pt x="994" y="0"/>
                  </a:moveTo>
                  <a:lnTo>
                    <a:pt x="994" y="0"/>
                  </a:lnTo>
                  <a:cubicBezTo>
                    <a:pt x="943" y="257"/>
                    <a:pt x="899" y="512"/>
                    <a:pt x="840" y="769"/>
                  </a:cubicBezTo>
                  <a:cubicBezTo>
                    <a:pt x="806" y="892"/>
                    <a:pt x="782" y="1021"/>
                    <a:pt x="748" y="1144"/>
                  </a:cubicBezTo>
                  <a:cubicBezTo>
                    <a:pt x="738" y="1182"/>
                    <a:pt x="727" y="1220"/>
                    <a:pt x="721" y="1257"/>
                  </a:cubicBezTo>
                  <a:cubicBezTo>
                    <a:pt x="618" y="1106"/>
                    <a:pt x="516" y="957"/>
                    <a:pt x="410" y="813"/>
                  </a:cubicBezTo>
                  <a:cubicBezTo>
                    <a:pt x="287" y="643"/>
                    <a:pt x="158" y="472"/>
                    <a:pt x="21" y="312"/>
                  </a:cubicBezTo>
                  <a:lnTo>
                    <a:pt x="21" y="312"/>
                  </a:lnTo>
                  <a:cubicBezTo>
                    <a:pt x="123" y="496"/>
                    <a:pt x="232" y="676"/>
                    <a:pt x="349" y="854"/>
                  </a:cubicBezTo>
                  <a:cubicBezTo>
                    <a:pt x="458" y="1029"/>
                    <a:pt x="574" y="1196"/>
                    <a:pt x="690" y="1363"/>
                  </a:cubicBezTo>
                  <a:cubicBezTo>
                    <a:pt x="676" y="1414"/>
                    <a:pt x="663" y="1469"/>
                    <a:pt x="645" y="1520"/>
                  </a:cubicBezTo>
                  <a:cubicBezTo>
                    <a:pt x="591" y="1708"/>
                    <a:pt x="530" y="1892"/>
                    <a:pt x="461" y="2076"/>
                  </a:cubicBezTo>
                  <a:lnTo>
                    <a:pt x="281" y="1766"/>
                  </a:lnTo>
                  <a:cubicBezTo>
                    <a:pt x="212" y="1650"/>
                    <a:pt x="141" y="1537"/>
                    <a:pt x="65" y="1428"/>
                  </a:cubicBezTo>
                  <a:lnTo>
                    <a:pt x="65" y="1428"/>
                  </a:lnTo>
                  <a:cubicBezTo>
                    <a:pt x="110" y="1554"/>
                    <a:pt x="164" y="1677"/>
                    <a:pt x="219" y="1796"/>
                  </a:cubicBezTo>
                  <a:cubicBezTo>
                    <a:pt x="277" y="1916"/>
                    <a:pt x="338" y="2036"/>
                    <a:pt x="407" y="2151"/>
                  </a:cubicBezTo>
                  <a:cubicBezTo>
                    <a:pt x="414" y="2162"/>
                    <a:pt x="417" y="2168"/>
                    <a:pt x="424" y="2179"/>
                  </a:cubicBezTo>
                  <a:cubicBezTo>
                    <a:pt x="414" y="2203"/>
                    <a:pt x="407" y="2230"/>
                    <a:pt x="396" y="2258"/>
                  </a:cubicBezTo>
                  <a:cubicBezTo>
                    <a:pt x="349" y="2376"/>
                    <a:pt x="297" y="2496"/>
                    <a:pt x="243" y="2612"/>
                  </a:cubicBezTo>
                  <a:cubicBezTo>
                    <a:pt x="236" y="2626"/>
                    <a:pt x="232" y="2636"/>
                    <a:pt x="226" y="2647"/>
                  </a:cubicBezTo>
                  <a:cubicBezTo>
                    <a:pt x="199" y="2578"/>
                    <a:pt x="171" y="2510"/>
                    <a:pt x="141" y="2445"/>
                  </a:cubicBezTo>
                  <a:cubicBezTo>
                    <a:pt x="120" y="2401"/>
                    <a:pt x="100" y="2360"/>
                    <a:pt x="76" y="2315"/>
                  </a:cubicBezTo>
                  <a:cubicBezTo>
                    <a:pt x="51" y="2274"/>
                    <a:pt x="31" y="2230"/>
                    <a:pt x="1" y="2196"/>
                  </a:cubicBezTo>
                  <a:lnTo>
                    <a:pt x="1" y="2196"/>
                  </a:lnTo>
                  <a:cubicBezTo>
                    <a:pt x="18" y="2240"/>
                    <a:pt x="24" y="2285"/>
                    <a:pt x="38" y="2332"/>
                  </a:cubicBezTo>
                  <a:cubicBezTo>
                    <a:pt x="51" y="2376"/>
                    <a:pt x="65" y="2421"/>
                    <a:pt x="79" y="2469"/>
                  </a:cubicBezTo>
                  <a:cubicBezTo>
                    <a:pt x="106" y="2557"/>
                    <a:pt x="137" y="2647"/>
                    <a:pt x="168" y="2738"/>
                  </a:cubicBezTo>
                  <a:lnTo>
                    <a:pt x="174" y="2752"/>
                  </a:lnTo>
                  <a:cubicBezTo>
                    <a:pt x="141" y="2824"/>
                    <a:pt x="103" y="2892"/>
                    <a:pt x="62" y="2957"/>
                  </a:cubicBezTo>
                  <a:cubicBezTo>
                    <a:pt x="113" y="2896"/>
                    <a:pt x="158" y="2831"/>
                    <a:pt x="199" y="2765"/>
                  </a:cubicBezTo>
                  <a:lnTo>
                    <a:pt x="212" y="2765"/>
                  </a:lnTo>
                  <a:cubicBezTo>
                    <a:pt x="318" y="2756"/>
                    <a:pt x="420" y="2742"/>
                    <a:pt x="527" y="2729"/>
                  </a:cubicBezTo>
                  <a:cubicBezTo>
                    <a:pt x="629" y="2711"/>
                    <a:pt x="731" y="2691"/>
                    <a:pt x="834" y="2663"/>
                  </a:cubicBezTo>
                  <a:cubicBezTo>
                    <a:pt x="766" y="2657"/>
                    <a:pt x="700" y="2655"/>
                    <a:pt x="634" y="2655"/>
                  </a:cubicBezTo>
                  <a:cubicBezTo>
                    <a:pt x="596" y="2655"/>
                    <a:pt x="558" y="2655"/>
                    <a:pt x="519" y="2657"/>
                  </a:cubicBezTo>
                  <a:cubicBezTo>
                    <a:pt x="431" y="2660"/>
                    <a:pt x="342" y="2667"/>
                    <a:pt x="253" y="2677"/>
                  </a:cubicBezTo>
                  <a:cubicBezTo>
                    <a:pt x="328" y="2548"/>
                    <a:pt x="396" y="2417"/>
                    <a:pt x="458" y="2281"/>
                  </a:cubicBezTo>
                  <a:cubicBezTo>
                    <a:pt x="465" y="2261"/>
                    <a:pt x="475" y="2240"/>
                    <a:pt x="482" y="2220"/>
                  </a:cubicBezTo>
                  <a:cubicBezTo>
                    <a:pt x="489" y="2220"/>
                    <a:pt x="495" y="2220"/>
                    <a:pt x="506" y="2212"/>
                  </a:cubicBezTo>
                  <a:cubicBezTo>
                    <a:pt x="513" y="2209"/>
                    <a:pt x="519" y="2196"/>
                    <a:pt x="519" y="2196"/>
                  </a:cubicBezTo>
                  <a:lnTo>
                    <a:pt x="519" y="2199"/>
                  </a:lnTo>
                  <a:cubicBezTo>
                    <a:pt x="519" y="2201"/>
                    <a:pt x="518" y="2203"/>
                    <a:pt x="517" y="2204"/>
                  </a:cubicBezTo>
                  <a:lnTo>
                    <a:pt x="517" y="2204"/>
                  </a:lnTo>
                  <a:cubicBezTo>
                    <a:pt x="521" y="2202"/>
                    <a:pt x="528" y="2199"/>
                    <a:pt x="530" y="2199"/>
                  </a:cubicBezTo>
                  <a:cubicBezTo>
                    <a:pt x="557" y="2185"/>
                    <a:pt x="588" y="2176"/>
                    <a:pt x="618" y="2162"/>
                  </a:cubicBezTo>
                  <a:lnTo>
                    <a:pt x="803" y="2094"/>
                  </a:lnTo>
                  <a:cubicBezTo>
                    <a:pt x="929" y="2045"/>
                    <a:pt x="1052" y="1995"/>
                    <a:pt x="1171" y="1940"/>
                  </a:cubicBezTo>
                  <a:lnTo>
                    <a:pt x="1171" y="1940"/>
                  </a:lnTo>
                  <a:cubicBezTo>
                    <a:pt x="1042" y="1963"/>
                    <a:pt x="912" y="1991"/>
                    <a:pt x="782" y="2028"/>
                  </a:cubicBezTo>
                  <a:cubicBezTo>
                    <a:pt x="717" y="2045"/>
                    <a:pt x="656" y="2066"/>
                    <a:pt x="591" y="2086"/>
                  </a:cubicBezTo>
                  <a:cubicBezTo>
                    <a:pt x="571" y="2094"/>
                    <a:pt x="550" y="2100"/>
                    <a:pt x="533" y="2107"/>
                  </a:cubicBezTo>
                  <a:cubicBezTo>
                    <a:pt x="608" y="1922"/>
                    <a:pt x="670" y="1735"/>
                    <a:pt x="727" y="1544"/>
                  </a:cubicBezTo>
                  <a:cubicBezTo>
                    <a:pt x="744" y="1492"/>
                    <a:pt x="758" y="1438"/>
                    <a:pt x="772" y="1383"/>
                  </a:cubicBezTo>
                  <a:cubicBezTo>
                    <a:pt x="1001" y="1247"/>
                    <a:pt x="1223" y="1103"/>
                    <a:pt x="1438" y="947"/>
                  </a:cubicBezTo>
                  <a:lnTo>
                    <a:pt x="1438" y="947"/>
                  </a:lnTo>
                  <a:cubicBezTo>
                    <a:pt x="1219" y="1045"/>
                    <a:pt x="1007" y="1158"/>
                    <a:pt x="799" y="1274"/>
                  </a:cubicBezTo>
                  <a:cubicBezTo>
                    <a:pt x="840" y="1111"/>
                    <a:pt x="875" y="947"/>
                    <a:pt x="905" y="779"/>
                  </a:cubicBezTo>
                  <a:cubicBezTo>
                    <a:pt x="926" y="653"/>
                    <a:pt x="943" y="523"/>
                    <a:pt x="960" y="394"/>
                  </a:cubicBezTo>
                  <a:cubicBezTo>
                    <a:pt x="973" y="263"/>
                    <a:pt x="987" y="134"/>
                    <a:pt x="994"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17"/>
            <p:cNvSpPr/>
            <p:nvPr/>
          </p:nvSpPr>
          <p:spPr>
            <a:xfrm flipH="1">
              <a:off x="6112876" y="4300724"/>
              <a:ext cx="41966" cy="36775"/>
            </a:xfrm>
            <a:custGeom>
              <a:rect b="b" l="l" r="r" t="t"/>
              <a:pathLst>
                <a:path extrusionOk="0" h="588" w="671">
                  <a:moveTo>
                    <a:pt x="332" y="1"/>
                  </a:moveTo>
                  <a:cubicBezTo>
                    <a:pt x="228" y="1"/>
                    <a:pt x="128" y="56"/>
                    <a:pt x="76" y="154"/>
                  </a:cubicBezTo>
                  <a:cubicBezTo>
                    <a:pt x="1" y="298"/>
                    <a:pt x="52" y="475"/>
                    <a:pt x="196" y="554"/>
                  </a:cubicBezTo>
                  <a:cubicBezTo>
                    <a:pt x="239" y="577"/>
                    <a:pt x="286" y="588"/>
                    <a:pt x="332" y="588"/>
                  </a:cubicBezTo>
                  <a:cubicBezTo>
                    <a:pt x="438" y="588"/>
                    <a:pt x="540" y="531"/>
                    <a:pt x="592" y="431"/>
                  </a:cubicBezTo>
                  <a:cubicBezTo>
                    <a:pt x="670" y="291"/>
                    <a:pt x="615" y="110"/>
                    <a:pt x="472" y="35"/>
                  </a:cubicBezTo>
                  <a:cubicBezTo>
                    <a:pt x="427" y="12"/>
                    <a:pt x="379" y="1"/>
                    <a:pt x="332"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17"/>
            <p:cNvSpPr/>
            <p:nvPr/>
          </p:nvSpPr>
          <p:spPr>
            <a:xfrm flipH="1">
              <a:off x="6168413" y="4335560"/>
              <a:ext cx="41716" cy="36775"/>
            </a:xfrm>
            <a:custGeom>
              <a:rect b="b" l="l" r="r" t="t"/>
              <a:pathLst>
                <a:path extrusionOk="0" h="588" w="667">
                  <a:moveTo>
                    <a:pt x="335" y="1"/>
                  </a:moveTo>
                  <a:cubicBezTo>
                    <a:pt x="230" y="1"/>
                    <a:pt x="129" y="57"/>
                    <a:pt x="76" y="154"/>
                  </a:cubicBezTo>
                  <a:cubicBezTo>
                    <a:pt x="1" y="298"/>
                    <a:pt x="53" y="475"/>
                    <a:pt x="196" y="553"/>
                  </a:cubicBezTo>
                  <a:cubicBezTo>
                    <a:pt x="240" y="576"/>
                    <a:pt x="287" y="587"/>
                    <a:pt x="333" y="587"/>
                  </a:cubicBezTo>
                  <a:cubicBezTo>
                    <a:pt x="438" y="587"/>
                    <a:pt x="539" y="531"/>
                    <a:pt x="592" y="434"/>
                  </a:cubicBezTo>
                  <a:cubicBezTo>
                    <a:pt x="667" y="290"/>
                    <a:pt x="615" y="113"/>
                    <a:pt x="472" y="35"/>
                  </a:cubicBezTo>
                  <a:cubicBezTo>
                    <a:pt x="428" y="12"/>
                    <a:pt x="381" y="1"/>
                    <a:pt x="335"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17"/>
            <p:cNvSpPr/>
            <p:nvPr/>
          </p:nvSpPr>
          <p:spPr>
            <a:xfrm flipH="1">
              <a:off x="6173479" y="4395288"/>
              <a:ext cx="38526" cy="33710"/>
            </a:xfrm>
            <a:custGeom>
              <a:rect b="b" l="l" r="r" t="t"/>
              <a:pathLst>
                <a:path extrusionOk="0" h="539" w="616">
                  <a:moveTo>
                    <a:pt x="307" y="1"/>
                  </a:moveTo>
                  <a:cubicBezTo>
                    <a:pt x="210" y="1"/>
                    <a:pt x="118" y="51"/>
                    <a:pt x="69" y="141"/>
                  </a:cubicBezTo>
                  <a:cubicBezTo>
                    <a:pt x="1" y="274"/>
                    <a:pt x="48" y="435"/>
                    <a:pt x="182" y="506"/>
                  </a:cubicBezTo>
                  <a:cubicBezTo>
                    <a:pt x="222" y="528"/>
                    <a:pt x="265" y="539"/>
                    <a:pt x="308" y="539"/>
                  </a:cubicBezTo>
                  <a:cubicBezTo>
                    <a:pt x="403" y="539"/>
                    <a:pt x="496" y="487"/>
                    <a:pt x="543" y="397"/>
                  </a:cubicBezTo>
                  <a:cubicBezTo>
                    <a:pt x="615" y="264"/>
                    <a:pt x="563" y="104"/>
                    <a:pt x="434" y="32"/>
                  </a:cubicBezTo>
                  <a:cubicBezTo>
                    <a:pt x="393" y="11"/>
                    <a:pt x="349" y="1"/>
                    <a:pt x="307"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17"/>
            <p:cNvSpPr/>
            <p:nvPr/>
          </p:nvSpPr>
          <p:spPr>
            <a:xfrm flipH="1">
              <a:off x="6101368" y="4434001"/>
              <a:ext cx="38276" cy="33773"/>
            </a:xfrm>
            <a:custGeom>
              <a:rect b="b" l="l" r="r" t="t"/>
              <a:pathLst>
                <a:path extrusionOk="0" h="540" w="612">
                  <a:moveTo>
                    <a:pt x="304" y="1"/>
                  </a:moveTo>
                  <a:cubicBezTo>
                    <a:pt x="209" y="1"/>
                    <a:pt x="118" y="52"/>
                    <a:pt x="69" y="143"/>
                  </a:cubicBezTo>
                  <a:cubicBezTo>
                    <a:pt x="0" y="273"/>
                    <a:pt x="49" y="437"/>
                    <a:pt x="178" y="509"/>
                  </a:cubicBezTo>
                  <a:cubicBezTo>
                    <a:pt x="219" y="530"/>
                    <a:pt x="262" y="540"/>
                    <a:pt x="305" y="540"/>
                  </a:cubicBezTo>
                  <a:cubicBezTo>
                    <a:pt x="401" y="540"/>
                    <a:pt x="494" y="488"/>
                    <a:pt x="544" y="396"/>
                  </a:cubicBezTo>
                  <a:cubicBezTo>
                    <a:pt x="612" y="266"/>
                    <a:pt x="564" y="103"/>
                    <a:pt x="434" y="35"/>
                  </a:cubicBezTo>
                  <a:cubicBezTo>
                    <a:pt x="392" y="12"/>
                    <a:pt x="347" y="1"/>
                    <a:pt x="304"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17"/>
            <p:cNvSpPr/>
            <p:nvPr/>
          </p:nvSpPr>
          <p:spPr>
            <a:xfrm flipH="1">
              <a:off x="6131701" y="4485098"/>
              <a:ext cx="26518" cy="23266"/>
            </a:xfrm>
            <a:custGeom>
              <a:rect b="b" l="l" r="r" t="t"/>
              <a:pathLst>
                <a:path extrusionOk="0" h="372" w="424">
                  <a:moveTo>
                    <a:pt x="212" y="1"/>
                  </a:moveTo>
                  <a:cubicBezTo>
                    <a:pt x="143" y="1"/>
                    <a:pt x="77" y="39"/>
                    <a:pt x="45" y="105"/>
                  </a:cubicBezTo>
                  <a:cubicBezTo>
                    <a:pt x="1" y="197"/>
                    <a:pt x="38" y="310"/>
                    <a:pt x="130" y="354"/>
                  </a:cubicBezTo>
                  <a:cubicBezTo>
                    <a:pt x="156" y="366"/>
                    <a:pt x="183" y="372"/>
                    <a:pt x="210" y="372"/>
                  </a:cubicBezTo>
                  <a:cubicBezTo>
                    <a:pt x="280" y="372"/>
                    <a:pt x="347" y="333"/>
                    <a:pt x="379" y="269"/>
                  </a:cubicBezTo>
                  <a:cubicBezTo>
                    <a:pt x="424" y="176"/>
                    <a:pt x="383" y="64"/>
                    <a:pt x="294" y="20"/>
                  </a:cubicBezTo>
                  <a:cubicBezTo>
                    <a:pt x="268" y="7"/>
                    <a:pt x="240" y="1"/>
                    <a:pt x="212"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17"/>
            <p:cNvSpPr/>
            <p:nvPr/>
          </p:nvSpPr>
          <p:spPr>
            <a:xfrm flipH="1">
              <a:off x="6180984" y="4451826"/>
              <a:ext cx="26581" cy="23266"/>
            </a:xfrm>
            <a:custGeom>
              <a:rect b="b" l="l" r="r" t="t"/>
              <a:pathLst>
                <a:path extrusionOk="0" h="372" w="425">
                  <a:moveTo>
                    <a:pt x="213" y="0"/>
                  </a:moveTo>
                  <a:cubicBezTo>
                    <a:pt x="144" y="0"/>
                    <a:pt x="77" y="38"/>
                    <a:pt x="45" y="104"/>
                  </a:cubicBezTo>
                  <a:cubicBezTo>
                    <a:pt x="1" y="196"/>
                    <a:pt x="42" y="306"/>
                    <a:pt x="131" y="353"/>
                  </a:cubicBezTo>
                  <a:cubicBezTo>
                    <a:pt x="156" y="365"/>
                    <a:pt x="183" y="371"/>
                    <a:pt x="210" y="371"/>
                  </a:cubicBezTo>
                  <a:cubicBezTo>
                    <a:pt x="280" y="371"/>
                    <a:pt x="348" y="331"/>
                    <a:pt x="380" y="265"/>
                  </a:cubicBezTo>
                  <a:cubicBezTo>
                    <a:pt x="424" y="172"/>
                    <a:pt x="387" y="63"/>
                    <a:pt x="295" y="19"/>
                  </a:cubicBezTo>
                  <a:cubicBezTo>
                    <a:pt x="269" y="6"/>
                    <a:pt x="241" y="0"/>
                    <a:pt x="213"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17"/>
            <p:cNvSpPr/>
            <p:nvPr/>
          </p:nvSpPr>
          <p:spPr>
            <a:xfrm flipH="1">
              <a:off x="6080666" y="4365768"/>
              <a:ext cx="41841" cy="36838"/>
            </a:xfrm>
            <a:custGeom>
              <a:rect b="b" l="l" r="r" t="t"/>
              <a:pathLst>
                <a:path extrusionOk="0" h="589" w="669">
                  <a:moveTo>
                    <a:pt x="335" y="0"/>
                  </a:moveTo>
                  <a:cubicBezTo>
                    <a:pt x="230" y="0"/>
                    <a:pt x="130" y="57"/>
                    <a:pt x="78" y="156"/>
                  </a:cubicBezTo>
                  <a:cubicBezTo>
                    <a:pt x="0" y="299"/>
                    <a:pt x="54" y="477"/>
                    <a:pt x="197" y="555"/>
                  </a:cubicBezTo>
                  <a:cubicBezTo>
                    <a:pt x="241" y="578"/>
                    <a:pt x="288" y="589"/>
                    <a:pt x="334" y="589"/>
                  </a:cubicBezTo>
                  <a:cubicBezTo>
                    <a:pt x="439" y="589"/>
                    <a:pt x="542" y="532"/>
                    <a:pt x="594" y="432"/>
                  </a:cubicBezTo>
                  <a:cubicBezTo>
                    <a:pt x="669" y="289"/>
                    <a:pt x="614" y="111"/>
                    <a:pt x="474" y="36"/>
                  </a:cubicBezTo>
                  <a:cubicBezTo>
                    <a:pt x="430" y="12"/>
                    <a:pt x="382" y="0"/>
                    <a:pt x="335"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17"/>
            <p:cNvSpPr/>
            <p:nvPr/>
          </p:nvSpPr>
          <p:spPr>
            <a:xfrm flipH="1">
              <a:off x="6192492" y="4455516"/>
              <a:ext cx="12508" cy="11007"/>
            </a:xfrm>
            <a:custGeom>
              <a:rect b="b" l="l" r="r" t="t"/>
              <a:pathLst>
                <a:path extrusionOk="0" h="176" w="200">
                  <a:moveTo>
                    <a:pt x="99" y="0"/>
                  </a:moveTo>
                  <a:cubicBezTo>
                    <a:pt x="67" y="0"/>
                    <a:pt x="38" y="17"/>
                    <a:pt x="21" y="45"/>
                  </a:cubicBezTo>
                  <a:cubicBezTo>
                    <a:pt x="1" y="90"/>
                    <a:pt x="15" y="141"/>
                    <a:pt x="59" y="165"/>
                  </a:cubicBezTo>
                  <a:cubicBezTo>
                    <a:pt x="72" y="172"/>
                    <a:pt x="85" y="176"/>
                    <a:pt x="99" y="176"/>
                  </a:cubicBezTo>
                  <a:cubicBezTo>
                    <a:pt x="130" y="176"/>
                    <a:pt x="161" y="158"/>
                    <a:pt x="175" y="127"/>
                  </a:cubicBezTo>
                  <a:cubicBezTo>
                    <a:pt x="199" y="86"/>
                    <a:pt x="182" y="31"/>
                    <a:pt x="141" y="11"/>
                  </a:cubicBezTo>
                  <a:cubicBezTo>
                    <a:pt x="127" y="3"/>
                    <a:pt x="113" y="0"/>
                    <a:pt x="99"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17"/>
            <p:cNvSpPr/>
            <p:nvPr/>
          </p:nvSpPr>
          <p:spPr>
            <a:xfrm flipH="1">
              <a:off x="6135266" y="4488663"/>
              <a:ext cx="9069" cy="7818"/>
            </a:xfrm>
            <a:custGeom>
              <a:rect b="b" l="l" r="r" t="t"/>
              <a:pathLst>
                <a:path extrusionOk="0" h="125" w="145">
                  <a:moveTo>
                    <a:pt x="75" y="1"/>
                  </a:moveTo>
                  <a:cubicBezTo>
                    <a:pt x="52" y="1"/>
                    <a:pt x="29" y="12"/>
                    <a:pt x="17" y="34"/>
                  </a:cubicBezTo>
                  <a:cubicBezTo>
                    <a:pt x="1" y="65"/>
                    <a:pt x="14" y="103"/>
                    <a:pt x="45" y="116"/>
                  </a:cubicBezTo>
                  <a:cubicBezTo>
                    <a:pt x="54" y="121"/>
                    <a:pt x="64" y="124"/>
                    <a:pt x="74" y="124"/>
                  </a:cubicBezTo>
                  <a:cubicBezTo>
                    <a:pt x="95" y="124"/>
                    <a:pt x="115" y="113"/>
                    <a:pt x="127" y="92"/>
                  </a:cubicBezTo>
                  <a:cubicBezTo>
                    <a:pt x="144" y="62"/>
                    <a:pt x="130" y="24"/>
                    <a:pt x="103" y="7"/>
                  </a:cubicBezTo>
                  <a:cubicBezTo>
                    <a:pt x="94" y="3"/>
                    <a:pt x="85" y="1"/>
                    <a:pt x="75"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17"/>
            <p:cNvSpPr/>
            <p:nvPr/>
          </p:nvSpPr>
          <p:spPr>
            <a:xfrm flipH="1">
              <a:off x="6105808" y="4439755"/>
              <a:ext cx="14635" cy="12759"/>
            </a:xfrm>
            <a:custGeom>
              <a:rect b="b" l="l" r="r" t="t"/>
              <a:pathLst>
                <a:path extrusionOk="0" h="204" w="234">
                  <a:moveTo>
                    <a:pt x="120" y="0"/>
                  </a:moveTo>
                  <a:cubicBezTo>
                    <a:pt x="83" y="0"/>
                    <a:pt x="47" y="19"/>
                    <a:pt x="28" y="55"/>
                  </a:cubicBezTo>
                  <a:cubicBezTo>
                    <a:pt x="1" y="102"/>
                    <a:pt x="21" y="164"/>
                    <a:pt x="69" y="192"/>
                  </a:cubicBezTo>
                  <a:cubicBezTo>
                    <a:pt x="85" y="200"/>
                    <a:pt x="101" y="204"/>
                    <a:pt x="117" y="204"/>
                  </a:cubicBezTo>
                  <a:cubicBezTo>
                    <a:pt x="154" y="204"/>
                    <a:pt x="189" y="184"/>
                    <a:pt x="205" y="151"/>
                  </a:cubicBezTo>
                  <a:cubicBezTo>
                    <a:pt x="233" y="99"/>
                    <a:pt x="216" y="38"/>
                    <a:pt x="164" y="11"/>
                  </a:cubicBezTo>
                  <a:cubicBezTo>
                    <a:pt x="150" y="3"/>
                    <a:pt x="135" y="0"/>
                    <a:pt x="120"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17"/>
            <p:cNvSpPr/>
            <p:nvPr/>
          </p:nvSpPr>
          <p:spPr>
            <a:xfrm flipH="1">
              <a:off x="6085607" y="4370771"/>
              <a:ext cx="17074" cy="15010"/>
            </a:xfrm>
            <a:custGeom>
              <a:rect b="b" l="l" r="r" t="t"/>
              <a:pathLst>
                <a:path extrusionOk="0" h="240" w="273">
                  <a:moveTo>
                    <a:pt x="138" y="1"/>
                  </a:moveTo>
                  <a:cubicBezTo>
                    <a:pt x="95" y="1"/>
                    <a:pt x="53" y="25"/>
                    <a:pt x="31" y="66"/>
                  </a:cubicBezTo>
                  <a:cubicBezTo>
                    <a:pt x="0" y="124"/>
                    <a:pt x="24" y="195"/>
                    <a:pt x="82" y="226"/>
                  </a:cubicBezTo>
                  <a:cubicBezTo>
                    <a:pt x="99" y="235"/>
                    <a:pt x="118" y="239"/>
                    <a:pt x="136" y="239"/>
                  </a:cubicBezTo>
                  <a:cubicBezTo>
                    <a:pt x="179" y="239"/>
                    <a:pt x="221" y="216"/>
                    <a:pt x="243" y="175"/>
                  </a:cubicBezTo>
                  <a:cubicBezTo>
                    <a:pt x="273" y="116"/>
                    <a:pt x="249" y="45"/>
                    <a:pt x="191" y="14"/>
                  </a:cubicBezTo>
                  <a:cubicBezTo>
                    <a:pt x="174" y="5"/>
                    <a:pt x="156" y="1"/>
                    <a:pt x="138"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9" name="Google Shape;1489;p17"/>
            <p:cNvSpPr/>
            <p:nvPr/>
          </p:nvSpPr>
          <p:spPr>
            <a:xfrm flipH="1">
              <a:off x="6127886" y="4304977"/>
              <a:ext cx="16449" cy="14635"/>
            </a:xfrm>
            <a:custGeom>
              <a:rect b="b" l="l" r="r" t="t"/>
              <a:pathLst>
                <a:path extrusionOk="0" h="234" w="263">
                  <a:moveTo>
                    <a:pt x="132" y="0"/>
                  </a:moveTo>
                  <a:cubicBezTo>
                    <a:pt x="91" y="0"/>
                    <a:pt x="52" y="23"/>
                    <a:pt x="31" y="62"/>
                  </a:cubicBezTo>
                  <a:cubicBezTo>
                    <a:pt x="1" y="117"/>
                    <a:pt x="21" y="189"/>
                    <a:pt x="79" y="220"/>
                  </a:cubicBezTo>
                  <a:cubicBezTo>
                    <a:pt x="95" y="229"/>
                    <a:pt x="113" y="233"/>
                    <a:pt x="131" y="233"/>
                  </a:cubicBezTo>
                  <a:cubicBezTo>
                    <a:pt x="173" y="233"/>
                    <a:pt x="215" y="210"/>
                    <a:pt x="236" y="172"/>
                  </a:cubicBezTo>
                  <a:cubicBezTo>
                    <a:pt x="263" y="114"/>
                    <a:pt x="243" y="45"/>
                    <a:pt x="188" y="15"/>
                  </a:cubicBezTo>
                  <a:cubicBezTo>
                    <a:pt x="170" y="5"/>
                    <a:pt x="151" y="0"/>
                    <a:pt x="132"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17"/>
            <p:cNvSpPr/>
            <p:nvPr/>
          </p:nvSpPr>
          <p:spPr>
            <a:xfrm flipH="1">
              <a:off x="6192930" y="4343002"/>
              <a:ext cx="12696" cy="11133"/>
            </a:xfrm>
            <a:custGeom>
              <a:rect b="b" l="l" r="r" t="t"/>
              <a:pathLst>
                <a:path extrusionOk="0" h="178" w="203">
                  <a:moveTo>
                    <a:pt x="103" y="0"/>
                  </a:moveTo>
                  <a:cubicBezTo>
                    <a:pt x="71" y="0"/>
                    <a:pt x="41" y="18"/>
                    <a:pt x="25" y="48"/>
                  </a:cubicBezTo>
                  <a:cubicBezTo>
                    <a:pt x="1" y="89"/>
                    <a:pt x="18" y="144"/>
                    <a:pt x="59" y="168"/>
                  </a:cubicBezTo>
                  <a:cubicBezTo>
                    <a:pt x="73" y="174"/>
                    <a:pt x="87" y="177"/>
                    <a:pt x="101" y="177"/>
                  </a:cubicBezTo>
                  <a:cubicBezTo>
                    <a:pt x="133" y="177"/>
                    <a:pt x="164" y="161"/>
                    <a:pt x="178" y="130"/>
                  </a:cubicBezTo>
                  <a:cubicBezTo>
                    <a:pt x="203" y="86"/>
                    <a:pt x="185" y="35"/>
                    <a:pt x="144" y="11"/>
                  </a:cubicBezTo>
                  <a:cubicBezTo>
                    <a:pt x="131" y="3"/>
                    <a:pt x="117" y="0"/>
                    <a:pt x="103"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p17"/>
            <p:cNvSpPr/>
            <p:nvPr/>
          </p:nvSpPr>
          <p:spPr>
            <a:xfrm flipH="1">
              <a:off x="6193368" y="4400916"/>
              <a:ext cx="13322" cy="11758"/>
            </a:xfrm>
            <a:custGeom>
              <a:rect b="b" l="l" r="r" t="t"/>
              <a:pathLst>
                <a:path extrusionOk="0" h="188" w="213">
                  <a:moveTo>
                    <a:pt x="105" y="0"/>
                  </a:moveTo>
                  <a:cubicBezTo>
                    <a:pt x="72" y="0"/>
                    <a:pt x="41" y="19"/>
                    <a:pt x="25" y="51"/>
                  </a:cubicBezTo>
                  <a:cubicBezTo>
                    <a:pt x="1" y="96"/>
                    <a:pt x="18" y="150"/>
                    <a:pt x="62" y="174"/>
                  </a:cubicBezTo>
                  <a:cubicBezTo>
                    <a:pt x="78" y="183"/>
                    <a:pt x="94" y="187"/>
                    <a:pt x="109" y="187"/>
                  </a:cubicBezTo>
                  <a:cubicBezTo>
                    <a:pt x="142" y="187"/>
                    <a:pt x="172" y="169"/>
                    <a:pt x="188" y="137"/>
                  </a:cubicBezTo>
                  <a:cubicBezTo>
                    <a:pt x="212" y="92"/>
                    <a:pt x="195" y="38"/>
                    <a:pt x="151" y="14"/>
                  </a:cubicBezTo>
                  <a:cubicBezTo>
                    <a:pt x="136" y="5"/>
                    <a:pt x="120" y="0"/>
                    <a:pt x="105"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17"/>
            <p:cNvSpPr/>
            <p:nvPr/>
          </p:nvSpPr>
          <p:spPr>
            <a:xfrm flipH="1">
              <a:off x="7411131" y="4149997"/>
              <a:ext cx="73925" cy="150165"/>
            </a:xfrm>
            <a:custGeom>
              <a:rect b="b" l="l" r="r" t="t"/>
              <a:pathLst>
                <a:path extrusionOk="0" h="2401" w="1182">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17"/>
            <p:cNvSpPr/>
            <p:nvPr/>
          </p:nvSpPr>
          <p:spPr>
            <a:xfrm flipH="1">
              <a:off x="7438024" y="4127607"/>
              <a:ext cx="33148" cy="28957"/>
            </a:xfrm>
            <a:custGeom>
              <a:rect b="b" l="l" r="r" t="t"/>
              <a:pathLst>
                <a:path extrusionOk="0" h="463" w="53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17"/>
            <p:cNvSpPr/>
            <p:nvPr/>
          </p:nvSpPr>
          <p:spPr>
            <a:xfrm flipH="1">
              <a:off x="7397684" y="4160129"/>
              <a:ext cx="33210" cy="28957"/>
            </a:xfrm>
            <a:custGeom>
              <a:rect b="b" l="l" r="r" t="t"/>
              <a:pathLst>
                <a:path extrusionOk="0" h="463" w="531">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17"/>
            <p:cNvSpPr/>
            <p:nvPr/>
          </p:nvSpPr>
          <p:spPr>
            <a:xfrm flipH="1">
              <a:off x="7401749" y="4207098"/>
              <a:ext cx="30396" cy="26581"/>
            </a:xfrm>
            <a:custGeom>
              <a:rect b="b" l="l" r="r" t="t"/>
              <a:pathLst>
                <a:path extrusionOk="0" h="425" w="486">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17"/>
            <p:cNvSpPr/>
            <p:nvPr/>
          </p:nvSpPr>
          <p:spPr>
            <a:xfrm flipH="1">
              <a:off x="7462853" y="4230551"/>
              <a:ext cx="30333" cy="26518"/>
            </a:xfrm>
            <a:custGeom>
              <a:rect b="b" l="l" r="r" t="t"/>
              <a:pathLst>
                <a:path extrusionOk="0" h="424" w="485">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17"/>
            <p:cNvSpPr/>
            <p:nvPr/>
          </p:nvSpPr>
          <p:spPr>
            <a:xfrm flipH="1">
              <a:off x="7452784" y="4272767"/>
              <a:ext cx="20764" cy="18325"/>
            </a:xfrm>
            <a:custGeom>
              <a:rect b="b" l="l" r="r" t="t"/>
              <a:pathLst>
                <a:path extrusionOk="0" h="293" w="332">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17"/>
            <p:cNvSpPr/>
            <p:nvPr/>
          </p:nvSpPr>
          <p:spPr>
            <a:xfrm flipH="1">
              <a:off x="7410505" y="4251441"/>
              <a:ext cx="20764" cy="18325"/>
            </a:xfrm>
            <a:custGeom>
              <a:rect b="b" l="l" r="r" t="t"/>
              <a:pathLst>
                <a:path extrusionOk="0" h="293" w="332">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17"/>
            <p:cNvSpPr/>
            <p:nvPr/>
          </p:nvSpPr>
          <p:spPr>
            <a:xfrm flipH="1">
              <a:off x="7470046" y="4175389"/>
              <a:ext cx="33148" cy="28895"/>
            </a:xfrm>
            <a:custGeom>
              <a:rect b="b" l="l" r="r" t="t"/>
              <a:pathLst>
                <a:path extrusionOk="0" h="462" w="53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17"/>
            <p:cNvSpPr/>
            <p:nvPr/>
          </p:nvSpPr>
          <p:spPr>
            <a:xfrm flipH="1">
              <a:off x="7412006" y="4254755"/>
              <a:ext cx="10132" cy="8756"/>
            </a:xfrm>
            <a:custGeom>
              <a:rect b="b" l="l" r="r" t="t"/>
              <a:pathLst>
                <a:path extrusionOk="0" h="140" w="162">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17"/>
            <p:cNvSpPr/>
            <p:nvPr/>
          </p:nvSpPr>
          <p:spPr>
            <a:xfrm flipH="1">
              <a:off x="7463229" y="4275144"/>
              <a:ext cx="7130" cy="6192"/>
            </a:xfrm>
            <a:custGeom>
              <a:rect b="b" l="l" r="r" t="t"/>
              <a:pathLst>
                <a:path extrusionOk="0" h="99" w="114">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17"/>
            <p:cNvSpPr/>
            <p:nvPr/>
          </p:nvSpPr>
          <p:spPr>
            <a:xfrm flipH="1">
              <a:off x="7477738" y="4234304"/>
              <a:ext cx="11383" cy="10069"/>
            </a:xfrm>
            <a:custGeom>
              <a:rect b="b" l="l" r="r" t="t"/>
              <a:pathLst>
                <a:path extrusionOk="0" h="161" w="182">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17"/>
            <p:cNvSpPr/>
            <p:nvPr/>
          </p:nvSpPr>
          <p:spPr>
            <a:xfrm flipH="1">
              <a:off x="7485244" y="4178579"/>
              <a:ext cx="13509" cy="11758"/>
            </a:xfrm>
            <a:custGeom>
              <a:rect b="b" l="l" r="r" t="t"/>
              <a:pathLst>
                <a:path extrusionOk="0" h="188" w="216">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17"/>
            <p:cNvSpPr/>
            <p:nvPr/>
          </p:nvSpPr>
          <p:spPr>
            <a:xfrm flipH="1">
              <a:off x="7445717" y="4131297"/>
              <a:ext cx="13134" cy="11445"/>
            </a:xfrm>
            <a:custGeom>
              <a:rect b="b" l="l" r="r" t="t"/>
              <a:pathLst>
                <a:path extrusionOk="0" h="183" w="210">
                  <a:moveTo>
                    <a:pt x="104" y="0"/>
                  </a:moveTo>
                  <a:cubicBezTo>
                    <a:pt x="92" y="0"/>
                    <a:pt x="81" y="2"/>
                    <a:pt x="69" y="6"/>
                  </a:cubicBezTo>
                  <a:cubicBezTo>
                    <a:pt x="25" y="24"/>
                    <a:pt x="1" y="78"/>
                    <a:pt x="18" y="123"/>
                  </a:cubicBezTo>
                  <a:cubicBezTo>
                    <a:pt x="31" y="160"/>
                    <a:pt x="68" y="182"/>
                    <a:pt x="105" y="182"/>
                  </a:cubicBezTo>
                  <a:cubicBezTo>
                    <a:pt x="116" y="182"/>
                    <a:pt x="127" y="181"/>
                    <a:pt x="137" y="177"/>
                  </a:cubicBezTo>
                  <a:cubicBezTo>
                    <a:pt x="185" y="156"/>
                    <a:pt x="209" y="106"/>
                    <a:pt x="189" y="57"/>
                  </a:cubicBezTo>
                  <a:cubicBezTo>
                    <a:pt x="176" y="21"/>
                    <a:pt x="141" y="0"/>
                    <a:pt x="10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17"/>
            <p:cNvSpPr/>
            <p:nvPr/>
          </p:nvSpPr>
          <p:spPr>
            <a:xfrm flipH="1">
              <a:off x="7400874" y="4167009"/>
              <a:ext cx="9882" cy="8756"/>
            </a:xfrm>
            <a:custGeom>
              <a:rect b="b" l="l" r="r" t="t"/>
              <a:pathLst>
                <a:path extrusionOk="0" h="140" w="158">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17"/>
            <p:cNvSpPr/>
            <p:nvPr/>
          </p:nvSpPr>
          <p:spPr>
            <a:xfrm flipH="1">
              <a:off x="7405627" y="4212289"/>
              <a:ext cx="10507" cy="9194"/>
            </a:xfrm>
            <a:custGeom>
              <a:rect b="b" l="l" r="r" t="t"/>
              <a:pathLst>
                <a:path extrusionOk="0" h="147" w="168">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17"/>
            <p:cNvSpPr/>
            <p:nvPr/>
          </p:nvSpPr>
          <p:spPr>
            <a:xfrm flipH="1">
              <a:off x="7289048" y="4266888"/>
              <a:ext cx="169303" cy="229531"/>
            </a:xfrm>
            <a:custGeom>
              <a:rect b="b" l="l" r="r" t="t"/>
              <a:pathLst>
                <a:path extrusionOk="0" h="3670" w="2707">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17"/>
            <p:cNvSpPr/>
            <p:nvPr/>
          </p:nvSpPr>
          <p:spPr>
            <a:xfrm flipH="1">
              <a:off x="7337268" y="4273831"/>
              <a:ext cx="106197" cy="203075"/>
            </a:xfrm>
            <a:custGeom>
              <a:rect b="b" l="l" r="r" t="t"/>
              <a:pathLst>
                <a:path extrusionOk="0" h="3247" w="1698">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17"/>
            <p:cNvSpPr/>
            <p:nvPr/>
          </p:nvSpPr>
          <p:spPr>
            <a:xfrm flipH="1">
              <a:off x="7202990" y="4344628"/>
              <a:ext cx="32272" cy="190192"/>
            </a:xfrm>
            <a:custGeom>
              <a:rect b="b" l="l" r="r" t="t"/>
              <a:pathLst>
                <a:path extrusionOk="0" h="3041" w="516">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17"/>
            <p:cNvSpPr/>
            <p:nvPr/>
          </p:nvSpPr>
          <p:spPr>
            <a:xfrm flipH="1">
              <a:off x="7226693" y="4366768"/>
              <a:ext cx="79742" cy="167989"/>
            </a:xfrm>
            <a:custGeom>
              <a:rect b="b" l="l" r="r" t="t"/>
              <a:pathLst>
                <a:path extrusionOk="0" h="2686" w="1275">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17"/>
            <p:cNvSpPr/>
            <p:nvPr/>
          </p:nvSpPr>
          <p:spPr>
            <a:xfrm flipH="1">
              <a:off x="7226693" y="4483722"/>
              <a:ext cx="144348" cy="52973"/>
            </a:xfrm>
            <a:custGeom>
              <a:rect b="b" l="l" r="r" t="t"/>
              <a:pathLst>
                <a:path extrusionOk="0" h="847" w="2308">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17"/>
            <p:cNvSpPr/>
            <p:nvPr/>
          </p:nvSpPr>
          <p:spPr>
            <a:xfrm flipH="1">
              <a:off x="7235199" y="4489476"/>
              <a:ext cx="128212" cy="40840"/>
            </a:xfrm>
            <a:custGeom>
              <a:rect b="b" l="l" r="r" t="t"/>
              <a:pathLst>
                <a:path extrusionOk="0" h="653" w="205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p17"/>
            <p:cNvSpPr/>
            <p:nvPr/>
          </p:nvSpPr>
          <p:spPr>
            <a:xfrm flipH="1">
              <a:off x="7248458" y="4278584"/>
              <a:ext cx="110450" cy="97629"/>
            </a:xfrm>
            <a:custGeom>
              <a:rect b="b" l="l" r="r" t="t"/>
              <a:pathLst>
                <a:path extrusionOk="0" h="1561" w="1766">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17"/>
            <p:cNvSpPr/>
            <p:nvPr/>
          </p:nvSpPr>
          <p:spPr>
            <a:xfrm flipH="1">
              <a:off x="7283732" y="4290529"/>
              <a:ext cx="44468" cy="20326"/>
            </a:xfrm>
            <a:custGeom>
              <a:rect b="b" l="l" r="r" t="t"/>
              <a:pathLst>
                <a:path extrusionOk="0" h="325" w="711">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17"/>
            <p:cNvSpPr/>
            <p:nvPr/>
          </p:nvSpPr>
          <p:spPr>
            <a:xfrm flipH="1">
              <a:off x="7315941" y="4325115"/>
              <a:ext cx="31459" cy="13697"/>
            </a:xfrm>
            <a:custGeom>
              <a:rect b="b" l="l" r="r" t="t"/>
              <a:pathLst>
                <a:path extrusionOk="0" h="219" w="503">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17"/>
            <p:cNvSpPr/>
            <p:nvPr/>
          </p:nvSpPr>
          <p:spPr>
            <a:xfrm flipH="1">
              <a:off x="7274726" y="4343002"/>
              <a:ext cx="31209" cy="14572"/>
            </a:xfrm>
            <a:custGeom>
              <a:rect b="b" l="l" r="r" t="t"/>
              <a:pathLst>
                <a:path extrusionOk="0" h="233" w="499">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17"/>
            <p:cNvSpPr/>
            <p:nvPr/>
          </p:nvSpPr>
          <p:spPr>
            <a:xfrm flipH="1">
              <a:off x="7253399" y="4310668"/>
              <a:ext cx="26518" cy="14072"/>
            </a:xfrm>
            <a:custGeom>
              <a:rect b="b" l="l" r="r" t="t"/>
              <a:pathLst>
                <a:path extrusionOk="0" h="225" w="424">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17"/>
            <p:cNvSpPr/>
            <p:nvPr/>
          </p:nvSpPr>
          <p:spPr>
            <a:xfrm flipH="1">
              <a:off x="7168028" y="4305977"/>
              <a:ext cx="61041" cy="49659"/>
            </a:xfrm>
            <a:custGeom>
              <a:rect b="b" l="l" r="r" t="t"/>
              <a:pathLst>
                <a:path extrusionOk="0" h="794" w="976">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17"/>
            <p:cNvSpPr/>
            <p:nvPr/>
          </p:nvSpPr>
          <p:spPr>
            <a:xfrm flipH="1">
              <a:off x="7183789" y="4311794"/>
              <a:ext cx="22703" cy="12071"/>
            </a:xfrm>
            <a:custGeom>
              <a:rect b="b" l="l" r="r" t="t"/>
              <a:pathLst>
                <a:path extrusionOk="0" h="193" w="363">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17"/>
            <p:cNvSpPr/>
            <p:nvPr/>
          </p:nvSpPr>
          <p:spPr>
            <a:xfrm flipH="1">
              <a:off x="7205554" y="4322864"/>
              <a:ext cx="13759" cy="10882"/>
            </a:xfrm>
            <a:custGeom>
              <a:rect b="b" l="l" r="r" t="t"/>
              <a:pathLst>
                <a:path extrusionOk="0" h="174" w="22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17"/>
            <p:cNvSpPr/>
            <p:nvPr/>
          </p:nvSpPr>
          <p:spPr>
            <a:xfrm flipH="1">
              <a:off x="7187854" y="4342439"/>
              <a:ext cx="16699" cy="3627"/>
            </a:xfrm>
            <a:custGeom>
              <a:rect b="b" l="l" r="r" t="t"/>
              <a:pathLst>
                <a:path extrusionOk="0" h="58" w="267">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17"/>
            <p:cNvSpPr/>
            <p:nvPr/>
          </p:nvSpPr>
          <p:spPr>
            <a:xfrm flipH="1">
              <a:off x="7174846" y="4329493"/>
              <a:ext cx="13071" cy="3315"/>
            </a:xfrm>
            <a:custGeom>
              <a:rect b="b" l="l" r="r" t="t"/>
              <a:pathLst>
                <a:path extrusionOk="0" h="53" w="209">
                  <a:moveTo>
                    <a:pt x="190" y="0"/>
                  </a:moveTo>
                  <a:cubicBezTo>
                    <a:pt x="186" y="0"/>
                    <a:pt x="182" y="2"/>
                    <a:pt x="179" y="6"/>
                  </a:cubicBezTo>
                  <a:cubicBezTo>
                    <a:pt x="173" y="10"/>
                    <a:pt x="155" y="19"/>
                    <a:pt x="101" y="19"/>
                  </a:cubicBezTo>
                  <a:cubicBezTo>
                    <a:pt x="81" y="19"/>
                    <a:pt x="57" y="18"/>
                    <a:pt x="28" y="15"/>
                  </a:cubicBezTo>
                  <a:lnTo>
                    <a:pt x="21" y="15"/>
                  </a:lnTo>
                  <a:cubicBezTo>
                    <a:pt x="11" y="15"/>
                    <a:pt x="4" y="22"/>
                    <a:pt x="1" y="33"/>
                  </a:cubicBezTo>
                  <a:cubicBezTo>
                    <a:pt x="1" y="39"/>
                    <a:pt x="7" y="47"/>
                    <a:pt x="15" y="47"/>
                  </a:cubicBezTo>
                  <a:cubicBezTo>
                    <a:pt x="15" y="50"/>
                    <a:pt x="18" y="50"/>
                    <a:pt x="18" y="50"/>
                  </a:cubicBezTo>
                  <a:lnTo>
                    <a:pt x="25" y="50"/>
                  </a:lnTo>
                  <a:cubicBezTo>
                    <a:pt x="48" y="51"/>
                    <a:pt x="70" y="52"/>
                    <a:pt x="89" y="52"/>
                  </a:cubicBezTo>
                  <a:cubicBezTo>
                    <a:pt x="147" y="52"/>
                    <a:pt x="185" y="45"/>
                    <a:pt x="202" y="29"/>
                  </a:cubicBezTo>
                  <a:cubicBezTo>
                    <a:pt x="209" y="22"/>
                    <a:pt x="209" y="12"/>
                    <a:pt x="202" y="6"/>
                  </a:cubicBezTo>
                  <a:cubicBezTo>
                    <a:pt x="199" y="2"/>
                    <a:pt x="194" y="0"/>
                    <a:pt x="190"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17"/>
            <p:cNvSpPr/>
            <p:nvPr/>
          </p:nvSpPr>
          <p:spPr>
            <a:xfrm flipH="1">
              <a:off x="7231384" y="4288591"/>
              <a:ext cx="149039" cy="244729"/>
            </a:xfrm>
            <a:custGeom>
              <a:rect b="b" l="l" r="r" t="t"/>
              <a:pathLst>
                <a:path extrusionOk="0" h="3913" w="2383">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17"/>
            <p:cNvSpPr/>
            <p:nvPr/>
          </p:nvSpPr>
          <p:spPr>
            <a:xfrm flipH="1">
              <a:off x="7348338" y="4271329"/>
              <a:ext cx="68672" cy="50847"/>
            </a:xfrm>
            <a:custGeom>
              <a:rect b="b" l="l" r="r" t="t"/>
              <a:pathLst>
                <a:path extrusionOk="0" h="813" w="1098">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17"/>
            <p:cNvSpPr/>
            <p:nvPr/>
          </p:nvSpPr>
          <p:spPr>
            <a:xfrm flipH="1">
              <a:off x="7375919" y="4278209"/>
              <a:ext cx="25705" cy="13196"/>
            </a:xfrm>
            <a:custGeom>
              <a:rect b="b" l="l" r="r" t="t"/>
              <a:pathLst>
                <a:path extrusionOk="0" h="211" w="411">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17"/>
            <p:cNvSpPr/>
            <p:nvPr/>
          </p:nvSpPr>
          <p:spPr>
            <a:xfrm flipH="1">
              <a:off x="7387240" y="4302788"/>
              <a:ext cx="18638" cy="4628"/>
            </a:xfrm>
            <a:custGeom>
              <a:rect b="b" l="l" r="r" t="t"/>
              <a:pathLst>
                <a:path extrusionOk="0" h="74" w="298">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17"/>
            <p:cNvSpPr/>
            <p:nvPr/>
          </p:nvSpPr>
          <p:spPr>
            <a:xfrm flipH="1">
              <a:off x="7363974" y="4298535"/>
              <a:ext cx="15010" cy="12383"/>
            </a:xfrm>
            <a:custGeom>
              <a:rect b="b" l="l" r="r" t="t"/>
              <a:pathLst>
                <a:path extrusionOk="0" h="198" w="24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17"/>
            <p:cNvSpPr/>
            <p:nvPr/>
          </p:nvSpPr>
          <p:spPr>
            <a:xfrm flipH="1">
              <a:off x="7358595" y="4278959"/>
              <a:ext cx="12509" cy="11258"/>
            </a:xfrm>
            <a:custGeom>
              <a:rect b="b" l="l" r="r" t="t"/>
              <a:pathLst>
                <a:path extrusionOk="0" h="180" w="20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17"/>
            <p:cNvSpPr/>
            <p:nvPr/>
          </p:nvSpPr>
          <p:spPr>
            <a:xfrm flipH="1">
              <a:off x="7144200" y="4424620"/>
              <a:ext cx="84870" cy="112076"/>
            </a:xfrm>
            <a:custGeom>
              <a:rect b="b" l="l" r="r" t="t"/>
              <a:pathLst>
                <a:path extrusionOk="0" h="1792" w="1357">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17"/>
            <p:cNvSpPr/>
            <p:nvPr/>
          </p:nvSpPr>
          <p:spPr>
            <a:xfrm flipH="1">
              <a:off x="7160336" y="4428185"/>
              <a:ext cx="61542" cy="101944"/>
            </a:xfrm>
            <a:custGeom>
              <a:rect b="b" l="l" r="r" t="t"/>
              <a:pathLst>
                <a:path extrusionOk="0" h="1630" w="984">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17"/>
            <p:cNvSpPr/>
            <p:nvPr/>
          </p:nvSpPr>
          <p:spPr>
            <a:xfrm flipH="1">
              <a:off x="6823857" y="3235693"/>
              <a:ext cx="142034" cy="71549"/>
            </a:xfrm>
            <a:custGeom>
              <a:rect b="b" l="l" r="r" t="t"/>
              <a:pathLst>
                <a:path extrusionOk="0" h="1144" w="2271">
                  <a:moveTo>
                    <a:pt x="2005" y="1"/>
                  </a:moveTo>
                  <a:cubicBezTo>
                    <a:pt x="1810" y="1"/>
                    <a:pt x="1501" y="88"/>
                    <a:pt x="1076" y="249"/>
                  </a:cubicBezTo>
                  <a:cubicBezTo>
                    <a:pt x="308" y="539"/>
                    <a:pt x="1" y="1112"/>
                    <a:pt x="315" y="1143"/>
                  </a:cubicBezTo>
                  <a:cubicBezTo>
                    <a:pt x="318" y="1143"/>
                    <a:pt x="321" y="1143"/>
                    <a:pt x="324" y="1143"/>
                  </a:cubicBezTo>
                  <a:cubicBezTo>
                    <a:pt x="472" y="1143"/>
                    <a:pt x="801" y="825"/>
                    <a:pt x="1469" y="624"/>
                  </a:cubicBezTo>
                  <a:cubicBezTo>
                    <a:pt x="2151" y="419"/>
                    <a:pt x="2271" y="454"/>
                    <a:pt x="2254" y="180"/>
                  </a:cubicBezTo>
                  <a:cubicBezTo>
                    <a:pt x="2246" y="58"/>
                    <a:pt x="2163" y="1"/>
                    <a:pt x="2005" y="1"/>
                  </a:cubicBezTo>
                  <a:close/>
                </a:path>
              </a:pathLst>
            </a:custGeom>
            <a:solidFill>
              <a:srgbClr val="5645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17"/>
            <p:cNvSpPr/>
            <p:nvPr/>
          </p:nvSpPr>
          <p:spPr>
            <a:xfrm flipH="1">
              <a:off x="6249280" y="3193415"/>
              <a:ext cx="151415" cy="50222"/>
            </a:xfrm>
            <a:custGeom>
              <a:rect b="b" l="l" r="r" t="t"/>
              <a:pathLst>
                <a:path extrusionOk="0" h="803" w="2421">
                  <a:moveTo>
                    <a:pt x="463" y="1"/>
                  </a:moveTo>
                  <a:cubicBezTo>
                    <a:pt x="148" y="1"/>
                    <a:pt x="0" y="75"/>
                    <a:pt x="24" y="245"/>
                  </a:cubicBezTo>
                  <a:cubicBezTo>
                    <a:pt x="65" y="519"/>
                    <a:pt x="174" y="460"/>
                    <a:pt x="884" y="522"/>
                  </a:cubicBezTo>
                  <a:cubicBezTo>
                    <a:pt x="1544" y="582"/>
                    <a:pt x="1921" y="802"/>
                    <a:pt x="2084" y="802"/>
                  </a:cubicBezTo>
                  <a:cubicBezTo>
                    <a:pt x="2097" y="802"/>
                    <a:pt x="2109" y="801"/>
                    <a:pt x="2120" y="798"/>
                  </a:cubicBezTo>
                  <a:cubicBezTo>
                    <a:pt x="2420" y="703"/>
                    <a:pt x="2007" y="204"/>
                    <a:pt x="1195" y="75"/>
                  </a:cubicBezTo>
                  <a:cubicBezTo>
                    <a:pt x="893" y="27"/>
                    <a:pt x="649" y="1"/>
                    <a:pt x="463" y="1"/>
                  </a:cubicBezTo>
                  <a:close/>
                </a:path>
              </a:pathLst>
            </a:custGeom>
            <a:solidFill>
              <a:srgbClr val="5645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17"/>
            <p:cNvSpPr/>
            <p:nvPr/>
          </p:nvSpPr>
          <p:spPr>
            <a:xfrm flipH="1">
              <a:off x="6692080" y="3374412"/>
              <a:ext cx="251171" cy="207766"/>
            </a:xfrm>
            <a:custGeom>
              <a:rect b="b" l="l" r="r" t="t"/>
              <a:pathLst>
                <a:path extrusionOk="0" h="3322" w="4016">
                  <a:moveTo>
                    <a:pt x="1715" y="714"/>
                  </a:moveTo>
                  <a:cubicBezTo>
                    <a:pt x="1841" y="714"/>
                    <a:pt x="1967" y="741"/>
                    <a:pt x="2079" y="803"/>
                  </a:cubicBezTo>
                  <a:cubicBezTo>
                    <a:pt x="2210" y="871"/>
                    <a:pt x="2319" y="966"/>
                    <a:pt x="2404" y="1075"/>
                  </a:cubicBezTo>
                  <a:cubicBezTo>
                    <a:pt x="2482" y="1192"/>
                    <a:pt x="2547" y="1315"/>
                    <a:pt x="2564" y="1451"/>
                  </a:cubicBezTo>
                  <a:lnTo>
                    <a:pt x="2550" y="1455"/>
                  </a:lnTo>
                  <a:cubicBezTo>
                    <a:pt x="2468" y="1209"/>
                    <a:pt x="2278" y="997"/>
                    <a:pt x="2042" y="891"/>
                  </a:cubicBezTo>
                  <a:cubicBezTo>
                    <a:pt x="1943" y="847"/>
                    <a:pt x="1841" y="826"/>
                    <a:pt x="1735" y="826"/>
                  </a:cubicBezTo>
                  <a:cubicBezTo>
                    <a:pt x="1581" y="826"/>
                    <a:pt x="1428" y="871"/>
                    <a:pt x="1294" y="946"/>
                  </a:cubicBezTo>
                  <a:cubicBezTo>
                    <a:pt x="1063" y="1066"/>
                    <a:pt x="878" y="1274"/>
                    <a:pt x="793" y="1523"/>
                  </a:cubicBezTo>
                  <a:cubicBezTo>
                    <a:pt x="707" y="1768"/>
                    <a:pt x="707" y="2038"/>
                    <a:pt x="752" y="2298"/>
                  </a:cubicBezTo>
                  <a:lnTo>
                    <a:pt x="741" y="2298"/>
                  </a:lnTo>
                  <a:cubicBezTo>
                    <a:pt x="694" y="2175"/>
                    <a:pt x="670" y="2038"/>
                    <a:pt x="656" y="1902"/>
                  </a:cubicBezTo>
                  <a:cubicBezTo>
                    <a:pt x="653" y="1765"/>
                    <a:pt x="666" y="1625"/>
                    <a:pt x="704" y="1488"/>
                  </a:cubicBezTo>
                  <a:cubicBezTo>
                    <a:pt x="735" y="1352"/>
                    <a:pt x="809" y="1222"/>
                    <a:pt x="902" y="1113"/>
                  </a:cubicBezTo>
                  <a:cubicBezTo>
                    <a:pt x="923" y="1083"/>
                    <a:pt x="950" y="1055"/>
                    <a:pt x="977" y="1031"/>
                  </a:cubicBezTo>
                  <a:cubicBezTo>
                    <a:pt x="1001" y="1007"/>
                    <a:pt x="1028" y="980"/>
                    <a:pt x="1055" y="956"/>
                  </a:cubicBezTo>
                  <a:cubicBezTo>
                    <a:pt x="1113" y="915"/>
                    <a:pt x="1168" y="867"/>
                    <a:pt x="1233" y="837"/>
                  </a:cubicBezTo>
                  <a:cubicBezTo>
                    <a:pt x="1376" y="762"/>
                    <a:pt x="1544" y="714"/>
                    <a:pt x="1715" y="714"/>
                  </a:cubicBezTo>
                  <a:close/>
                  <a:moveTo>
                    <a:pt x="2588" y="338"/>
                  </a:moveTo>
                  <a:cubicBezTo>
                    <a:pt x="2605" y="338"/>
                    <a:pt x="2622" y="338"/>
                    <a:pt x="2643" y="345"/>
                  </a:cubicBezTo>
                  <a:cubicBezTo>
                    <a:pt x="3677" y="635"/>
                    <a:pt x="3626" y="1803"/>
                    <a:pt x="3472" y="2652"/>
                  </a:cubicBezTo>
                  <a:cubicBezTo>
                    <a:pt x="3456" y="2748"/>
                    <a:pt x="3387" y="2789"/>
                    <a:pt x="3316" y="2789"/>
                  </a:cubicBezTo>
                  <a:cubicBezTo>
                    <a:pt x="3206" y="2789"/>
                    <a:pt x="3087" y="2693"/>
                    <a:pt x="3111" y="2553"/>
                  </a:cubicBezTo>
                  <a:cubicBezTo>
                    <a:pt x="3223" y="1922"/>
                    <a:pt x="3349" y="932"/>
                    <a:pt x="2544" y="707"/>
                  </a:cubicBezTo>
                  <a:cubicBezTo>
                    <a:pt x="2329" y="645"/>
                    <a:pt x="2397" y="338"/>
                    <a:pt x="2588" y="338"/>
                  </a:cubicBezTo>
                  <a:close/>
                  <a:moveTo>
                    <a:pt x="2008" y="0"/>
                  </a:moveTo>
                  <a:cubicBezTo>
                    <a:pt x="902" y="0"/>
                    <a:pt x="7" y="843"/>
                    <a:pt x="1" y="1891"/>
                  </a:cubicBezTo>
                  <a:lnTo>
                    <a:pt x="1" y="1898"/>
                  </a:lnTo>
                  <a:cubicBezTo>
                    <a:pt x="1" y="2202"/>
                    <a:pt x="79" y="2492"/>
                    <a:pt x="215" y="2748"/>
                  </a:cubicBezTo>
                  <a:cubicBezTo>
                    <a:pt x="519" y="2441"/>
                    <a:pt x="1004" y="2233"/>
                    <a:pt x="1557" y="2209"/>
                  </a:cubicBezTo>
                  <a:cubicBezTo>
                    <a:pt x="1592" y="2205"/>
                    <a:pt x="1625" y="2205"/>
                    <a:pt x="1660" y="2205"/>
                  </a:cubicBezTo>
                  <a:cubicBezTo>
                    <a:pt x="2530" y="2205"/>
                    <a:pt x="3254" y="2684"/>
                    <a:pt x="3339" y="3322"/>
                  </a:cubicBezTo>
                  <a:cubicBezTo>
                    <a:pt x="3752" y="2974"/>
                    <a:pt x="4012" y="2468"/>
                    <a:pt x="4015" y="1905"/>
                  </a:cubicBezTo>
                  <a:lnTo>
                    <a:pt x="4015" y="1898"/>
                  </a:lnTo>
                  <a:cubicBezTo>
                    <a:pt x="4015" y="853"/>
                    <a:pt x="3121" y="4"/>
                    <a:pt x="2015" y="0"/>
                  </a:cubicBezTo>
                  <a:close/>
                </a:path>
              </a:pathLst>
            </a:custGeom>
            <a:solidFill>
              <a:srgbClr val="CDA0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17"/>
            <p:cNvSpPr/>
            <p:nvPr/>
          </p:nvSpPr>
          <p:spPr>
            <a:xfrm flipH="1">
              <a:off x="6782830" y="3419067"/>
              <a:ext cx="119644" cy="99067"/>
            </a:xfrm>
            <a:custGeom>
              <a:rect b="b" l="l" r="r" t="t"/>
              <a:pathLst>
                <a:path extrusionOk="0" h="1584" w="1913">
                  <a:moveTo>
                    <a:pt x="1063" y="0"/>
                  </a:moveTo>
                  <a:cubicBezTo>
                    <a:pt x="892" y="0"/>
                    <a:pt x="724" y="48"/>
                    <a:pt x="581" y="123"/>
                  </a:cubicBezTo>
                  <a:cubicBezTo>
                    <a:pt x="516" y="153"/>
                    <a:pt x="461" y="201"/>
                    <a:pt x="403" y="242"/>
                  </a:cubicBezTo>
                  <a:cubicBezTo>
                    <a:pt x="376" y="266"/>
                    <a:pt x="349" y="293"/>
                    <a:pt x="325" y="317"/>
                  </a:cubicBezTo>
                  <a:cubicBezTo>
                    <a:pt x="298" y="341"/>
                    <a:pt x="271" y="369"/>
                    <a:pt x="250" y="399"/>
                  </a:cubicBezTo>
                  <a:cubicBezTo>
                    <a:pt x="157" y="508"/>
                    <a:pt x="83" y="638"/>
                    <a:pt x="52" y="774"/>
                  </a:cubicBezTo>
                  <a:cubicBezTo>
                    <a:pt x="14" y="911"/>
                    <a:pt x="1" y="1051"/>
                    <a:pt x="4" y="1188"/>
                  </a:cubicBezTo>
                  <a:cubicBezTo>
                    <a:pt x="18" y="1324"/>
                    <a:pt x="42" y="1461"/>
                    <a:pt x="89" y="1584"/>
                  </a:cubicBezTo>
                  <a:lnTo>
                    <a:pt x="100" y="1584"/>
                  </a:lnTo>
                  <a:cubicBezTo>
                    <a:pt x="55" y="1324"/>
                    <a:pt x="55" y="1054"/>
                    <a:pt x="141" y="809"/>
                  </a:cubicBezTo>
                  <a:cubicBezTo>
                    <a:pt x="226" y="560"/>
                    <a:pt x="411" y="352"/>
                    <a:pt x="642" y="232"/>
                  </a:cubicBezTo>
                  <a:cubicBezTo>
                    <a:pt x="776" y="157"/>
                    <a:pt x="929" y="112"/>
                    <a:pt x="1083" y="112"/>
                  </a:cubicBezTo>
                  <a:cubicBezTo>
                    <a:pt x="1189" y="112"/>
                    <a:pt x="1291" y="133"/>
                    <a:pt x="1390" y="177"/>
                  </a:cubicBezTo>
                  <a:cubicBezTo>
                    <a:pt x="1626" y="283"/>
                    <a:pt x="1816" y="495"/>
                    <a:pt x="1898" y="741"/>
                  </a:cubicBezTo>
                  <a:lnTo>
                    <a:pt x="1912" y="737"/>
                  </a:lnTo>
                  <a:cubicBezTo>
                    <a:pt x="1895" y="601"/>
                    <a:pt x="1830" y="478"/>
                    <a:pt x="1752" y="361"/>
                  </a:cubicBezTo>
                  <a:cubicBezTo>
                    <a:pt x="1667" y="252"/>
                    <a:pt x="1558" y="157"/>
                    <a:pt x="1427" y="89"/>
                  </a:cubicBezTo>
                  <a:cubicBezTo>
                    <a:pt x="1315" y="27"/>
                    <a:pt x="1189" y="0"/>
                    <a:pt x="1063" y="0"/>
                  </a:cubicBezTo>
                  <a:close/>
                </a:path>
              </a:pathLst>
            </a:custGeom>
            <a:solidFill>
              <a:srgbClr val="463E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17"/>
            <p:cNvSpPr/>
            <p:nvPr/>
          </p:nvSpPr>
          <p:spPr>
            <a:xfrm flipH="1">
              <a:off x="6734359" y="3512317"/>
              <a:ext cx="195445" cy="99568"/>
            </a:xfrm>
            <a:custGeom>
              <a:rect b="b" l="l" r="r" t="t"/>
              <a:pathLst>
                <a:path extrusionOk="0" h="1592" w="3125">
                  <a:moveTo>
                    <a:pt x="1445" y="0"/>
                  </a:moveTo>
                  <a:cubicBezTo>
                    <a:pt x="1410" y="0"/>
                    <a:pt x="1377" y="0"/>
                    <a:pt x="1342" y="4"/>
                  </a:cubicBezTo>
                  <a:cubicBezTo>
                    <a:pt x="789" y="28"/>
                    <a:pt x="304" y="236"/>
                    <a:pt x="0" y="543"/>
                  </a:cubicBezTo>
                  <a:cubicBezTo>
                    <a:pt x="328" y="1164"/>
                    <a:pt x="1004" y="1591"/>
                    <a:pt x="1786" y="1591"/>
                  </a:cubicBezTo>
                  <a:lnTo>
                    <a:pt x="1793" y="1591"/>
                  </a:lnTo>
                  <a:cubicBezTo>
                    <a:pt x="2305" y="1591"/>
                    <a:pt x="2770" y="1413"/>
                    <a:pt x="3124" y="1117"/>
                  </a:cubicBezTo>
                  <a:cubicBezTo>
                    <a:pt x="3039" y="479"/>
                    <a:pt x="2315" y="0"/>
                    <a:pt x="1445" y="0"/>
                  </a:cubicBezTo>
                  <a:close/>
                </a:path>
              </a:pathLst>
            </a:custGeom>
            <a:solidFill>
              <a:srgbClr val="A16A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17"/>
            <p:cNvSpPr/>
            <p:nvPr/>
          </p:nvSpPr>
          <p:spPr>
            <a:xfrm flipH="1">
              <a:off x="6230518" y="3351146"/>
              <a:ext cx="50659" cy="138407"/>
            </a:xfrm>
            <a:custGeom>
              <a:rect b="b" l="l" r="r" t="t"/>
              <a:pathLst>
                <a:path extrusionOk="0" h="2213" w="810">
                  <a:moveTo>
                    <a:pt x="24" y="1"/>
                  </a:moveTo>
                  <a:cubicBezTo>
                    <a:pt x="14" y="96"/>
                    <a:pt x="7" y="185"/>
                    <a:pt x="1" y="267"/>
                  </a:cubicBezTo>
                  <a:cubicBezTo>
                    <a:pt x="407" y="652"/>
                    <a:pt x="499" y="1219"/>
                    <a:pt x="499" y="1786"/>
                  </a:cubicBezTo>
                  <a:cubicBezTo>
                    <a:pt x="546" y="1905"/>
                    <a:pt x="591" y="2041"/>
                    <a:pt x="628" y="2213"/>
                  </a:cubicBezTo>
                  <a:cubicBezTo>
                    <a:pt x="744" y="1977"/>
                    <a:pt x="806" y="1710"/>
                    <a:pt x="806" y="1424"/>
                  </a:cubicBezTo>
                  <a:lnTo>
                    <a:pt x="806" y="1420"/>
                  </a:lnTo>
                  <a:cubicBezTo>
                    <a:pt x="809" y="809"/>
                    <a:pt x="530" y="280"/>
                    <a:pt x="24" y="1"/>
                  </a:cubicBezTo>
                  <a:close/>
                </a:path>
              </a:pathLst>
            </a:custGeom>
            <a:solidFill>
              <a:srgbClr val="D07F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17"/>
            <p:cNvSpPr/>
            <p:nvPr/>
          </p:nvSpPr>
          <p:spPr>
            <a:xfrm flipH="1">
              <a:off x="6241838" y="3338512"/>
              <a:ext cx="208454" cy="178746"/>
            </a:xfrm>
            <a:custGeom>
              <a:rect b="b" l="l" r="r" t="t"/>
              <a:pathLst>
                <a:path extrusionOk="0" h="2858" w="3333">
                  <a:moveTo>
                    <a:pt x="1414" y="837"/>
                  </a:moveTo>
                  <a:cubicBezTo>
                    <a:pt x="1428" y="838"/>
                    <a:pt x="1442" y="838"/>
                    <a:pt x="1456" y="838"/>
                  </a:cubicBezTo>
                  <a:cubicBezTo>
                    <a:pt x="1467" y="838"/>
                    <a:pt x="1478" y="838"/>
                    <a:pt x="1488" y="838"/>
                  </a:cubicBezTo>
                  <a:cubicBezTo>
                    <a:pt x="1521" y="838"/>
                    <a:pt x="1555" y="839"/>
                    <a:pt x="1588" y="847"/>
                  </a:cubicBezTo>
                  <a:cubicBezTo>
                    <a:pt x="1701" y="864"/>
                    <a:pt x="1816" y="915"/>
                    <a:pt x="1909" y="991"/>
                  </a:cubicBezTo>
                  <a:cubicBezTo>
                    <a:pt x="1998" y="1066"/>
                    <a:pt x="2066" y="1165"/>
                    <a:pt x="2107" y="1268"/>
                  </a:cubicBezTo>
                  <a:cubicBezTo>
                    <a:pt x="2141" y="1373"/>
                    <a:pt x="2165" y="1479"/>
                    <a:pt x="2155" y="1585"/>
                  </a:cubicBezTo>
                  <a:cubicBezTo>
                    <a:pt x="2155" y="1588"/>
                    <a:pt x="2152" y="1591"/>
                    <a:pt x="2148" y="1591"/>
                  </a:cubicBezTo>
                  <a:cubicBezTo>
                    <a:pt x="2144" y="1591"/>
                    <a:pt x="2141" y="1588"/>
                    <a:pt x="2141" y="1585"/>
                  </a:cubicBezTo>
                  <a:cubicBezTo>
                    <a:pt x="2114" y="1386"/>
                    <a:pt x="2018" y="1186"/>
                    <a:pt x="1851" y="1069"/>
                  </a:cubicBezTo>
                  <a:cubicBezTo>
                    <a:pt x="1739" y="991"/>
                    <a:pt x="1599" y="956"/>
                    <a:pt x="1458" y="956"/>
                  </a:cubicBezTo>
                  <a:cubicBezTo>
                    <a:pt x="1394" y="956"/>
                    <a:pt x="1329" y="964"/>
                    <a:pt x="1268" y="977"/>
                  </a:cubicBezTo>
                  <a:cubicBezTo>
                    <a:pt x="1069" y="1011"/>
                    <a:pt x="868" y="1096"/>
                    <a:pt x="748" y="1263"/>
                  </a:cubicBezTo>
                  <a:cubicBezTo>
                    <a:pt x="690" y="1342"/>
                    <a:pt x="653" y="1441"/>
                    <a:pt x="636" y="1540"/>
                  </a:cubicBezTo>
                  <a:cubicBezTo>
                    <a:pt x="615" y="1643"/>
                    <a:pt x="625" y="1742"/>
                    <a:pt x="625" y="1851"/>
                  </a:cubicBezTo>
                  <a:cubicBezTo>
                    <a:pt x="625" y="1851"/>
                    <a:pt x="622" y="1854"/>
                    <a:pt x="619" y="1854"/>
                  </a:cubicBezTo>
                  <a:cubicBezTo>
                    <a:pt x="619" y="1854"/>
                    <a:pt x="615" y="1854"/>
                    <a:pt x="615" y="1851"/>
                  </a:cubicBezTo>
                  <a:lnTo>
                    <a:pt x="612" y="1844"/>
                  </a:lnTo>
                  <a:cubicBezTo>
                    <a:pt x="588" y="1752"/>
                    <a:pt x="567" y="1640"/>
                    <a:pt x="571" y="1530"/>
                  </a:cubicBezTo>
                  <a:cubicBezTo>
                    <a:pt x="578" y="1421"/>
                    <a:pt x="605" y="1304"/>
                    <a:pt x="670" y="1206"/>
                  </a:cubicBezTo>
                  <a:cubicBezTo>
                    <a:pt x="731" y="1104"/>
                    <a:pt x="824" y="1022"/>
                    <a:pt x="926" y="967"/>
                  </a:cubicBezTo>
                  <a:cubicBezTo>
                    <a:pt x="1028" y="905"/>
                    <a:pt x="1137" y="878"/>
                    <a:pt x="1247" y="854"/>
                  </a:cubicBezTo>
                  <a:cubicBezTo>
                    <a:pt x="1301" y="847"/>
                    <a:pt x="1356" y="841"/>
                    <a:pt x="1414" y="837"/>
                  </a:cubicBezTo>
                  <a:close/>
                  <a:moveTo>
                    <a:pt x="1988" y="1"/>
                  </a:moveTo>
                  <a:cubicBezTo>
                    <a:pt x="1988" y="1"/>
                    <a:pt x="1851" y="8"/>
                    <a:pt x="1629" y="11"/>
                  </a:cubicBezTo>
                  <a:cubicBezTo>
                    <a:pt x="715" y="113"/>
                    <a:pt x="4" y="792"/>
                    <a:pt x="1" y="1619"/>
                  </a:cubicBezTo>
                  <a:lnTo>
                    <a:pt x="1" y="1626"/>
                  </a:lnTo>
                  <a:cubicBezTo>
                    <a:pt x="1" y="2059"/>
                    <a:pt x="198" y="2456"/>
                    <a:pt x="516" y="2749"/>
                  </a:cubicBezTo>
                  <a:cubicBezTo>
                    <a:pt x="765" y="2479"/>
                    <a:pt x="1175" y="2292"/>
                    <a:pt x="1649" y="2271"/>
                  </a:cubicBezTo>
                  <a:lnTo>
                    <a:pt x="1731" y="2271"/>
                  </a:lnTo>
                  <a:cubicBezTo>
                    <a:pt x="2292" y="2271"/>
                    <a:pt x="2773" y="2510"/>
                    <a:pt x="2991" y="2858"/>
                  </a:cubicBezTo>
                  <a:cubicBezTo>
                    <a:pt x="3131" y="2735"/>
                    <a:pt x="3247" y="2582"/>
                    <a:pt x="3332" y="2415"/>
                  </a:cubicBezTo>
                  <a:cubicBezTo>
                    <a:pt x="3295" y="2243"/>
                    <a:pt x="3250" y="2107"/>
                    <a:pt x="3203" y="1988"/>
                  </a:cubicBezTo>
                  <a:cubicBezTo>
                    <a:pt x="3203" y="2134"/>
                    <a:pt x="3196" y="2284"/>
                    <a:pt x="3185" y="2431"/>
                  </a:cubicBezTo>
                  <a:cubicBezTo>
                    <a:pt x="3176" y="2551"/>
                    <a:pt x="3080" y="2612"/>
                    <a:pt x="2984" y="2612"/>
                  </a:cubicBezTo>
                  <a:cubicBezTo>
                    <a:pt x="2892" y="2612"/>
                    <a:pt x="2804" y="2551"/>
                    <a:pt x="2810" y="2431"/>
                  </a:cubicBezTo>
                  <a:cubicBezTo>
                    <a:pt x="2854" y="1776"/>
                    <a:pt x="2895" y="970"/>
                    <a:pt x="2247" y="588"/>
                  </a:cubicBezTo>
                  <a:cubicBezTo>
                    <a:pt x="2070" y="485"/>
                    <a:pt x="2179" y="239"/>
                    <a:pt x="2342" y="239"/>
                  </a:cubicBezTo>
                  <a:cubicBezTo>
                    <a:pt x="2374" y="239"/>
                    <a:pt x="2404" y="247"/>
                    <a:pt x="2435" y="267"/>
                  </a:cubicBezTo>
                  <a:cubicBezTo>
                    <a:pt x="2537" y="325"/>
                    <a:pt x="2629" y="393"/>
                    <a:pt x="2705" y="469"/>
                  </a:cubicBezTo>
                  <a:cubicBezTo>
                    <a:pt x="2711" y="387"/>
                    <a:pt x="2718" y="298"/>
                    <a:pt x="2728" y="203"/>
                  </a:cubicBezTo>
                  <a:cubicBezTo>
                    <a:pt x="2520" y="89"/>
                    <a:pt x="2271" y="14"/>
                    <a:pt x="1988" y="1"/>
                  </a:cubicBezTo>
                  <a:close/>
                </a:path>
              </a:pathLst>
            </a:custGeom>
            <a:solidFill>
              <a:srgbClr val="CDA0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17"/>
            <p:cNvSpPr/>
            <p:nvPr/>
          </p:nvSpPr>
          <p:spPr>
            <a:xfrm flipH="1">
              <a:off x="6325958" y="3338325"/>
              <a:ext cx="22515" cy="876"/>
            </a:xfrm>
            <a:custGeom>
              <a:rect b="b" l="l" r="r" t="t"/>
              <a:pathLst>
                <a:path extrusionOk="0" h="14" w="360">
                  <a:moveTo>
                    <a:pt x="240" y="1"/>
                  </a:moveTo>
                  <a:cubicBezTo>
                    <a:pt x="158" y="1"/>
                    <a:pt x="80" y="4"/>
                    <a:pt x="1" y="14"/>
                  </a:cubicBezTo>
                  <a:cubicBezTo>
                    <a:pt x="223" y="11"/>
                    <a:pt x="360" y="4"/>
                    <a:pt x="360" y="4"/>
                  </a:cubicBezTo>
                  <a:cubicBezTo>
                    <a:pt x="322" y="1"/>
                    <a:pt x="284" y="1"/>
                    <a:pt x="250" y="1"/>
                  </a:cubicBezTo>
                  <a:close/>
                </a:path>
              </a:pathLst>
            </a:custGeom>
            <a:solidFill>
              <a:srgbClr val="C591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17"/>
            <p:cNvSpPr/>
            <p:nvPr/>
          </p:nvSpPr>
          <p:spPr>
            <a:xfrm flipH="1">
              <a:off x="6314888" y="3390860"/>
              <a:ext cx="99943" cy="63668"/>
            </a:xfrm>
            <a:custGeom>
              <a:rect b="b" l="l" r="r" t="t"/>
              <a:pathLst>
                <a:path extrusionOk="0" h="1018" w="1598">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2" y="127"/>
                    <a:pt x="827" y="119"/>
                    <a:pt x="891" y="119"/>
                  </a:cubicBezTo>
                  <a:cubicBezTo>
                    <a:pt x="1032" y="119"/>
                    <a:pt x="1172" y="154"/>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rgbClr val="463E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17"/>
            <p:cNvSpPr/>
            <p:nvPr/>
          </p:nvSpPr>
          <p:spPr>
            <a:xfrm flipH="1">
              <a:off x="6263165" y="3480546"/>
              <a:ext cx="154855" cy="61729"/>
            </a:xfrm>
            <a:custGeom>
              <a:rect b="b" l="l" r="r" t="t"/>
              <a:pathLst>
                <a:path extrusionOk="0" h="987" w="2476">
                  <a:moveTo>
                    <a:pt x="1133" y="0"/>
                  </a:moveTo>
                  <a:cubicBezTo>
                    <a:pt x="659" y="21"/>
                    <a:pt x="249" y="208"/>
                    <a:pt x="0" y="478"/>
                  </a:cubicBezTo>
                  <a:cubicBezTo>
                    <a:pt x="338" y="788"/>
                    <a:pt x="820" y="983"/>
                    <a:pt x="1349" y="987"/>
                  </a:cubicBezTo>
                  <a:lnTo>
                    <a:pt x="1355" y="987"/>
                  </a:lnTo>
                  <a:cubicBezTo>
                    <a:pt x="1820" y="987"/>
                    <a:pt x="2198" y="836"/>
                    <a:pt x="2475" y="587"/>
                  </a:cubicBezTo>
                  <a:cubicBezTo>
                    <a:pt x="2257" y="239"/>
                    <a:pt x="1776" y="0"/>
                    <a:pt x="1215" y="0"/>
                  </a:cubicBezTo>
                  <a:close/>
                </a:path>
              </a:pathLst>
            </a:custGeom>
            <a:solidFill>
              <a:srgbClr val="A16A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17"/>
            <p:cNvSpPr/>
            <p:nvPr/>
          </p:nvSpPr>
          <p:spPr>
            <a:xfrm flipH="1">
              <a:off x="6230518" y="3338325"/>
              <a:ext cx="219774" cy="101694"/>
            </a:xfrm>
            <a:custGeom>
              <a:rect b="b" l="l" r="r" t="t"/>
              <a:pathLst>
                <a:path extrusionOk="0" h="1626" w="3514">
                  <a:moveTo>
                    <a:pt x="1878" y="1"/>
                  </a:moveTo>
                  <a:cubicBezTo>
                    <a:pt x="1914" y="1"/>
                    <a:pt x="1949" y="2"/>
                    <a:pt x="1983" y="4"/>
                  </a:cubicBezTo>
                  <a:lnTo>
                    <a:pt x="1983" y="4"/>
                  </a:lnTo>
                  <a:cubicBezTo>
                    <a:pt x="1947" y="1"/>
                    <a:pt x="1911" y="1"/>
                    <a:pt x="1878" y="1"/>
                  </a:cubicBezTo>
                  <a:close/>
                  <a:moveTo>
                    <a:pt x="1983" y="4"/>
                  </a:moveTo>
                  <a:cubicBezTo>
                    <a:pt x="1985" y="4"/>
                    <a:pt x="1986" y="4"/>
                    <a:pt x="1988" y="4"/>
                  </a:cubicBezTo>
                  <a:cubicBezTo>
                    <a:pt x="1993" y="4"/>
                    <a:pt x="1998" y="4"/>
                    <a:pt x="2003" y="5"/>
                  </a:cubicBezTo>
                  <a:lnTo>
                    <a:pt x="2003" y="5"/>
                  </a:lnTo>
                  <a:cubicBezTo>
                    <a:pt x="1997" y="4"/>
                    <a:pt x="1990" y="4"/>
                    <a:pt x="1983" y="4"/>
                  </a:cubicBezTo>
                  <a:close/>
                  <a:moveTo>
                    <a:pt x="1868" y="1"/>
                  </a:moveTo>
                  <a:cubicBezTo>
                    <a:pt x="1786" y="1"/>
                    <a:pt x="1708" y="4"/>
                    <a:pt x="1629" y="14"/>
                  </a:cubicBezTo>
                  <a:cubicBezTo>
                    <a:pt x="1557" y="22"/>
                    <a:pt x="1486" y="34"/>
                    <a:pt x="1416" y="49"/>
                  </a:cubicBezTo>
                  <a:lnTo>
                    <a:pt x="1416" y="49"/>
                  </a:lnTo>
                  <a:cubicBezTo>
                    <a:pt x="1561" y="17"/>
                    <a:pt x="1712" y="1"/>
                    <a:pt x="1868" y="1"/>
                  </a:cubicBezTo>
                  <a:close/>
                  <a:moveTo>
                    <a:pt x="1416" y="49"/>
                  </a:moveTo>
                  <a:cubicBezTo>
                    <a:pt x="606" y="224"/>
                    <a:pt x="4" y="860"/>
                    <a:pt x="1" y="1622"/>
                  </a:cubicBezTo>
                  <a:cubicBezTo>
                    <a:pt x="4" y="861"/>
                    <a:pt x="607" y="225"/>
                    <a:pt x="1416" y="49"/>
                  </a:cubicBezTo>
                  <a:close/>
                  <a:moveTo>
                    <a:pt x="2003" y="5"/>
                  </a:moveTo>
                  <a:lnTo>
                    <a:pt x="2003" y="5"/>
                  </a:lnTo>
                  <a:cubicBezTo>
                    <a:pt x="2955" y="64"/>
                    <a:pt x="3513" y="765"/>
                    <a:pt x="3510" y="1625"/>
                  </a:cubicBezTo>
                  <a:cubicBezTo>
                    <a:pt x="3513" y="1014"/>
                    <a:pt x="3234" y="485"/>
                    <a:pt x="2728" y="206"/>
                  </a:cubicBezTo>
                  <a:cubicBezTo>
                    <a:pt x="2524" y="95"/>
                    <a:pt x="2280" y="20"/>
                    <a:pt x="2003" y="5"/>
                  </a:cubicBezTo>
                  <a:close/>
                </a:path>
              </a:pathLst>
            </a:custGeom>
            <a:solidFill>
              <a:srgbClr val="3B3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17"/>
            <p:cNvSpPr/>
            <p:nvPr/>
          </p:nvSpPr>
          <p:spPr>
            <a:xfrm flipH="1">
              <a:off x="6249969" y="3367782"/>
              <a:ext cx="33773" cy="95065"/>
            </a:xfrm>
            <a:custGeom>
              <a:rect b="b" l="l" r="r" t="t"/>
              <a:pathLst>
                <a:path extrusionOk="0" h="1520" w="540">
                  <a:moveTo>
                    <a:pt x="42" y="1"/>
                  </a:moveTo>
                  <a:cubicBezTo>
                    <a:pt x="1" y="820"/>
                    <a:pt x="314" y="959"/>
                    <a:pt x="540" y="1520"/>
                  </a:cubicBezTo>
                  <a:cubicBezTo>
                    <a:pt x="540" y="953"/>
                    <a:pt x="448" y="386"/>
                    <a:pt x="42" y="1"/>
                  </a:cubicBezTo>
                  <a:close/>
                </a:path>
              </a:pathLst>
            </a:custGeom>
            <a:solidFill>
              <a:srgbClr val="E1B3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17"/>
            <p:cNvSpPr/>
            <p:nvPr/>
          </p:nvSpPr>
          <p:spPr>
            <a:xfrm flipH="1">
              <a:off x="6249969" y="3353460"/>
              <a:ext cx="70923" cy="148413"/>
            </a:xfrm>
            <a:custGeom>
              <a:rect b="b" l="l" r="r" t="t"/>
              <a:pathLst>
                <a:path extrusionOk="0" h="2373" w="1134">
                  <a:moveTo>
                    <a:pt x="273" y="0"/>
                  </a:moveTo>
                  <a:cubicBezTo>
                    <a:pt x="110" y="0"/>
                    <a:pt x="1" y="246"/>
                    <a:pt x="178" y="349"/>
                  </a:cubicBezTo>
                  <a:cubicBezTo>
                    <a:pt x="826" y="731"/>
                    <a:pt x="785" y="1537"/>
                    <a:pt x="741" y="2192"/>
                  </a:cubicBezTo>
                  <a:cubicBezTo>
                    <a:pt x="735" y="2312"/>
                    <a:pt x="823" y="2373"/>
                    <a:pt x="915" y="2373"/>
                  </a:cubicBezTo>
                  <a:cubicBezTo>
                    <a:pt x="1011" y="2373"/>
                    <a:pt x="1107" y="2312"/>
                    <a:pt x="1116" y="2192"/>
                  </a:cubicBezTo>
                  <a:cubicBezTo>
                    <a:pt x="1127" y="2045"/>
                    <a:pt x="1134" y="1895"/>
                    <a:pt x="1134" y="1749"/>
                  </a:cubicBezTo>
                  <a:cubicBezTo>
                    <a:pt x="908" y="1188"/>
                    <a:pt x="595" y="1049"/>
                    <a:pt x="636" y="230"/>
                  </a:cubicBezTo>
                  <a:cubicBezTo>
                    <a:pt x="560" y="154"/>
                    <a:pt x="468" y="86"/>
                    <a:pt x="366" y="28"/>
                  </a:cubicBezTo>
                  <a:cubicBezTo>
                    <a:pt x="335" y="8"/>
                    <a:pt x="305" y="0"/>
                    <a:pt x="273" y="0"/>
                  </a:cubicBezTo>
                  <a:close/>
                </a:path>
              </a:pathLst>
            </a:custGeom>
            <a:solidFill>
              <a:srgbClr val="E0C3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17"/>
            <p:cNvSpPr/>
            <p:nvPr/>
          </p:nvSpPr>
          <p:spPr>
            <a:xfrm flipH="1">
              <a:off x="6713283" y="3395551"/>
              <a:ext cx="84307" cy="153354"/>
            </a:xfrm>
            <a:custGeom>
              <a:rect b="b" l="l" r="r" t="t"/>
              <a:pathLst>
                <a:path extrusionOk="0" h="2452" w="1348">
                  <a:moveTo>
                    <a:pt x="259" y="0"/>
                  </a:moveTo>
                  <a:cubicBezTo>
                    <a:pt x="68" y="0"/>
                    <a:pt x="0" y="307"/>
                    <a:pt x="215" y="369"/>
                  </a:cubicBezTo>
                  <a:cubicBezTo>
                    <a:pt x="1020" y="594"/>
                    <a:pt x="894" y="1584"/>
                    <a:pt x="782" y="2215"/>
                  </a:cubicBezTo>
                  <a:cubicBezTo>
                    <a:pt x="758" y="2355"/>
                    <a:pt x="877" y="2451"/>
                    <a:pt x="987" y="2451"/>
                  </a:cubicBezTo>
                  <a:cubicBezTo>
                    <a:pt x="1058" y="2451"/>
                    <a:pt x="1127" y="2410"/>
                    <a:pt x="1143" y="2314"/>
                  </a:cubicBezTo>
                  <a:cubicBezTo>
                    <a:pt x="1297" y="1465"/>
                    <a:pt x="1348" y="297"/>
                    <a:pt x="314" y="7"/>
                  </a:cubicBezTo>
                  <a:cubicBezTo>
                    <a:pt x="293" y="0"/>
                    <a:pt x="276" y="0"/>
                    <a:pt x="259" y="0"/>
                  </a:cubicBezTo>
                  <a:close/>
                </a:path>
              </a:pathLst>
            </a:custGeom>
            <a:solidFill>
              <a:srgbClr val="E0C3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17"/>
            <p:cNvSpPr/>
            <p:nvPr/>
          </p:nvSpPr>
          <p:spPr>
            <a:xfrm flipH="1">
              <a:off x="6135077" y="3287165"/>
              <a:ext cx="911307" cy="370127"/>
            </a:xfrm>
            <a:custGeom>
              <a:rect b="b" l="l" r="r" t="t"/>
              <a:pathLst>
                <a:path extrusionOk="0" h="5918" w="14571">
                  <a:moveTo>
                    <a:pt x="11548" y="819"/>
                  </a:moveTo>
                  <a:cubicBezTo>
                    <a:pt x="11551" y="819"/>
                    <a:pt x="11554" y="819"/>
                    <a:pt x="11556" y="819"/>
                  </a:cubicBezTo>
                  <a:cubicBezTo>
                    <a:pt x="12587" y="822"/>
                    <a:pt x="13195" y="1549"/>
                    <a:pt x="13191" y="2447"/>
                  </a:cubicBezTo>
                  <a:cubicBezTo>
                    <a:pt x="13188" y="3346"/>
                    <a:pt x="12579" y="4079"/>
                    <a:pt x="11549" y="4079"/>
                  </a:cubicBezTo>
                  <a:cubicBezTo>
                    <a:pt x="11547" y="4079"/>
                    <a:pt x="11545" y="4079"/>
                    <a:pt x="11542" y="4079"/>
                  </a:cubicBezTo>
                  <a:cubicBezTo>
                    <a:pt x="10512" y="4071"/>
                    <a:pt x="9679" y="3341"/>
                    <a:pt x="9682" y="2440"/>
                  </a:cubicBezTo>
                  <a:cubicBezTo>
                    <a:pt x="9685" y="1545"/>
                    <a:pt x="10517" y="819"/>
                    <a:pt x="11548" y="819"/>
                  </a:cubicBezTo>
                  <a:close/>
                  <a:moveTo>
                    <a:pt x="3800" y="1395"/>
                  </a:moveTo>
                  <a:cubicBezTo>
                    <a:pt x="3805" y="1395"/>
                    <a:pt x="3810" y="1395"/>
                    <a:pt x="3814" y="1395"/>
                  </a:cubicBezTo>
                  <a:cubicBezTo>
                    <a:pt x="4920" y="1399"/>
                    <a:pt x="5814" y="2252"/>
                    <a:pt x="5811" y="3300"/>
                  </a:cubicBezTo>
                  <a:cubicBezTo>
                    <a:pt x="5808" y="4344"/>
                    <a:pt x="4913" y="5191"/>
                    <a:pt x="3810" y="5191"/>
                  </a:cubicBezTo>
                  <a:cubicBezTo>
                    <a:pt x="3806" y="5191"/>
                    <a:pt x="3801" y="5191"/>
                    <a:pt x="3797" y="5191"/>
                  </a:cubicBezTo>
                  <a:cubicBezTo>
                    <a:pt x="2691" y="5188"/>
                    <a:pt x="1796" y="4334"/>
                    <a:pt x="1800" y="3286"/>
                  </a:cubicBezTo>
                  <a:cubicBezTo>
                    <a:pt x="1803" y="2240"/>
                    <a:pt x="2696" y="1395"/>
                    <a:pt x="3800" y="1395"/>
                  </a:cubicBezTo>
                  <a:close/>
                  <a:moveTo>
                    <a:pt x="11540" y="0"/>
                  </a:moveTo>
                  <a:cubicBezTo>
                    <a:pt x="9585" y="0"/>
                    <a:pt x="8402" y="1627"/>
                    <a:pt x="8402" y="1627"/>
                  </a:cubicBezTo>
                  <a:cubicBezTo>
                    <a:pt x="8402" y="1627"/>
                    <a:pt x="7897" y="1459"/>
                    <a:pt x="7442" y="1459"/>
                  </a:cubicBezTo>
                  <a:cubicBezTo>
                    <a:pt x="7400" y="1459"/>
                    <a:pt x="7358" y="1460"/>
                    <a:pt x="7317" y="1463"/>
                  </a:cubicBezTo>
                  <a:cubicBezTo>
                    <a:pt x="6832" y="1501"/>
                    <a:pt x="6402" y="1781"/>
                    <a:pt x="6402" y="1781"/>
                  </a:cubicBezTo>
                  <a:cubicBezTo>
                    <a:pt x="6402" y="1781"/>
                    <a:pt x="5846" y="401"/>
                    <a:pt x="3995" y="401"/>
                  </a:cubicBezTo>
                  <a:cubicBezTo>
                    <a:pt x="3937" y="401"/>
                    <a:pt x="3878" y="402"/>
                    <a:pt x="3818" y="405"/>
                  </a:cubicBezTo>
                  <a:cubicBezTo>
                    <a:pt x="1940" y="491"/>
                    <a:pt x="1056" y="1750"/>
                    <a:pt x="769" y="2232"/>
                  </a:cubicBezTo>
                  <a:cubicBezTo>
                    <a:pt x="690" y="2365"/>
                    <a:pt x="561" y="2457"/>
                    <a:pt x="410" y="2491"/>
                  </a:cubicBezTo>
                  <a:lnTo>
                    <a:pt x="210" y="2532"/>
                  </a:lnTo>
                  <a:cubicBezTo>
                    <a:pt x="87" y="2560"/>
                    <a:pt x="1" y="2678"/>
                    <a:pt x="21" y="2801"/>
                  </a:cubicBezTo>
                  <a:lnTo>
                    <a:pt x="131" y="3515"/>
                  </a:lnTo>
                  <a:cubicBezTo>
                    <a:pt x="148" y="3628"/>
                    <a:pt x="237" y="3720"/>
                    <a:pt x="349" y="3740"/>
                  </a:cubicBezTo>
                  <a:cubicBezTo>
                    <a:pt x="561" y="3778"/>
                    <a:pt x="878" y="3846"/>
                    <a:pt x="922" y="3925"/>
                  </a:cubicBezTo>
                  <a:cubicBezTo>
                    <a:pt x="985" y="4036"/>
                    <a:pt x="1312" y="5917"/>
                    <a:pt x="3695" y="5917"/>
                  </a:cubicBezTo>
                  <a:cubicBezTo>
                    <a:pt x="3805" y="5917"/>
                    <a:pt x="3920" y="5913"/>
                    <a:pt x="4040" y="5905"/>
                  </a:cubicBezTo>
                  <a:cubicBezTo>
                    <a:pt x="5985" y="5765"/>
                    <a:pt x="6569" y="4225"/>
                    <a:pt x="6739" y="3379"/>
                  </a:cubicBezTo>
                  <a:cubicBezTo>
                    <a:pt x="6849" y="2856"/>
                    <a:pt x="7292" y="2453"/>
                    <a:pt x="7821" y="2423"/>
                  </a:cubicBezTo>
                  <a:cubicBezTo>
                    <a:pt x="7841" y="2422"/>
                    <a:pt x="7860" y="2421"/>
                    <a:pt x="7879" y="2421"/>
                  </a:cubicBezTo>
                  <a:cubicBezTo>
                    <a:pt x="8001" y="2421"/>
                    <a:pt x="8124" y="2440"/>
                    <a:pt x="8242" y="2484"/>
                  </a:cubicBezTo>
                  <a:cubicBezTo>
                    <a:pt x="8907" y="2744"/>
                    <a:pt x="9112" y="4703"/>
                    <a:pt x="11085" y="4809"/>
                  </a:cubicBezTo>
                  <a:cubicBezTo>
                    <a:pt x="11172" y="4813"/>
                    <a:pt x="11257" y="4816"/>
                    <a:pt x="11338" y="4816"/>
                  </a:cubicBezTo>
                  <a:cubicBezTo>
                    <a:pt x="13109" y="4816"/>
                    <a:pt x="13686" y="3714"/>
                    <a:pt x="13772" y="2982"/>
                  </a:cubicBezTo>
                  <a:cubicBezTo>
                    <a:pt x="13802" y="2719"/>
                    <a:pt x="13826" y="2549"/>
                    <a:pt x="13843" y="2433"/>
                  </a:cubicBezTo>
                  <a:cubicBezTo>
                    <a:pt x="13857" y="2300"/>
                    <a:pt x="13966" y="2194"/>
                    <a:pt x="14103" y="2180"/>
                  </a:cubicBezTo>
                  <a:lnTo>
                    <a:pt x="14304" y="2163"/>
                  </a:lnTo>
                  <a:cubicBezTo>
                    <a:pt x="14454" y="2150"/>
                    <a:pt x="14567" y="2023"/>
                    <a:pt x="14567" y="1873"/>
                  </a:cubicBezTo>
                  <a:lnTo>
                    <a:pt x="14570" y="1474"/>
                  </a:lnTo>
                  <a:cubicBezTo>
                    <a:pt x="14570" y="1337"/>
                    <a:pt x="14471" y="1218"/>
                    <a:pt x="14338" y="1187"/>
                  </a:cubicBezTo>
                  <a:lnTo>
                    <a:pt x="14010" y="1122"/>
                  </a:lnTo>
                  <a:cubicBezTo>
                    <a:pt x="13942" y="1109"/>
                    <a:pt x="13881" y="1071"/>
                    <a:pt x="13840" y="1016"/>
                  </a:cubicBezTo>
                  <a:cubicBezTo>
                    <a:pt x="13646" y="774"/>
                    <a:pt x="12983" y="77"/>
                    <a:pt x="11744" y="6"/>
                  </a:cubicBezTo>
                  <a:cubicBezTo>
                    <a:pt x="11675" y="2"/>
                    <a:pt x="11607" y="0"/>
                    <a:pt x="11540" y="0"/>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17"/>
            <p:cNvSpPr/>
            <p:nvPr/>
          </p:nvSpPr>
          <p:spPr>
            <a:xfrm flipH="1">
              <a:off x="6996975" y="3458844"/>
              <a:ext cx="20952" cy="29708"/>
            </a:xfrm>
            <a:custGeom>
              <a:rect b="b" l="l" r="r" t="t"/>
              <a:pathLst>
                <a:path extrusionOk="0" h="475" w="335">
                  <a:moveTo>
                    <a:pt x="254" y="0"/>
                  </a:moveTo>
                  <a:cubicBezTo>
                    <a:pt x="240" y="0"/>
                    <a:pt x="225" y="16"/>
                    <a:pt x="232" y="33"/>
                  </a:cubicBezTo>
                  <a:cubicBezTo>
                    <a:pt x="267" y="91"/>
                    <a:pt x="283" y="155"/>
                    <a:pt x="283" y="224"/>
                  </a:cubicBezTo>
                  <a:cubicBezTo>
                    <a:pt x="283" y="282"/>
                    <a:pt x="270" y="401"/>
                    <a:pt x="208" y="425"/>
                  </a:cubicBezTo>
                  <a:cubicBezTo>
                    <a:pt x="195" y="431"/>
                    <a:pt x="184" y="433"/>
                    <a:pt x="175" y="433"/>
                  </a:cubicBezTo>
                  <a:cubicBezTo>
                    <a:pt x="110" y="433"/>
                    <a:pt x="134" y="311"/>
                    <a:pt x="144" y="275"/>
                  </a:cubicBezTo>
                  <a:cubicBezTo>
                    <a:pt x="164" y="210"/>
                    <a:pt x="191" y="142"/>
                    <a:pt x="212" y="77"/>
                  </a:cubicBezTo>
                  <a:cubicBezTo>
                    <a:pt x="218" y="63"/>
                    <a:pt x="205" y="53"/>
                    <a:pt x="193" y="53"/>
                  </a:cubicBezTo>
                  <a:cubicBezTo>
                    <a:pt x="185" y="53"/>
                    <a:pt x="177" y="57"/>
                    <a:pt x="174" y="67"/>
                  </a:cubicBezTo>
                  <a:cubicBezTo>
                    <a:pt x="151" y="126"/>
                    <a:pt x="1" y="475"/>
                    <a:pt x="171" y="475"/>
                  </a:cubicBezTo>
                  <a:cubicBezTo>
                    <a:pt x="178" y="475"/>
                    <a:pt x="184" y="474"/>
                    <a:pt x="191" y="473"/>
                  </a:cubicBezTo>
                  <a:cubicBezTo>
                    <a:pt x="270" y="466"/>
                    <a:pt x="308" y="360"/>
                    <a:pt x="317" y="292"/>
                  </a:cubicBezTo>
                  <a:cubicBezTo>
                    <a:pt x="335" y="196"/>
                    <a:pt x="317" y="97"/>
                    <a:pt x="270" y="9"/>
                  </a:cubicBezTo>
                  <a:cubicBezTo>
                    <a:pt x="266" y="3"/>
                    <a:pt x="260" y="0"/>
                    <a:pt x="254"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17"/>
            <p:cNvSpPr/>
            <p:nvPr/>
          </p:nvSpPr>
          <p:spPr>
            <a:xfrm flipH="1">
              <a:off x="6946816" y="3397177"/>
              <a:ext cx="26143" cy="33273"/>
            </a:xfrm>
            <a:custGeom>
              <a:rect b="b" l="l" r="r" t="t"/>
              <a:pathLst>
                <a:path extrusionOk="0" h="532" w="418">
                  <a:moveTo>
                    <a:pt x="94" y="1"/>
                  </a:moveTo>
                  <a:cubicBezTo>
                    <a:pt x="71" y="1"/>
                    <a:pt x="65" y="36"/>
                    <a:pt x="90" y="39"/>
                  </a:cubicBezTo>
                  <a:cubicBezTo>
                    <a:pt x="247" y="73"/>
                    <a:pt x="363" y="230"/>
                    <a:pt x="346" y="394"/>
                  </a:cubicBezTo>
                  <a:cubicBezTo>
                    <a:pt x="346" y="415"/>
                    <a:pt x="342" y="456"/>
                    <a:pt x="329" y="469"/>
                  </a:cubicBezTo>
                  <a:cubicBezTo>
                    <a:pt x="316" y="481"/>
                    <a:pt x="301" y="485"/>
                    <a:pt x="285" y="485"/>
                  </a:cubicBezTo>
                  <a:cubicBezTo>
                    <a:pt x="264" y="485"/>
                    <a:pt x="242" y="476"/>
                    <a:pt x="227" y="462"/>
                  </a:cubicBezTo>
                  <a:cubicBezTo>
                    <a:pt x="192" y="435"/>
                    <a:pt x="178" y="401"/>
                    <a:pt x="158" y="363"/>
                  </a:cubicBezTo>
                  <a:cubicBezTo>
                    <a:pt x="131" y="312"/>
                    <a:pt x="97" y="264"/>
                    <a:pt x="35" y="251"/>
                  </a:cubicBezTo>
                  <a:cubicBezTo>
                    <a:pt x="33" y="250"/>
                    <a:pt x="31" y="250"/>
                    <a:pt x="29" y="250"/>
                  </a:cubicBezTo>
                  <a:cubicBezTo>
                    <a:pt x="9" y="250"/>
                    <a:pt x="0" y="285"/>
                    <a:pt x="25" y="289"/>
                  </a:cubicBezTo>
                  <a:cubicBezTo>
                    <a:pt x="134" y="312"/>
                    <a:pt x="137" y="473"/>
                    <a:pt x="237" y="520"/>
                  </a:cubicBezTo>
                  <a:cubicBezTo>
                    <a:pt x="254" y="528"/>
                    <a:pt x="271" y="532"/>
                    <a:pt x="285" y="532"/>
                  </a:cubicBezTo>
                  <a:cubicBezTo>
                    <a:pt x="342" y="532"/>
                    <a:pt x="376" y="480"/>
                    <a:pt x="387" y="418"/>
                  </a:cubicBezTo>
                  <a:cubicBezTo>
                    <a:pt x="418" y="230"/>
                    <a:pt x="285" y="43"/>
                    <a:pt x="101" y="2"/>
                  </a:cubicBezTo>
                  <a:cubicBezTo>
                    <a:pt x="98" y="1"/>
                    <a:pt x="96" y="1"/>
                    <a:pt x="94"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17"/>
            <p:cNvSpPr/>
            <p:nvPr/>
          </p:nvSpPr>
          <p:spPr>
            <a:xfrm flipH="1">
              <a:off x="6883836" y="3330257"/>
              <a:ext cx="30959" cy="22828"/>
            </a:xfrm>
            <a:custGeom>
              <a:rect b="b" l="l" r="r" t="t"/>
              <a:pathLst>
                <a:path extrusionOk="0" h="365" w="495">
                  <a:moveTo>
                    <a:pt x="221" y="0"/>
                  </a:moveTo>
                  <a:cubicBezTo>
                    <a:pt x="125" y="0"/>
                    <a:pt x="42" y="38"/>
                    <a:pt x="58" y="116"/>
                  </a:cubicBezTo>
                  <a:cubicBezTo>
                    <a:pt x="61" y="127"/>
                    <a:pt x="69" y="132"/>
                    <a:pt x="78" y="132"/>
                  </a:cubicBezTo>
                  <a:cubicBezTo>
                    <a:pt x="90" y="132"/>
                    <a:pt x="103" y="122"/>
                    <a:pt x="99" y="105"/>
                  </a:cubicBezTo>
                  <a:cubicBezTo>
                    <a:pt x="88" y="56"/>
                    <a:pt x="157" y="44"/>
                    <a:pt x="221" y="44"/>
                  </a:cubicBezTo>
                  <a:cubicBezTo>
                    <a:pt x="257" y="44"/>
                    <a:pt x="292" y="48"/>
                    <a:pt x="307" y="51"/>
                  </a:cubicBezTo>
                  <a:cubicBezTo>
                    <a:pt x="386" y="64"/>
                    <a:pt x="464" y="119"/>
                    <a:pt x="433" y="212"/>
                  </a:cubicBezTo>
                  <a:cubicBezTo>
                    <a:pt x="412" y="282"/>
                    <a:pt x="343" y="322"/>
                    <a:pt x="272" y="322"/>
                  </a:cubicBezTo>
                  <a:cubicBezTo>
                    <a:pt x="264" y="322"/>
                    <a:pt x="256" y="322"/>
                    <a:pt x="249" y="321"/>
                  </a:cubicBezTo>
                  <a:cubicBezTo>
                    <a:pt x="164" y="307"/>
                    <a:pt x="96" y="248"/>
                    <a:pt x="41" y="187"/>
                  </a:cubicBezTo>
                  <a:cubicBezTo>
                    <a:pt x="36" y="182"/>
                    <a:pt x="32" y="180"/>
                    <a:pt x="27" y="180"/>
                  </a:cubicBezTo>
                  <a:cubicBezTo>
                    <a:pt x="13" y="180"/>
                    <a:pt x="1" y="199"/>
                    <a:pt x="14" y="215"/>
                  </a:cubicBezTo>
                  <a:cubicBezTo>
                    <a:pt x="78" y="291"/>
                    <a:pt x="173" y="365"/>
                    <a:pt x="276" y="365"/>
                  </a:cubicBezTo>
                  <a:cubicBezTo>
                    <a:pt x="293" y="365"/>
                    <a:pt x="310" y="363"/>
                    <a:pt x="327" y="358"/>
                  </a:cubicBezTo>
                  <a:cubicBezTo>
                    <a:pt x="416" y="338"/>
                    <a:pt x="495" y="245"/>
                    <a:pt x="481" y="150"/>
                  </a:cubicBezTo>
                  <a:cubicBezTo>
                    <a:pt x="468" y="52"/>
                    <a:pt x="335" y="0"/>
                    <a:pt x="221"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17"/>
            <p:cNvSpPr/>
            <p:nvPr/>
          </p:nvSpPr>
          <p:spPr>
            <a:xfrm flipH="1">
              <a:off x="6727855" y="3362216"/>
              <a:ext cx="23391" cy="27581"/>
            </a:xfrm>
            <a:custGeom>
              <a:rect b="b" l="l" r="r" t="t"/>
              <a:pathLst>
                <a:path extrusionOk="0" h="441" w="374">
                  <a:moveTo>
                    <a:pt x="120" y="149"/>
                  </a:moveTo>
                  <a:cubicBezTo>
                    <a:pt x="154" y="154"/>
                    <a:pt x="188" y="168"/>
                    <a:pt x="218" y="188"/>
                  </a:cubicBezTo>
                  <a:cubicBezTo>
                    <a:pt x="255" y="219"/>
                    <a:pt x="334" y="308"/>
                    <a:pt x="304" y="366"/>
                  </a:cubicBezTo>
                  <a:cubicBezTo>
                    <a:pt x="296" y="382"/>
                    <a:pt x="287" y="389"/>
                    <a:pt x="278" y="389"/>
                  </a:cubicBezTo>
                  <a:cubicBezTo>
                    <a:pt x="234" y="389"/>
                    <a:pt x="174" y="254"/>
                    <a:pt x="160" y="226"/>
                  </a:cubicBezTo>
                  <a:cubicBezTo>
                    <a:pt x="147" y="200"/>
                    <a:pt x="133" y="175"/>
                    <a:pt x="120" y="149"/>
                  </a:cubicBezTo>
                  <a:close/>
                  <a:moveTo>
                    <a:pt x="29" y="1"/>
                  </a:moveTo>
                  <a:cubicBezTo>
                    <a:pt x="15" y="1"/>
                    <a:pt x="1" y="15"/>
                    <a:pt x="10" y="32"/>
                  </a:cubicBezTo>
                  <a:cubicBezTo>
                    <a:pt x="24" y="58"/>
                    <a:pt x="38" y="84"/>
                    <a:pt x="52" y="111"/>
                  </a:cubicBezTo>
                  <a:lnTo>
                    <a:pt x="52" y="111"/>
                  </a:lnTo>
                  <a:cubicBezTo>
                    <a:pt x="43" y="112"/>
                    <a:pt x="33" y="114"/>
                    <a:pt x="24" y="117"/>
                  </a:cubicBezTo>
                  <a:cubicBezTo>
                    <a:pt x="2" y="123"/>
                    <a:pt x="8" y="155"/>
                    <a:pt x="31" y="155"/>
                  </a:cubicBezTo>
                  <a:cubicBezTo>
                    <a:pt x="33" y="155"/>
                    <a:pt x="35" y="155"/>
                    <a:pt x="37" y="155"/>
                  </a:cubicBezTo>
                  <a:cubicBezTo>
                    <a:pt x="49" y="151"/>
                    <a:pt x="61" y="149"/>
                    <a:pt x="72" y="148"/>
                  </a:cubicBezTo>
                  <a:lnTo>
                    <a:pt x="72" y="148"/>
                  </a:lnTo>
                  <a:cubicBezTo>
                    <a:pt x="88" y="177"/>
                    <a:pt x="103" y="207"/>
                    <a:pt x="119" y="236"/>
                  </a:cubicBezTo>
                  <a:cubicBezTo>
                    <a:pt x="146" y="291"/>
                    <a:pt x="170" y="352"/>
                    <a:pt x="208" y="400"/>
                  </a:cubicBezTo>
                  <a:cubicBezTo>
                    <a:pt x="229" y="425"/>
                    <a:pt x="258" y="440"/>
                    <a:pt x="284" y="440"/>
                  </a:cubicBezTo>
                  <a:cubicBezTo>
                    <a:pt x="312" y="440"/>
                    <a:pt x="336" y="423"/>
                    <a:pt x="345" y="383"/>
                  </a:cubicBezTo>
                  <a:cubicBezTo>
                    <a:pt x="373" y="239"/>
                    <a:pt x="236" y="117"/>
                    <a:pt x="98" y="109"/>
                  </a:cubicBezTo>
                  <a:lnTo>
                    <a:pt x="98" y="109"/>
                  </a:lnTo>
                  <a:cubicBezTo>
                    <a:pt x="83" y="80"/>
                    <a:pt x="67" y="52"/>
                    <a:pt x="51" y="23"/>
                  </a:cubicBezTo>
                  <a:lnTo>
                    <a:pt x="51" y="23"/>
                  </a:lnTo>
                  <a:cubicBezTo>
                    <a:pt x="49" y="19"/>
                    <a:pt x="46" y="15"/>
                    <a:pt x="44" y="11"/>
                  </a:cubicBezTo>
                  <a:lnTo>
                    <a:pt x="44" y="11"/>
                  </a:lnTo>
                  <a:cubicBezTo>
                    <a:pt x="44" y="11"/>
                    <a:pt x="44" y="11"/>
                    <a:pt x="44" y="11"/>
                  </a:cubicBezTo>
                  <a:cubicBezTo>
                    <a:pt x="41" y="4"/>
                    <a:pt x="35" y="1"/>
                    <a:pt x="29"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17"/>
            <p:cNvSpPr/>
            <p:nvPr/>
          </p:nvSpPr>
          <p:spPr>
            <a:xfrm flipH="1">
              <a:off x="6643610" y="3431575"/>
              <a:ext cx="30458" cy="20827"/>
            </a:xfrm>
            <a:custGeom>
              <a:rect b="b" l="l" r="r" t="t"/>
              <a:pathLst>
                <a:path extrusionOk="0" h="333" w="487">
                  <a:moveTo>
                    <a:pt x="30" y="0"/>
                  </a:moveTo>
                  <a:cubicBezTo>
                    <a:pt x="10" y="0"/>
                    <a:pt x="0" y="33"/>
                    <a:pt x="25" y="42"/>
                  </a:cubicBezTo>
                  <a:cubicBezTo>
                    <a:pt x="115" y="75"/>
                    <a:pt x="414" y="140"/>
                    <a:pt x="358" y="289"/>
                  </a:cubicBezTo>
                  <a:lnTo>
                    <a:pt x="358" y="289"/>
                  </a:lnTo>
                  <a:cubicBezTo>
                    <a:pt x="266" y="269"/>
                    <a:pt x="189" y="222"/>
                    <a:pt x="124" y="152"/>
                  </a:cubicBezTo>
                  <a:cubicBezTo>
                    <a:pt x="120" y="147"/>
                    <a:pt x="116" y="145"/>
                    <a:pt x="111" y="145"/>
                  </a:cubicBezTo>
                  <a:cubicBezTo>
                    <a:pt x="97" y="145"/>
                    <a:pt x="84" y="166"/>
                    <a:pt x="97" y="182"/>
                  </a:cubicBezTo>
                  <a:cubicBezTo>
                    <a:pt x="168" y="260"/>
                    <a:pt x="258" y="312"/>
                    <a:pt x="363" y="333"/>
                  </a:cubicBezTo>
                  <a:cubicBezTo>
                    <a:pt x="373" y="333"/>
                    <a:pt x="384" y="333"/>
                    <a:pt x="387" y="322"/>
                  </a:cubicBezTo>
                  <a:cubicBezTo>
                    <a:pt x="486" y="120"/>
                    <a:pt x="155" y="46"/>
                    <a:pt x="36" y="1"/>
                  </a:cubicBezTo>
                  <a:cubicBezTo>
                    <a:pt x="34" y="0"/>
                    <a:pt x="32" y="0"/>
                    <a:pt x="30"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17"/>
            <p:cNvSpPr/>
            <p:nvPr/>
          </p:nvSpPr>
          <p:spPr>
            <a:xfrm flipH="1">
              <a:off x="6677383" y="3568980"/>
              <a:ext cx="34649" cy="18200"/>
            </a:xfrm>
            <a:custGeom>
              <a:rect b="b" l="l" r="r" t="t"/>
              <a:pathLst>
                <a:path extrusionOk="0" h="291" w="554">
                  <a:moveTo>
                    <a:pt x="405" y="0"/>
                  </a:moveTo>
                  <a:cubicBezTo>
                    <a:pt x="383" y="0"/>
                    <a:pt x="360" y="7"/>
                    <a:pt x="339" y="23"/>
                  </a:cubicBezTo>
                  <a:cubicBezTo>
                    <a:pt x="322" y="34"/>
                    <a:pt x="333" y="61"/>
                    <a:pt x="348" y="61"/>
                  </a:cubicBezTo>
                  <a:cubicBezTo>
                    <a:pt x="352" y="61"/>
                    <a:pt x="356" y="60"/>
                    <a:pt x="359" y="57"/>
                  </a:cubicBezTo>
                  <a:cubicBezTo>
                    <a:pt x="373" y="48"/>
                    <a:pt x="389" y="44"/>
                    <a:pt x="404" y="44"/>
                  </a:cubicBezTo>
                  <a:cubicBezTo>
                    <a:pt x="447" y="44"/>
                    <a:pt x="488" y="75"/>
                    <a:pt x="476" y="126"/>
                  </a:cubicBezTo>
                  <a:cubicBezTo>
                    <a:pt x="465" y="173"/>
                    <a:pt x="407" y="200"/>
                    <a:pt x="366" y="214"/>
                  </a:cubicBezTo>
                  <a:cubicBezTo>
                    <a:pt x="299" y="238"/>
                    <a:pt x="228" y="248"/>
                    <a:pt x="157" y="248"/>
                  </a:cubicBezTo>
                  <a:cubicBezTo>
                    <a:pt x="120" y="248"/>
                    <a:pt x="84" y="245"/>
                    <a:pt x="49" y="240"/>
                  </a:cubicBezTo>
                  <a:lnTo>
                    <a:pt x="49" y="240"/>
                  </a:lnTo>
                  <a:cubicBezTo>
                    <a:pt x="60" y="131"/>
                    <a:pt x="244" y="148"/>
                    <a:pt x="322" y="118"/>
                  </a:cubicBezTo>
                  <a:cubicBezTo>
                    <a:pt x="343" y="109"/>
                    <a:pt x="337" y="76"/>
                    <a:pt x="319" y="76"/>
                  </a:cubicBezTo>
                  <a:cubicBezTo>
                    <a:pt x="317" y="76"/>
                    <a:pt x="314" y="76"/>
                    <a:pt x="312" y="77"/>
                  </a:cubicBezTo>
                  <a:cubicBezTo>
                    <a:pt x="209" y="115"/>
                    <a:pt x="0" y="98"/>
                    <a:pt x="8" y="258"/>
                  </a:cubicBezTo>
                  <a:cubicBezTo>
                    <a:pt x="8" y="266"/>
                    <a:pt x="11" y="279"/>
                    <a:pt x="21" y="279"/>
                  </a:cubicBezTo>
                  <a:cubicBezTo>
                    <a:pt x="63" y="285"/>
                    <a:pt x="116" y="290"/>
                    <a:pt x="173" y="290"/>
                  </a:cubicBezTo>
                  <a:cubicBezTo>
                    <a:pt x="300" y="290"/>
                    <a:pt x="441" y="265"/>
                    <a:pt x="503" y="170"/>
                  </a:cubicBezTo>
                  <a:cubicBezTo>
                    <a:pt x="553" y="87"/>
                    <a:pt x="483" y="0"/>
                    <a:pt x="405"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17"/>
            <p:cNvSpPr/>
            <p:nvPr/>
          </p:nvSpPr>
          <p:spPr>
            <a:xfrm flipH="1">
              <a:off x="6780266" y="3624830"/>
              <a:ext cx="30646" cy="9882"/>
            </a:xfrm>
            <a:custGeom>
              <a:rect b="b" l="l" r="r" t="t"/>
              <a:pathLst>
                <a:path extrusionOk="0" h="158" w="490">
                  <a:moveTo>
                    <a:pt x="345" y="58"/>
                  </a:moveTo>
                  <a:cubicBezTo>
                    <a:pt x="364" y="58"/>
                    <a:pt x="383" y="59"/>
                    <a:pt x="401" y="61"/>
                  </a:cubicBezTo>
                  <a:lnTo>
                    <a:pt x="401" y="61"/>
                  </a:lnTo>
                  <a:cubicBezTo>
                    <a:pt x="352" y="85"/>
                    <a:pt x="300" y="102"/>
                    <a:pt x="244" y="110"/>
                  </a:cubicBezTo>
                  <a:cubicBezTo>
                    <a:pt x="209" y="117"/>
                    <a:pt x="176" y="117"/>
                    <a:pt x="141" y="117"/>
                  </a:cubicBezTo>
                  <a:cubicBezTo>
                    <a:pt x="137" y="116"/>
                    <a:pt x="132" y="116"/>
                    <a:pt x="129" y="116"/>
                  </a:cubicBezTo>
                  <a:lnTo>
                    <a:pt x="129" y="116"/>
                  </a:lnTo>
                  <a:cubicBezTo>
                    <a:pt x="195" y="77"/>
                    <a:pt x="270" y="58"/>
                    <a:pt x="345" y="58"/>
                  </a:cubicBezTo>
                  <a:close/>
                  <a:moveTo>
                    <a:pt x="102" y="1"/>
                  </a:moveTo>
                  <a:cubicBezTo>
                    <a:pt x="100" y="1"/>
                    <a:pt x="97" y="2"/>
                    <a:pt x="94" y="4"/>
                  </a:cubicBezTo>
                  <a:cubicBezTo>
                    <a:pt x="36" y="36"/>
                    <a:pt x="1" y="99"/>
                    <a:pt x="42" y="132"/>
                  </a:cubicBezTo>
                  <a:lnTo>
                    <a:pt x="42" y="132"/>
                  </a:lnTo>
                  <a:cubicBezTo>
                    <a:pt x="41" y="144"/>
                    <a:pt x="52" y="154"/>
                    <a:pt x="65" y="154"/>
                  </a:cubicBezTo>
                  <a:cubicBezTo>
                    <a:pt x="69" y="154"/>
                    <a:pt x="73" y="153"/>
                    <a:pt x="76" y="151"/>
                  </a:cubicBezTo>
                  <a:cubicBezTo>
                    <a:pt x="77" y="150"/>
                    <a:pt x="78" y="150"/>
                    <a:pt x="79" y="149"/>
                  </a:cubicBezTo>
                  <a:lnTo>
                    <a:pt x="79" y="149"/>
                  </a:lnTo>
                  <a:cubicBezTo>
                    <a:pt x="83" y="150"/>
                    <a:pt x="86" y="150"/>
                    <a:pt x="90" y="151"/>
                  </a:cubicBezTo>
                  <a:cubicBezTo>
                    <a:pt x="117" y="155"/>
                    <a:pt x="144" y="157"/>
                    <a:pt x="171" y="157"/>
                  </a:cubicBezTo>
                  <a:cubicBezTo>
                    <a:pt x="278" y="157"/>
                    <a:pt x="383" y="126"/>
                    <a:pt x="472" y="69"/>
                  </a:cubicBezTo>
                  <a:cubicBezTo>
                    <a:pt x="489" y="62"/>
                    <a:pt x="486" y="38"/>
                    <a:pt x="469" y="31"/>
                  </a:cubicBezTo>
                  <a:cubicBezTo>
                    <a:pt x="429" y="21"/>
                    <a:pt x="388" y="16"/>
                    <a:pt x="348" y="16"/>
                  </a:cubicBezTo>
                  <a:cubicBezTo>
                    <a:pt x="255" y="16"/>
                    <a:pt x="164" y="44"/>
                    <a:pt x="85" y="95"/>
                  </a:cubicBezTo>
                  <a:lnTo>
                    <a:pt x="85" y="95"/>
                  </a:lnTo>
                  <a:cubicBezTo>
                    <a:pt x="84" y="93"/>
                    <a:pt x="84" y="91"/>
                    <a:pt x="83" y="90"/>
                  </a:cubicBezTo>
                  <a:cubicBezTo>
                    <a:pt x="73" y="58"/>
                    <a:pt x="86" y="55"/>
                    <a:pt x="114" y="38"/>
                  </a:cubicBezTo>
                  <a:cubicBezTo>
                    <a:pt x="132" y="30"/>
                    <a:pt x="119" y="1"/>
                    <a:pt x="102"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p17"/>
            <p:cNvSpPr/>
            <p:nvPr/>
          </p:nvSpPr>
          <p:spPr>
            <a:xfrm flipH="1">
              <a:off x="6540353" y="3378164"/>
              <a:ext cx="31334" cy="15573"/>
            </a:xfrm>
            <a:custGeom>
              <a:rect b="b" l="l" r="r" t="t"/>
              <a:pathLst>
                <a:path extrusionOk="0" h="249" w="501">
                  <a:moveTo>
                    <a:pt x="130" y="1"/>
                  </a:moveTo>
                  <a:cubicBezTo>
                    <a:pt x="110" y="1"/>
                    <a:pt x="104" y="33"/>
                    <a:pt x="126" y="40"/>
                  </a:cubicBezTo>
                  <a:cubicBezTo>
                    <a:pt x="194" y="56"/>
                    <a:pt x="259" y="73"/>
                    <a:pt x="324" y="90"/>
                  </a:cubicBezTo>
                  <a:cubicBezTo>
                    <a:pt x="344" y="97"/>
                    <a:pt x="371" y="101"/>
                    <a:pt x="389" y="111"/>
                  </a:cubicBezTo>
                  <a:cubicBezTo>
                    <a:pt x="488" y="155"/>
                    <a:pt x="419" y="199"/>
                    <a:pt x="362" y="203"/>
                  </a:cubicBezTo>
                  <a:cubicBezTo>
                    <a:pt x="337" y="205"/>
                    <a:pt x="312" y="206"/>
                    <a:pt x="286" y="206"/>
                  </a:cubicBezTo>
                  <a:cubicBezTo>
                    <a:pt x="199" y="206"/>
                    <a:pt x="110" y="192"/>
                    <a:pt x="44" y="131"/>
                  </a:cubicBezTo>
                  <a:cubicBezTo>
                    <a:pt x="40" y="128"/>
                    <a:pt x="35" y="126"/>
                    <a:pt x="31" y="126"/>
                  </a:cubicBezTo>
                  <a:cubicBezTo>
                    <a:pt x="16" y="126"/>
                    <a:pt x="1" y="146"/>
                    <a:pt x="17" y="158"/>
                  </a:cubicBezTo>
                  <a:cubicBezTo>
                    <a:pt x="75" y="213"/>
                    <a:pt x="143" y="237"/>
                    <a:pt x="222" y="244"/>
                  </a:cubicBezTo>
                  <a:cubicBezTo>
                    <a:pt x="240" y="247"/>
                    <a:pt x="260" y="248"/>
                    <a:pt x="279" y="248"/>
                  </a:cubicBezTo>
                  <a:cubicBezTo>
                    <a:pt x="306" y="248"/>
                    <a:pt x="334" y="246"/>
                    <a:pt x="362" y="244"/>
                  </a:cubicBezTo>
                  <a:cubicBezTo>
                    <a:pt x="389" y="240"/>
                    <a:pt x="433" y="244"/>
                    <a:pt x="457" y="224"/>
                  </a:cubicBezTo>
                  <a:cubicBezTo>
                    <a:pt x="501" y="190"/>
                    <a:pt x="485" y="122"/>
                    <a:pt x="444" y="90"/>
                  </a:cubicBezTo>
                  <a:cubicBezTo>
                    <a:pt x="409" y="67"/>
                    <a:pt x="365" y="60"/>
                    <a:pt x="324" y="49"/>
                  </a:cubicBezTo>
                  <a:cubicBezTo>
                    <a:pt x="262" y="32"/>
                    <a:pt x="201" y="15"/>
                    <a:pt x="136" y="2"/>
                  </a:cubicBezTo>
                  <a:cubicBezTo>
                    <a:pt x="134" y="1"/>
                    <a:pt x="132" y="1"/>
                    <a:pt x="130"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17"/>
            <p:cNvSpPr/>
            <p:nvPr/>
          </p:nvSpPr>
          <p:spPr>
            <a:xfrm flipH="1">
              <a:off x="6433343" y="3369721"/>
              <a:ext cx="29958" cy="6692"/>
            </a:xfrm>
            <a:custGeom>
              <a:rect b="b" l="l" r="r" t="t"/>
              <a:pathLst>
                <a:path extrusionOk="0" h="107" w="479">
                  <a:moveTo>
                    <a:pt x="341" y="0"/>
                  </a:moveTo>
                  <a:cubicBezTo>
                    <a:pt x="231" y="0"/>
                    <a:pt x="122" y="19"/>
                    <a:pt x="17" y="55"/>
                  </a:cubicBezTo>
                  <a:cubicBezTo>
                    <a:pt x="1" y="62"/>
                    <a:pt x="1" y="85"/>
                    <a:pt x="17" y="93"/>
                  </a:cubicBezTo>
                  <a:cubicBezTo>
                    <a:pt x="41" y="102"/>
                    <a:pt x="65" y="106"/>
                    <a:pt x="88" y="106"/>
                  </a:cubicBezTo>
                  <a:cubicBezTo>
                    <a:pt x="125" y="106"/>
                    <a:pt x="160" y="95"/>
                    <a:pt x="192" y="72"/>
                  </a:cubicBezTo>
                  <a:cubicBezTo>
                    <a:pt x="197" y="67"/>
                    <a:pt x="200" y="59"/>
                    <a:pt x="201" y="52"/>
                  </a:cubicBezTo>
                  <a:lnTo>
                    <a:pt x="201" y="52"/>
                  </a:lnTo>
                  <a:cubicBezTo>
                    <a:pt x="248" y="45"/>
                    <a:pt x="295" y="41"/>
                    <a:pt x="343" y="41"/>
                  </a:cubicBezTo>
                  <a:cubicBezTo>
                    <a:pt x="379" y="41"/>
                    <a:pt x="415" y="43"/>
                    <a:pt x="451" y="48"/>
                  </a:cubicBezTo>
                  <a:cubicBezTo>
                    <a:pt x="453" y="48"/>
                    <a:pt x="454" y="48"/>
                    <a:pt x="455" y="48"/>
                  </a:cubicBezTo>
                  <a:cubicBezTo>
                    <a:pt x="478" y="48"/>
                    <a:pt x="477" y="11"/>
                    <a:pt x="451" y="7"/>
                  </a:cubicBezTo>
                  <a:cubicBezTo>
                    <a:pt x="415" y="3"/>
                    <a:pt x="378" y="0"/>
                    <a:pt x="341"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17"/>
            <p:cNvSpPr/>
            <p:nvPr/>
          </p:nvSpPr>
          <p:spPr>
            <a:xfrm flipH="1">
              <a:off x="6425463" y="3528328"/>
              <a:ext cx="25893" cy="21952"/>
            </a:xfrm>
            <a:custGeom>
              <a:rect b="b" l="l" r="r" t="t"/>
              <a:pathLst>
                <a:path extrusionOk="0" h="351" w="414">
                  <a:moveTo>
                    <a:pt x="185" y="1"/>
                  </a:moveTo>
                  <a:cubicBezTo>
                    <a:pt x="182" y="1"/>
                    <a:pt x="178" y="2"/>
                    <a:pt x="174" y="4"/>
                  </a:cubicBezTo>
                  <a:cubicBezTo>
                    <a:pt x="100" y="48"/>
                    <a:pt x="1" y="117"/>
                    <a:pt x="21" y="219"/>
                  </a:cubicBezTo>
                  <a:cubicBezTo>
                    <a:pt x="42" y="321"/>
                    <a:pt x="146" y="351"/>
                    <a:pt x="240" y="351"/>
                  </a:cubicBezTo>
                  <a:cubicBezTo>
                    <a:pt x="255" y="351"/>
                    <a:pt x="270" y="350"/>
                    <a:pt x="284" y="349"/>
                  </a:cubicBezTo>
                  <a:cubicBezTo>
                    <a:pt x="325" y="345"/>
                    <a:pt x="369" y="345"/>
                    <a:pt x="393" y="304"/>
                  </a:cubicBezTo>
                  <a:cubicBezTo>
                    <a:pt x="414" y="267"/>
                    <a:pt x="407" y="219"/>
                    <a:pt x="390" y="182"/>
                  </a:cubicBezTo>
                  <a:cubicBezTo>
                    <a:pt x="359" y="111"/>
                    <a:pt x="290" y="66"/>
                    <a:pt x="217" y="66"/>
                  </a:cubicBezTo>
                  <a:cubicBezTo>
                    <a:pt x="202" y="66"/>
                    <a:pt x="187" y="68"/>
                    <a:pt x="171" y="72"/>
                  </a:cubicBezTo>
                  <a:cubicBezTo>
                    <a:pt x="149" y="79"/>
                    <a:pt x="157" y="113"/>
                    <a:pt x="181" y="113"/>
                  </a:cubicBezTo>
                  <a:cubicBezTo>
                    <a:pt x="182" y="113"/>
                    <a:pt x="184" y="113"/>
                    <a:pt x="185" y="113"/>
                  </a:cubicBezTo>
                  <a:cubicBezTo>
                    <a:pt x="196" y="110"/>
                    <a:pt x="208" y="108"/>
                    <a:pt x="219" y="108"/>
                  </a:cubicBezTo>
                  <a:cubicBezTo>
                    <a:pt x="269" y="108"/>
                    <a:pt x="318" y="137"/>
                    <a:pt x="346" y="182"/>
                  </a:cubicBezTo>
                  <a:cubicBezTo>
                    <a:pt x="376" y="232"/>
                    <a:pt x="376" y="284"/>
                    <a:pt x="294" y="308"/>
                  </a:cubicBezTo>
                  <a:cubicBezTo>
                    <a:pt x="283" y="311"/>
                    <a:pt x="269" y="312"/>
                    <a:pt x="255" y="312"/>
                  </a:cubicBezTo>
                  <a:cubicBezTo>
                    <a:pt x="237" y="312"/>
                    <a:pt x="217" y="310"/>
                    <a:pt x="199" y="308"/>
                  </a:cubicBezTo>
                  <a:cubicBezTo>
                    <a:pt x="124" y="301"/>
                    <a:pt x="35" y="250"/>
                    <a:pt x="66" y="158"/>
                  </a:cubicBezTo>
                  <a:cubicBezTo>
                    <a:pt x="86" y="103"/>
                    <a:pt x="147" y="69"/>
                    <a:pt x="195" y="38"/>
                  </a:cubicBezTo>
                  <a:cubicBezTo>
                    <a:pt x="216" y="29"/>
                    <a:pt x="204" y="1"/>
                    <a:pt x="185"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17"/>
            <p:cNvSpPr/>
            <p:nvPr/>
          </p:nvSpPr>
          <p:spPr>
            <a:xfrm flipH="1">
              <a:off x="6267043" y="3555346"/>
              <a:ext cx="29520" cy="15761"/>
            </a:xfrm>
            <a:custGeom>
              <a:rect b="b" l="l" r="r" t="t"/>
              <a:pathLst>
                <a:path extrusionOk="0" h="252" w="472">
                  <a:moveTo>
                    <a:pt x="316" y="0"/>
                  </a:moveTo>
                  <a:cubicBezTo>
                    <a:pt x="313" y="0"/>
                    <a:pt x="311" y="1"/>
                    <a:pt x="308" y="2"/>
                  </a:cubicBezTo>
                  <a:cubicBezTo>
                    <a:pt x="236" y="29"/>
                    <a:pt x="165" y="57"/>
                    <a:pt x="93" y="84"/>
                  </a:cubicBezTo>
                  <a:cubicBezTo>
                    <a:pt x="59" y="98"/>
                    <a:pt x="14" y="111"/>
                    <a:pt x="11" y="152"/>
                  </a:cubicBezTo>
                  <a:cubicBezTo>
                    <a:pt x="1" y="251"/>
                    <a:pt x="185" y="248"/>
                    <a:pt x="243" y="251"/>
                  </a:cubicBezTo>
                  <a:cubicBezTo>
                    <a:pt x="255" y="251"/>
                    <a:pt x="273" y="252"/>
                    <a:pt x="293" y="252"/>
                  </a:cubicBezTo>
                  <a:cubicBezTo>
                    <a:pt x="365" y="252"/>
                    <a:pt x="471" y="243"/>
                    <a:pt x="469" y="169"/>
                  </a:cubicBezTo>
                  <a:cubicBezTo>
                    <a:pt x="463" y="101"/>
                    <a:pt x="357" y="87"/>
                    <a:pt x="278" y="87"/>
                  </a:cubicBezTo>
                  <a:cubicBezTo>
                    <a:pt x="251" y="87"/>
                    <a:pt x="227" y="89"/>
                    <a:pt x="212" y="90"/>
                  </a:cubicBezTo>
                  <a:cubicBezTo>
                    <a:pt x="185" y="90"/>
                    <a:pt x="185" y="131"/>
                    <a:pt x="212" y="131"/>
                  </a:cubicBezTo>
                  <a:cubicBezTo>
                    <a:pt x="243" y="128"/>
                    <a:pt x="274" y="128"/>
                    <a:pt x="305" y="128"/>
                  </a:cubicBezTo>
                  <a:cubicBezTo>
                    <a:pt x="315" y="131"/>
                    <a:pt x="458" y="142"/>
                    <a:pt x="390" y="200"/>
                  </a:cubicBezTo>
                  <a:cubicBezTo>
                    <a:pt x="379" y="207"/>
                    <a:pt x="321" y="207"/>
                    <a:pt x="305" y="207"/>
                  </a:cubicBezTo>
                  <a:cubicBezTo>
                    <a:pt x="289" y="208"/>
                    <a:pt x="273" y="209"/>
                    <a:pt x="256" y="209"/>
                  </a:cubicBezTo>
                  <a:cubicBezTo>
                    <a:pt x="239" y="209"/>
                    <a:pt x="222" y="208"/>
                    <a:pt x="206" y="207"/>
                  </a:cubicBezTo>
                  <a:cubicBezTo>
                    <a:pt x="198" y="207"/>
                    <a:pt x="187" y="207"/>
                    <a:pt x="176" y="207"/>
                  </a:cubicBezTo>
                  <a:cubicBezTo>
                    <a:pt x="145" y="207"/>
                    <a:pt x="107" y="205"/>
                    <a:pt x="93" y="193"/>
                  </a:cubicBezTo>
                  <a:cubicBezTo>
                    <a:pt x="86" y="172"/>
                    <a:pt x="75" y="156"/>
                    <a:pt x="69" y="139"/>
                  </a:cubicBezTo>
                  <a:cubicBezTo>
                    <a:pt x="86" y="128"/>
                    <a:pt x="106" y="122"/>
                    <a:pt x="127" y="115"/>
                  </a:cubicBezTo>
                  <a:cubicBezTo>
                    <a:pt x="192" y="90"/>
                    <a:pt x="256" y="63"/>
                    <a:pt x="318" y="40"/>
                  </a:cubicBezTo>
                  <a:cubicBezTo>
                    <a:pt x="339" y="30"/>
                    <a:pt x="334" y="0"/>
                    <a:pt x="316"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17"/>
            <p:cNvSpPr/>
            <p:nvPr/>
          </p:nvSpPr>
          <p:spPr>
            <a:xfrm flipH="1">
              <a:off x="6167538" y="3366031"/>
              <a:ext cx="18575" cy="17324"/>
            </a:xfrm>
            <a:custGeom>
              <a:rect b="b" l="l" r="r" t="t"/>
              <a:pathLst>
                <a:path extrusionOk="0" h="277" w="297">
                  <a:moveTo>
                    <a:pt x="203" y="1"/>
                  </a:moveTo>
                  <a:cubicBezTo>
                    <a:pt x="188" y="1"/>
                    <a:pt x="172" y="6"/>
                    <a:pt x="157" y="18"/>
                  </a:cubicBezTo>
                  <a:cubicBezTo>
                    <a:pt x="141" y="31"/>
                    <a:pt x="156" y="51"/>
                    <a:pt x="172" y="51"/>
                  </a:cubicBezTo>
                  <a:cubicBezTo>
                    <a:pt x="177" y="51"/>
                    <a:pt x="182" y="49"/>
                    <a:pt x="187" y="45"/>
                  </a:cubicBezTo>
                  <a:cubicBezTo>
                    <a:pt x="194" y="40"/>
                    <a:pt x="200" y="38"/>
                    <a:pt x="206" y="38"/>
                  </a:cubicBezTo>
                  <a:cubicBezTo>
                    <a:pt x="228" y="38"/>
                    <a:pt x="245" y="68"/>
                    <a:pt x="245" y="90"/>
                  </a:cubicBezTo>
                  <a:cubicBezTo>
                    <a:pt x="249" y="103"/>
                    <a:pt x="245" y="121"/>
                    <a:pt x="239" y="134"/>
                  </a:cubicBezTo>
                  <a:cubicBezTo>
                    <a:pt x="228" y="168"/>
                    <a:pt x="204" y="202"/>
                    <a:pt x="173" y="223"/>
                  </a:cubicBezTo>
                  <a:cubicBezTo>
                    <a:pt x="159" y="231"/>
                    <a:pt x="142" y="236"/>
                    <a:pt x="125" y="236"/>
                  </a:cubicBezTo>
                  <a:cubicBezTo>
                    <a:pt x="107" y="236"/>
                    <a:pt x="89" y="230"/>
                    <a:pt x="75" y="216"/>
                  </a:cubicBezTo>
                  <a:cubicBezTo>
                    <a:pt x="48" y="193"/>
                    <a:pt x="57" y="144"/>
                    <a:pt x="87" y="133"/>
                  </a:cubicBezTo>
                  <a:lnTo>
                    <a:pt x="87" y="133"/>
                  </a:lnTo>
                  <a:cubicBezTo>
                    <a:pt x="88" y="143"/>
                    <a:pt x="88" y="152"/>
                    <a:pt x="88" y="162"/>
                  </a:cubicBezTo>
                  <a:cubicBezTo>
                    <a:pt x="90" y="175"/>
                    <a:pt x="101" y="182"/>
                    <a:pt x="111" y="182"/>
                  </a:cubicBezTo>
                  <a:cubicBezTo>
                    <a:pt x="121" y="182"/>
                    <a:pt x="131" y="175"/>
                    <a:pt x="129" y="162"/>
                  </a:cubicBezTo>
                  <a:cubicBezTo>
                    <a:pt x="129" y="144"/>
                    <a:pt x="129" y="127"/>
                    <a:pt x="126" y="111"/>
                  </a:cubicBezTo>
                  <a:cubicBezTo>
                    <a:pt x="126" y="100"/>
                    <a:pt x="119" y="90"/>
                    <a:pt x="105" y="90"/>
                  </a:cubicBezTo>
                  <a:cubicBezTo>
                    <a:pt x="103" y="90"/>
                    <a:pt x="102" y="90"/>
                    <a:pt x="100" y="90"/>
                  </a:cubicBezTo>
                  <a:cubicBezTo>
                    <a:pt x="41" y="90"/>
                    <a:pt x="0" y="160"/>
                    <a:pt x="23" y="213"/>
                  </a:cubicBezTo>
                  <a:cubicBezTo>
                    <a:pt x="40" y="256"/>
                    <a:pt x="84" y="276"/>
                    <a:pt x="128" y="276"/>
                  </a:cubicBezTo>
                  <a:cubicBezTo>
                    <a:pt x="147" y="276"/>
                    <a:pt x="167" y="272"/>
                    <a:pt x="184" y="264"/>
                  </a:cubicBezTo>
                  <a:cubicBezTo>
                    <a:pt x="245" y="234"/>
                    <a:pt x="296" y="148"/>
                    <a:pt x="286" y="76"/>
                  </a:cubicBezTo>
                  <a:cubicBezTo>
                    <a:pt x="279" y="33"/>
                    <a:pt x="242" y="1"/>
                    <a:pt x="203"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17"/>
            <p:cNvSpPr/>
            <p:nvPr/>
          </p:nvSpPr>
          <p:spPr>
            <a:xfrm flipH="1">
              <a:off x="6308446" y="3294858"/>
              <a:ext cx="35524" cy="12133"/>
            </a:xfrm>
            <a:custGeom>
              <a:rect b="b" l="l" r="r" t="t"/>
              <a:pathLst>
                <a:path extrusionOk="0" h="194" w="568">
                  <a:moveTo>
                    <a:pt x="289" y="0"/>
                  </a:moveTo>
                  <a:cubicBezTo>
                    <a:pt x="188" y="0"/>
                    <a:pt x="87" y="40"/>
                    <a:pt x="11" y="112"/>
                  </a:cubicBezTo>
                  <a:cubicBezTo>
                    <a:pt x="1" y="122"/>
                    <a:pt x="4" y="143"/>
                    <a:pt x="21" y="146"/>
                  </a:cubicBezTo>
                  <a:cubicBezTo>
                    <a:pt x="118" y="167"/>
                    <a:pt x="230" y="193"/>
                    <a:pt x="335" y="193"/>
                  </a:cubicBezTo>
                  <a:cubicBezTo>
                    <a:pt x="363" y="193"/>
                    <a:pt x="390" y="191"/>
                    <a:pt x="417" y="187"/>
                  </a:cubicBezTo>
                  <a:cubicBezTo>
                    <a:pt x="499" y="176"/>
                    <a:pt x="567" y="108"/>
                    <a:pt x="530" y="23"/>
                  </a:cubicBezTo>
                  <a:cubicBezTo>
                    <a:pt x="527" y="16"/>
                    <a:pt x="521" y="13"/>
                    <a:pt x="515" y="13"/>
                  </a:cubicBezTo>
                  <a:cubicBezTo>
                    <a:pt x="502" y="13"/>
                    <a:pt x="489" y="27"/>
                    <a:pt x="496" y="44"/>
                  </a:cubicBezTo>
                  <a:cubicBezTo>
                    <a:pt x="510" y="71"/>
                    <a:pt x="489" y="115"/>
                    <a:pt x="465" y="129"/>
                  </a:cubicBezTo>
                  <a:cubicBezTo>
                    <a:pt x="438" y="146"/>
                    <a:pt x="407" y="149"/>
                    <a:pt x="376" y="149"/>
                  </a:cubicBezTo>
                  <a:cubicBezTo>
                    <a:pt x="342" y="149"/>
                    <a:pt x="305" y="146"/>
                    <a:pt x="271" y="143"/>
                  </a:cubicBezTo>
                  <a:cubicBezTo>
                    <a:pt x="202" y="137"/>
                    <a:pt x="136" y="126"/>
                    <a:pt x="70" y="113"/>
                  </a:cubicBezTo>
                  <a:lnTo>
                    <a:pt x="70" y="113"/>
                  </a:lnTo>
                  <a:cubicBezTo>
                    <a:pt x="135" y="66"/>
                    <a:pt x="212" y="42"/>
                    <a:pt x="290" y="42"/>
                  </a:cubicBezTo>
                  <a:cubicBezTo>
                    <a:pt x="339" y="42"/>
                    <a:pt x="388" y="51"/>
                    <a:pt x="434" y="71"/>
                  </a:cubicBezTo>
                  <a:cubicBezTo>
                    <a:pt x="437" y="72"/>
                    <a:pt x="440" y="72"/>
                    <a:pt x="442" y="72"/>
                  </a:cubicBezTo>
                  <a:cubicBezTo>
                    <a:pt x="460" y="72"/>
                    <a:pt x="466" y="42"/>
                    <a:pt x="444" y="33"/>
                  </a:cubicBezTo>
                  <a:cubicBezTo>
                    <a:pt x="394" y="11"/>
                    <a:pt x="341" y="0"/>
                    <a:pt x="289"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17"/>
            <p:cNvSpPr/>
            <p:nvPr/>
          </p:nvSpPr>
          <p:spPr>
            <a:xfrm flipH="1">
              <a:off x="6241588" y="3341702"/>
              <a:ext cx="34899" cy="15073"/>
            </a:xfrm>
            <a:custGeom>
              <a:rect b="b" l="l" r="r" t="t"/>
              <a:pathLst>
                <a:path extrusionOk="0" h="241" w="558">
                  <a:moveTo>
                    <a:pt x="345" y="1"/>
                  </a:moveTo>
                  <a:cubicBezTo>
                    <a:pt x="338" y="1"/>
                    <a:pt x="331" y="1"/>
                    <a:pt x="325" y="1"/>
                  </a:cubicBezTo>
                  <a:cubicBezTo>
                    <a:pt x="225" y="1"/>
                    <a:pt x="127" y="4"/>
                    <a:pt x="28" y="8"/>
                  </a:cubicBezTo>
                  <a:cubicBezTo>
                    <a:pt x="0" y="8"/>
                    <a:pt x="0" y="49"/>
                    <a:pt x="28" y="49"/>
                  </a:cubicBezTo>
                  <a:cubicBezTo>
                    <a:pt x="127" y="45"/>
                    <a:pt x="225" y="42"/>
                    <a:pt x="325" y="42"/>
                  </a:cubicBezTo>
                  <a:cubicBezTo>
                    <a:pt x="335" y="42"/>
                    <a:pt x="343" y="41"/>
                    <a:pt x="350" y="41"/>
                  </a:cubicBezTo>
                  <a:cubicBezTo>
                    <a:pt x="374" y="41"/>
                    <a:pt x="379" y="45"/>
                    <a:pt x="400" y="83"/>
                  </a:cubicBezTo>
                  <a:cubicBezTo>
                    <a:pt x="430" y="134"/>
                    <a:pt x="420" y="124"/>
                    <a:pt x="379" y="141"/>
                  </a:cubicBezTo>
                  <a:cubicBezTo>
                    <a:pt x="328" y="165"/>
                    <a:pt x="277" y="182"/>
                    <a:pt x="222" y="199"/>
                  </a:cubicBezTo>
                  <a:cubicBezTo>
                    <a:pt x="200" y="205"/>
                    <a:pt x="208" y="241"/>
                    <a:pt x="228" y="241"/>
                  </a:cubicBezTo>
                  <a:cubicBezTo>
                    <a:pt x="229" y="241"/>
                    <a:pt x="231" y="240"/>
                    <a:pt x="233" y="240"/>
                  </a:cubicBezTo>
                  <a:cubicBezTo>
                    <a:pt x="301" y="220"/>
                    <a:pt x="557" y="161"/>
                    <a:pt x="479" y="45"/>
                  </a:cubicBezTo>
                  <a:cubicBezTo>
                    <a:pt x="448" y="3"/>
                    <a:pt x="395" y="1"/>
                    <a:pt x="345"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17"/>
            <p:cNvSpPr/>
            <p:nvPr/>
          </p:nvSpPr>
          <p:spPr>
            <a:xfrm flipH="1">
              <a:off x="6933119" y="3545152"/>
              <a:ext cx="41966" cy="28082"/>
            </a:xfrm>
            <a:custGeom>
              <a:rect b="b" l="l" r="r" t="t"/>
              <a:pathLst>
                <a:path extrusionOk="0" h="449" w="671">
                  <a:moveTo>
                    <a:pt x="381" y="120"/>
                  </a:moveTo>
                  <a:cubicBezTo>
                    <a:pt x="434" y="137"/>
                    <a:pt x="495" y="157"/>
                    <a:pt x="537" y="196"/>
                  </a:cubicBezTo>
                  <a:cubicBezTo>
                    <a:pt x="612" y="267"/>
                    <a:pt x="534" y="360"/>
                    <a:pt x="462" y="390"/>
                  </a:cubicBezTo>
                  <a:cubicBezTo>
                    <a:pt x="434" y="402"/>
                    <a:pt x="401" y="412"/>
                    <a:pt x="368" y="412"/>
                  </a:cubicBezTo>
                  <a:cubicBezTo>
                    <a:pt x="345" y="412"/>
                    <a:pt x="322" y="407"/>
                    <a:pt x="302" y="394"/>
                  </a:cubicBezTo>
                  <a:cubicBezTo>
                    <a:pt x="237" y="356"/>
                    <a:pt x="271" y="267"/>
                    <a:pt x="302" y="212"/>
                  </a:cubicBezTo>
                  <a:cubicBezTo>
                    <a:pt x="323" y="177"/>
                    <a:pt x="350" y="146"/>
                    <a:pt x="381" y="120"/>
                  </a:cubicBezTo>
                  <a:close/>
                  <a:moveTo>
                    <a:pt x="546" y="0"/>
                  </a:moveTo>
                  <a:cubicBezTo>
                    <a:pt x="544" y="0"/>
                    <a:pt x="542" y="1"/>
                    <a:pt x="540" y="1"/>
                  </a:cubicBezTo>
                  <a:cubicBezTo>
                    <a:pt x="479" y="11"/>
                    <a:pt x="421" y="36"/>
                    <a:pt x="371" y="73"/>
                  </a:cubicBezTo>
                  <a:lnTo>
                    <a:pt x="371" y="73"/>
                  </a:lnTo>
                  <a:cubicBezTo>
                    <a:pt x="333" y="65"/>
                    <a:pt x="293" y="61"/>
                    <a:pt x="253" y="61"/>
                  </a:cubicBezTo>
                  <a:cubicBezTo>
                    <a:pt x="173" y="61"/>
                    <a:pt x="94" y="77"/>
                    <a:pt x="22" y="107"/>
                  </a:cubicBezTo>
                  <a:cubicBezTo>
                    <a:pt x="1" y="116"/>
                    <a:pt x="6" y="146"/>
                    <a:pt x="24" y="146"/>
                  </a:cubicBezTo>
                  <a:cubicBezTo>
                    <a:pt x="26" y="146"/>
                    <a:pt x="29" y="146"/>
                    <a:pt x="32" y="144"/>
                  </a:cubicBezTo>
                  <a:cubicBezTo>
                    <a:pt x="101" y="117"/>
                    <a:pt x="174" y="102"/>
                    <a:pt x="246" y="102"/>
                  </a:cubicBezTo>
                  <a:cubicBezTo>
                    <a:pt x="274" y="102"/>
                    <a:pt x="302" y="104"/>
                    <a:pt x="330" y="109"/>
                  </a:cubicBezTo>
                  <a:lnTo>
                    <a:pt x="330" y="109"/>
                  </a:lnTo>
                  <a:cubicBezTo>
                    <a:pt x="284" y="154"/>
                    <a:pt x="250" y="212"/>
                    <a:pt x="233" y="278"/>
                  </a:cubicBezTo>
                  <a:cubicBezTo>
                    <a:pt x="202" y="393"/>
                    <a:pt x="278" y="449"/>
                    <a:pt x="372" y="449"/>
                  </a:cubicBezTo>
                  <a:cubicBezTo>
                    <a:pt x="402" y="449"/>
                    <a:pt x="434" y="443"/>
                    <a:pt x="466" y="431"/>
                  </a:cubicBezTo>
                  <a:cubicBezTo>
                    <a:pt x="588" y="387"/>
                    <a:pt x="670" y="237"/>
                    <a:pt x="537" y="144"/>
                  </a:cubicBezTo>
                  <a:cubicBezTo>
                    <a:pt x="502" y="120"/>
                    <a:pt x="464" y="102"/>
                    <a:pt x="425" y="88"/>
                  </a:cubicBezTo>
                  <a:lnTo>
                    <a:pt x="425" y="88"/>
                  </a:lnTo>
                  <a:cubicBezTo>
                    <a:pt x="463" y="64"/>
                    <a:pt x="506" y="48"/>
                    <a:pt x="551" y="39"/>
                  </a:cubicBezTo>
                  <a:cubicBezTo>
                    <a:pt x="576" y="36"/>
                    <a:pt x="569" y="0"/>
                    <a:pt x="546" y="0"/>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17"/>
            <p:cNvSpPr/>
            <p:nvPr/>
          </p:nvSpPr>
          <p:spPr>
            <a:xfrm flipH="1">
              <a:off x="7001478" y="3446585"/>
              <a:ext cx="13697" cy="23516"/>
            </a:xfrm>
            <a:custGeom>
              <a:rect b="b" l="l" r="r" t="t"/>
              <a:pathLst>
                <a:path extrusionOk="0" h="376" w="219">
                  <a:moveTo>
                    <a:pt x="70" y="0"/>
                  </a:moveTo>
                  <a:cubicBezTo>
                    <a:pt x="54" y="0"/>
                    <a:pt x="38" y="4"/>
                    <a:pt x="21" y="11"/>
                  </a:cubicBezTo>
                  <a:cubicBezTo>
                    <a:pt x="0" y="19"/>
                    <a:pt x="13" y="49"/>
                    <a:pt x="33" y="49"/>
                  </a:cubicBezTo>
                  <a:cubicBezTo>
                    <a:pt x="36" y="49"/>
                    <a:pt x="39" y="49"/>
                    <a:pt x="42" y="48"/>
                  </a:cubicBezTo>
                  <a:cubicBezTo>
                    <a:pt x="56" y="41"/>
                    <a:pt x="68" y="39"/>
                    <a:pt x="79" y="39"/>
                  </a:cubicBezTo>
                  <a:cubicBezTo>
                    <a:pt x="160" y="39"/>
                    <a:pt x="171" y="183"/>
                    <a:pt x="168" y="246"/>
                  </a:cubicBezTo>
                  <a:cubicBezTo>
                    <a:pt x="165" y="273"/>
                    <a:pt x="150" y="330"/>
                    <a:pt x="126" y="330"/>
                  </a:cubicBezTo>
                  <a:cubicBezTo>
                    <a:pt x="119" y="330"/>
                    <a:pt x="111" y="325"/>
                    <a:pt x="103" y="314"/>
                  </a:cubicBezTo>
                  <a:cubicBezTo>
                    <a:pt x="83" y="283"/>
                    <a:pt x="89" y="222"/>
                    <a:pt x="92" y="188"/>
                  </a:cubicBezTo>
                  <a:cubicBezTo>
                    <a:pt x="94" y="176"/>
                    <a:pt x="85" y="170"/>
                    <a:pt x="74" y="170"/>
                  </a:cubicBezTo>
                  <a:cubicBezTo>
                    <a:pt x="64" y="170"/>
                    <a:pt x="53" y="176"/>
                    <a:pt x="51" y="188"/>
                  </a:cubicBezTo>
                  <a:cubicBezTo>
                    <a:pt x="45" y="236"/>
                    <a:pt x="42" y="351"/>
                    <a:pt x="100" y="372"/>
                  </a:cubicBezTo>
                  <a:cubicBezTo>
                    <a:pt x="108" y="375"/>
                    <a:pt x="115" y="376"/>
                    <a:pt x="122" y="376"/>
                  </a:cubicBezTo>
                  <a:cubicBezTo>
                    <a:pt x="170" y="376"/>
                    <a:pt x="199" y="322"/>
                    <a:pt x="205" y="280"/>
                  </a:cubicBezTo>
                  <a:cubicBezTo>
                    <a:pt x="215" y="211"/>
                    <a:pt x="219" y="116"/>
                    <a:pt x="174" y="58"/>
                  </a:cubicBezTo>
                  <a:cubicBezTo>
                    <a:pt x="147" y="21"/>
                    <a:pt x="110" y="0"/>
                    <a:pt x="70"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17"/>
            <p:cNvSpPr/>
            <p:nvPr/>
          </p:nvSpPr>
          <p:spPr>
            <a:xfrm flipH="1">
              <a:off x="6962889" y="3393299"/>
              <a:ext cx="17074" cy="25893"/>
            </a:xfrm>
            <a:custGeom>
              <a:rect b="b" l="l" r="r" t="t"/>
              <a:pathLst>
                <a:path extrusionOk="0" h="414" w="273">
                  <a:moveTo>
                    <a:pt x="221" y="250"/>
                  </a:moveTo>
                  <a:lnTo>
                    <a:pt x="221" y="250"/>
                  </a:lnTo>
                  <a:cubicBezTo>
                    <a:pt x="219" y="256"/>
                    <a:pt x="218" y="262"/>
                    <a:pt x="216" y="269"/>
                  </a:cubicBezTo>
                  <a:cubicBezTo>
                    <a:pt x="208" y="303"/>
                    <a:pt x="145" y="377"/>
                    <a:pt x="101" y="377"/>
                  </a:cubicBezTo>
                  <a:cubicBezTo>
                    <a:pt x="88" y="377"/>
                    <a:pt x="77" y="370"/>
                    <a:pt x="69" y="354"/>
                  </a:cubicBezTo>
                  <a:cubicBezTo>
                    <a:pt x="45" y="299"/>
                    <a:pt x="164" y="279"/>
                    <a:pt x="199" y="261"/>
                  </a:cubicBezTo>
                  <a:cubicBezTo>
                    <a:pt x="207" y="258"/>
                    <a:pt x="214" y="254"/>
                    <a:pt x="221" y="250"/>
                  </a:cubicBezTo>
                  <a:close/>
                  <a:moveTo>
                    <a:pt x="130" y="1"/>
                  </a:moveTo>
                  <a:cubicBezTo>
                    <a:pt x="122" y="1"/>
                    <a:pt x="113" y="3"/>
                    <a:pt x="103" y="6"/>
                  </a:cubicBezTo>
                  <a:cubicBezTo>
                    <a:pt x="96" y="6"/>
                    <a:pt x="86" y="16"/>
                    <a:pt x="90" y="23"/>
                  </a:cubicBezTo>
                  <a:cubicBezTo>
                    <a:pt x="99" y="105"/>
                    <a:pt x="146" y="168"/>
                    <a:pt x="217" y="201"/>
                  </a:cubicBezTo>
                  <a:lnTo>
                    <a:pt x="217" y="201"/>
                  </a:lnTo>
                  <a:cubicBezTo>
                    <a:pt x="167" y="251"/>
                    <a:pt x="68" y="243"/>
                    <a:pt x="28" y="313"/>
                  </a:cubicBezTo>
                  <a:cubicBezTo>
                    <a:pt x="0" y="364"/>
                    <a:pt x="24" y="405"/>
                    <a:pt x="79" y="412"/>
                  </a:cubicBezTo>
                  <a:cubicBezTo>
                    <a:pt x="88" y="413"/>
                    <a:pt x="97" y="414"/>
                    <a:pt x="105" y="414"/>
                  </a:cubicBezTo>
                  <a:cubicBezTo>
                    <a:pt x="215" y="414"/>
                    <a:pt x="252" y="310"/>
                    <a:pt x="260" y="211"/>
                  </a:cubicBezTo>
                  <a:lnTo>
                    <a:pt x="260" y="211"/>
                  </a:lnTo>
                  <a:cubicBezTo>
                    <a:pt x="262" y="207"/>
                    <a:pt x="265" y="204"/>
                    <a:pt x="267" y="200"/>
                  </a:cubicBezTo>
                  <a:cubicBezTo>
                    <a:pt x="272" y="190"/>
                    <a:pt x="269" y="180"/>
                    <a:pt x="262" y="174"/>
                  </a:cubicBezTo>
                  <a:lnTo>
                    <a:pt x="262" y="174"/>
                  </a:lnTo>
                  <a:cubicBezTo>
                    <a:pt x="263" y="147"/>
                    <a:pt x="262" y="122"/>
                    <a:pt x="260" y="101"/>
                  </a:cubicBezTo>
                  <a:cubicBezTo>
                    <a:pt x="258" y="87"/>
                    <a:pt x="247" y="80"/>
                    <a:pt x="237" y="80"/>
                  </a:cubicBezTo>
                  <a:cubicBezTo>
                    <a:pt x="227" y="80"/>
                    <a:pt x="218" y="87"/>
                    <a:pt x="219" y="101"/>
                  </a:cubicBezTo>
                  <a:cubicBezTo>
                    <a:pt x="220" y="119"/>
                    <a:pt x="222" y="139"/>
                    <a:pt x="224" y="158"/>
                  </a:cubicBezTo>
                  <a:lnTo>
                    <a:pt x="224" y="158"/>
                  </a:lnTo>
                  <a:cubicBezTo>
                    <a:pt x="179" y="136"/>
                    <a:pt x="147" y="97"/>
                    <a:pt x="135" y="49"/>
                  </a:cubicBezTo>
                  <a:lnTo>
                    <a:pt x="135" y="49"/>
                  </a:lnTo>
                  <a:cubicBezTo>
                    <a:pt x="141" y="50"/>
                    <a:pt x="148" y="52"/>
                    <a:pt x="154" y="53"/>
                  </a:cubicBezTo>
                  <a:cubicBezTo>
                    <a:pt x="159" y="58"/>
                    <a:pt x="163" y="60"/>
                    <a:pt x="168" y="60"/>
                  </a:cubicBezTo>
                  <a:cubicBezTo>
                    <a:pt x="183" y="60"/>
                    <a:pt x="197" y="39"/>
                    <a:pt x="181" y="26"/>
                  </a:cubicBezTo>
                  <a:cubicBezTo>
                    <a:pt x="165" y="10"/>
                    <a:pt x="150" y="1"/>
                    <a:pt x="130"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17"/>
            <p:cNvSpPr/>
            <p:nvPr/>
          </p:nvSpPr>
          <p:spPr>
            <a:xfrm flipH="1">
              <a:off x="6904725" y="3557097"/>
              <a:ext cx="34398" cy="28019"/>
            </a:xfrm>
            <a:custGeom>
              <a:rect b="b" l="l" r="r" t="t"/>
              <a:pathLst>
                <a:path extrusionOk="0" h="448" w="550">
                  <a:moveTo>
                    <a:pt x="34" y="1"/>
                  </a:moveTo>
                  <a:cubicBezTo>
                    <a:pt x="9" y="1"/>
                    <a:pt x="1" y="39"/>
                    <a:pt x="27" y="42"/>
                  </a:cubicBezTo>
                  <a:cubicBezTo>
                    <a:pt x="163" y="70"/>
                    <a:pt x="344" y="114"/>
                    <a:pt x="444" y="220"/>
                  </a:cubicBezTo>
                  <a:cubicBezTo>
                    <a:pt x="474" y="254"/>
                    <a:pt x="505" y="298"/>
                    <a:pt x="491" y="343"/>
                  </a:cubicBezTo>
                  <a:cubicBezTo>
                    <a:pt x="476" y="384"/>
                    <a:pt x="432" y="405"/>
                    <a:pt x="391" y="405"/>
                  </a:cubicBezTo>
                  <a:cubicBezTo>
                    <a:pt x="386" y="405"/>
                    <a:pt x="380" y="405"/>
                    <a:pt x="375" y="404"/>
                  </a:cubicBezTo>
                  <a:cubicBezTo>
                    <a:pt x="290" y="390"/>
                    <a:pt x="252" y="308"/>
                    <a:pt x="236" y="234"/>
                  </a:cubicBezTo>
                  <a:cubicBezTo>
                    <a:pt x="233" y="224"/>
                    <a:pt x="224" y="220"/>
                    <a:pt x="216" y="220"/>
                  </a:cubicBezTo>
                  <a:cubicBezTo>
                    <a:pt x="203" y="220"/>
                    <a:pt x="190" y="229"/>
                    <a:pt x="195" y="243"/>
                  </a:cubicBezTo>
                  <a:cubicBezTo>
                    <a:pt x="215" y="329"/>
                    <a:pt x="259" y="418"/>
                    <a:pt x="348" y="442"/>
                  </a:cubicBezTo>
                  <a:cubicBezTo>
                    <a:pt x="362" y="446"/>
                    <a:pt x="377" y="448"/>
                    <a:pt x="391" y="448"/>
                  </a:cubicBezTo>
                  <a:cubicBezTo>
                    <a:pt x="454" y="448"/>
                    <a:pt x="515" y="412"/>
                    <a:pt x="532" y="346"/>
                  </a:cubicBezTo>
                  <a:cubicBezTo>
                    <a:pt x="549" y="257"/>
                    <a:pt x="471" y="179"/>
                    <a:pt x="406" y="138"/>
                  </a:cubicBezTo>
                  <a:cubicBezTo>
                    <a:pt x="297" y="67"/>
                    <a:pt x="163" y="26"/>
                    <a:pt x="37" y="1"/>
                  </a:cubicBezTo>
                  <a:cubicBezTo>
                    <a:pt x="36" y="1"/>
                    <a:pt x="35" y="1"/>
                    <a:pt x="34"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17"/>
            <p:cNvSpPr/>
            <p:nvPr/>
          </p:nvSpPr>
          <p:spPr>
            <a:xfrm flipH="1">
              <a:off x="6774950" y="3606318"/>
              <a:ext cx="28144" cy="17074"/>
            </a:xfrm>
            <a:custGeom>
              <a:rect b="b" l="l" r="r" t="t"/>
              <a:pathLst>
                <a:path extrusionOk="0" h="273" w="450">
                  <a:moveTo>
                    <a:pt x="388" y="0"/>
                  </a:moveTo>
                  <a:cubicBezTo>
                    <a:pt x="353" y="0"/>
                    <a:pt x="322" y="7"/>
                    <a:pt x="286" y="20"/>
                  </a:cubicBezTo>
                  <a:cubicBezTo>
                    <a:pt x="264" y="29"/>
                    <a:pt x="271" y="63"/>
                    <a:pt x="289" y="63"/>
                  </a:cubicBezTo>
                  <a:cubicBezTo>
                    <a:pt x="291" y="63"/>
                    <a:pt x="294" y="62"/>
                    <a:pt x="296" y="61"/>
                  </a:cubicBezTo>
                  <a:cubicBezTo>
                    <a:pt x="329" y="48"/>
                    <a:pt x="360" y="41"/>
                    <a:pt x="392" y="41"/>
                  </a:cubicBezTo>
                  <a:cubicBezTo>
                    <a:pt x="395" y="41"/>
                    <a:pt x="397" y="41"/>
                    <a:pt x="400" y="42"/>
                  </a:cubicBezTo>
                  <a:lnTo>
                    <a:pt x="400" y="42"/>
                  </a:lnTo>
                  <a:cubicBezTo>
                    <a:pt x="381" y="112"/>
                    <a:pt x="333" y="167"/>
                    <a:pt x="265" y="201"/>
                  </a:cubicBezTo>
                  <a:cubicBezTo>
                    <a:pt x="235" y="217"/>
                    <a:pt x="180" y="233"/>
                    <a:pt x="133" y="233"/>
                  </a:cubicBezTo>
                  <a:cubicBezTo>
                    <a:pt x="87" y="233"/>
                    <a:pt x="48" y="218"/>
                    <a:pt x="43" y="173"/>
                  </a:cubicBezTo>
                  <a:cubicBezTo>
                    <a:pt x="41" y="160"/>
                    <a:pt x="30" y="153"/>
                    <a:pt x="20" y="153"/>
                  </a:cubicBezTo>
                  <a:cubicBezTo>
                    <a:pt x="10" y="153"/>
                    <a:pt x="1" y="160"/>
                    <a:pt x="2" y="173"/>
                  </a:cubicBezTo>
                  <a:cubicBezTo>
                    <a:pt x="10" y="238"/>
                    <a:pt x="19" y="252"/>
                    <a:pt x="84" y="266"/>
                  </a:cubicBezTo>
                  <a:cubicBezTo>
                    <a:pt x="103" y="271"/>
                    <a:pt x="122" y="273"/>
                    <a:pt x="142" y="273"/>
                  </a:cubicBezTo>
                  <a:cubicBezTo>
                    <a:pt x="177" y="273"/>
                    <a:pt x="211" y="266"/>
                    <a:pt x="241" y="255"/>
                  </a:cubicBezTo>
                  <a:cubicBezTo>
                    <a:pt x="344" y="222"/>
                    <a:pt x="426" y="136"/>
                    <a:pt x="446" y="30"/>
                  </a:cubicBezTo>
                  <a:cubicBezTo>
                    <a:pt x="449" y="13"/>
                    <a:pt x="440" y="6"/>
                    <a:pt x="426" y="3"/>
                  </a:cubicBezTo>
                  <a:cubicBezTo>
                    <a:pt x="413" y="1"/>
                    <a:pt x="400" y="0"/>
                    <a:pt x="388"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17"/>
            <p:cNvSpPr/>
            <p:nvPr/>
          </p:nvSpPr>
          <p:spPr>
            <a:xfrm flipH="1">
              <a:off x="6700649" y="3561913"/>
              <a:ext cx="19701" cy="10382"/>
            </a:xfrm>
            <a:custGeom>
              <a:rect b="b" l="l" r="r" t="t"/>
              <a:pathLst>
                <a:path extrusionOk="0" h="166" w="315">
                  <a:moveTo>
                    <a:pt x="253" y="47"/>
                  </a:moveTo>
                  <a:cubicBezTo>
                    <a:pt x="259" y="47"/>
                    <a:pt x="265" y="47"/>
                    <a:pt x="272" y="48"/>
                  </a:cubicBezTo>
                  <a:lnTo>
                    <a:pt x="272" y="48"/>
                  </a:lnTo>
                  <a:cubicBezTo>
                    <a:pt x="263" y="88"/>
                    <a:pt x="222" y="109"/>
                    <a:pt x="181" y="118"/>
                  </a:cubicBezTo>
                  <a:lnTo>
                    <a:pt x="181" y="118"/>
                  </a:lnTo>
                  <a:cubicBezTo>
                    <a:pt x="182" y="116"/>
                    <a:pt x="184" y="115"/>
                    <a:pt x="185" y="112"/>
                  </a:cubicBezTo>
                  <a:cubicBezTo>
                    <a:pt x="199" y="95"/>
                    <a:pt x="209" y="78"/>
                    <a:pt x="223" y="58"/>
                  </a:cubicBezTo>
                  <a:cubicBezTo>
                    <a:pt x="225" y="56"/>
                    <a:pt x="226" y="53"/>
                    <a:pt x="226" y="49"/>
                  </a:cubicBezTo>
                  <a:lnTo>
                    <a:pt x="226" y="49"/>
                  </a:lnTo>
                  <a:cubicBezTo>
                    <a:pt x="235" y="48"/>
                    <a:pt x="244" y="47"/>
                    <a:pt x="253" y="47"/>
                  </a:cubicBezTo>
                  <a:close/>
                  <a:moveTo>
                    <a:pt x="102" y="41"/>
                  </a:moveTo>
                  <a:cubicBezTo>
                    <a:pt x="114" y="41"/>
                    <a:pt x="128" y="44"/>
                    <a:pt x="141" y="47"/>
                  </a:cubicBezTo>
                  <a:lnTo>
                    <a:pt x="141" y="47"/>
                  </a:lnTo>
                  <a:cubicBezTo>
                    <a:pt x="132" y="54"/>
                    <a:pt x="124" y="62"/>
                    <a:pt x="117" y="71"/>
                  </a:cubicBezTo>
                  <a:cubicBezTo>
                    <a:pt x="104" y="87"/>
                    <a:pt x="116" y="106"/>
                    <a:pt x="130" y="106"/>
                  </a:cubicBezTo>
                  <a:cubicBezTo>
                    <a:pt x="135" y="106"/>
                    <a:pt x="140" y="104"/>
                    <a:pt x="144" y="98"/>
                  </a:cubicBezTo>
                  <a:cubicBezTo>
                    <a:pt x="146" y="96"/>
                    <a:pt x="149" y="94"/>
                    <a:pt x="151" y="91"/>
                  </a:cubicBezTo>
                  <a:lnTo>
                    <a:pt x="151" y="91"/>
                  </a:lnTo>
                  <a:cubicBezTo>
                    <a:pt x="151" y="92"/>
                    <a:pt x="151" y="92"/>
                    <a:pt x="151" y="92"/>
                  </a:cubicBezTo>
                  <a:cubicBezTo>
                    <a:pt x="141" y="105"/>
                    <a:pt x="148" y="117"/>
                    <a:pt x="159" y="121"/>
                  </a:cubicBezTo>
                  <a:lnTo>
                    <a:pt x="159" y="121"/>
                  </a:lnTo>
                  <a:cubicBezTo>
                    <a:pt x="155" y="122"/>
                    <a:pt x="151" y="122"/>
                    <a:pt x="147" y="122"/>
                  </a:cubicBezTo>
                  <a:cubicBezTo>
                    <a:pt x="142" y="123"/>
                    <a:pt x="135" y="123"/>
                    <a:pt x="126" y="123"/>
                  </a:cubicBezTo>
                  <a:cubicBezTo>
                    <a:pt x="93" y="123"/>
                    <a:pt x="45" y="115"/>
                    <a:pt x="59" y="71"/>
                  </a:cubicBezTo>
                  <a:cubicBezTo>
                    <a:pt x="64" y="49"/>
                    <a:pt x="81" y="41"/>
                    <a:pt x="102" y="41"/>
                  </a:cubicBezTo>
                  <a:close/>
                  <a:moveTo>
                    <a:pt x="105" y="0"/>
                  </a:moveTo>
                  <a:cubicBezTo>
                    <a:pt x="77" y="0"/>
                    <a:pt x="51" y="9"/>
                    <a:pt x="31" y="34"/>
                  </a:cubicBezTo>
                  <a:cubicBezTo>
                    <a:pt x="1" y="75"/>
                    <a:pt x="7" y="129"/>
                    <a:pt x="56" y="149"/>
                  </a:cubicBezTo>
                  <a:cubicBezTo>
                    <a:pt x="78" y="161"/>
                    <a:pt x="106" y="166"/>
                    <a:pt x="135" y="166"/>
                  </a:cubicBezTo>
                  <a:cubicBezTo>
                    <a:pt x="220" y="166"/>
                    <a:pt x="314" y="117"/>
                    <a:pt x="314" y="30"/>
                  </a:cubicBezTo>
                  <a:cubicBezTo>
                    <a:pt x="314" y="20"/>
                    <a:pt x="308" y="13"/>
                    <a:pt x="301" y="10"/>
                  </a:cubicBezTo>
                  <a:cubicBezTo>
                    <a:pt x="287" y="7"/>
                    <a:pt x="272" y="6"/>
                    <a:pt x="258" y="6"/>
                  </a:cubicBezTo>
                  <a:cubicBezTo>
                    <a:pt x="233" y="6"/>
                    <a:pt x="209" y="10"/>
                    <a:pt x="187" y="19"/>
                  </a:cubicBezTo>
                  <a:lnTo>
                    <a:pt x="187" y="19"/>
                  </a:lnTo>
                  <a:cubicBezTo>
                    <a:pt x="161" y="9"/>
                    <a:pt x="132" y="0"/>
                    <a:pt x="105"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17"/>
            <p:cNvSpPr/>
            <p:nvPr/>
          </p:nvSpPr>
          <p:spPr>
            <a:xfrm flipH="1">
              <a:off x="6643235" y="3453653"/>
              <a:ext cx="23328" cy="17449"/>
            </a:xfrm>
            <a:custGeom>
              <a:rect b="b" l="l" r="r" t="t"/>
              <a:pathLst>
                <a:path extrusionOk="0" h="279" w="373">
                  <a:moveTo>
                    <a:pt x="222" y="43"/>
                  </a:moveTo>
                  <a:cubicBezTo>
                    <a:pt x="226" y="43"/>
                    <a:pt x="229" y="43"/>
                    <a:pt x="233" y="43"/>
                  </a:cubicBezTo>
                  <a:lnTo>
                    <a:pt x="233" y="43"/>
                  </a:lnTo>
                  <a:cubicBezTo>
                    <a:pt x="233" y="43"/>
                    <a:pt x="233" y="44"/>
                    <a:pt x="233" y="44"/>
                  </a:cubicBezTo>
                  <a:cubicBezTo>
                    <a:pt x="240" y="98"/>
                    <a:pt x="240" y="170"/>
                    <a:pt x="192" y="211"/>
                  </a:cubicBezTo>
                  <a:cubicBezTo>
                    <a:pt x="174" y="228"/>
                    <a:pt x="150" y="237"/>
                    <a:pt x="128" y="237"/>
                  </a:cubicBezTo>
                  <a:cubicBezTo>
                    <a:pt x="89" y="237"/>
                    <a:pt x="54" y="210"/>
                    <a:pt x="59" y="160"/>
                  </a:cubicBezTo>
                  <a:cubicBezTo>
                    <a:pt x="65" y="67"/>
                    <a:pt x="142" y="43"/>
                    <a:pt x="222" y="43"/>
                  </a:cubicBezTo>
                  <a:close/>
                  <a:moveTo>
                    <a:pt x="220" y="0"/>
                  </a:moveTo>
                  <a:cubicBezTo>
                    <a:pt x="173" y="0"/>
                    <a:pt x="126" y="9"/>
                    <a:pt x="86" y="37"/>
                  </a:cubicBezTo>
                  <a:cubicBezTo>
                    <a:pt x="31" y="71"/>
                    <a:pt x="1" y="150"/>
                    <a:pt x="25" y="215"/>
                  </a:cubicBezTo>
                  <a:cubicBezTo>
                    <a:pt x="41" y="257"/>
                    <a:pt x="83" y="279"/>
                    <a:pt x="126" y="279"/>
                  </a:cubicBezTo>
                  <a:cubicBezTo>
                    <a:pt x="145" y="279"/>
                    <a:pt x="164" y="275"/>
                    <a:pt x="182" y="266"/>
                  </a:cubicBezTo>
                  <a:cubicBezTo>
                    <a:pt x="267" y="229"/>
                    <a:pt x="284" y="128"/>
                    <a:pt x="274" y="46"/>
                  </a:cubicBezTo>
                  <a:lnTo>
                    <a:pt x="274" y="46"/>
                  </a:lnTo>
                  <a:cubicBezTo>
                    <a:pt x="291" y="48"/>
                    <a:pt x="308" y="50"/>
                    <a:pt x="324" y="53"/>
                  </a:cubicBezTo>
                  <a:lnTo>
                    <a:pt x="324" y="53"/>
                  </a:lnTo>
                  <a:cubicBezTo>
                    <a:pt x="322" y="62"/>
                    <a:pt x="320" y="71"/>
                    <a:pt x="318" y="78"/>
                  </a:cubicBezTo>
                  <a:cubicBezTo>
                    <a:pt x="314" y="94"/>
                    <a:pt x="327" y="104"/>
                    <a:pt x="339" y="104"/>
                  </a:cubicBezTo>
                  <a:cubicBezTo>
                    <a:pt x="348" y="104"/>
                    <a:pt x="356" y="100"/>
                    <a:pt x="359" y="89"/>
                  </a:cubicBezTo>
                  <a:cubicBezTo>
                    <a:pt x="363" y="75"/>
                    <a:pt x="366" y="57"/>
                    <a:pt x="370" y="41"/>
                  </a:cubicBezTo>
                  <a:cubicBezTo>
                    <a:pt x="373" y="30"/>
                    <a:pt x="366" y="21"/>
                    <a:pt x="356" y="16"/>
                  </a:cubicBezTo>
                  <a:cubicBezTo>
                    <a:pt x="312" y="8"/>
                    <a:pt x="266" y="0"/>
                    <a:pt x="220"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17"/>
            <p:cNvSpPr/>
            <p:nvPr/>
          </p:nvSpPr>
          <p:spPr>
            <a:xfrm flipH="1">
              <a:off x="6534974" y="3377539"/>
              <a:ext cx="36587" cy="12884"/>
            </a:xfrm>
            <a:custGeom>
              <a:rect b="b" l="l" r="r" t="t"/>
              <a:pathLst>
                <a:path extrusionOk="0" h="206" w="585">
                  <a:moveTo>
                    <a:pt x="337" y="1"/>
                  </a:moveTo>
                  <a:cubicBezTo>
                    <a:pt x="300" y="1"/>
                    <a:pt x="265" y="4"/>
                    <a:pt x="237" y="9"/>
                  </a:cubicBezTo>
                  <a:cubicBezTo>
                    <a:pt x="213" y="12"/>
                    <a:pt x="222" y="50"/>
                    <a:pt x="247" y="50"/>
                  </a:cubicBezTo>
                  <a:cubicBezTo>
                    <a:pt x="248" y="50"/>
                    <a:pt x="249" y="50"/>
                    <a:pt x="250" y="50"/>
                  </a:cubicBezTo>
                  <a:cubicBezTo>
                    <a:pt x="275" y="45"/>
                    <a:pt x="301" y="42"/>
                    <a:pt x="327" y="42"/>
                  </a:cubicBezTo>
                  <a:cubicBezTo>
                    <a:pt x="359" y="42"/>
                    <a:pt x="392" y="47"/>
                    <a:pt x="424" y="56"/>
                  </a:cubicBezTo>
                  <a:cubicBezTo>
                    <a:pt x="437" y="59"/>
                    <a:pt x="489" y="70"/>
                    <a:pt x="499" y="83"/>
                  </a:cubicBezTo>
                  <a:cubicBezTo>
                    <a:pt x="527" y="132"/>
                    <a:pt x="451" y="141"/>
                    <a:pt x="431" y="148"/>
                  </a:cubicBezTo>
                  <a:cubicBezTo>
                    <a:pt x="373" y="159"/>
                    <a:pt x="315" y="162"/>
                    <a:pt x="257" y="162"/>
                  </a:cubicBezTo>
                  <a:cubicBezTo>
                    <a:pt x="237" y="162"/>
                    <a:pt x="212" y="159"/>
                    <a:pt x="192" y="159"/>
                  </a:cubicBezTo>
                  <a:cubicBezTo>
                    <a:pt x="171" y="155"/>
                    <a:pt x="155" y="152"/>
                    <a:pt x="134" y="148"/>
                  </a:cubicBezTo>
                  <a:cubicBezTo>
                    <a:pt x="110" y="148"/>
                    <a:pt x="93" y="138"/>
                    <a:pt x="79" y="121"/>
                  </a:cubicBezTo>
                  <a:cubicBezTo>
                    <a:pt x="100" y="109"/>
                    <a:pt x="87" y="81"/>
                    <a:pt x="68" y="81"/>
                  </a:cubicBezTo>
                  <a:cubicBezTo>
                    <a:pt x="65" y="81"/>
                    <a:pt x="62" y="82"/>
                    <a:pt x="59" y="83"/>
                  </a:cubicBezTo>
                  <a:cubicBezTo>
                    <a:pt x="1" y="118"/>
                    <a:pt x="56" y="172"/>
                    <a:pt x="97" y="182"/>
                  </a:cubicBezTo>
                  <a:cubicBezTo>
                    <a:pt x="153" y="197"/>
                    <a:pt x="218" y="205"/>
                    <a:pt x="282" y="205"/>
                  </a:cubicBezTo>
                  <a:cubicBezTo>
                    <a:pt x="350" y="205"/>
                    <a:pt x="418" y="197"/>
                    <a:pt x="475" y="179"/>
                  </a:cubicBezTo>
                  <a:cubicBezTo>
                    <a:pt x="527" y="162"/>
                    <a:pt x="585" y="111"/>
                    <a:pt x="533" y="59"/>
                  </a:cubicBezTo>
                  <a:cubicBezTo>
                    <a:pt x="488" y="14"/>
                    <a:pt x="409" y="1"/>
                    <a:pt x="337"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17"/>
            <p:cNvSpPr/>
            <p:nvPr/>
          </p:nvSpPr>
          <p:spPr>
            <a:xfrm flipH="1">
              <a:off x="6485628" y="3455967"/>
              <a:ext cx="30646" cy="26581"/>
            </a:xfrm>
            <a:custGeom>
              <a:rect b="b" l="l" r="r" t="t"/>
              <a:pathLst>
                <a:path extrusionOk="0" h="425" w="490">
                  <a:moveTo>
                    <a:pt x="320" y="129"/>
                  </a:moveTo>
                  <a:cubicBezTo>
                    <a:pt x="371" y="129"/>
                    <a:pt x="413" y="163"/>
                    <a:pt x="410" y="225"/>
                  </a:cubicBezTo>
                  <a:cubicBezTo>
                    <a:pt x="407" y="335"/>
                    <a:pt x="288" y="369"/>
                    <a:pt x="196" y="379"/>
                  </a:cubicBezTo>
                  <a:cubicBezTo>
                    <a:pt x="178" y="381"/>
                    <a:pt x="154" y="385"/>
                    <a:pt x="131" y="385"/>
                  </a:cubicBezTo>
                  <a:cubicBezTo>
                    <a:pt x="106" y="385"/>
                    <a:pt x="82" y="380"/>
                    <a:pt x="70" y="362"/>
                  </a:cubicBezTo>
                  <a:cubicBezTo>
                    <a:pt x="36" y="312"/>
                    <a:pt x="89" y="259"/>
                    <a:pt x="132" y="227"/>
                  </a:cubicBezTo>
                  <a:lnTo>
                    <a:pt x="132" y="227"/>
                  </a:lnTo>
                  <a:cubicBezTo>
                    <a:pt x="139" y="235"/>
                    <a:pt x="148" y="240"/>
                    <a:pt x="158" y="240"/>
                  </a:cubicBezTo>
                  <a:cubicBezTo>
                    <a:pt x="167" y="240"/>
                    <a:pt x="177" y="236"/>
                    <a:pt x="185" y="225"/>
                  </a:cubicBezTo>
                  <a:cubicBezTo>
                    <a:pt x="196" y="215"/>
                    <a:pt x="189" y="198"/>
                    <a:pt x="178" y="193"/>
                  </a:cubicBezTo>
                  <a:lnTo>
                    <a:pt x="178" y="193"/>
                  </a:lnTo>
                  <a:cubicBezTo>
                    <a:pt x="194" y="180"/>
                    <a:pt x="210" y="168"/>
                    <a:pt x="227" y="156"/>
                  </a:cubicBezTo>
                  <a:lnTo>
                    <a:pt x="227" y="156"/>
                  </a:lnTo>
                  <a:cubicBezTo>
                    <a:pt x="249" y="146"/>
                    <a:pt x="272" y="138"/>
                    <a:pt x="288" y="133"/>
                  </a:cubicBezTo>
                  <a:cubicBezTo>
                    <a:pt x="299" y="131"/>
                    <a:pt x="309" y="129"/>
                    <a:pt x="320" y="129"/>
                  </a:cubicBezTo>
                  <a:close/>
                  <a:moveTo>
                    <a:pt x="403" y="1"/>
                  </a:moveTo>
                  <a:cubicBezTo>
                    <a:pt x="400" y="1"/>
                    <a:pt x="397" y="2"/>
                    <a:pt x="393" y="4"/>
                  </a:cubicBezTo>
                  <a:cubicBezTo>
                    <a:pt x="331" y="38"/>
                    <a:pt x="270" y="75"/>
                    <a:pt x="211" y="116"/>
                  </a:cubicBezTo>
                  <a:lnTo>
                    <a:pt x="211" y="116"/>
                  </a:lnTo>
                  <a:cubicBezTo>
                    <a:pt x="178" y="131"/>
                    <a:pt x="145" y="152"/>
                    <a:pt x="131" y="176"/>
                  </a:cubicBezTo>
                  <a:lnTo>
                    <a:pt x="131" y="176"/>
                  </a:lnTo>
                  <a:cubicBezTo>
                    <a:pt x="124" y="181"/>
                    <a:pt x="117" y="186"/>
                    <a:pt x="111" y="192"/>
                  </a:cubicBezTo>
                  <a:cubicBezTo>
                    <a:pt x="59" y="233"/>
                    <a:pt x="1" y="291"/>
                    <a:pt x="25" y="362"/>
                  </a:cubicBezTo>
                  <a:cubicBezTo>
                    <a:pt x="42" y="413"/>
                    <a:pt x="84" y="424"/>
                    <a:pt x="129" y="424"/>
                  </a:cubicBezTo>
                  <a:cubicBezTo>
                    <a:pt x="148" y="424"/>
                    <a:pt x="167" y="422"/>
                    <a:pt x="185" y="420"/>
                  </a:cubicBezTo>
                  <a:cubicBezTo>
                    <a:pt x="264" y="414"/>
                    <a:pt x="352" y="396"/>
                    <a:pt x="407" y="335"/>
                  </a:cubicBezTo>
                  <a:cubicBezTo>
                    <a:pt x="489" y="243"/>
                    <a:pt x="454" y="93"/>
                    <a:pt x="330" y="88"/>
                  </a:cubicBezTo>
                  <a:lnTo>
                    <a:pt x="330" y="88"/>
                  </a:lnTo>
                  <a:cubicBezTo>
                    <a:pt x="358" y="71"/>
                    <a:pt x="386" y="54"/>
                    <a:pt x="414" y="38"/>
                  </a:cubicBezTo>
                  <a:cubicBezTo>
                    <a:pt x="431" y="27"/>
                    <a:pt x="419" y="1"/>
                    <a:pt x="403"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17"/>
            <p:cNvSpPr/>
            <p:nvPr/>
          </p:nvSpPr>
          <p:spPr>
            <a:xfrm flipH="1">
              <a:off x="6402197" y="3509753"/>
              <a:ext cx="38276" cy="20702"/>
            </a:xfrm>
            <a:custGeom>
              <a:rect b="b" l="l" r="r" t="t"/>
              <a:pathLst>
                <a:path extrusionOk="0" h="331" w="612">
                  <a:moveTo>
                    <a:pt x="260" y="0"/>
                  </a:moveTo>
                  <a:cubicBezTo>
                    <a:pt x="154" y="4"/>
                    <a:pt x="8" y="38"/>
                    <a:pt x="5" y="168"/>
                  </a:cubicBezTo>
                  <a:cubicBezTo>
                    <a:pt x="0" y="266"/>
                    <a:pt x="103" y="318"/>
                    <a:pt x="189" y="328"/>
                  </a:cubicBezTo>
                  <a:cubicBezTo>
                    <a:pt x="205" y="330"/>
                    <a:pt x="223" y="330"/>
                    <a:pt x="243" y="330"/>
                  </a:cubicBezTo>
                  <a:cubicBezTo>
                    <a:pt x="349" y="330"/>
                    <a:pt x="490" y="303"/>
                    <a:pt x="550" y="222"/>
                  </a:cubicBezTo>
                  <a:cubicBezTo>
                    <a:pt x="612" y="134"/>
                    <a:pt x="513" y="62"/>
                    <a:pt x="441" y="31"/>
                  </a:cubicBezTo>
                  <a:cubicBezTo>
                    <a:pt x="438" y="30"/>
                    <a:pt x="435" y="29"/>
                    <a:pt x="432" y="29"/>
                  </a:cubicBezTo>
                  <a:cubicBezTo>
                    <a:pt x="412" y="29"/>
                    <a:pt x="397" y="56"/>
                    <a:pt x="417" y="66"/>
                  </a:cubicBezTo>
                  <a:cubicBezTo>
                    <a:pt x="445" y="79"/>
                    <a:pt x="472" y="89"/>
                    <a:pt x="492" y="110"/>
                  </a:cubicBezTo>
                  <a:cubicBezTo>
                    <a:pt x="537" y="148"/>
                    <a:pt x="520" y="205"/>
                    <a:pt x="476" y="233"/>
                  </a:cubicBezTo>
                  <a:cubicBezTo>
                    <a:pt x="410" y="270"/>
                    <a:pt x="326" y="287"/>
                    <a:pt x="250" y="287"/>
                  </a:cubicBezTo>
                  <a:cubicBezTo>
                    <a:pt x="242" y="287"/>
                    <a:pt x="234" y="287"/>
                    <a:pt x="226" y="287"/>
                  </a:cubicBezTo>
                  <a:cubicBezTo>
                    <a:pt x="164" y="287"/>
                    <a:pt x="69" y="271"/>
                    <a:pt x="49" y="198"/>
                  </a:cubicBezTo>
                  <a:cubicBezTo>
                    <a:pt x="8" y="79"/>
                    <a:pt x="175" y="45"/>
                    <a:pt x="260" y="41"/>
                  </a:cubicBezTo>
                  <a:cubicBezTo>
                    <a:pt x="284" y="41"/>
                    <a:pt x="284" y="0"/>
                    <a:pt x="260"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17"/>
            <p:cNvSpPr/>
            <p:nvPr/>
          </p:nvSpPr>
          <p:spPr>
            <a:xfrm flipH="1">
              <a:off x="6270858" y="3543213"/>
              <a:ext cx="48533" cy="16449"/>
            </a:xfrm>
            <a:custGeom>
              <a:rect b="b" l="l" r="r" t="t"/>
              <a:pathLst>
                <a:path extrusionOk="0" h="263" w="776">
                  <a:moveTo>
                    <a:pt x="396" y="0"/>
                  </a:moveTo>
                  <a:cubicBezTo>
                    <a:pt x="377" y="0"/>
                    <a:pt x="372" y="33"/>
                    <a:pt x="393" y="39"/>
                  </a:cubicBezTo>
                  <a:cubicBezTo>
                    <a:pt x="444" y="56"/>
                    <a:pt x="492" y="70"/>
                    <a:pt x="543" y="87"/>
                  </a:cubicBezTo>
                  <a:cubicBezTo>
                    <a:pt x="580" y="100"/>
                    <a:pt x="635" y="107"/>
                    <a:pt x="670" y="128"/>
                  </a:cubicBezTo>
                  <a:cubicBezTo>
                    <a:pt x="761" y="189"/>
                    <a:pt x="642" y="213"/>
                    <a:pt x="604" y="213"/>
                  </a:cubicBezTo>
                  <a:cubicBezTo>
                    <a:pt x="567" y="216"/>
                    <a:pt x="530" y="216"/>
                    <a:pt x="492" y="216"/>
                  </a:cubicBezTo>
                  <a:cubicBezTo>
                    <a:pt x="331" y="216"/>
                    <a:pt x="161" y="193"/>
                    <a:pt x="45" y="73"/>
                  </a:cubicBezTo>
                  <a:cubicBezTo>
                    <a:pt x="40" y="69"/>
                    <a:pt x="35" y="68"/>
                    <a:pt x="31" y="68"/>
                  </a:cubicBezTo>
                  <a:cubicBezTo>
                    <a:pt x="14" y="68"/>
                    <a:pt x="1" y="88"/>
                    <a:pt x="14" y="104"/>
                  </a:cubicBezTo>
                  <a:cubicBezTo>
                    <a:pt x="135" y="225"/>
                    <a:pt x="318" y="263"/>
                    <a:pt x="490" y="263"/>
                  </a:cubicBezTo>
                  <a:cubicBezTo>
                    <a:pt x="541" y="263"/>
                    <a:pt x="591" y="260"/>
                    <a:pt x="639" y="254"/>
                  </a:cubicBezTo>
                  <a:cubicBezTo>
                    <a:pt x="697" y="248"/>
                    <a:pt x="775" y="210"/>
                    <a:pt x="741" y="138"/>
                  </a:cubicBezTo>
                  <a:cubicBezTo>
                    <a:pt x="724" y="100"/>
                    <a:pt x="676" y="87"/>
                    <a:pt x="642" y="73"/>
                  </a:cubicBezTo>
                  <a:cubicBezTo>
                    <a:pt x="563" y="49"/>
                    <a:pt x="481" y="26"/>
                    <a:pt x="403" y="2"/>
                  </a:cubicBezTo>
                  <a:cubicBezTo>
                    <a:pt x="401" y="1"/>
                    <a:pt x="398" y="0"/>
                    <a:pt x="396"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17"/>
            <p:cNvSpPr/>
            <p:nvPr/>
          </p:nvSpPr>
          <p:spPr>
            <a:xfrm flipH="1">
              <a:off x="6166600" y="3386983"/>
              <a:ext cx="17700" cy="11758"/>
            </a:xfrm>
            <a:custGeom>
              <a:rect b="b" l="l" r="r" t="t"/>
              <a:pathLst>
                <a:path extrusionOk="0" h="188" w="283">
                  <a:moveTo>
                    <a:pt x="124" y="140"/>
                  </a:moveTo>
                  <a:cubicBezTo>
                    <a:pt x="123" y="141"/>
                    <a:pt x="123" y="141"/>
                    <a:pt x="122" y="142"/>
                  </a:cubicBezTo>
                  <a:lnTo>
                    <a:pt x="122" y="142"/>
                  </a:lnTo>
                  <a:cubicBezTo>
                    <a:pt x="123" y="141"/>
                    <a:pt x="123" y="141"/>
                    <a:pt x="124" y="140"/>
                  </a:cubicBezTo>
                  <a:close/>
                  <a:moveTo>
                    <a:pt x="147" y="1"/>
                  </a:moveTo>
                  <a:cubicBezTo>
                    <a:pt x="113" y="1"/>
                    <a:pt x="78" y="10"/>
                    <a:pt x="49" y="38"/>
                  </a:cubicBezTo>
                  <a:cubicBezTo>
                    <a:pt x="11" y="72"/>
                    <a:pt x="1" y="134"/>
                    <a:pt x="46" y="168"/>
                  </a:cubicBezTo>
                  <a:cubicBezTo>
                    <a:pt x="61" y="180"/>
                    <a:pt x="82" y="187"/>
                    <a:pt x="102" y="187"/>
                  </a:cubicBezTo>
                  <a:cubicBezTo>
                    <a:pt x="123" y="187"/>
                    <a:pt x="143" y="180"/>
                    <a:pt x="155" y="161"/>
                  </a:cubicBezTo>
                  <a:cubicBezTo>
                    <a:pt x="177" y="128"/>
                    <a:pt x="152" y="97"/>
                    <a:pt x="123" y="97"/>
                  </a:cubicBezTo>
                  <a:cubicBezTo>
                    <a:pt x="113" y="97"/>
                    <a:pt x="102" y="101"/>
                    <a:pt x="93" y="110"/>
                  </a:cubicBezTo>
                  <a:cubicBezTo>
                    <a:pt x="82" y="124"/>
                    <a:pt x="90" y="141"/>
                    <a:pt x="103" y="146"/>
                  </a:cubicBezTo>
                  <a:lnTo>
                    <a:pt x="103" y="146"/>
                  </a:lnTo>
                  <a:cubicBezTo>
                    <a:pt x="93" y="145"/>
                    <a:pt x="82" y="143"/>
                    <a:pt x="76" y="140"/>
                  </a:cubicBezTo>
                  <a:cubicBezTo>
                    <a:pt x="49" y="124"/>
                    <a:pt x="56" y="93"/>
                    <a:pt x="73" y="72"/>
                  </a:cubicBezTo>
                  <a:cubicBezTo>
                    <a:pt x="94" y="49"/>
                    <a:pt x="121" y="42"/>
                    <a:pt x="150" y="42"/>
                  </a:cubicBezTo>
                  <a:cubicBezTo>
                    <a:pt x="184" y="42"/>
                    <a:pt x="221" y="53"/>
                    <a:pt x="251" y="62"/>
                  </a:cubicBezTo>
                  <a:cubicBezTo>
                    <a:pt x="253" y="63"/>
                    <a:pt x="254" y="63"/>
                    <a:pt x="256" y="63"/>
                  </a:cubicBezTo>
                  <a:cubicBezTo>
                    <a:pt x="276" y="63"/>
                    <a:pt x="282" y="31"/>
                    <a:pt x="261" y="25"/>
                  </a:cubicBezTo>
                  <a:cubicBezTo>
                    <a:pt x="225" y="12"/>
                    <a:pt x="186" y="1"/>
                    <a:pt x="147"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17"/>
            <p:cNvSpPr/>
            <p:nvPr/>
          </p:nvSpPr>
          <p:spPr>
            <a:xfrm flipH="1">
              <a:off x="6306757" y="3276596"/>
              <a:ext cx="30145" cy="19763"/>
            </a:xfrm>
            <a:custGeom>
              <a:rect b="b" l="l" r="r" t="t"/>
              <a:pathLst>
                <a:path extrusionOk="0" h="316" w="482">
                  <a:moveTo>
                    <a:pt x="218" y="1"/>
                  </a:moveTo>
                  <a:cubicBezTo>
                    <a:pt x="150" y="1"/>
                    <a:pt x="82" y="18"/>
                    <a:pt x="21" y="46"/>
                  </a:cubicBezTo>
                  <a:cubicBezTo>
                    <a:pt x="0" y="54"/>
                    <a:pt x="13" y="81"/>
                    <a:pt x="32" y="81"/>
                  </a:cubicBezTo>
                  <a:cubicBezTo>
                    <a:pt x="35" y="81"/>
                    <a:pt x="38" y="81"/>
                    <a:pt x="41" y="79"/>
                  </a:cubicBezTo>
                  <a:cubicBezTo>
                    <a:pt x="94" y="57"/>
                    <a:pt x="161" y="40"/>
                    <a:pt x="225" y="40"/>
                  </a:cubicBezTo>
                  <a:cubicBezTo>
                    <a:pt x="297" y="40"/>
                    <a:pt x="366" y="61"/>
                    <a:pt x="413" y="117"/>
                  </a:cubicBezTo>
                  <a:cubicBezTo>
                    <a:pt x="471" y="192"/>
                    <a:pt x="413" y="274"/>
                    <a:pt x="328" y="274"/>
                  </a:cubicBezTo>
                  <a:cubicBezTo>
                    <a:pt x="257" y="271"/>
                    <a:pt x="205" y="209"/>
                    <a:pt x="167" y="151"/>
                  </a:cubicBezTo>
                  <a:cubicBezTo>
                    <a:pt x="164" y="145"/>
                    <a:pt x="158" y="143"/>
                    <a:pt x="152" y="143"/>
                  </a:cubicBezTo>
                  <a:cubicBezTo>
                    <a:pt x="138" y="143"/>
                    <a:pt x="124" y="157"/>
                    <a:pt x="134" y="172"/>
                  </a:cubicBezTo>
                  <a:cubicBezTo>
                    <a:pt x="178" y="246"/>
                    <a:pt x="246" y="315"/>
                    <a:pt x="339" y="315"/>
                  </a:cubicBezTo>
                  <a:cubicBezTo>
                    <a:pt x="410" y="312"/>
                    <a:pt x="482" y="260"/>
                    <a:pt x="482" y="182"/>
                  </a:cubicBezTo>
                  <a:cubicBezTo>
                    <a:pt x="479" y="103"/>
                    <a:pt x="407" y="46"/>
                    <a:pt x="339" y="21"/>
                  </a:cubicBezTo>
                  <a:cubicBezTo>
                    <a:pt x="300" y="7"/>
                    <a:pt x="259" y="1"/>
                    <a:pt x="218"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17"/>
            <p:cNvSpPr/>
            <p:nvPr/>
          </p:nvSpPr>
          <p:spPr>
            <a:xfrm flipH="1">
              <a:off x="6720100" y="3348957"/>
              <a:ext cx="31647" cy="16136"/>
            </a:xfrm>
            <a:custGeom>
              <a:rect b="b" l="l" r="r" t="t"/>
              <a:pathLst>
                <a:path extrusionOk="0" h="258" w="506">
                  <a:moveTo>
                    <a:pt x="109" y="1"/>
                  </a:moveTo>
                  <a:cubicBezTo>
                    <a:pt x="105" y="1"/>
                    <a:pt x="101" y="1"/>
                    <a:pt x="96" y="1"/>
                  </a:cubicBezTo>
                  <a:cubicBezTo>
                    <a:pt x="0" y="4"/>
                    <a:pt x="18" y="100"/>
                    <a:pt x="69" y="148"/>
                  </a:cubicBezTo>
                  <a:cubicBezTo>
                    <a:pt x="128" y="201"/>
                    <a:pt x="227" y="257"/>
                    <a:pt x="315" y="257"/>
                  </a:cubicBezTo>
                  <a:cubicBezTo>
                    <a:pt x="328" y="257"/>
                    <a:pt x="340" y="256"/>
                    <a:pt x="353" y="253"/>
                  </a:cubicBezTo>
                  <a:cubicBezTo>
                    <a:pt x="438" y="240"/>
                    <a:pt x="506" y="162"/>
                    <a:pt x="485" y="76"/>
                  </a:cubicBezTo>
                  <a:cubicBezTo>
                    <a:pt x="483" y="65"/>
                    <a:pt x="475" y="60"/>
                    <a:pt x="467" y="60"/>
                  </a:cubicBezTo>
                  <a:cubicBezTo>
                    <a:pt x="455" y="60"/>
                    <a:pt x="443" y="70"/>
                    <a:pt x="444" y="86"/>
                  </a:cubicBezTo>
                  <a:cubicBezTo>
                    <a:pt x="464" y="165"/>
                    <a:pt x="386" y="216"/>
                    <a:pt x="316" y="216"/>
                  </a:cubicBezTo>
                  <a:cubicBezTo>
                    <a:pt x="313" y="216"/>
                    <a:pt x="310" y="216"/>
                    <a:pt x="308" y="216"/>
                  </a:cubicBezTo>
                  <a:cubicBezTo>
                    <a:pt x="243" y="212"/>
                    <a:pt x="178" y="175"/>
                    <a:pt x="127" y="138"/>
                  </a:cubicBezTo>
                  <a:cubicBezTo>
                    <a:pt x="107" y="124"/>
                    <a:pt x="18" y="63"/>
                    <a:pt x="103" y="42"/>
                  </a:cubicBezTo>
                  <a:cubicBezTo>
                    <a:pt x="106" y="41"/>
                    <a:pt x="110" y="41"/>
                    <a:pt x="114" y="41"/>
                  </a:cubicBezTo>
                  <a:cubicBezTo>
                    <a:pt x="139" y="41"/>
                    <a:pt x="174" y="57"/>
                    <a:pt x="192" y="63"/>
                  </a:cubicBezTo>
                  <a:cubicBezTo>
                    <a:pt x="250" y="86"/>
                    <a:pt x="295" y="124"/>
                    <a:pt x="336" y="168"/>
                  </a:cubicBezTo>
                  <a:cubicBezTo>
                    <a:pt x="340" y="173"/>
                    <a:pt x="345" y="176"/>
                    <a:pt x="350" y="176"/>
                  </a:cubicBezTo>
                  <a:cubicBezTo>
                    <a:pt x="364" y="176"/>
                    <a:pt x="375" y="157"/>
                    <a:pt x="363" y="141"/>
                  </a:cubicBezTo>
                  <a:cubicBezTo>
                    <a:pt x="304" y="69"/>
                    <a:pt x="204" y="1"/>
                    <a:pt x="109"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17"/>
            <p:cNvSpPr/>
            <p:nvPr/>
          </p:nvSpPr>
          <p:spPr>
            <a:xfrm flipH="1">
              <a:off x="6882773" y="3322752"/>
              <a:ext cx="17574" cy="17137"/>
            </a:xfrm>
            <a:custGeom>
              <a:rect b="b" l="l" r="r" t="t"/>
              <a:pathLst>
                <a:path extrusionOk="0" h="274" w="281">
                  <a:moveTo>
                    <a:pt x="141" y="117"/>
                  </a:moveTo>
                  <a:cubicBezTo>
                    <a:pt x="172" y="117"/>
                    <a:pt x="206" y="126"/>
                    <a:pt x="234" y="135"/>
                  </a:cubicBezTo>
                  <a:lnTo>
                    <a:pt x="234" y="135"/>
                  </a:lnTo>
                  <a:cubicBezTo>
                    <a:pt x="233" y="139"/>
                    <a:pt x="232" y="143"/>
                    <a:pt x="230" y="147"/>
                  </a:cubicBezTo>
                  <a:cubicBezTo>
                    <a:pt x="216" y="181"/>
                    <a:pt x="189" y="212"/>
                    <a:pt x="155" y="225"/>
                  </a:cubicBezTo>
                  <a:cubicBezTo>
                    <a:pt x="145" y="229"/>
                    <a:pt x="133" y="231"/>
                    <a:pt x="122" y="231"/>
                  </a:cubicBezTo>
                  <a:cubicBezTo>
                    <a:pt x="78" y="231"/>
                    <a:pt x="34" y="202"/>
                    <a:pt x="66" y="154"/>
                  </a:cubicBezTo>
                  <a:cubicBezTo>
                    <a:pt x="82" y="126"/>
                    <a:pt x="110" y="117"/>
                    <a:pt x="141" y="117"/>
                  </a:cubicBezTo>
                  <a:close/>
                  <a:moveTo>
                    <a:pt x="207" y="0"/>
                  </a:moveTo>
                  <a:cubicBezTo>
                    <a:pt x="192" y="0"/>
                    <a:pt x="178" y="9"/>
                    <a:pt x="172" y="28"/>
                  </a:cubicBezTo>
                  <a:cubicBezTo>
                    <a:pt x="165" y="42"/>
                    <a:pt x="176" y="51"/>
                    <a:pt x="189" y="51"/>
                  </a:cubicBezTo>
                  <a:cubicBezTo>
                    <a:pt x="197" y="51"/>
                    <a:pt x="205" y="47"/>
                    <a:pt x="209" y="38"/>
                  </a:cubicBezTo>
                  <a:cubicBezTo>
                    <a:pt x="209" y="41"/>
                    <a:pt x="226" y="58"/>
                    <a:pt x="230" y="65"/>
                  </a:cubicBezTo>
                  <a:cubicBezTo>
                    <a:pt x="233" y="72"/>
                    <a:pt x="236" y="81"/>
                    <a:pt x="237" y="92"/>
                  </a:cubicBezTo>
                  <a:lnTo>
                    <a:pt x="237" y="92"/>
                  </a:lnTo>
                  <a:cubicBezTo>
                    <a:pt x="209" y="85"/>
                    <a:pt x="177" y="79"/>
                    <a:pt x="145" y="79"/>
                  </a:cubicBezTo>
                  <a:cubicBezTo>
                    <a:pt x="84" y="79"/>
                    <a:pt x="27" y="100"/>
                    <a:pt x="14" y="171"/>
                  </a:cubicBezTo>
                  <a:cubicBezTo>
                    <a:pt x="1" y="238"/>
                    <a:pt x="64" y="274"/>
                    <a:pt x="123" y="274"/>
                  </a:cubicBezTo>
                  <a:cubicBezTo>
                    <a:pt x="139" y="274"/>
                    <a:pt x="155" y="271"/>
                    <a:pt x="169" y="266"/>
                  </a:cubicBezTo>
                  <a:cubicBezTo>
                    <a:pt x="237" y="239"/>
                    <a:pt x="281" y="164"/>
                    <a:pt x="277" y="92"/>
                  </a:cubicBezTo>
                  <a:cubicBezTo>
                    <a:pt x="274" y="65"/>
                    <a:pt x="264" y="28"/>
                    <a:pt x="237" y="10"/>
                  </a:cubicBezTo>
                  <a:cubicBezTo>
                    <a:pt x="227" y="4"/>
                    <a:pt x="217" y="0"/>
                    <a:pt x="207"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17"/>
            <p:cNvSpPr/>
            <p:nvPr/>
          </p:nvSpPr>
          <p:spPr>
            <a:xfrm flipH="1">
              <a:off x="6928554" y="3481922"/>
              <a:ext cx="17262" cy="12133"/>
            </a:xfrm>
            <a:custGeom>
              <a:rect b="b" l="l" r="r" t="t"/>
              <a:pathLst>
                <a:path extrusionOk="0" h="194" w="276">
                  <a:moveTo>
                    <a:pt x="142" y="0"/>
                  </a:moveTo>
                  <a:cubicBezTo>
                    <a:pt x="121" y="0"/>
                    <a:pt x="100" y="3"/>
                    <a:pt x="80" y="12"/>
                  </a:cubicBezTo>
                  <a:cubicBezTo>
                    <a:pt x="35" y="29"/>
                    <a:pt x="1" y="70"/>
                    <a:pt x="7" y="122"/>
                  </a:cubicBezTo>
                  <a:cubicBezTo>
                    <a:pt x="14" y="161"/>
                    <a:pt x="42" y="193"/>
                    <a:pt x="83" y="193"/>
                  </a:cubicBezTo>
                  <a:cubicBezTo>
                    <a:pt x="85" y="193"/>
                    <a:pt x="87" y="193"/>
                    <a:pt x="89" y="193"/>
                  </a:cubicBezTo>
                  <a:cubicBezTo>
                    <a:pt x="134" y="190"/>
                    <a:pt x="161" y="149"/>
                    <a:pt x="154" y="108"/>
                  </a:cubicBezTo>
                  <a:cubicBezTo>
                    <a:pt x="151" y="96"/>
                    <a:pt x="143" y="92"/>
                    <a:pt x="134" y="92"/>
                  </a:cubicBezTo>
                  <a:cubicBezTo>
                    <a:pt x="122" y="92"/>
                    <a:pt x="109" y="102"/>
                    <a:pt x="113" y="117"/>
                  </a:cubicBezTo>
                  <a:cubicBezTo>
                    <a:pt x="119" y="141"/>
                    <a:pt x="100" y="149"/>
                    <a:pt x="84" y="149"/>
                  </a:cubicBezTo>
                  <a:cubicBezTo>
                    <a:pt x="82" y="149"/>
                    <a:pt x="79" y="149"/>
                    <a:pt x="76" y="149"/>
                  </a:cubicBezTo>
                  <a:cubicBezTo>
                    <a:pt x="56" y="142"/>
                    <a:pt x="48" y="128"/>
                    <a:pt x="48" y="111"/>
                  </a:cubicBezTo>
                  <a:cubicBezTo>
                    <a:pt x="48" y="84"/>
                    <a:pt x="66" y="63"/>
                    <a:pt x="89" y="49"/>
                  </a:cubicBezTo>
                  <a:cubicBezTo>
                    <a:pt x="105" y="42"/>
                    <a:pt x="122" y="39"/>
                    <a:pt x="140" y="39"/>
                  </a:cubicBezTo>
                  <a:cubicBezTo>
                    <a:pt x="175" y="39"/>
                    <a:pt x="211" y="51"/>
                    <a:pt x="243" y="60"/>
                  </a:cubicBezTo>
                  <a:cubicBezTo>
                    <a:pt x="245" y="61"/>
                    <a:pt x="247" y="61"/>
                    <a:pt x="249" y="61"/>
                  </a:cubicBezTo>
                  <a:cubicBezTo>
                    <a:pt x="268" y="61"/>
                    <a:pt x="275" y="28"/>
                    <a:pt x="253" y="22"/>
                  </a:cubicBezTo>
                  <a:cubicBezTo>
                    <a:pt x="218" y="11"/>
                    <a:pt x="180" y="0"/>
                    <a:pt x="142"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17"/>
            <p:cNvSpPr/>
            <p:nvPr/>
          </p:nvSpPr>
          <p:spPr>
            <a:xfrm flipH="1">
              <a:off x="6679823" y="3502748"/>
              <a:ext cx="33710" cy="12446"/>
            </a:xfrm>
            <a:custGeom>
              <a:rect b="b" l="l" r="r" t="t"/>
              <a:pathLst>
                <a:path extrusionOk="0" h="199" w="539">
                  <a:moveTo>
                    <a:pt x="177" y="0"/>
                  </a:moveTo>
                  <a:cubicBezTo>
                    <a:pt x="125" y="0"/>
                    <a:pt x="73" y="5"/>
                    <a:pt x="21" y="17"/>
                  </a:cubicBezTo>
                  <a:cubicBezTo>
                    <a:pt x="4" y="20"/>
                    <a:pt x="1" y="47"/>
                    <a:pt x="15" y="55"/>
                  </a:cubicBezTo>
                  <a:cubicBezTo>
                    <a:pt x="172" y="133"/>
                    <a:pt x="336" y="181"/>
                    <a:pt x="509" y="198"/>
                  </a:cubicBezTo>
                  <a:cubicBezTo>
                    <a:pt x="510" y="199"/>
                    <a:pt x="511" y="199"/>
                    <a:pt x="512" y="199"/>
                  </a:cubicBezTo>
                  <a:cubicBezTo>
                    <a:pt x="519" y="199"/>
                    <a:pt x="527" y="190"/>
                    <a:pt x="530" y="184"/>
                  </a:cubicBezTo>
                  <a:cubicBezTo>
                    <a:pt x="533" y="164"/>
                    <a:pt x="533" y="143"/>
                    <a:pt x="536" y="123"/>
                  </a:cubicBezTo>
                  <a:cubicBezTo>
                    <a:pt x="539" y="108"/>
                    <a:pt x="526" y="97"/>
                    <a:pt x="514" y="97"/>
                  </a:cubicBezTo>
                  <a:cubicBezTo>
                    <a:pt x="507" y="97"/>
                    <a:pt x="501" y="102"/>
                    <a:pt x="500" y="112"/>
                  </a:cubicBezTo>
                  <a:cubicBezTo>
                    <a:pt x="497" y="127"/>
                    <a:pt x="494" y="141"/>
                    <a:pt x="492" y="155"/>
                  </a:cubicBezTo>
                  <a:lnTo>
                    <a:pt x="492" y="155"/>
                  </a:lnTo>
                  <a:cubicBezTo>
                    <a:pt x="352" y="139"/>
                    <a:pt x="218" y="104"/>
                    <a:pt x="93" y="47"/>
                  </a:cubicBezTo>
                  <a:lnTo>
                    <a:pt x="93" y="47"/>
                  </a:lnTo>
                  <a:cubicBezTo>
                    <a:pt x="122" y="43"/>
                    <a:pt x="151" y="41"/>
                    <a:pt x="180" y="41"/>
                  </a:cubicBezTo>
                  <a:cubicBezTo>
                    <a:pt x="203" y="41"/>
                    <a:pt x="226" y="42"/>
                    <a:pt x="250" y="44"/>
                  </a:cubicBezTo>
                  <a:cubicBezTo>
                    <a:pt x="251" y="44"/>
                    <a:pt x="252" y="44"/>
                    <a:pt x="252" y="44"/>
                  </a:cubicBezTo>
                  <a:cubicBezTo>
                    <a:pt x="274" y="44"/>
                    <a:pt x="273" y="6"/>
                    <a:pt x="250" y="3"/>
                  </a:cubicBezTo>
                  <a:cubicBezTo>
                    <a:pt x="225" y="1"/>
                    <a:pt x="201" y="0"/>
                    <a:pt x="177" y="0"/>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17"/>
            <p:cNvSpPr/>
            <p:nvPr/>
          </p:nvSpPr>
          <p:spPr>
            <a:xfrm flipH="1">
              <a:off x="6630226" y="3426572"/>
              <a:ext cx="14260" cy="22015"/>
            </a:xfrm>
            <a:custGeom>
              <a:rect b="b" l="l" r="r" t="t"/>
              <a:pathLst>
                <a:path extrusionOk="0" h="352" w="228">
                  <a:moveTo>
                    <a:pt x="85" y="1"/>
                  </a:moveTo>
                  <a:cubicBezTo>
                    <a:pt x="61" y="1"/>
                    <a:pt x="36" y="11"/>
                    <a:pt x="13" y="33"/>
                  </a:cubicBezTo>
                  <a:cubicBezTo>
                    <a:pt x="0" y="46"/>
                    <a:pt x="13" y="67"/>
                    <a:pt x="29" y="67"/>
                  </a:cubicBezTo>
                  <a:cubicBezTo>
                    <a:pt x="34" y="67"/>
                    <a:pt x="39" y="65"/>
                    <a:pt x="44" y="60"/>
                  </a:cubicBezTo>
                  <a:cubicBezTo>
                    <a:pt x="56" y="49"/>
                    <a:pt x="70" y="44"/>
                    <a:pt x="85" y="44"/>
                  </a:cubicBezTo>
                  <a:cubicBezTo>
                    <a:pt x="110" y="44"/>
                    <a:pt x="135" y="57"/>
                    <a:pt x="149" y="77"/>
                  </a:cubicBezTo>
                  <a:cubicBezTo>
                    <a:pt x="174" y="105"/>
                    <a:pt x="177" y="142"/>
                    <a:pt x="177" y="177"/>
                  </a:cubicBezTo>
                  <a:cubicBezTo>
                    <a:pt x="174" y="235"/>
                    <a:pt x="153" y="303"/>
                    <a:pt x="92" y="310"/>
                  </a:cubicBezTo>
                  <a:cubicBezTo>
                    <a:pt x="65" y="316"/>
                    <a:pt x="74" y="351"/>
                    <a:pt x="98" y="351"/>
                  </a:cubicBezTo>
                  <a:cubicBezTo>
                    <a:pt x="100" y="351"/>
                    <a:pt x="101" y="351"/>
                    <a:pt x="102" y="351"/>
                  </a:cubicBezTo>
                  <a:cubicBezTo>
                    <a:pt x="204" y="337"/>
                    <a:pt x="228" y="208"/>
                    <a:pt x="215" y="122"/>
                  </a:cubicBezTo>
                  <a:cubicBezTo>
                    <a:pt x="203" y="59"/>
                    <a:pt x="146" y="1"/>
                    <a:pt x="85" y="1"/>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17"/>
            <p:cNvSpPr/>
            <p:nvPr/>
          </p:nvSpPr>
          <p:spPr>
            <a:xfrm flipH="1">
              <a:off x="6514460" y="3387358"/>
              <a:ext cx="19763" cy="13634"/>
            </a:xfrm>
            <a:custGeom>
              <a:rect b="b" l="l" r="r" t="t"/>
              <a:pathLst>
                <a:path extrusionOk="0" h="218" w="316">
                  <a:moveTo>
                    <a:pt x="256" y="1"/>
                  </a:moveTo>
                  <a:cubicBezTo>
                    <a:pt x="236" y="1"/>
                    <a:pt x="228" y="36"/>
                    <a:pt x="250" y="43"/>
                  </a:cubicBezTo>
                  <a:cubicBezTo>
                    <a:pt x="264" y="46"/>
                    <a:pt x="220" y="87"/>
                    <a:pt x="217" y="90"/>
                  </a:cubicBezTo>
                  <a:cubicBezTo>
                    <a:pt x="196" y="104"/>
                    <a:pt x="179" y="114"/>
                    <a:pt x="158" y="124"/>
                  </a:cubicBezTo>
                  <a:cubicBezTo>
                    <a:pt x="114" y="148"/>
                    <a:pt x="70" y="165"/>
                    <a:pt x="22" y="179"/>
                  </a:cubicBezTo>
                  <a:cubicBezTo>
                    <a:pt x="0" y="185"/>
                    <a:pt x="6" y="218"/>
                    <a:pt x="25" y="218"/>
                  </a:cubicBezTo>
                  <a:cubicBezTo>
                    <a:pt x="27" y="218"/>
                    <a:pt x="29" y="217"/>
                    <a:pt x="32" y="216"/>
                  </a:cubicBezTo>
                  <a:cubicBezTo>
                    <a:pt x="111" y="196"/>
                    <a:pt x="196" y="162"/>
                    <a:pt x="261" y="111"/>
                  </a:cubicBezTo>
                  <a:cubicBezTo>
                    <a:pt x="288" y="83"/>
                    <a:pt x="316" y="19"/>
                    <a:pt x="261" y="2"/>
                  </a:cubicBezTo>
                  <a:cubicBezTo>
                    <a:pt x="259" y="1"/>
                    <a:pt x="257" y="1"/>
                    <a:pt x="256" y="1"/>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17"/>
            <p:cNvSpPr/>
            <p:nvPr/>
          </p:nvSpPr>
          <p:spPr>
            <a:xfrm flipH="1">
              <a:off x="6386811" y="3501998"/>
              <a:ext cx="44968" cy="5942"/>
            </a:xfrm>
            <a:custGeom>
              <a:rect b="b" l="l" r="r" t="t"/>
              <a:pathLst>
                <a:path extrusionOk="0" h="95" w="719">
                  <a:moveTo>
                    <a:pt x="30" y="1"/>
                  </a:moveTo>
                  <a:cubicBezTo>
                    <a:pt x="7" y="1"/>
                    <a:pt x="0" y="33"/>
                    <a:pt x="22" y="39"/>
                  </a:cubicBezTo>
                  <a:cubicBezTo>
                    <a:pt x="22" y="39"/>
                    <a:pt x="22" y="39"/>
                    <a:pt x="22" y="39"/>
                  </a:cubicBezTo>
                  <a:lnTo>
                    <a:pt x="22" y="39"/>
                  </a:lnTo>
                  <a:cubicBezTo>
                    <a:pt x="39" y="50"/>
                    <a:pt x="53" y="56"/>
                    <a:pt x="70" y="67"/>
                  </a:cubicBezTo>
                  <a:cubicBezTo>
                    <a:pt x="75" y="70"/>
                    <a:pt x="80" y="72"/>
                    <a:pt x="84" y="72"/>
                  </a:cubicBezTo>
                  <a:cubicBezTo>
                    <a:pt x="94" y="72"/>
                    <a:pt x="102" y="65"/>
                    <a:pt x="104" y="55"/>
                  </a:cubicBezTo>
                  <a:lnTo>
                    <a:pt x="104" y="55"/>
                  </a:lnTo>
                  <a:cubicBezTo>
                    <a:pt x="250" y="82"/>
                    <a:pt x="396" y="95"/>
                    <a:pt x="543" y="95"/>
                  </a:cubicBezTo>
                  <a:cubicBezTo>
                    <a:pt x="592" y="95"/>
                    <a:pt x="642" y="93"/>
                    <a:pt x="691" y="91"/>
                  </a:cubicBezTo>
                  <a:cubicBezTo>
                    <a:pt x="718" y="91"/>
                    <a:pt x="718" y="50"/>
                    <a:pt x="691" y="50"/>
                  </a:cubicBezTo>
                  <a:cubicBezTo>
                    <a:pt x="642" y="53"/>
                    <a:pt x="593" y="54"/>
                    <a:pt x="543" y="54"/>
                  </a:cubicBezTo>
                  <a:cubicBezTo>
                    <a:pt x="372" y="54"/>
                    <a:pt x="203" y="36"/>
                    <a:pt x="36" y="1"/>
                  </a:cubicBezTo>
                  <a:cubicBezTo>
                    <a:pt x="34" y="1"/>
                    <a:pt x="32" y="1"/>
                    <a:pt x="30" y="1"/>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17"/>
            <p:cNvSpPr/>
            <p:nvPr/>
          </p:nvSpPr>
          <p:spPr>
            <a:xfrm flipH="1">
              <a:off x="6296250" y="3569731"/>
              <a:ext cx="36337" cy="18325"/>
            </a:xfrm>
            <a:custGeom>
              <a:rect b="b" l="l" r="r" t="t"/>
              <a:pathLst>
                <a:path extrusionOk="0" h="293" w="581">
                  <a:moveTo>
                    <a:pt x="294" y="0"/>
                  </a:moveTo>
                  <a:cubicBezTo>
                    <a:pt x="270" y="0"/>
                    <a:pt x="244" y="5"/>
                    <a:pt x="215" y="14"/>
                  </a:cubicBezTo>
                  <a:cubicBezTo>
                    <a:pt x="133" y="45"/>
                    <a:pt x="0" y="103"/>
                    <a:pt x="16" y="213"/>
                  </a:cubicBezTo>
                  <a:cubicBezTo>
                    <a:pt x="18" y="222"/>
                    <a:pt x="25" y="226"/>
                    <a:pt x="33" y="226"/>
                  </a:cubicBezTo>
                  <a:cubicBezTo>
                    <a:pt x="45" y="226"/>
                    <a:pt x="60" y="215"/>
                    <a:pt x="57" y="199"/>
                  </a:cubicBezTo>
                  <a:cubicBezTo>
                    <a:pt x="44" y="110"/>
                    <a:pt x="232" y="41"/>
                    <a:pt x="297" y="38"/>
                  </a:cubicBezTo>
                  <a:cubicBezTo>
                    <a:pt x="298" y="38"/>
                    <a:pt x="300" y="38"/>
                    <a:pt x="302" y="38"/>
                  </a:cubicBezTo>
                  <a:cubicBezTo>
                    <a:pt x="393" y="38"/>
                    <a:pt x="421" y="121"/>
                    <a:pt x="478" y="178"/>
                  </a:cubicBezTo>
                  <a:cubicBezTo>
                    <a:pt x="484" y="185"/>
                    <a:pt x="495" y="192"/>
                    <a:pt x="501" y="199"/>
                  </a:cubicBezTo>
                  <a:cubicBezTo>
                    <a:pt x="505" y="202"/>
                    <a:pt x="512" y="205"/>
                    <a:pt x="515" y="209"/>
                  </a:cubicBezTo>
                  <a:cubicBezTo>
                    <a:pt x="527" y="227"/>
                    <a:pt x="526" y="237"/>
                    <a:pt x="507" y="237"/>
                  </a:cubicBezTo>
                  <a:cubicBezTo>
                    <a:pt x="504" y="237"/>
                    <a:pt x="501" y="237"/>
                    <a:pt x="498" y="236"/>
                  </a:cubicBezTo>
                  <a:cubicBezTo>
                    <a:pt x="478" y="246"/>
                    <a:pt x="452" y="248"/>
                    <a:pt x="425" y="248"/>
                  </a:cubicBezTo>
                  <a:cubicBezTo>
                    <a:pt x="403" y="248"/>
                    <a:pt x="380" y="246"/>
                    <a:pt x="361" y="246"/>
                  </a:cubicBezTo>
                  <a:cubicBezTo>
                    <a:pt x="266" y="246"/>
                    <a:pt x="174" y="240"/>
                    <a:pt x="78" y="223"/>
                  </a:cubicBezTo>
                  <a:cubicBezTo>
                    <a:pt x="77" y="222"/>
                    <a:pt x="76" y="222"/>
                    <a:pt x="75" y="222"/>
                  </a:cubicBezTo>
                  <a:cubicBezTo>
                    <a:pt x="53" y="222"/>
                    <a:pt x="42" y="257"/>
                    <a:pt x="68" y="264"/>
                  </a:cubicBezTo>
                  <a:cubicBezTo>
                    <a:pt x="156" y="279"/>
                    <a:pt x="253" y="293"/>
                    <a:pt x="348" y="293"/>
                  </a:cubicBezTo>
                  <a:cubicBezTo>
                    <a:pt x="402" y="293"/>
                    <a:pt x="454" y="288"/>
                    <a:pt x="505" y="277"/>
                  </a:cubicBezTo>
                  <a:cubicBezTo>
                    <a:pt x="536" y="270"/>
                    <a:pt x="580" y="254"/>
                    <a:pt x="574" y="213"/>
                  </a:cubicBezTo>
                  <a:cubicBezTo>
                    <a:pt x="569" y="199"/>
                    <a:pt x="563" y="192"/>
                    <a:pt x="553" y="182"/>
                  </a:cubicBezTo>
                  <a:cubicBezTo>
                    <a:pt x="525" y="158"/>
                    <a:pt x="501" y="144"/>
                    <a:pt x="478" y="117"/>
                  </a:cubicBezTo>
                  <a:cubicBezTo>
                    <a:pt x="423" y="46"/>
                    <a:pt x="370" y="0"/>
                    <a:pt x="294" y="0"/>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17"/>
            <p:cNvSpPr/>
            <p:nvPr/>
          </p:nvSpPr>
          <p:spPr>
            <a:xfrm flipH="1">
              <a:off x="6174167" y="3433827"/>
              <a:ext cx="20764" cy="28832"/>
            </a:xfrm>
            <a:custGeom>
              <a:rect b="b" l="l" r="r" t="t"/>
              <a:pathLst>
                <a:path extrusionOk="0" h="461" w="332">
                  <a:moveTo>
                    <a:pt x="304" y="0"/>
                  </a:moveTo>
                  <a:cubicBezTo>
                    <a:pt x="300" y="0"/>
                    <a:pt x="297" y="1"/>
                    <a:pt x="294" y="2"/>
                  </a:cubicBezTo>
                  <a:cubicBezTo>
                    <a:pt x="290" y="2"/>
                    <a:pt x="290" y="2"/>
                    <a:pt x="287" y="6"/>
                  </a:cubicBezTo>
                  <a:cubicBezTo>
                    <a:pt x="278" y="10"/>
                    <a:pt x="275" y="17"/>
                    <a:pt x="277" y="25"/>
                  </a:cubicBezTo>
                  <a:lnTo>
                    <a:pt x="277" y="25"/>
                  </a:lnTo>
                  <a:cubicBezTo>
                    <a:pt x="268" y="20"/>
                    <a:pt x="257" y="18"/>
                    <a:pt x="246" y="18"/>
                  </a:cubicBezTo>
                  <a:cubicBezTo>
                    <a:pt x="184" y="18"/>
                    <a:pt x="102" y="81"/>
                    <a:pt x="72" y="119"/>
                  </a:cubicBezTo>
                  <a:cubicBezTo>
                    <a:pt x="21" y="184"/>
                    <a:pt x="0" y="276"/>
                    <a:pt x="35" y="354"/>
                  </a:cubicBezTo>
                  <a:cubicBezTo>
                    <a:pt x="58" y="410"/>
                    <a:pt x="112" y="461"/>
                    <a:pt x="176" y="461"/>
                  </a:cubicBezTo>
                  <a:cubicBezTo>
                    <a:pt x="187" y="461"/>
                    <a:pt x="197" y="459"/>
                    <a:pt x="208" y="456"/>
                  </a:cubicBezTo>
                  <a:cubicBezTo>
                    <a:pt x="273" y="440"/>
                    <a:pt x="322" y="365"/>
                    <a:pt x="294" y="300"/>
                  </a:cubicBezTo>
                  <a:cubicBezTo>
                    <a:pt x="290" y="289"/>
                    <a:pt x="281" y="284"/>
                    <a:pt x="273" y="284"/>
                  </a:cubicBezTo>
                  <a:cubicBezTo>
                    <a:pt x="260" y="284"/>
                    <a:pt x="247" y="295"/>
                    <a:pt x="253" y="310"/>
                  </a:cubicBezTo>
                  <a:cubicBezTo>
                    <a:pt x="280" y="375"/>
                    <a:pt x="230" y="414"/>
                    <a:pt x="176" y="414"/>
                  </a:cubicBezTo>
                  <a:cubicBezTo>
                    <a:pt x="148" y="414"/>
                    <a:pt x="119" y="404"/>
                    <a:pt x="100" y="382"/>
                  </a:cubicBezTo>
                  <a:cubicBezTo>
                    <a:pt x="52" y="330"/>
                    <a:pt x="48" y="252"/>
                    <a:pt x="76" y="190"/>
                  </a:cubicBezTo>
                  <a:cubicBezTo>
                    <a:pt x="103" y="139"/>
                    <a:pt x="144" y="98"/>
                    <a:pt x="199" y="78"/>
                  </a:cubicBezTo>
                  <a:cubicBezTo>
                    <a:pt x="240" y="61"/>
                    <a:pt x="284" y="75"/>
                    <a:pt x="322" y="54"/>
                  </a:cubicBezTo>
                  <a:cubicBezTo>
                    <a:pt x="328" y="51"/>
                    <a:pt x="331" y="43"/>
                    <a:pt x="331" y="37"/>
                  </a:cubicBezTo>
                  <a:cubicBezTo>
                    <a:pt x="331" y="20"/>
                    <a:pt x="328" y="16"/>
                    <a:pt x="318" y="6"/>
                  </a:cubicBezTo>
                  <a:cubicBezTo>
                    <a:pt x="314" y="2"/>
                    <a:pt x="309" y="0"/>
                    <a:pt x="304" y="0"/>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17"/>
            <p:cNvSpPr/>
            <p:nvPr/>
          </p:nvSpPr>
          <p:spPr>
            <a:xfrm flipH="1">
              <a:off x="6902849" y="3582802"/>
              <a:ext cx="26455" cy="19826"/>
            </a:xfrm>
            <a:custGeom>
              <a:rect b="b" l="l" r="r" t="t"/>
              <a:pathLst>
                <a:path extrusionOk="0" h="317" w="423">
                  <a:moveTo>
                    <a:pt x="396" y="0"/>
                  </a:moveTo>
                  <a:cubicBezTo>
                    <a:pt x="388" y="0"/>
                    <a:pt x="379" y="4"/>
                    <a:pt x="375" y="14"/>
                  </a:cubicBezTo>
                  <a:cubicBezTo>
                    <a:pt x="341" y="102"/>
                    <a:pt x="283" y="204"/>
                    <a:pt x="197" y="253"/>
                  </a:cubicBezTo>
                  <a:cubicBezTo>
                    <a:pt x="175" y="265"/>
                    <a:pt x="147" y="275"/>
                    <a:pt x="121" y="275"/>
                  </a:cubicBezTo>
                  <a:cubicBezTo>
                    <a:pt x="91" y="275"/>
                    <a:pt x="63" y="262"/>
                    <a:pt x="51" y="225"/>
                  </a:cubicBezTo>
                  <a:cubicBezTo>
                    <a:pt x="33" y="181"/>
                    <a:pt x="47" y="127"/>
                    <a:pt x="54" y="82"/>
                  </a:cubicBezTo>
                  <a:cubicBezTo>
                    <a:pt x="56" y="70"/>
                    <a:pt x="47" y="64"/>
                    <a:pt x="37" y="64"/>
                  </a:cubicBezTo>
                  <a:cubicBezTo>
                    <a:pt x="26" y="64"/>
                    <a:pt x="15" y="70"/>
                    <a:pt x="13" y="82"/>
                  </a:cubicBezTo>
                  <a:cubicBezTo>
                    <a:pt x="4" y="177"/>
                    <a:pt x="0" y="317"/>
                    <a:pt x="118" y="317"/>
                  </a:cubicBezTo>
                  <a:cubicBezTo>
                    <a:pt x="127" y="317"/>
                    <a:pt x="136" y="316"/>
                    <a:pt x="147" y="314"/>
                  </a:cubicBezTo>
                  <a:cubicBezTo>
                    <a:pt x="283" y="290"/>
                    <a:pt x="369" y="143"/>
                    <a:pt x="416" y="27"/>
                  </a:cubicBezTo>
                  <a:cubicBezTo>
                    <a:pt x="423" y="10"/>
                    <a:pt x="410" y="0"/>
                    <a:pt x="396" y="0"/>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17"/>
            <p:cNvSpPr/>
            <p:nvPr/>
          </p:nvSpPr>
          <p:spPr>
            <a:xfrm flipH="1">
              <a:off x="6852189" y="3326379"/>
              <a:ext cx="18450" cy="22140"/>
            </a:xfrm>
            <a:custGeom>
              <a:rect b="b" l="l" r="r" t="t"/>
              <a:pathLst>
                <a:path extrusionOk="0" h="354" w="295">
                  <a:moveTo>
                    <a:pt x="178" y="1"/>
                  </a:moveTo>
                  <a:cubicBezTo>
                    <a:pt x="163" y="1"/>
                    <a:pt x="148" y="21"/>
                    <a:pt x="160" y="34"/>
                  </a:cubicBezTo>
                  <a:cubicBezTo>
                    <a:pt x="228" y="108"/>
                    <a:pt x="247" y="212"/>
                    <a:pt x="207" y="303"/>
                  </a:cubicBezTo>
                  <a:lnTo>
                    <a:pt x="207" y="303"/>
                  </a:lnTo>
                  <a:cubicBezTo>
                    <a:pt x="142" y="269"/>
                    <a:pt x="55" y="209"/>
                    <a:pt x="113" y="130"/>
                  </a:cubicBezTo>
                  <a:cubicBezTo>
                    <a:pt x="123" y="116"/>
                    <a:pt x="109" y="101"/>
                    <a:pt x="94" y="101"/>
                  </a:cubicBezTo>
                  <a:cubicBezTo>
                    <a:pt x="88" y="101"/>
                    <a:pt x="83" y="104"/>
                    <a:pt x="79" y="110"/>
                  </a:cubicBezTo>
                  <a:cubicBezTo>
                    <a:pt x="1" y="215"/>
                    <a:pt x="120" y="307"/>
                    <a:pt x="209" y="351"/>
                  </a:cubicBezTo>
                  <a:cubicBezTo>
                    <a:pt x="211" y="353"/>
                    <a:pt x="213" y="353"/>
                    <a:pt x="215" y="353"/>
                  </a:cubicBezTo>
                  <a:cubicBezTo>
                    <a:pt x="222" y="353"/>
                    <a:pt x="231" y="349"/>
                    <a:pt x="236" y="342"/>
                  </a:cubicBezTo>
                  <a:cubicBezTo>
                    <a:pt x="294" y="233"/>
                    <a:pt x="277" y="99"/>
                    <a:pt x="192" y="7"/>
                  </a:cubicBezTo>
                  <a:cubicBezTo>
                    <a:pt x="188" y="3"/>
                    <a:pt x="183" y="1"/>
                    <a:pt x="178" y="1"/>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17"/>
            <p:cNvSpPr/>
            <p:nvPr/>
          </p:nvSpPr>
          <p:spPr>
            <a:xfrm flipH="1">
              <a:off x="6689141" y="3338825"/>
              <a:ext cx="21640" cy="14322"/>
            </a:xfrm>
            <a:custGeom>
              <a:rect b="b" l="l" r="r" t="t"/>
              <a:pathLst>
                <a:path extrusionOk="0" h="229" w="346">
                  <a:moveTo>
                    <a:pt x="65" y="0"/>
                  </a:moveTo>
                  <a:cubicBezTo>
                    <a:pt x="61" y="0"/>
                    <a:pt x="57" y="1"/>
                    <a:pt x="56" y="3"/>
                  </a:cubicBezTo>
                  <a:cubicBezTo>
                    <a:pt x="8" y="37"/>
                    <a:pt x="1" y="98"/>
                    <a:pt x="32" y="146"/>
                  </a:cubicBezTo>
                  <a:cubicBezTo>
                    <a:pt x="70" y="204"/>
                    <a:pt x="155" y="225"/>
                    <a:pt x="216" y="228"/>
                  </a:cubicBezTo>
                  <a:cubicBezTo>
                    <a:pt x="220" y="228"/>
                    <a:pt x="223" y="228"/>
                    <a:pt x="226" y="228"/>
                  </a:cubicBezTo>
                  <a:cubicBezTo>
                    <a:pt x="279" y="228"/>
                    <a:pt x="342" y="204"/>
                    <a:pt x="342" y="146"/>
                  </a:cubicBezTo>
                  <a:cubicBezTo>
                    <a:pt x="345" y="106"/>
                    <a:pt x="316" y="63"/>
                    <a:pt x="277" y="63"/>
                  </a:cubicBezTo>
                  <a:cubicBezTo>
                    <a:pt x="269" y="63"/>
                    <a:pt x="262" y="64"/>
                    <a:pt x="254" y="67"/>
                  </a:cubicBezTo>
                  <a:cubicBezTo>
                    <a:pt x="233" y="77"/>
                    <a:pt x="238" y="107"/>
                    <a:pt x="256" y="107"/>
                  </a:cubicBezTo>
                  <a:cubicBezTo>
                    <a:pt x="258" y="107"/>
                    <a:pt x="261" y="106"/>
                    <a:pt x="264" y="105"/>
                  </a:cubicBezTo>
                  <a:cubicBezTo>
                    <a:pt x="268" y="103"/>
                    <a:pt x="272" y="103"/>
                    <a:pt x="275" y="103"/>
                  </a:cubicBezTo>
                  <a:cubicBezTo>
                    <a:pt x="294" y="103"/>
                    <a:pt x="302" y="125"/>
                    <a:pt x="302" y="139"/>
                  </a:cubicBezTo>
                  <a:cubicBezTo>
                    <a:pt x="302" y="166"/>
                    <a:pt x="281" y="180"/>
                    <a:pt x="257" y="184"/>
                  </a:cubicBezTo>
                  <a:cubicBezTo>
                    <a:pt x="248" y="186"/>
                    <a:pt x="239" y="186"/>
                    <a:pt x="229" y="186"/>
                  </a:cubicBezTo>
                  <a:cubicBezTo>
                    <a:pt x="207" y="186"/>
                    <a:pt x="183" y="182"/>
                    <a:pt x="161" y="177"/>
                  </a:cubicBezTo>
                  <a:cubicBezTo>
                    <a:pt x="134" y="170"/>
                    <a:pt x="111" y="163"/>
                    <a:pt x="87" y="146"/>
                  </a:cubicBezTo>
                  <a:cubicBezTo>
                    <a:pt x="58" y="124"/>
                    <a:pt x="39" y="76"/>
                    <a:pt x="67" y="48"/>
                  </a:cubicBezTo>
                  <a:lnTo>
                    <a:pt x="67" y="48"/>
                  </a:lnTo>
                  <a:cubicBezTo>
                    <a:pt x="91" y="62"/>
                    <a:pt x="114" y="77"/>
                    <a:pt x="138" y="91"/>
                  </a:cubicBezTo>
                  <a:cubicBezTo>
                    <a:pt x="141" y="93"/>
                    <a:pt x="144" y="94"/>
                    <a:pt x="148" y="94"/>
                  </a:cubicBezTo>
                  <a:cubicBezTo>
                    <a:pt x="164" y="94"/>
                    <a:pt x="175" y="68"/>
                    <a:pt x="158" y="57"/>
                  </a:cubicBezTo>
                  <a:cubicBezTo>
                    <a:pt x="131" y="40"/>
                    <a:pt x="103" y="20"/>
                    <a:pt x="76" y="3"/>
                  </a:cubicBezTo>
                  <a:cubicBezTo>
                    <a:pt x="73" y="1"/>
                    <a:pt x="69" y="0"/>
                    <a:pt x="65" y="0"/>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p17"/>
            <p:cNvSpPr/>
            <p:nvPr/>
          </p:nvSpPr>
          <p:spPr>
            <a:xfrm flipH="1">
              <a:off x="6859319" y="3624393"/>
              <a:ext cx="29020" cy="25705"/>
            </a:xfrm>
            <a:custGeom>
              <a:rect b="b" l="l" r="r" t="t"/>
              <a:pathLst>
                <a:path extrusionOk="0" h="411" w="464">
                  <a:moveTo>
                    <a:pt x="326" y="0"/>
                  </a:moveTo>
                  <a:cubicBezTo>
                    <a:pt x="303" y="0"/>
                    <a:pt x="279" y="6"/>
                    <a:pt x="256" y="11"/>
                  </a:cubicBezTo>
                  <a:cubicBezTo>
                    <a:pt x="171" y="28"/>
                    <a:pt x="92" y="62"/>
                    <a:pt x="17" y="103"/>
                  </a:cubicBezTo>
                  <a:cubicBezTo>
                    <a:pt x="0" y="115"/>
                    <a:pt x="12" y="140"/>
                    <a:pt x="28" y="140"/>
                  </a:cubicBezTo>
                  <a:cubicBezTo>
                    <a:pt x="31" y="140"/>
                    <a:pt x="35" y="140"/>
                    <a:pt x="38" y="137"/>
                  </a:cubicBezTo>
                  <a:cubicBezTo>
                    <a:pt x="109" y="100"/>
                    <a:pt x="185" y="69"/>
                    <a:pt x="267" y="51"/>
                  </a:cubicBezTo>
                  <a:cubicBezTo>
                    <a:pt x="284" y="48"/>
                    <a:pt x="298" y="44"/>
                    <a:pt x="311" y="44"/>
                  </a:cubicBezTo>
                  <a:cubicBezTo>
                    <a:pt x="323" y="44"/>
                    <a:pt x="335" y="47"/>
                    <a:pt x="348" y="59"/>
                  </a:cubicBezTo>
                  <a:cubicBezTo>
                    <a:pt x="379" y="83"/>
                    <a:pt x="379" y="89"/>
                    <a:pt x="382" y="124"/>
                  </a:cubicBezTo>
                  <a:cubicBezTo>
                    <a:pt x="382" y="161"/>
                    <a:pt x="375" y="199"/>
                    <a:pt x="358" y="233"/>
                  </a:cubicBezTo>
                  <a:cubicBezTo>
                    <a:pt x="328" y="294"/>
                    <a:pt x="273" y="346"/>
                    <a:pt x="208" y="363"/>
                  </a:cubicBezTo>
                  <a:cubicBezTo>
                    <a:pt x="196" y="365"/>
                    <a:pt x="182" y="367"/>
                    <a:pt x="168" y="367"/>
                  </a:cubicBezTo>
                  <a:cubicBezTo>
                    <a:pt x="162" y="367"/>
                    <a:pt x="156" y="367"/>
                    <a:pt x="150" y="366"/>
                  </a:cubicBezTo>
                  <a:cubicBezTo>
                    <a:pt x="99" y="363"/>
                    <a:pt x="79" y="314"/>
                    <a:pt x="95" y="270"/>
                  </a:cubicBezTo>
                  <a:cubicBezTo>
                    <a:pt x="116" y="219"/>
                    <a:pt x="194" y="209"/>
                    <a:pt x="243" y="202"/>
                  </a:cubicBezTo>
                  <a:cubicBezTo>
                    <a:pt x="266" y="199"/>
                    <a:pt x="266" y="161"/>
                    <a:pt x="245" y="161"/>
                  </a:cubicBezTo>
                  <a:cubicBezTo>
                    <a:pt x="245" y="161"/>
                    <a:pt x="244" y="161"/>
                    <a:pt x="243" y="161"/>
                  </a:cubicBezTo>
                  <a:cubicBezTo>
                    <a:pt x="181" y="171"/>
                    <a:pt x="113" y="178"/>
                    <a:pt x="72" y="229"/>
                  </a:cubicBezTo>
                  <a:cubicBezTo>
                    <a:pt x="41" y="264"/>
                    <a:pt x="27" y="322"/>
                    <a:pt x="54" y="363"/>
                  </a:cubicBezTo>
                  <a:cubicBezTo>
                    <a:pt x="79" y="397"/>
                    <a:pt x="115" y="411"/>
                    <a:pt x="155" y="411"/>
                  </a:cubicBezTo>
                  <a:cubicBezTo>
                    <a:pt x="220" y="411"/>
                    <a:pt x="294" y="373"/>
                    <a:pt x="335" y="335"/>
                  </a:cubicBezTo>
                  <a:cubicBezTo>
                    <a:pt x="407" y="267"/>
                    <a:pt x="464" y="120"/>
                    <a:pt x="396" y="31"/>
                  </a:cubicBezTo>
                  <a:cubicBezTo>
                    <a:pt x="378" y="7"/>
                    <a:pt x="353" y="0"/>
                    <a:pt x="326" y="0"/>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6" name="Google Shape;1586;p17"/>
            <p:cNvSpPr/>
            <p:nvPr/>
          </p:nvSpPr>
          <p:spPr>
            <a:xfrm flipH="1">
              <a:off x="6683575" y="3593997"/>
              <a:ext cx="30145" cy="25330"/>
            </a:xfrm>
            <a:custGeom>
              <a:rect b="b" l="l" r="r" t="t"/>
              <a:pathLst>
                <a:path extrusionOk="0" h="405" w="482">
                  <a:moveTo>
                    <a:pt x="334" y="43"/>
                  </a:moveTo>
                  <a:cubicBezTo>
                    <a:pt x="334" y="48"/>
                    <a:pt x="337" y="53"/>
                    <a:pt x="342" y="57"/>
                  </a:cubicBezTo>
                  <a:cubicBezTo>
                    <a:pt x="481" y="145"/>
                    <a:pt x="287" y="359"/>
                    <a:pt x="159" y="359"/>
                  </a:cubicBezTo>
                  <a:cubicBezTo>
                    <a:pt x="125" y="359"/>
                    <a:pt x="96" y="343"/>
                    <a:pt x="79" y="306"/>
                  </a:cubicBezTo>
                  <a:cubicBezTo>
                    <a:pt x="41" y="220"/>
                    <a:pt x="106" y="138"/>
                    <a:pt x="175" y="94"/>
                  </a:cubicBezTo>
                  <a:cubicBezTo>
                    <a:pt x="223" y="64"/>
                    <a:pt x="278" y="47"/>
                    <a:pt x="334" y="43"/>
                  </a:cubicBezTo>
                  <a:close/>
                  <a:moveTo>
                    <a:pt x="364" y="1"/>
                  </a:moveTo>
                  <a:cubicBezTo>
                    <a:pt x="259" y="1"/>
                    <a:pt x="151" y="38"/>
                    <a:pt x="79" y="121"/>
                  </a:cubicBezTo>
                  <a:cubicBezTo>
                    <a:pt x="18" y="197"/>
                    <a:pt x="0" y="320"/>
                    <a:pt x="93" y="384"/>
                  </a:cubicBezTo>
                  <a:cubicBezTo>
                    <a:pt x="114" y="399"/>
                    <a:pt x="137" y="405"/>
                    <a:pt x="160" y="405"/>
                  </a:cubicBezTo>
                  <a:cubicBezTo>
                    <a:pt x="240" y="405"/>
                    <a:pt x="325" y="331"/>
                    <a:pt x="372" y="275"/>
                  </a:cubicBezTo>
                  <a:cubicBezTo>
                    <a:pt x="434" y="211"/>
                    <a:pt x="453" y="106"/>
                    <a:pt x="392" y="43"/>
                  </a:cubicBezTo>
                  <a:lnTo>
                    <a:pt x="392" y="43"/>
                  </a:lnTo>
                  <a:cubicBezTo>
                    <a:pt x="399" y="44"/>
                    <a:pt x="406" y="45"/>
                    <a:pt x="413" y="46"/>
                  </a:cubicBezTo>
                  <a:cubicBezTo>
                    <a:pt x="414" y="46"/>
                    <a:pt x="415" y="46"/>
                    <a:pt x="417" y="46"/>
                  </a:cubicBezTo>
                  <a:cubicBezTo>
                    <a:pt x="438" y="46"/>
                    <a:pt x="450" y="9"/>
                    <a:pt x="424" y="5"/>
                  </a:cubicBezTo>
                  <a:cubicBezTo>
                    <a:pt x="404" y="2"/>
                    <a:pt x="384" y="1"/>
                    <a:pt x="364"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17"/>
            <p:cNvSpPr/>
            <p:nvPr/>
          </p:nvSpPr>
          <p:spPr>
            <a:xfrm flipH="1">
              <a:off x="6926490" y="3493304"/>
              <a:ext cx="30583" cy="18387"/>
            </a:xfrm>
            <a:custGeom>
              <a:rect b="b" l="l" r="r" t="t"/>
              <a:pathLst>
                <a:path extrusionOk="0" h="294" w="489">
                  <a:moveTo>
                    <a:pt x="26" y="1"/>
                  </a:moveTo>
                  <a:cubicBezTo>
                    <a:pt x="13" y="1"/>
                    <a:pt x="0" y="10"/>
                    <a:pt x="6" y="25"/>
                  </a:cubicBezTo>
                  <a:cubicBezTo>
                    <a:pt x="17" y="58"/>
                    <a:pt x="31" y="93"/>
                    <a:pt x="41" y="124"/>
                  </a:cubicBezTo>
                  <a:cubicBezTo>
                    <a:pt x="51" y="151"/>
                    <a:pt x="61" y="198"/>
                    <a:pt x="78" y="222"/>
                  </a:cubicBezTo>
                  <a:cubicBezTo>
                    <a:pt x="99" y="247"/>
                    <a:pt x="133" y="260"/>
                    <a:pt x="164" y="271"/>
                  </a:cubicBezTo>
                  <a:cubicBezTo>
                    <a:pt x="209" y="286"/>
                    <a:pt x="255" y="293"/>
                    <a:pt x="301" y="293"/>
                  </a:cubicBezTo>
                  <a:cubicBezTo>
                    <a:pt x="357" y="293"/>
                    <a:pt x="413" y="282"/>
                    <a:pt x="468" y="260"/>
                  </a:cubicBezTo>
                  <a:cubicBezTo>
                    <a:pt x="477" y="257"/>
                    <a:pt x="488" y="243"/>
                    <a:pt x="482" y="230"/>
                  </a:cubicBezTo>
                  <a:cubicBezTo>
                    <a:pt x="416" y="144"/>
                    <a:pt x="328" y="83"/>
                    <a:pt x="222" y="62"/>
                  </a:cubicBezTo>
                  <a:cubicBezTo>
                    <a:pt x="220" y="62"/>
                    <a:pt x="218" y="62"/>
                    <a:pt x="216" y="62"/>
                  </a:cubicBezTo>
                  <a:cubicBezTo>
                    <a:pt x="196" y="62"/>
                    <a:pt x="186" y="96"/>
                    <a:pt x="211" y="99"/>
                  </a:cubicBezTo>
                  <a:cubicBezTo>
                    <a:pt x="299" y="118"/>
                    <a:pt x="373" y="163"/>
                    <a:pt x="429" y="231"/>
                  </a:cubicBezTo>
                  <a:lnTo>
                    <a:pt x="429" y="231"/>
                  </a:lnTo>
                  <a:cubicBezTo>
                    <a:pt x="387" y="244"/>
                    <a:pt x="344" y="252"/>
                    <a:pt x="301" y="252"/>
                  </a:cubicBezTo>
                  <a:cubicBezTo>
                    <a:pt x="266" y="252"/>
                    <a:pt x="230" y="247"/>
                    <a:pt x="195" y="236"/>
                  </a:cubicBezTo>
                  <a:cubicBezTo>
                    <a:pt x="140" y="222"/>
                    <a:pt x="116" y="206"/>
                    <a:pt x="96" y="151"/>
                  </a:cubicBezTo>
                  <a:cubicBezTo>
                    <a:pt x="78" y="107"/>
                    <a:pt x="61" y="58"/>
                    <a:pt x="44" y="14"/>
                  </a:cubicBezTo>
                  <a:cubicBezTo>
                    <a:pt x="41" y="5"/>
                    <a:pt x="34" y="1"/>
                    <a:pt x="26"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17"/>
            <p:cNvSpPr/>
            <p:nvPr/>
          </p:nvSpPr>
          <p:spPr>
            <a:xfrm flipH="1">
              <a:off x="6204438" y="3438893"/>
              <a:ext cx="19951" cy="27331"/>
            </a:xfrm>
            <a:custGeom>
              <a:rect b="b" l="l" r="r" t="t"/>
              <a:pathLst>
                <a:path extrusionOk="0" h="437" w="319">
                  <a:moveTo>
                    <a:pt x="90" y="1"/>
                  </a:moveTo>
                  <a:cubicBezTo>
                    <a:pt x="70" y="1"/>
                    <a:pt x="50" y="2"/>
                    <a:pt x="31" y="3"/>
                  </a:cubicBezTo>
                  <a:cubicBezTo>
                    <a:pt x="8" y="7"/>
                    <a:pt x="4" y="45"/>
                    <a:pt x="28" y="45"/>
                  </a:cubicBezTo>
                  <a:cubicBezTo>
                    <a:pt x="29" y="45"/>
                    <a:pt x="30" y="44"/>
                    <a:pt x="31" y="44"/>
                  </a:cubicBezTo>
                  <a:cubicBezTo>
                    <a:pt x="53" y="42"/>
                    <a:pt x="78" y="40"/>
                    <a:pt x="103" y="40"/>
                  </a:cubicBezTo>
                  <a:cubicBezTo>
                    <a:pt x="184" y="40"/>
                    <a:pt x="271" y="60"/>
                    <a:pt x="273" y="150"/>
                  </a:cubicBezTo>
                  <a:cubicBezTo>
                    <a:pt x="277" y="251"/>
                    <a:pt x="131" y="396"/>
                    <a:pt x="31" y="396"/>
                  </a:cubicBezTo>
                  <a:cubicBezTo>
                    <a:pt x="30" y="396"/>
                    <a:pt x="29" y="396"/>
                    <a:pt x="27" y="396"/>
                  </a:cubicBezTo>
                  <a:cubicBezTo>
                    <a:pt x="26" y="396"/>
                    <a:pt x="25" y="396"/>
                    <a:pt x="24" y="396"/>
                  </a:cubicBezTo>
                  <a:cubicBezTo>
                    <a:pt x="0" y="396"/>
                    <a:pt x="1" y="434"/>
                    <a:pt x="27" y="437"/>
                  </a:cubicBezTo>
                  <a:cubicBezTo>
                    <a:pt x="30" y="437"/>
                    <a:pt x="33" y="437"/>
                    <a:pt x="36" y="437"/>
                  </a:cubicBezTo>
                  <a:cubicBezTo>
                    <a:pt x="110" y="437"/>
                    <a:pt x="169" y="384"/>
                    <a:pt x="222" y="331"/>
                  </a:cubicBezTo>
                  <a:cubicBezTo>
                    <a:pt x="270" y="284"/>
                    <a:pt x="318" y="222"/>
                    <a:pt x="318" y="150"/>
                  </a:cubicBezTo>
                  <a:cubicBezTo>
                    <a:pt x="315" y="28"/>
                    <a:pt x="194" y="1"/>
                    <a:pt x="90"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17"/>
            <p:cNvSpPr/>
            <p:nvPr/>
          </p:nvSpPr>
          <p:spPr>
            <a:xfrm flipH="1">
              <a:off x="6216634" y="3312933"/>
              <a:ext cx="32084" cy="27956"/>
            </a:xfrm>
            <a:custGeom>
              <a:rect b="b" l="l" r="r" t="t"/>
              <a:pathLst>
                <a:path extrusionOk="0" h="447" w="513">
                  <a:moveTo>
                    <a:pt x="248" y="41"/>
                  </a:moveTo>
                  <a:cubicBezTo>
                    <a:pt x="290" y="41"/>
                    <a:pt x="333" y="49"/>
                    <a:pt x="372" y="59"/>
                  </a:cubicBezTo>
                  <a:cubicBezTo>
                    <a:pt x="512" y="92"/>
                    <a:pt x="413" y="253"/>
                    <a:pt x="348" y="314"/>
                  </a:cubicBezTo>
                  <a:cubicBezTo>
                    <a:pt x="289" y="371"/>
                    <a:pt x="208" y="407"/>
                    <a:pt x="126" y="407"/>
                  </a:cubicBezTo>
                  <a:cubicBezTo>
                    <a:pt x="119" y="407"/>
                    <a:pt x="113" y="407"/>
                    <a:pt x="106" y="407"/>
                  </a:cubicBezTo>
                  <a:cubicBezTo>
                    <a:pt x="58" y="407"/>
                    <a:pt x="58" y="393"/>
                    <a:pt x="55" y="352"/>
                  </a:cubicBezTo>
                  <a:cubicBezTo>
                    <a:pt x="52" y="328"/>
                    <a:pt x="55" y="304"/>
                    <a:pt x="58" y="284"/>
                  </a:cubicBezTo>
                  <a:cubicBezTo>
                    <a:pt x="65" y="218"/>
                    <a:pt x="85" y="157"/>
                    <a:pt x="120" y="103"/>
                  </a:cubicBezTo>
                  <a:cubicBezTo>
                    <a:pt x="124" y="96"/>
                    <a:pt x="124" y="89"/>
                    <a:pt x="121" y="84"/>
                  </a:cubicBezTo>
                  <a:lnTo>
                    <a:pt x="121" y="84"/>
                  </a:lnTo>
                  <a:cubicBezTo>
                    <a:pt x="157" y="52"/>
                    <a:pt x="202" y="41"/>
                    <a:pt x="248" y="41"/>
                  </a:cubicBezTo>
                  <a:close/>
                  <a:moveTo>
                    <a:pt x="247" y="1"/>
                  </a:moveTo>
                  <a:cubicBezTo>
                    <a:pt x="185" y="1"/>
                    <a:pt x="126" y="17"/>
                    <a:pt x="82" y="65"/>
                  </a:cubicBezTo>
                  <a:cubicBezTo>
                    <a:pt x="76" y="73"/>
                    <a:pt x="76" y="81"/>
                    <a:pt x="79" y="89"/>
                  </a:cubicBezTo>
                  <a:lnTo>
                    <a:pt x="79" y="89"/>
                  </a:lnTo>
                  <a:cubicBezTo>
                    <a:pt x="20" y="193"/>
                    <a:pt x="1" y="307"/>
                    <a:pt x="24" y="423"/>
                  </a:cubicBezTo>
                  <a:cubicBezTo>
                    <a:pt x="24" y="430"/>
                    <a:pt x="31" y="437"/>
                    <a:pt x="38" y="437"/>
                  </a:cubicBezTo>
                  <a:cubicBezTo>
                    <a:pt x="64" y="443"/>
                    <a:pt x="90" y="446"/>
                    <a:pt x="116" y="446"/>
                  </a:cubicBezTo>
                  <a:cubicBezTo>
                    <a:pt x="281" y="446"/>
                    <a:pt x="443" y="332"/>
                    <a:pt x="482" y="167"/>
                  </a:cubicBezTo>
                  <a:cubicBezTo>
                    <a:pt x="506" y="54"/>
                    <a:pt x="437" y="27"/>
                    <a:pt x="339" y="10"/>
                  </a:cubicBezTo>
                  <a:cubicBezTo>
                    <a:pt x="308" y="5"/>
                    <a:pt x="277" y="1"/>
                    <a:pt x="247"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17"/>
            <p:cNvSpPr/>
            <p:nvPr/>
          </p:nvSpPr>
          <p:spPr>
            <a:xfrm flipH="1">
              <a:off x="6397694" y="3360527"/>
              <a:ext cx="48721" cy="38026"/>
            </a:xfrm>
            <a:custGeom>
              <a:rect b="b" l="l" r="r" t="t"/>
              <a:pathLst>
                <a:path extrusionOk="0" h="608" w="779">
                  <a:moveTo>
                    <a:pt x="427" y="1"/>
                  </a:moveTo>
                  <a:cubicBezTo>
                    <a:pt x="310" y="1"/>
                    <a:pt x="196" y="66"/>
                    <a:pt x="127" y="164"/>
                  </a:cubicBezTo>
                  <a:cubicBezTo>
                    <a:pt x="72" y="236"/>
                    <a:pt x="45" y="325"/>
                    <a:pt x="27" y="413"/>
                  </a:cubicBezTo>
                  <a:cubicBezTo>
                    <a:pt x="21" y="468"/>
                    <a:pt x="0" y="557"/>
                    <a:pt x="51" y="594"/>
                  </a:cubicBezTo>
                  <a:cubicBezTo>
                    <a:pt x="65" y="604"/>
                    <a:pt x="83" y="607"/>
                    <a:pt x="102" y="607"/>
                  </a:cubicBezTo>
                  <a:cubicBezTo>
                    <a:pt x="161" y="607"/>
                    <a:pt x="236" y="572"/>
                    <a:pt x="277" y="557"/>
                  </a:cubicBezTo>
                  <a:cubicBezTo>
                    <a:pt x="366" y="522"/>
                    <a:pt x="454" y="481"/>
                    <a:pt x="536" y="434"/>
                  </a:cubicBezTo>
                  <a:cubicBezTo>
                    <a:pt x="676" y="345"/>
                    <a:pt x="779" y="212"/>
                    <a:pt x="694" y="48"/>
                  </a:cubicBezTo>
                  <a:cubicBezTo>
                    <a:pt x="689" y="40"/>
                    <a:pt x="683" y="37"/>
                    <a:pt x="676" y="37"/>
                  </a:cubicBezTo>
                  <a:cubicBezTo>
                    <a:pt x="662" y="37"/>
                    <a:pt x="649" y="52"/>
                    <a:pt x="656" y="68"/>
                  </a:cubicBezTo>
                  <a:cubicBezTo>
                    <a:pt x="738" y="229"/>
                    <a:pt x="612" y="342"/>
                    <a:pt x="485" y="413"/>
                  </a:cubicBezTo>
                  <a:cubicBezTo>
                    <a:pt x="423" y="451"/>
                    <a:pt x="362" y="478"/>
                    <a:pt x="300" y="506"/>
                  </a:cubicBezTo>
                  <a:cubicBezTo>
                    <a:pt x="270" y="516"/>
                    <a:pt x="239" y="526"/>
                    <a:pt x="212" y="536"/>
                  </a:cubicBezTo>
                  <a:cubicBezTo>
                    <a:pt x="188" y="542"/>
                    <a:pt x="140" y="565"/>
                    <a:pt x="112" y="565"/>
                  </a:cubicBezTo>
                  <a:cubicBezTo>
                    <a:pt x="109" y="565"/>
                    <a:pt x="106" y="564"/>
                    <a:pt x="103" y="563"/>
                  </a:cubicBezTo>
                  <a:cubicBezTo>
                    <a:pt x="27" y="543"/>
                    <a:pt x="68" y="410"/>
                    <a:pt x="82" y="358"/>
                  </a:cubicBezTo>
                  <a:cubicBezTo>
                    <a:pt x="100" y="297"/>
                    <a:pt x="123" y="236"/>
                    <a:pt x="161" y="185"/>
                  </a:cubicBezTo>
                  <a:cubicBezTo>
                    <a:pt x="223" y="96"/>
                    <a:pt x="325" y="42"/>
                    <a:pt x="428" y="42"/>
                  </a:cubicBezTo>
                  <a:cubicBezTo>
                    <a:pt x="461" y="42"/>
                    <a:pt x="494" y="47"/>
                    <a:pt x="526" y="59"/>
                  </a:cubicBezTo>
                  <a:cubicBezTo>
                    <a:pt x="528" y="60"/>
                    <a:pt x="531" y="60"/>
                    <a:pt x="533" y="60"/>
                  </a:cubicBezTo>
                  <a:cubicBezTo>
                    <a:pt x="552" y="60"/>
                    <a:pt x="560" y="27"/>
                    <a:pt x="536" y="21"/>
                  </a:cubicBezTo>
                  <a:cubicBezTo>
                    <a:pt x="500" y="7"/>
                    <a:pt x="463" y="1"/>
                    <a:pt x="427"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17"/>
            <p:cNvSpPr/>
            <p:nvPr/>
          </p:nvSpPr>
          <p:spPr>
            <a:xfrm flipH="1">
              <a:off x="6418646" y="3377789"/>
              <a:ext cx="3878" cy="2627"/>
            </a:xfrm>
            <a:custGeom>
              <a:rect b="b" l="l" r="r" t="t"/>
              <a:pathLst>
                <a:path extrusionOk="0" h="42" w="62">
                  <a:moveTo>
                    <a:pt x="21" y="1"/>
                  </a:moveTo>
                  <a:cubicBezTo>
                    <a:pt x="11" y="1"/>
                    <a:pt x="0" y="11"/>
                    <a:pt x="0" y="21"/>
                  </a:cubicBezTo>
                  <a:cubicBezTo>
                    <a:pt x="0" y="35"/>
                    <a:pt x="8" y="42"/>
                    <a:pt x="21" y="42"/>
                  </a:cubicBezTo>
                  <a:lnTo>
                    <a:pt x="41" y="42"/>
                  </a:lnTo>
                  <a:cubicBezTo>
                    <a:pt x="52" y="42"/>
                    <a:pt x="62" y="35"/>
                    <a:pt x="62" y="21"/>
                  </a:cubicBezTo>
                  <a:cubicBezTo>
                    <a:pt x="62" y="11"/>
                    <a:pt x="52" y="1"/>
                    <a:pt x="41"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17"/>
            <p:cNvSpPr/>
            <p:nvPr/>
          </p:nvSpPr>
          <p:spPr>
            <a:xfrm flipH="1">
              <a:off x="6419584" y="3375412"/>
              <a:ext cx="11320" cy="8944"/>
            </a:xfrm>
            <a:custGeom>
              <a:rect b="b" l="l" r="r" t="t"/>
              <a:pathLst>
                <a:path extrusionOk="0" h="143" w="181">
                  <a:moveTo>
                    <a:pt x="67" y="0"/>
                  </a:moveTo>
                  <a:cubicBezTo>
                    <a:pt x="60" y="0"/>
                    <a:pt x="53" y="1"/>
                    <a:pt x="46" y="2"/>
                  </a:cubicBezTo>
                  <a:cubicBezTo>
                    <a:pt x="39" y="2"/>
                    <a:pt x="32" y="8"/>
                    <a:pt x="32" y="15"/>
                  </a:cubicBezTo>
                  <a:cubicBezTo>
                    <a:pt x="22" y="49"/>
                    <a:pt x="11" y="84"/>
                    <a:pt x="5" y="117"/>
                  </a:cubicBezTo>
                  <a:cubicBezTo>
                    <a:pt x="1" y="132"/>
                    <a:pt x="13" y="143"/>
                    <a:pt x="25" y="143"/>
                  </a:cubicBezTo>
                  <a:cubicBezTo>
                    <a:pt x="33" y="143"/>
                    <a:pt x="40" y="138"/>
                    <a:pt x="42" y="128"/>
                  </a:cubicBezTo>
                  <a:cubicBezTo>
                    <a:pt x="51" y="98"/>
                    <a:pt x="58" y="68"/>
                    <a:pt x="66" y="38"/>
                  </a:cubicBezTo>
                  <a:lnTo>
                    <a:pt x="66" y="38"/>
                  </a:lnTo>
                  <a:cubicBezTo>
                    <a:pt x="93" y="38"/>
                    <a:pt x="120" y="52"/>
                    <a:pt x="134" y="73"/>
                  </a:cubicBezTo>
                  <a:cubicBezTo>
                    <a:pt x="138" y="79"/>
                    <a:pt x="144" y="81"/>
                    <a:pt x="151" y="81"/>
                  </a:cubicBezTo>
                  <a:cubicBezTo>
                    <a:pt x="166" y="81"/>
                    <a:pt x="181" y="67"/>
                    <a:pt x="169" y="52"/>
                  </a:cubicBezTo>
                  <a:cubicBezTo>
                    <a:pt x="143" y="18"/>
                    <a:pt x="106" y="0"/>
                    <a:pt x="67" y="0"/>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17"/>
            <p:cNvSpPr/>
            <p:nvPr/>
          </p:nvSpPr>
          <p:spPr>
            <a:xfrm flipH="1">
              <a:off x="6720475" y="3352960"/>
              <a:ext cx="5379" cy="5816"/>
            </a:xfrm>
            <a:custGeom>
              <a:rect b="b" l="l" r="r" t="t"/>
              <a:pathLst>
                <a:path extrusionOk="0" h="93" w="86">
                  <a:moveTo>
                    <a:pt x="35" y="56"/>
                  </a:moveTo>
                  <a:lnTo>
                    <a:pt x="35" y="56"/>
                  </a:lnTo>
                  <a:cubicBezTo>
                    <a:pt x="35" y="56"/>
                    <a:pt x="34" y="56"/>
                    <a:pt x="34" y="57"/>
                  </a:cubicBezTo>
                  <a:cubicBezTo>
                    <a:pt x="34" y="56"/>
                    <a:pt x="35" y="56"/>
                    <a:pt x="35" y="56"/>
                  </a:cubicBezTo>
                  <a:close/>
                  <a:moveTo>
                    <a:pt x="60" y="1"/>
                  </a:moveTo>
                  <a:cubicBezTo>
                    <a:pt x="58" y="1"/>
                    <a:pt x="56" y="1"/>
                    <a:pt x="54" y="2"/>
                  </a:cubicBezTo>
                  <a:cubicBezTo>
                    <a:pt x="30" y="12"/>
                    <a:pt x="0" y="29"/>
                    <a:pt x="3" y="60"/>
                  </a:cubicBezTo>
                  <a:cubicBezTo>
                    <a:pt x="8" y="79"/>
                    <a:pt x="24" y="93"/>
                    <a:pt x="42" y="93"/>
                  </a:cubicBezTo>
                  <a:cubicBezTo>
                    <a:pt x="50" y="93"/>
                    <a:pt x="58" y="90"/>
                    <a:pt x="65" y="84"/>
                  </a:cubicBezTo>
                  <a:cubicBezTo>
                    <a:pt x="71" y="77"/>
                    <a:pt x="71" y="63"/>
                    <a:pt x="65" y="57"/>
                  </a:cubicBezTo>
                  <a:cubicBezTo>
                    <a:pt x="60" y="52"/>
                    <a:pt x="55" y="50"/>
                    <a:pt x="51" y="50"/>
                  </a:cubicBezTo>
                  <a:cubicBezTo>
                    <a:pt x="50" y="50"/>
                    <a:pt x="49" y="50"/>
                    <a:pt x="48" y="50"/>
                  </a:cubicBezTo>
                  <a:lnTo>
                    <a:pt x="48" y="50"/>
                  </a:lnTo>
                  <a:cubicBezTo>
                    <a:pt x="53" y="45"/>
                    <a:pt x="59" y="42"/>
                    <a:pt x="68" y="40"/>
                  </a:cubicBezTo>
                  <a:cubicBezTo>
                    <a:pt x="78" y="36"/>
                    <a:pt x="85" y="26"/>
                    <a:pt x="82" y="16"/>
                  </a:cubicBezTo>
                  <a:cubicBezTo>
                    <a:pt x="79" y="7"/>
                    <a:pt x="69" y="1"/>
                    <a:pt x="60"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17"/>
            <p:cNvSpPr/>
            <p:nvPr/>
          </p:nvSpPr>
          <p:spPr>
            <a:xfrm flipH="1">
              <a:off x="6782830" y="3358964"/>
              <a:ext cx="53661" cy="25580"/>
            </a:xfrm>
            <a:custGeom>
              <a:rect b="b" l="l" r="r" t="t"/>
              <a:pathLst>
                <a:path extrusionOk="0" h="409" w="858">
                  <a:moveTo>
                    <a:pt x="712" y="40"/>
                  </a:moveTo>
                  <a:cubicBezTo>
                    <a:pt x="750" y="40"/>
                    <a:pt x="783" y="48"/>
                    <a:pt x="801" y="68"/>
                  </a:cubicBezTo>
                  <a:lnTo>
                    <a:pt x="801" y="68"/>
                  </a:lnTo>
                  <a:cubicBezTo>
                    <a:pt x="775" y="67"/>
                    <a:pt x="748" y="66"/>
                    <a:pt x="722" y="66"/>
                  </a:cubicBezTo>
                  <a:cubicBezTo>
                    <a:pt x="653" y="66"/>
                    <a:pt x="585" y="70"/>
                    <a:pt x="517" y="78"/>
                  </a:cubicBezTo>
                  <a:lnTo>
                    <a:pt x="517" y="78"/>
                  </a:lnTo>
                  <a:cubicBezTo>
                    <a:pt x="580" y="58"/>
                    <a:pt x="653" y="40"/>
                    <a:pt x="712" y="40"/>
                  </a:cubicBezTo>
                  <a:close/>
                  <a:moveTo>
                    <a:pt x="713" y="0"/>
                  </a:moveTo>
                  <a:cubicBezTo>
                    <a:pt x="623" y="0"/>
                    <a:pt x="515" y="35"/>
                    <a:pt x="465" y="52"/>
                  </a:cubicBezTo>
                  <a:cubicBezTo>
                    <a:pt x="414" y="68"/>
                    <a:pt x="364" y="88"/>
                    <a:pt x="317" y="111"/>
                  </a:cubicBezTo>
                  <a:lnTo>
                    <a:pt x="317" y="111"/>
                  </a:lnTo>
                  <a:cubicBezTo>
                    <a:pt x="261" y="124"/>
                    <a:pt x="206" y="140"/>
                    <a:pt x="151" y="158"/>
                  </a:cubicBezTo>
                  <a:cubicBezTo>
                    <a:pt x="129" y="165"/>
                    <a:pt x="135" y="198"/>
                    <a:pt x="153" y="198"/>
                  </a:cubicBezTo>
                  <a:cubicBezTo>
                    <a:pt x="156" y="198"/>
                    <a:pt x="158" y="197"/>
                    <a:pt x="161" y="196"/>
                  </a:cubicBezTo>
                  <a:cubicBezTo>
                    <a:pt x="170" y="193"/>
                    <a:pt x="179" y="190"/>
                    <a:pt x="188" y="187"/>
                  </a:cubicBezTo>
                  <a:lnTo>
                    <a:pt x="188" y="187"/>
                  </a:lnTo>
                  <a:cubicBezTo>
                    <a:pt x="122" y="233"/>
                    <a:pt x="62" y="286"/>
                    <a:pt x="8" y="347"/>
                  </a:cubicBezTo>
                  <a:cubicBezTo>
                    <a:pt x="0" y="356"/>
                    <a:pt x="0" y="367"/>
                    <a:pt x="8" y="377"/>
                  </a:cubicBezTo>
                  <a:cubicBezTo>
                    <a:pt x="24" y="397"/>
                    <a:pt x="41" y="404"/>
                    <a:pt x="72" y="408"/>
                  </a:cubicBezTo>
                  <a:cubicBezTo>
                    <a:pt x="73" y="408"/>
                    <a:pt x="74" y="408"/>
                    <a:pt x="75" y="408"/>
                  </a:cubicBezTo>
                  <a:cubicBezTo>
                    <a:pt x="96" y="408"/>
                    <a:pt x="95" y="370"/>
                    <a:pt x="72" y="367"/>
                  </a:cubicBezTo>
                  <a:cubicBezTo>
                    <a:pt x="66" y="363"/>
                    <a:pt x="60" y="360"/>
                    <a:pt x="54" y="357"/>
                  </a:cubicBezTo>
                  <a:lnTo>
                    <a:pt x="54" y="357"/>
                  </a:lnTo>
                  <a:cubicBezTo>
                    <a:pt x="138" y="272"/>
                    <a:pt x="232" y="201"/>
                    <a:pt x="337" y="148"/>
                  </a:cubicBezTo>
                  <a:lnTo>
                    <a:pt x="337" y="148"/>
                  </a:lnTo>
                  <a:cubicBezTo>
                    <a:pt x="464" y="121"/>
                    <a:pt x="593" y="107"/>
                    <a:pt x="723" y="107"/>
                  </a:cubicBezTo>
                  <a:cubicBezTo>
                    <a:pt x="761" y="107"/>
                    <a:pt x="799" y="108"/>
                    <a:pt x="837" y="111"/>
                  </a:cubicBezTo>
                  <a:cubicBezTo>
                    <a:pt x="851" y="111"/>
                    <a:pt x="857" y="97"/>
                    <a:pt x="854" y="84"/>
                  </a:cubicBezTo>
                  <a:cubicBezTo>
                    <a:pt x="839" y="20"/>
                    <a:pt x="781" y="0"/>
                    <a:pt x="713" y="0"/>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p17"/>
            <p:cNvSpPr/>
            <p:nvPr/>
          </p:nvSpPr>
          <p:spPr>
            <a:xfrm flipH="1">
              <a:off x="6482689" y="3449087"/>
              <a:ext cx="67734" cy="64544"/>
            </a:xfrm>
            <a:custGeom>
              <a:rect b="b" l="l" r="r" t="t"/>
              <a:pathLst>
                <a:path extrusionOk="0" h="1032" w="1083">
                  <a:moveTo>
                    <a:pt x="11" y="110"/>
                  </a:moveTo>
                  <a:cubicBezTo>
                    <a:pt x="11" y="110"/>
                    <a:pt x="1" y="133"/>
                    <a:pt x="22" y="147"/>
                  </a:cubicBezTo>
                  <a:lnTo>
                    <a:pt x="22" y="147"/>
                  </a:lnTo>
                  <a:cubicBezTo>
                    <a:pt x="17" y="134"/>
                    <a:pt x="14" y="122"/>
                    <a:pt x="11" y="110"/>
                  </a:cubicBezTo>
                  <a:close/>
                  <a:moveTo>
                    <a:pt x="751" y="0"/>
                  </a:moveTo>
                  <a:cubicBezTo>
                    <a:pt x="635" y="0"/>
                    <a:pt x="486" y="50"/>
                    <a:pt x="291" y="110"/>
                  </a:cubicBezTo>
                  <a:cubicBezTo>
                    <a:pt x="182" y="145"/>
                    <a:pt x="114" y="157"/>
                    <a:pt x="73" y="157"/>
                  </a:cubicBezTo>
                  <a:cubicBezTo>
                    <a:pt x="47" y="157"/>
                    <a:pt x="32" y="153"/>
                    <a:pt x="22" y="147"/>
                  </a:cubicBezTo>
                  <a:lnTo>
                    <a:pt x="22" y="147"/>
                  </a:lnTo>
                  <a:cubicBezTo>
                    <a:pt x="140" y="467"/>
                    <a:pt x="851" y="1032"/>
                    <a:pt x="851" y="1032"/>
                  </a:cubicBezTo>
                  <a:cubicBezTo>
                    <a:pt x="851" y="1032"/>
                    <a:pt x="1083" y="237"/>
                    <a:pt x="950" y="86"/>
                  </a:cubicBezTo>
                  <a:cubicBezTo>
                    <a:pt x="897" y="24"/>
                    <a:pt x="832" y="0"/>
                    <a:pt x="751" y="0"/>
                  </a:cubicBezTo>
                  <a:close/>
                </a:path>
              </a:pathLst>
            </a:custGeom>
            <a:solidFill>
              <a:srgbClr val="FFB4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6" name="Google Shape;1596;p17"/>
            <p:cNvSpPr/>
            <p:nvPr/>
          </p:nvSpPr>
          <p:spPr>
            <a:xfrm flipH="1">
              <a:off x="6482001" y="3436516"/>
              <a:ext cx="69485" cy="71236"/>
            </a:xfrm>
            <a:custGeom>
              <a:rect b="b" l="l" r="r" t="t"/>
              <a:pathLst>
                <a:path extrusionOk="0" h="1139" w="1111">
                  <a:moveTo>
                    <a:pt x="1" y="0"/>
                  </a:moveTo>
                  <a:cubicBezTo>
                    <a:pt x="4" y="90"/>
                    <a:pt x="11" y="181"/>
                    <a:pt x="45" y="267"/>
                  </a:cubicBezTo>
                  <a:cubicBezTo>
                    <a:pt x="66" y="308"/>
                    <a:pt x="93" y="356"/>
                    <a:pt x="151" y="372"/>
                  </a:cubicBezTo>
                  <a:cubicBezTo>
                    <a:pt x="160" y="374"/>
                    <a:pt x="170" y="374"/>
                    <a:pt x="179" y="374"/>
                  </a:cubicBezTo>
                  <a:cubicBezTo>
                    <a:pt x="224" y="374"/>
                    <a:pt x="260" y="360"/>
                    <a:pt x="294" y="349"/>
                  </a:cubicBezTo>
                  <a:cubicBezTo>
                    <a:pt x="436" y="304"/>
                    <a:pt x="579" y="246"/>
                    <a:pt x="711" y="246"/>
                  </a:cubicBezTo>
                  <a:cubicBezTo>
                    <a:pt x="737" y="246"/>
                    <a:pt x="763" y="248"/>
                    <a:pt x="789" y="254"/>
                  </a:cubicBezTo>
                  <a:cubicBezTo>
                    <a:pt x="861" y="270"/>
                    <a:pt x="919" y="322"/>
                    <a:pt x="946" y="383"/>
                  </a:cubicBezTo>
                  <a:cubicBezTo>
                    <a:pt x="973" y="448"/>
                    <a:pt x="981" y="530"/>
                    <a:pt x="977" y="612"/>
                  </a:cubicBezTo>
                  <a:cubicBezTo>
                    <a:pt x="973" y="697"/>
                    <a:pt x="964" y="782"/>
                    <a:pt x="950" y="868"/>
                  </a:cubicBezTo>
                  <a:lnTo>
                    <a:pt x="929" y="997"/>
                  </a:lnTo>
                  <a:lnTo>
                    <a:pt x="919" y="1065"/>
                  </a:lnTo>
                  <a:lnTo>
                    <a:pt x="915" y="1100"/>
                  </a:lnTo>
                  <a:lnTo>
                    <a:pt x="915" y="1117"/>
                  </a:lnTo>
                  <a:lnTo>
                    <a:pt x="915" y="1127"/>
                  </a:lnTo>
                  <a:cubicBezTo>
                    <a:pt x="915" y="1130"/>
                    <a:pt x="918" y="1138"/>
                    <a:pt x="926" y="1138"/>
                  </a:cubicBezTo>
                  <a:cubicBezTo>
                    <a:pt x="927" y="1138"/>
                    <a:pt x="928" y="1138"/>
                    <a:pt x="929" y="1138"/>
                  </a:cubicBezTo>
                  <a:lnTo>
                    <a:pt x="926" y="1127"/>
                  </a:lnTo>
                  <a:lnTo>
                    <a:pt x="926" y="1127"/>
                  </a:lnTo>
                  <a:cubicBezTo>
                    <a:pt x="927" y="1127"/>
                    <a:pt x="928" y="1127"/>
                    <a:pt x="928" y="1127"/>
                  </a:cubicBezTo>
                  <a:cubicBezTo>
                    <a:pt x="935" y="1127"/>
                    <a:pt x="933" y="1113"/>
                    <a:pt x="940" y="1106"/>
                  </a:cubicBezTo>
                  <a:lnTo>
                    <a:pt x="953" y="1076"/>
                  </a:lnTo>
                  <a:lnTo>
                    <a:pt x="984" y="1015"/>
                  </a:lnTo>
                  <a:cubicBezTo>
                    <a:pt x="1001" y="974"/>
                    <a:pt x="1018" y="933"/>
                    <a:pt x="1035" y="889"/>
                  </a:cubicBezTo>
                  <a:cubicBezTo>
                    <a:pt x="1066" y="807"/>
                    <a:pt x="1090" y="714"/>
                    <a:pt x="1100" y="622"/>
                  </a:cubicBezTo>
                  <a:cubicBezTo>
                    <a:pt x="1110" y="530"/>
                    <a:pt x="1107" y="427"/>
                    <a:pt x="1059" y="328"/>
                  </a:cubicBezTo>
                  <a:cubicBezTo>
                    <a:pt x="1008" y="233"/>
                    <a:pt x="909" y="168"/>
                    <a:pt x="806" y="154"/>
                  </a:cubicBezTo>
                  <a:cubicBezTo>
                    <a:pt x="785" y="152"/>
                    <a:pt x="764" y="151"/>
                    <a:pt x="743" y="151"/>
                  </a:cubicBezTo>
                  <a:cubicBezTo>
                    <a:pt x="567" y="151"/>
                    <a:pt x="418" y="235"/>
                    <a:pt x="274" y="290"/>
                  </a:cubicBezTo>
                  <a:cubicBezTo>
                    <a:pt x="239" y="306"/>
                    <a:pt x="199" y="322"/>
                    <a:pt x="169" y="322"/>
                  </a:cubicBezTo>
                  <a:cubicBezTo>
                    <a:pt x="167" y="322"/>
                    <a:pt x="164" y="322"/>
                    <a:pt x="162" y="322"/>
                  </a:cubicBezTo>
                  <a:cubicBezTo>
                    <a:pt x="127" y="318"/>
                    <a:pt x="100" y="287"/>
                    <a:pt x="80" y="249"/>
                  </a:cubicBezTo>
                  <a:cubicBezTo>
                    <a:pt x="42" y="178"/>
                    <a:pt x="21" y="86"/>
                    <a:pt x="11"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17"/>
            <p:cNvSpPr/>
            <p:nvPr/>
          </p:nvSpPr>
          <p:spPr>
            <a:xfrm flipH="1">
              <a:off x="6897032" y="3854298"/>
              <a:ext cx="85496" cy="149977"/>
            </a:xfrm>
            <a:custGeom>
              <a:rect b="b" l="l" r="r" t="t"/>
              <a:pathLst>
                <a:path extrusionOk="0" h="2398" w="1367">
                  <a:moveTo>
                    <a:pt x="1366" y="1"/>
                  </a:moveTo>
                  <a:cubicBezTo>
                    <a:pt x="1366" y="1"/>
                    <a:pt x="45" y="834"/>
                    <a:pt x="178" y="1660"/>
                  </a:cubicBezTo>
                  <a:cubicBezTo>
                    <a:pt x="287" y="2332"/>
                    <a:pt x="823" y="2397"/>
                    <a:pt x="1021" y="2397"/>
                  </a:cubicBezTo>
                  <a:cubicBezTo>
                    <a:pt x="1062" y="2397"/>
                    <a:pt x="1089" y="2394"/>
                    <a:pt x="1089" y="2394"/>
                  </a:cubicBezTo>
                  <a:cubicBezTo>
                    <a:pt x="1089" y="2394"/>
                    <a:pt x="0" y="1407"/>
                    <a:pt x="1366" y="1"/>
                  </a:cubicBezTo>
                  <a:close/>
                </a:path>
              </a:pathLst>
            </a:custGeom>
            <a:solidFill>
              <a:srgbClr val="EF6F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p17"/>
            <p:cNvSpPr/>
            <p:nvPr/>
          </p:nvSpPr>
          <p:spPr>
            <a:xfrm flipH="1">
              <a:off x="6827485" y="4024287"/>
              <a:ext cx="221213" cy="143723"/>
            </a:xfrm>
            <a:custGeom>
              <a:rect b="b" l="l" r="r" t="t"/>
              <a:pathLst>
                <a:path extrusionOk="0" h="2298" w="3537">
                  <a:moveTo>
                    <a:pt x="1" y="0"/>
                  </a:moveTo>
                  <a:lnTo>
                    <a:pt x="1" y="0"/>
                  </a:lnTo>
                  <a:cubicBezTo>
                    <a:pt x="25" y="226"/>
                    <a:pt x="209" y="1202"/>
                    <a:pt x="1772" y="1861"/>
                  </a:cubicBezTo>
                  <a:cubicBezTo>
                    <a:pt x="2649" y="2229"/>
                    <a:pt x="3124" y="2297"/>
                    <a:pt x="3352" y="2297"/>
                  </a:cubicBezTo>
                  <a:cubicBezTo>
                    <a:pt x="3483" y="2297"/>
                    <a:pt x="3533" y="2274"/>
                    <a:pt x="3537" y="2274"/>
                  </a:cubicBezTo>
                  <a:cubicBezTo>
                    <a:pt x="3537" y="2270"/>
                    <a:pt x="3533" y="2270"/>
                    <a:pt x="3530" y="2267"/>
                  </a:cubicBezTo>
                  <a:cubicBezTo>
                    <a:pt x="1161" y="1875"/>
                    <a:pt x="362" y="919"/>
                    <a:pt x="157" y="509"/>
                  </a:cubicBezTo>
                  <a:cubicBezTo>
                    <a:pt x="89" y="331"/>
                    <a:pt x="38" y="161"/>
                    <a:pt x="1" y="0"/>
                  </a:cubicBezTo>
                  <a:close/>
                </a:path>
              </a:pathLst>
            </a:custGeom>
            <a:solidFill>
              <a:srgbClr val="7C6D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p17"/>
            <p:cNvSpPr/>
            <p:nvPr/>
          </p:nvSpPr>
          <p:spPr>
            <a:xfrm flipH="1">
              <a:off x="6827860" y="4021535"/>
              <a:ext cx="221088" cy="144598"/>
            </a:xfrm>
            <a:custGeom>
              <a:rect b="b" l="l" r="r" t="t"/>
              <a:pathLst>
                <a:path extrusionOk="0" h="2312" w="3535">
                  <a:moveTo>
                    <a:pt x="1" y="0"/>
                  </a:moveTo>
                  <a:cubicBezTo>
                    <a:pt x="1" y="0"/>
                    <a:pt x="1" y="14"/>
                    <a:pt x="5" y="44"/>
                  </a:cubicBezTo>
                  <a:cubicBezTo>
                    <a:pt x="42" y="205"/>
                    <a:pt x="93" y="375"/>
                    <a:pt x="161" y="553"/>
                  </a:cubicBezTo>
                  <a:cubicBezTo>
                    <a:pt x="366" y="963"/>
                    <a:pt x="1165" y="1919"/>
                    <a:pt x="3534" y="2311"/>
                  </a:cubicBezTo>
                  <a:cubicBezTo>
                    <a:pt x="3500" y="2270"/>
                    <a:pt x="3466" y="2233"/>
                    <a:pt x="3435" y="2192"/>
                  </a:cubicBezTo>
                  <a:lnTo>
                    <a:pt x="3319" y="2055"/>
                  </a:lnTo>
                  <a:lnTo>
                    <a:pt x="3315" y="2055"/>
                  </a:lnTo>
                  <a:cubicBezTo>
                    <a:pt x="3257" y="2055"/>
                    <a:pt x="2835" y="2045"/>
                    <a:pt x="2404" y="1738"/>
                  </a:cubicBezTo>
                  <a:cubicBezTo>
                    <a:pt x="1943" y="1403"/>
                    <a:pt x="1705" y="1358"/>
                    <a:pt x="1705" y="1358"/>
                  </a:cubicBezTo>
                  <a:cubicBezTo>
                    <a:pt x="1670" y="1325"/>
                    <a:pt x="1271" y="1389"/>
                    <a:pt x="793" y="952"/>
                  </a:cubicBezTo>
                  <a:cubicBezTo>
                    <a:pt x="315" y="515"/>
                    <a:pt x="1" y="0"/>
                    <a:pt x="1" y="0"/>
                  </a:cubicBezTo>
                  <a:close/>
                </a:path>
              </a:pathLst>
            </a:custGeom>
            <a:solidFill>
              <a:srgbClr val="EF6F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17"/>
            <p:cNvSpPr/>
            <p:nvPr/>
          </p:nvSpPr>
          <p:spPr>
            <a:xfrm flipH="1">
              <a:off x="6420959" y="3966186"/>
              <a:ext cx="471008" cy="263742"/>
            </a:xfrm>
            <a:custGeom>
              <a:rect b="b" l="l" r="r" t="t"/>
              <a:pathLst>
                <a:path extrusionOk="0" h="4217" w="7531">
                  <a:moveTo>
                    <a:pt x="5782" y="1"/>
                  </a:moveTo>
                  <a:cubicBezTo>
                    <a:pt x="4096" y="1"/>
                    <a:pt x="1284" y="66"/>
                    <a:pt x="833" y="66"/>
                  </a:cubicBezTo>
                  <a:cubicBezTo>
                    <a:pt x="208" y="66"/>
                    <a:pt x="0" y="291"/>
                    <a:pt x="68" y="765"/>
                  </a:cubicBezTo>
                  <a:cubicBezTo>
                    <a:pt x="137" y="1236"/>
                    <a:pt x="375" y="4217"/>
                    <a:pt x="3564" y="4217"/>
                  </a:cubicBezTo>
                  <a:cubicBezTo>
                    <a:pt x="5053" y="4217"/>
                    <a:pt x="6005" y="3882"/>
                    <a:pt x="6674" y="3032"/>
                  </a:cubicBezTo>
                  <a:cubicBezTo>
                    <a:pt x="6814" y="2855"/>
                    <a:pt x="6943" y="2660"/>
                    <a:pt x="7060" y="2435"/>
                  </a:cubicBezTo>
                  <a:cubicBezTo>
                    <a:pt x="7070" y="2418"/>
                    <a:pt x="7076" y="2401"/>
                    <a:pt x="7087" y="2383"/>
                  </a:cubicBezTo>
                  <a:cubicBezTo>
                    <a:pt x="7363" y="1841"/>
                    <a:pt x="7500" y="1363"/>
                    <a:pt x="7517" y="977"/>
                  </a:cubicBezTo>
                  <a:cubicBezTo>
                    <a:pt x="7531" y="721"/>
                    <a:pt x="7490" y="513"/>
                    <a:pt x="7404" y="352"/>
                  </a:cubicBezTo>
                  <a:cubicBezTo>
                    <a:pt x="7322" y="192"/>
                    <a:pt x="7196" y="83"/>
                    <a:pt x="7035" y="39"/>
                  </a:cubicBezTo>
                  <a:cubicBezTo>
                    <a:pt x="6932" y="11"/>
                    <a:pt x="6444" y="1"/>
                    <a:pt x="5782" y="1"/>
                  </a:cubicBezTo>
                  <a:close/>
                </a:path>
              </a:pathLst>
            </a:custGeom>
            <a:solidFill>
              <a:srgbClr val="D2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17"/>
            <p:cNvSpPr/>
            <p:nvPr/>
          </p:nvSpPr>
          <p:spPr>
            <a:xfrm flipH="1">
              <a:off x="6705590" y="3950362"/>
              <a:ext cx="233784" cy="301142"/>
            </a:xfrm>
            <a:custGeom>
              <a:rect b="b" l="l" r="r" t="t"/>
              <a:pathLst>
                <a:path extrusionOk="0" h="4815" w="3738">
                  <a:moveTo>
                    <a:pt x="3410" y="1"/>
                  </a:moveTo>
                  <a:cubicBezTo>
                    <a:pt x="3410" y="1"/>
                    <a:pt x="1956" y="35"/>
                    <a:pt x="1482" y="56"/>
                  </a:cubicBezTo>
                  <a:cubicBezTo>
                    <a:pt x="1468" y="56"/>
                    <a:pt x="1453" y="57"/>
                    <a:pt x="1439" y="57"/>
                  </a:cubicBezTo>
                  <a:cubicBezTo>
                    <a:pt x="1306" y="57"/>
                    <a:pt x="1155" y="30"/>
                    <a:pt x="1004" y="30"/>
                  </a:cubicBezTo>
                  <a:cubicBezTo>
                    <a:pt x="619" y="30"/>
                    <a:pt x="234" y="207"/>
                    <a:pt x="137" y="1469"/>
                  </a:cubicBezTo>
                  <a:cubicBezTo>
                    <a:pt x="0" y="3278"/>
                    <a:pt x="2759" y="4814"/>
                    <a:pt x="2759" y="4814"/>
                  </a:cubicBezTo>
                  <a:lnTo>
                    <a:pt x="3738" y="4234"/>
                  </a:lnTo>
                  <a:cubicBezTo>
                    <a:pt x="3035" y="3978"/>
                    <a:pt x="2560" y="2926"/>
                    <a:pt x="2461" y="1674"/>
                  </a:cubicBezTo>
                  <a:cubicBezTo>
                    <a:pt x="2362" y="418"/>
                    <a:pt x="3410" y="1"/>
                    <a:pt x="3410" y="1"/>
                  </a:cubicBezTo>
                  <a:close/>
                </a:path>
              </a:pathLst>
            </a:custGeom>
            <a:solidFill>
              <a:srgbClr val="C6B0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17"/>
            <p:cNvSpPr/>
            <p:nvPr/>
          </p:nvSpPr>
          <p:spPr>
            <a:xfrm flipH="1">
              <a:off x="6789459" y="4011716"/>
              <a:ext cx="129463" cy="147976"/>
            </a:xfrm>
            <a:custGeom>
              <a:rect b="b" l="l" r="r" t="t"/>
              <a:pathLst>
                <a:path extrusionOk="0" h="2366" w="2070">
                  <a:moveTo>
                    <a:pt x="1765" y="1"/>
                  </a:moveTo>
                  <a:cubicBezTo>
                    <a:pt x="1383" y="1"/>
                    <a:pt x="121" y="696"/>
                    <a:pt x="80" y="707"/>
                  </a:cubicBezTo>
                  <a:cubicBezTo>
                    <a:pt x="1" y="727"/>
                    <a:pt x="1104" y="2366"/>
                    <a:pt x="1104" y="2366"/>
                  </a:cubicBezTo>
                  <a:cubicBezTo>
                    <a:pt x="1104" y="2366"/>
                    <a:pt x="1567" y="2212"/>
                    <a:pt x="1578" y="1918"/>
                  </a:cubicBezTo>
                  <a:cubicBezTo>
                    <a:pt x="1588" y="1625"/>
                    <a:pt x="1862" y="1782"/>
                    <a:pt x="1947" y="1515"/>
                  </a:cubicBezTo>
                  <a:cubicBezTo>
                    <a:pt x="1991" y="1375"/>
                    <a:pt x="1899" y="1260"/>
                    <a:pt x="1916" y="1123"/>
                  </a:cubicBezTo>
                  <a:cubicBezTo>
                    <a:pt x="1936" y="986"/>
                    <a:pt x="2070" y="830"/>
                    <a:pt x="2005" y="676"/>
                  </a:cubicBezTo>
                  <a:cubicBezTo>
                    <a:pt x="1961" y="567"/>
                    <a:pt x="1783" y="331"/>
                    <a:pt x="1858" y="140"/>
                  </a:cubicBezTo>
                  <a:cubicBezTo>
                    <a:pt x="1897" y="41"/>
                    <a:pt x="1856" y="1"/>
                    <a:pt x="1765" y="1"/>
                  </a:cubicBezTo>
                  <a:close/>
                </a:path>
              </a:pathLst>
            </a:custGeom>
            <a:solidFill>
              <a:srgbClr val="A888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17"/>
            <p:cNvSpPr/>
            <p:nvPr/>
          </p:nvSpPr>
          <p:spPr>
            <a:xfrm flipH="1">
              <a:off x="6359480" y="4026226"/>
              <a:ext cx="111889" cy="89874"/>
            </a:xfrm>
            <a:custGeom>
              <a:rect b="b" l="l" r="r" t="t"/>
              <a:pathLst>
                <a:path extrusionOk="0" h="1437" w="1789">
                  <a:moveTo>
                    <a:pt x="423" y="0"/>
                  </a:moveTo>
                  <a:cubicBezTo>
                    <a:pt x="423" y="0"/>
                    <a:pt x="136" y="7"/>
                    <a:pt x="61" y="256"/>
                  </a:cubicBezTo>
                  <a:cubicBezTo>
                    <a:pt x="0" y="460"/>
                    <a:pt x="169" y="504"/>
                    <a:pt x="233" y="513"/>
                  </a:cubicBezTo>
                  <a:lnTo>
                    <a:pt x="233" y="513"/>
                  </a:lnTo>
                  <a:cubicBezTo>
                    <a:pt x="232" y="513"/>
                    <a:pt x="231" y="513"/>
                    <a:pt x="230" y="513"/>
                  </a:cubicBezTo>
                  <a:cubicBezTo>
                    <a:pt x="187" y="513"/>
                    <a:pt x="104" y="532"/>
                    <a:pt x="82" y="669"/>
                  </a:cubicBezTo>
                  <a:cubicBezTo>
                    <a:pt x="48" y="894"/>
                    <a:pt x="201" y="935"/>
                    <a:pt x="201" y="935"/>
                  </a:cubicBezTo>
                  <a:cubicBezTo>
                    <a:pt x="201" y="935"/>
                    <a:pt x="64" y="1048"/>
                    <a:pt x="82" y="1236"/>
                  </a:cubicBezTo>
                  <a:cubicBezTo>
                    <a:pt x="99" y="1404"/>
                    <a:pt x="264" y="1436"/>
                    <a:pt x="389" y="1436"/>
                  </a:cubicBezTo>
                  <a:cubicBezTo>
                    <a:pt x="467" y="1436"/>
                    <a:pt x="529" y="1423"/>
                    <a:pt x="529" y="1423"/>
                  </a:cubicBezTo>
                  <a:cubicBezTo>
                    <a:pt x="1789" y="113"/>
                    <a:pt x="423" y="0"/>
                    <a:pt x="423" y="0"/>
                  </a:cubicBezTo>
                  <a:close/>
                </a:path>
              </a:pathLst>
            </a:custGeom>
            <a:solidFill>
              <a:srgbClr val="A888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17"/>
            <p:cNvSpPr/>
            <p:nvPr/>
          </p:nvSpPr>
          <p:spPr>
            <a:xfrm flipH="1">
              <a:off x="6565495" y="4215166"/>
              <a:ext cx="167051" cy="26518"/>
            </a:xfrm>
            <a:custGeom>
              <a:rect b="b" l="l" r="r" t="t"/>
              <a:pathLst>
                <a:path extrusionOk="0" h="424" w="2671">
                  <a:moveTo>
                    <a:pt x="11" y="0"/>
                  </a:moveTo>
                  <a:cubicBezTo>
                    <a:pt x="5" y="0"/>
                    <a:pt x="1" y="3"/>
                    <a:pt x="1" y="11"/>
                  </a:cubicBezTo>
                  <a:lnTo>
                    <a:pt x="1" y="413"/>
                  </a:lnTo>
                  <a:cubicBezTo>
                    <a:pt x="1" y="420"/>
                    <a:pt x="5" y="424"/>
                    <a:pt x="11" y="424"/>
                  </a:cubicBezTo>
                  <a:lnTo>
                    <a:pt x="2660" y="424"/>
                  </a:lnTo>
                  <a:cubicBezTo>
                    <a:pt x="2663" y="424"/>
                    <a:pt x="2671" y="420"/>
                    <a:pt x="2671" y="413"/>
                  </a:cubicBezTo>
                  <a:lnTo>
                    <a:pt x="2671" y="11"/>
                  </a:lnTo>
                  <a:cubicBezTo>
                    <a:pt x="2671" y="3"/>
                    <a:pt x="2663" y="0"/>
                    <a:pt x="2660" y="0"/>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p17"/>
            <p:cNvSpPr/>
            <p:nvPr/>
          </p:nvSpPr>
          <p:spPr>
            <a:xfrm flipH="1">
              <a:off x="6616092" y="3832971"/>
              <a:ext cx="82494" cy="125148"/>
            </a:xfrm>
            <a:custGeom>
              <a:rect b="b" l="l" r="r" t="t"/>
              <a:pathLst>
                <a:path extrusionOk="0" h="2001" w="1319">
                  <a:moveTo>
                    <a:pt x="778" y="1"/>
                  </a:moveTo>
                  <a:cubicBezTo>
                    <a:pt x="739" y="1"/>
                    <a:pt x="700" y="6"/>
                    <a:pt x="663" y="18"/>
                  </a:cubicBezTo>
                  <a:lnTo>
                    <a:pt x="656" y="59"/>
                  </a:lnTo>
                  <a:cubicBezTo>
                    <a:pt x="837" y="223"/>
                    <a:pt x="878" y="400"/>
                    <a:pt x="861" y="520"/>
                  </a:cubicBezTo>
                  <a:cubicBezTo>
                    <a:pt x="850" y="584"/>
                    <a:pt x="834" y="649"/>
                    <a:pt x="809" y="710"/>
                  </a:cubicBezTo>
                  <a:cubicBezTo>
                    <a:pt x="800" y="742"/>
                    <a:pt x="786" y="769"/>
                    <a:pt x="759" y="800"/>
                  </a:cubicBezTo>
                  <a:cubicBezTo>
                    <a:pt x="735" y="827"/>
                    <a:pt x="697" y="858"/>
                    <a:pt x="656" y="885"/>
                  </a:cubicBezTo>
                  <a:lnTo>
                    <a:pt x="510" y="973"/>
                  </a:lnTo>
                  <a:cubicBezTo>
                    <a:pt x="458" y="1008"/>
                    <a:pt x="404" y="1045"/>
                    <a:pt x="356" y="1086"/>
                  </a:cubicBezTo>
                  <a:cubicBezTo>
                    <a:pt x="261" y="1168"/>
                    <a:pt x="179" y="1260"/>
                    <a:pt x="110" y="1363"/>
                  </a:cubicBezTo>
                  <a:cubicBezTo>
                    <a:pt x="76" y="1414"/>
                    <a:pt x="42" y="1476"/>
                    <a:pt x="21" y="1544"/>
                  </a:cubicBezTo>
                  <a:cubicBezTo>
                    <a:pt x="1" y="1616"/>
                    <a:pt x="4" y="1701"/>
                    <a:pt x="39" y="1766"/>
                  </a:cubicBezTo>
                  <a:cubicBezTo>
                    <a:pt x="107" y="1895"/>
                    <a:pt x="215" y="1950"/>
                    <a:pt x="318" y="2001"/>
                  </a:cubicBezTo>
                  <a:lnTo>
                    <a:pt x="342" y="1967"/>
                  </a:lnTo>
                  <a:cubicBezTo>
                    <a:pt x="261" y="1889"/>
                    <a:pt x="182" y="1803"/>
                    <a:pt x="168" y="1718"/>
                  </a:cubicBezTo>
                  <a:cubicBezTo>
                    <a:pt x="161" y="1677"/>
                    <a:pt x="168" y="1643"/>
                    <a:pt x="188" y="1608"/>
                  </a:cubicBezTo>
                  <a:cubicBezTo>
                    <a:pt x="209" y="1575"/>
                    <a:pt x="240" y="1540"/>
                    <a:pt x="281" y="1503"/>
                  </a:cubicBezTo>
                  <a:cubicBezTo>
                    <a:pt x="352" y="1431"/>
                    <a:pt x="438" y="1370"/>
                    <a:pt x="527" y="1322"/>
                  </a:cubicBezTo>
                  <a:cubicBezTo>
                    <a:pt x="568" y="1298"/>
                    <a:pt x="612" y="1277"/>
                    <a:pt x="660" y="1257"/>
                  </a:cubicBezTo>
                  <a:lnTo>
                    <a:pt x="817" y="1195"/>
                  </a:lnTo>
                  <a:cubicBezTo>
                    <a:pt x="871" y="1172"/>
                    <a:pt x="932" y="1145"/>
                    <a:pt x="998" y="1107"/>
                  </a:cubicBezTo>
                  <a:cubicBezTo>
                    <a:pt x="1063" y="1066"/>
                    <a:pt x="1127" y="1008"/>
                    <a:pt x="1175" y="946"/>
                  </a:cubicBezTo>
                  <a:cubicBezTo>
                    <a:pt x="1274" y="820"/>
                    <a:pt x="1318" y="656"/>
                    <a:pt x="1298" y="496"/>
                  </a:cubicBezTo>
                  <a:cubicBezTo>
                    <a:pt x="1285" y="414"/>
                    <a:pt x="1257" y="335"/>
                    <a:pt x="1216" y="267"/>
                  </a:cubicBezTo>
                  <a:cubicBezTo>
                    <a:pt x="1178" y="198"/>
                    <a:pt x="1124" y="141"/>
                    <a:pt x="1063" y="100"/>
                  </a:cubicBezTo>
                  <a:cubicBezTo>
                    <a:pt x="977" y="36"/>
                    <a:pt x="876" y="1"/>
                    <a:pt x="778" y="1"/>
                  </a:cubicBezTo>
                  <a:close/>
                </a:path>
              </a:pathLst>
            </a:custGeom>
            <a:solidFill>
              <a:srgbClr val="EFE8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17"/>
            <p:cNvSpPr/>
            <p:nvPr/>
          </p:nvSpPr>
          <p:spPr>
            <a:xfrm flipH="1">
              <a:off x="6434594" y="3981696"/>
              <a:ext cx="47532" cy="68609"/>
            </a:xfrm>
            <a:custGeom>
              <a:rect b="b" l="l" r="r" t="t"/>
              <a:pathLst>
                <a:path extrusionOk="0" h="1097" w="760">
                  <a:moveTo>
                    <a:pt x="149" y="1"/>
                  </a:moveTo>
                  <a:cubicBezTo>
                    <a:pt x="41" y="1"/>
                    <a:pt x="0" y="167"/>
                    <a:pt x="113" y="183"/>
                  </a:cubicBezTo>
                  <a:cubicBezTo>
                    <a:pt x="513" y="237"/>
                    <a:pt x="558" y="647"/>
                    <a:pt x="490" y="979"/>
                  </a:cubicBezTo>
                  <a:cubicBezTo>
                    <a:pt x="475" y="1050"/>
                    <a:pt x="535" y="1096"/>
                    <a:pt x="590" y="1096"/>
                  </a:cubicBezTo>
                  <a:cubicBezTo>
                    <a:pt x="626" y="1096"/>
                    <a:pt x="661" y="1076"/>
                    <a:pt x="671" y="1029"/>
                  </a:cubicBezTo>
                  <a:cubicBezTo>
                    <a:pt x="759" y="606"/>
                    <a:pt x="674" y="70"/>
                    <a:pt x="165" y="2"/>
                  </a:cubicBezTo>
                  <a:cubicBezTo>
                    <a:pt x="160" y="1"/>
                    <a:pt x="154" y="1"/>
                    <a:pt x="149" y="1"/>
                  </a:cubicBezTo>
                  <a:close/>
                </a:path>
              </a:pathLst>
            </a:custGeom>
            <a:solidFill>
              <a:srgbClr val="CCE2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17"/>
            <p:cNvSpPr/>
            <p:nvPr/>
          </p:nvSpPr>
          <p:spPr>
            <a:xfrm flipH="1">
              <a:off x="6444663" y="4062313"/>
              <a:ext cx="12884" cy="11758"/>
            </a:xfrm>
            <a:custGeom>
              <a:rect b="b" l="l" r="r" t="t"/>
              <a:pathLst>
                <a:path extrusionOk="0" h="188" w="206">
                  <a:moveTo>
                    <a:pt x="100" y="0"/>
                  </a:moveTo>
                  <a:cubicBezTo>
                    <a:pt x="48" y="0"/>
                    <a:pt x="1" y="41"/>
                    <a:pt x="4" y="92"/>
                  </a:cubicBezTo>
                  <a:cubicBezTo>
                    <a:pt x="7" y="144"/>
                    <a:pt x="45" y="188"/>
                    <a:pt x="100" y="188"/>
                  </a:cubicBezTo>
                  <a:lnTo>
                    <a:pt x="106" y="188"/>
                  </a:lnTo>
                  <a:cubicBezTo>
                    <a:pt x="158" y="188"/>
                    <a:pt x="205" y="144"/>
                    <a:pt x="202" y="92"/>
                  </a:cubicBezTo>
                  <a:cubicBezTo>
                    <a:pt x="199" y="41"/>
                    <a:pt x="161" y="0"/>
                    <a:pt x="106" y="0"/>
                  </a:cubicBezTo>
                  <a:close/>
                </a:path>
              </a:pathLst>
            </a:custGeom>
            <a:solidFill>
              <a:srgbClr val="CCE2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17"/>
            <p:cNvSpPr/>
            <p:nvPr/>
          </p:nvSpPr>
          <p:spPr>
            <a:xfrm flipH="1">
              <a:off x="6355665" y="3992704"/>
              <a:ext cx="49033" cy="33398"/>
            </a:xfrm>
            <a:custGeom>
              <a:rect b="b" l="l" r="r" t="t"/>
              <a:pathLst>
                <a:path extrusionOk="0" h="534" w="784">
                  <a:moveTo>
                    <a:pt x="138" y="1"/>
                  </a:moveTo>
                  <a:cubicBezTo>
                    <a:pt x="37" y="1"/>
                    <a:pt x="0" y="162"/>
                    <a:pt x="112" y="184"/>
                  </a:cubicBezTo>
                  <a:cubicBezTo>
                    <a:pt x="303" y="225"/>
                    <a:pt x="466" y="327"/>
                    <a:pt x="575" y="491"/>
                  </a:cubicBezTo>
                  <a:cubicBezTo>
                    <a:pt x="595" y="521"/>
                    <a:pt x="624" y="534"/>
                    <a:pt x="653" y="534"/>
                  </a:cubicBezTo>
                  <a:cubicBezTo>
                    <a:pt x="719" y="534"/>
                    <a:pt x="784" y="468"/>
                    <a:pt x="736" y="396"/>
                  </a:cubicBezTo>
                  <a:cubicBezTo>
                    <a:pt x="600" y="195"/>
                    <a:pt x="398" y="55"/>
                    <a:pt x="163" y="4"/>
                  </a:cubicBezTo>
                  <a:cubicBezTo>
                    <a:pt x="154" y="2"/>
                    <a:pt x="146" y="1"/>
                    <a:pt x="138" y="1"/>
                  </a:cubicBezTo>
                  <a:close/>
                </a:path>
              </a:pathLst>
            </a:custGeom>
            <a:solidFill>
              <a:srgbClr val="7FAD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17"/>
            <p:cNvSpPr/>
            <p:nvPr/>
          </p:nvSpPr>
          <p:spPr>
            <a:xfrm flipH="1">
              <a:off x="6338966" y="3988138"/>
              <a:ext cx="135655" cy="167739"/>
            </a:xfrm>
            <a:custGeom>
              <a:rect b="b" l="l" r="r" t="t"/>
              <a:pathLst>
                <a:path extrusionOk="0" h="2682" w="2169">
                  <a:moveTo>
                    <a:pt x="799" y="1"/>
                  </a:moveTo>
                  <a:cubicBezTo>
                    <a:pt x="776" y="1"/>
                    <a:pt x="753" y="1"/>
                    <a:pt x="731" y="1"/>
                  </a:cubicBezTo>
                  <a:cubicBezTo>
                    <a:pt x="817" y="162"/>
                    <a:pt x="858" y="370"/>
                    <a:pt x="844" y="626"/>
                  </a:cubicBezTo>
                  <a:cubicBezTo>
                    <a:pt x="1472" y="643"/>
                    <a:pt x="1485" y="944"/>
                    <a:pt x="1493" y="1142"/>
                  </a:cubicBezTo>
                  <a:cubicBezTo>
                    <a:pt x="1506" y="1466"/>
                    <a:pt x="1403" y="1613"/>
                    <a:pt x="1325" y="1691"/>
                  </a:cubicBezTo>
                  <a:cubicBezTo>
                    <a:pt x="1158" y="1869"/>
                    <a:pt x="837" y="1985"/>
                    <a:pt x="414" y="2032"/>
                  </a:cubicBezTo>
                  <a:cubicBezTo>
                    <a:pt x="403" y="2050"/>
                    <a:pt x="397" y="2067"/>
                    <a:pt x="387" y="2084"/>
                  </a:cubicBezTo>
                  <a:cubicBezTo>
                    <a:pt x="270" y="2309"/>
                    <a:pt x="141" y="2504"/>
                    <a:pt x="1" y="2681"/>
                  </a:cubicBezTo>
                  <a:cubicBezTo>
                    <a:pt x="1093" y="2678"/>
                    <a:pt x="2169" y="2336"/>
                    <a:pt x="2120" y="1117"/>
                  </a:cubicBezTo>
                  <a:cubicBezTo>
                    <a:pt x="2081" y="161"/>
                    <a:pt x="1311" y="1"/>
                    <a:pt x="799" y="1"/>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17"/>
            <p:cNvSpPr/>
            <p:nvPr/>
          </p:nvSpPr>
          <p:spPr>
            <a:xfrm flipH="1">
              <a:off x="6408389" y="4026852"/>
              <a:ext cx="56163" cy="30583"/>
            </a:xfrm>
            <a:custGeom>
              <a:rect b="b" l="l" r="r" t="t"/>
              <a:pathLst>
                <a:path extrusionOk="0" h="489" w="898">
                  <a:moveTo>
                    <a:pt x="242" y="0"/>
                  </a:moveTo>
                  <a:cubicBezTo>
                    <a:pt x="106" y="0"/>
                    <a:pt x="0" y="109"/>
                    <a:pt x="0" y="246"/>
                  </a:cubicBezTo>
                  <a:cubicBezTo>
                    <a:pt x="0" y="380"/>
                    <a:pt x="106" y="488"/>
                    <a:pt x="242" y="488"/>
                  </a:cubicBezTo>
                  <a:lnTo>
                    <a:pt x="656" y="488"/>
                  </a:lnTo>
                  <a:cubicBezTo>
                    <a:pt x="789" y="488"/>
                    <a:pt x="898" y="380"/>
                    <a:pt x="898" y="246"/>
                  </a:cubicBezTo>
                  <a:cubicBezTo>
                    <a:pt x="898" y="109"/>
                    <a:pt x="789" y="0"/>
                    <a:pt x="656"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17"/>
            <p:cNvSpPr/>
            <p:nvPr/>
          </p:nvSpPr>
          <p:spPr>
            <a:xfrm flipH="1">
              <a:off x="6411953" y="4054996"/>
              <a:ext cx="49033" cy="30396"/>
            </a:xfrm>
            <a:custGeom>
              <a:rect b="b" l="l" r="r" t="t"/>
              <a:pathLst>
                <a:path extrusionOk="0" h="486" w="784">
                  <a:moveTo>
                    <a:pt x="243" y="1"/>
                  </a:moveTo>
                  <a:cubicBezTo>
                    <a:pt x="111" y="1"/>
                    <a:pt x="1" y="106"/>
                    <a:pt x="1" y="243"/>
                  </a:cubicBezTo>
                  <a:cubicBezTo>
                    <a:pt x="1" y="376"/>
                    <a:pt x="111" y="486"/>
                    <a:pt x="243" y="486"/>
                  </a:cubicBezTo>
                  <a:lnTo>
                    <a:pt x="541" y="486"/>
                  </a:lnTo>
                  <a:cubicBezTo>
                    <a:pt x="673" y="486"/>
                    <a:pt x="783" y="376"/>
                    <a:pt x="783" y="243"/>
                  </a:cubicBezTo>
                  <a:cubicBezTo>
                    <a:pt x="783" y="106"/>
                    <a:pt x="673" y="1"/>
                    <a:pt x="541"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17"/>
            <p:cNvSpPr/>
            <p:nvPr/>
          </p:nvSpPr>
          <p:spPr>
            <a:xfrm flipH="1">
              <a:off x="6413892" y="4084703"/>
              <a:ext cx="48971" cy="30396"/>
            </a:xfrm>
            <a:custGeom>
              <a:rect b="b" l="l" r="r" t="t"/>
              <a:pathLst>
                <a:path extrusionOk="0" h="486" w="783">
                  <a:moveTo>
                    <a:pt x="246" y="0"/>
                  </a:moveTo>
                  <a:cubicBezTo>
                    <a:pt x="109" y="0"/>
                    <a:pt x="0" y="110"/>
                    <a:pt x="0" y="243"/>
                  </a:cubicBezTo>
                  <a:cubicBezTo>
                    <a:pt x="0" y="376"/>
                    <a:pt x="109" y="485"/>
                    <a:pt x="246" y="485"/>
                  </a:cubicBezTo>
                  <a:lnTo>
                    <a:pt x="540" y="485"/>
                  </a:lnTo>
                  <a:cubicBezTo>
                    <a:pt x="673" y="485"/>
                    <a:pt x="782" y="376"/>
                    <a:pt x="782" y="243"/>
                  </a:cubicBezTo>
                  <a:cubicBezTo>
                    <a:pt x="782" y="110"/>
                    <a:pt x="673" y="0"/>
                    <a:pt x="540"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17"/>
            <p:cNvSpPr/>
            <p:nvPr/>
          </p:nvSpPr>
          <p:spPr>
            <a:xfrm flipH="1">
              <a:off x="6766819" y="4126356"/>
              <a:ext cx="19513" cy="19451"/>
            </a:xfrm>
            <a:custGeom>
              <a:rect b="b" l="l" r="r" t="t"/>
              <a:pathLst>
                <a:path extrusionOk="0" h="311" w="312">
                  <a:moveTo>
                    <a:pt x="154" y="0"/>
                  </a:moveTo>
                  <a:cubicBezTo>
                    <a:pt x="69" y="0"/>
                    <a:pt x="0" y="68"/>
                    <a:pt x="0" y="157"/>
                  </a:cubicBezTo>
                  <a:cubicBezTo>
                    <a:pt x="0" y="243"/>
                    <a:pt x="69" y="311"/>
                    <a:pt x="154" y="311"/>
                  </a:cubicBezTo>
                  <a:cubicBezTo>
                    <a:pt x="240" y="311"/>
                    <a:pt x="312" y="243"/>
                    <a:pt x="312" y="157"/>
                  </a:cubicBezTo>
                  <a:cubicBezTo>
                    <a:pt x="312" y="68"/>
                    <a:pt x="240" y="0"/>
                    <a:pt x="15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17"/>
            <p:cNvSpPr/>
            <p:nvPr/>
          </p:nvSpPr>
          <p:spPr>
            <a:xfrm flipH="1">
              <a:off x="6736924" y="4109220"/>
              <a:ext cx="19263" cy="19513"/>
            </a:xfrm>
            <a:custGeom>
              <a:rect b="b" l="l" r="r" t="t"/>
              <a:pathLst>
                <a:path extrusionOk="0" h="312" w="308">
                  <a:moveTo>
                    <a:pt x="153" y="1"/>
                  </a:moveTo>
                  <a:cubicBezTo>
                    <a:pt x="68" y="1"/>
                    <a:pt x="0" y="69"/>
                    <a:pt x="0" y="155"/>
                  </a:cubicBezTo>
                  <a:cubicBezTo>
                    <a:pt x="0" y="240"/>
                    <a:pt x="68" y="312"/>
                    <a:pt x="153" y="312"/>
                  </a:cubicBezTo>
                  <a:cubicBezTo>
                    <a:pt x="239" y="312"/>
                    <a:pt x="307" y="240"/>
                    <a:pt x="307" y="155"/>
                  </a:cubicBezTo>
                  <a:cubicBezTo>
                    <a:pt x="307" y="69"/>
                    <a:pt x="239" y="1"/>
                    <a:pt x="153"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17"/>
            <p:cNvSpPr/>
            <p:nvPr/>
          </p:nvSpPr>
          <p:spPr>
            <a:xfrm flipH="1">
              <a:off x="6709843" y="4166258"/>
              <a:ext cx="17762" cy="17762"/>
            </a:xfrm>
            <a:custGeom>
              <a:rect b="b" l="l" r="r" t="t"/>
              <a:pathLst>
                <a:path extrusionOk="0" h="284" w="284">
                  <a:moveTo>
                    <a:pt x="144" y="0"/>
                  </a:moveTo>
                  <a:cubicBezTo>
                    <a:pt x="65" y="0"/>
                    <a:pt x="0" y="62"/>
                    <a:pt x="0" y="141"/>
                  </a:cubicBezTo>
                  <a:cubicBezTo>
                    <a:pt x="0" y="219"/>
                    <a:pt x="65" y="284"/>
                    <a:pt x="144" y="284"/>
                  </a:cubicBezTo>
                  <a:cubicBezTo>
                    <a:pt x="222" y="284"/>
                    <a:pt x="284" y="219"/>
                    <a:pt x="284" y="141"/>
                  </a:cubicBezTo>
                  <a:cubicBezTo>
                    <a:pt x="284" y="62"/>
                    <a:pt x="222" y="0"/>
                    <a:pt x="14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17"/>
            <p:cNvSpPr/>
            <p:nvPr/>
          </p:nvSpPr>
          <p:spPr>
            <a:xfrm flipH="1">
              <a:off x="6684826" y="4169010"/>
              <a:ext cx="12634" cy="12258"/>
            </a:xfrm>
            <a:custGeom>
              <a:rect b="b" l="l" r="r" t="t"/>
              <a:pathLst>
                <a:path extrusionOk="0" h="196" w="202">
                  <a:moveTo>
                    <a:pt x="100" y="1"/>
                  </a:moveTo>
                  <a:cubicBezTo>
                    <a:pt x="47" y="1"/>
                    <a:pt x="3" y="40"/>
                    <a:pt x="3" y="93"/>
                  </a:cubicBezTo>
                  <a:cubicBezTo>
                    <a:pt x="0" y="147"/>
                    <a:pt x="44" y="192"/>
                    <a:pt x="95" y="196"/>
                  </a:cubicBezTo>
                  <a:cubicBezTo>
                    <a:pt x="97" y="196"/>
                    <a:pt x="99" y="196"/>
                    <a:pt x="101" y="196"/>
                  </a:cubicBezTo>
                  <a:cubicBezTo>
                    <a:pt x="153" y="196"/>
                    <a:pt x="194" y="153"/>
                    <a:pt x="197" y="100"/>
                  </a:cubicBezTo>
                  <a:cubicBezTo>
                    <a:pt x="202" y="48"/>
                    <a:pt x="157" y="1"/>
                    <a:pt x="106" y="1"/>
                  </a:cubicBezTo>
                  <a:cubicBezTo>
                    <a:pt x="104" y="1"/>
                    <a:pt x="102" y="1"/>
                    <a:pt x="100"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17"/>
            <p:cNvSpPr/>
            <p:nvPr/>
          </p:nvSpPr>
          <p:spPr>
            <a:xfrm flipH="1">
              <a:off x="6688078" y="4137676"/>
              <a:ext cx="12634" cy="12196"/>
            </a:xfrm>
            <a:custGeom>
              <a:rect b="b" l="l" r="r" t="t"/>
              <a:pathLst>
                <a:path extrusionOk="0" h="195" w="202">
                  <a:moveTo>
                    <a:pt x="103" y="0"/>
                  </a:moveTo>
                  <a:cubicBezTo>
                    <a:pt x="52" y="0"/>
                    <a:pt x="4" y="41"/>
                    <a:pt x="4" y="95"/>
                  </a:cubicBezTo>
                  <a:cubicBezTo>
                    <a:pt x="0" y="150"/>
                    <a:pt x="41" y="194"/>
                    <a:pt x="96" y="194"/>
                  </a:cubicBezTo>
                  <a:cubicBezTo>
                    <a:pt x="98" y="195"/>
                    <a:pt x="100" y="195"/>
                    <a:pt x="102" y="195"/>
                  </a:cubicBezTo>
                  <a:cubicBezTo>
                    <a:pt x="154" y="195"/>
                    <a:pt x="196" y="155"/>
                    <a:pt x="199" y="103"/>
                  </a:cubicBezTo>
                  <a:cubicBezTo>
                    <a:pt x="202" y="48"/>
                    <a:pt x="158" y="4"/>
                    <a:pt x="103"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p17"/>
            <p:cNvSpPr/>
            <p:nvPr/>
          </p:nvSpPr>
          <p:spPr>
            <a:xfrm flipH="1">
              <a:off x="6744616" y="4157690"/>
              <a:ext cx="19513" cy="19263"/>
            </a:xfrm>
            <a:custGeom>
              <a:rect b="b" l="l" r="r" t="t"/>
              <a:pathLst>
                <a:path extrusionOk="0" h="308" w="312">
                  <a:moveTo>
                    <a:pt x="154" y="1"/>
                  </a:moveTo>
                  <a:cubicBezTo>
                    <a:pt x="69" y="1"/>
                    <a:pt x="1" y="69"/>
                    <a:pt x="1" y="155"/>
                  </a:cubicBezTo>
                  <a:cubicBezTo>
                    <a:pt x="1" y="240"/>
                    <a:pt x="69" y="308"/>
                    <a:pt x="154" y="308"/>
                  </a:cubicBezTo>
                  <a:cubicBezTo>
                    <a:pt x="243" y="308"/>
                    <a:pt x="311" y="240"/>
                    <a:pt x="311" y="155"/>
                  </a:cubicBezTo>
                  <a:cubicBezTo>
                    <a:pt x="311" y="69"/>
                    <a:pt x="243" y="1"/>
                    <a:pt x="154"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p17"/>
            <p:cNvSpPr/>
            <p:nvPr/>
          </p:nvSpPr>
          <p:spPr>
            <a:xfrm flipH="1">
              <a:off x="6691455" y="4138302"/>
              <a:ext cx="3065" cy="5816"/>
            </a:xfrm>
            <a:custGeom>
              <a:rect b="b" l="l" r="r" t="t"/>
              <a:pathLst>
                <a:path extrusionOk="0" h="93" w="49">
                  <a:moveTo>
                    <a:pt x="1" y="0"/>
                  </a:moveTo>
                  <a:lnTo>
                    <a:pt x="1" y="93"/>
                  </a:lnTo>
                  <a:cubicBezTo>
                    <a:pt x="28" y="93"/>
                    <a:pt x="48" y="72"/>
                    <a:pt x="48" y="44"/>
                  </a:cubicBezTo>
                  <a:cubicBezTo>
                    <a:pt x="48" y="21"/>
                    <a:pt x="28" y="0"/>
                    <a:pt x="1"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17"/>
            <p:cNvSpPr/>
            <p:nvPr/>
          </p:nvSpPr>
          <p:spPr>
            <a:xfrm flipH="1">
              <a:off x="6692331" y="4174326"/>
              <a:ext cx="4065" cy="4128"/>
            </a:xfrm>
            <a:custGeom>
              <a:rect b="b" l="l" r="r" t="t"/>
              <a:pathLst>
                <a:path extrusionOk="0" h="66" w="65">
                  <a:moveTo>
                    <a:pt x="31" y="1"/>
                  </a:moveTo>
                  <a:cubicBezTo>
                    <a:pt x="13" y="1"/>
                    <a:pt x="0" y="18"/>
                    <a:pt x="0" y="35"/>
                  </a:cubicBezTo>
                  <a:cubicBezTo>
                    <a:pt x="0" y="53"/>
                    <a:pt x="13" y="66"/>
                    <a:pt x="31" y="66"/>
                  </a:cubicBezTo>
                  <a:cubicBezTo>
                    <a:pt x="51" y="66"/>
                    <a:pt x="65" y="53"/>
                    <a:pt x="65" y="35"/>
                  </a:cubicBezTo>
                  <a:cubicBezTo>
                    <a:pt x="65" y="18"/>
                    <a:pt x="51" y="1"/>
                    <a:pt x="31"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17"/>
            <p:cNvSpPr/>
            <p:nvPr/>
          </p:nvSpPr>
          <p:spPr>
            <a:xfrm flipH="1">
              <a:off x="6755061" y="4165383"/>
              <a:ext cx="7943" cy="7943"/>
            </a:xfrm>
            <a:custGeom>
              <a:rect b="b" l="l" r="r" t="t"/>
              <a:pathLst>
                <a:path extrusionOk="0" h="127" w="127">
                  <a:moveTo>
                    <a:pt x="65" y="1"/>
                  </a:moveTo>
                  <a:cubicBezTo>
                    <a:pt x="31" y="1"/>
                    <a:pt x="0" y="28"/>
                    <a:pt x="0" y="62"/>
                  </a:cubicBezTo>
                  <a:cubicBezTo>
                    <a:pt x="0" y="100"/>
                    <a:pt x="31" y="127"/>
                    <a:pt x="65" y="127"/>
                  </a:cubicBezTo>
                  <a:cubicBezTo>
                    <a:pt x="99" y="127"/>
                    <a:pt x="126" y="100"/>
                    <a:pt x="126" y="62"/>
                  </a:cubicBezTo>
                  <a:cubicBezTo>
                    <a:pt x="126" y="28"/>
                    <a:pt x="99" y="1"/>
                    <a:pt x="65"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17"/>
            <p:cNvSpPr/>
            <p:nvPr/>
          </p:nvSpPr>
          <p:spPr>
            <a:xfrm flipH="1">
              <a:off x="6775387" y="4129546"/>
              <a:ext cx="7693" cy="7693"/>
            </a:xfrm>
            <a:custGeom>
              <a:rect b="b" l="l" r="r" t="t"/>
              <a:pathLst>
                <a:path extrusionOk="0" h="123" w="123">
                  <a:moveTo>
                    <a:pt x="61" y="0"/>
                  </a:moveTo>
                  <a:cubicBezTo>
                    <a:pt x="27" y="0"/>
                    <a:pt x="0" y="28"/>
                    <a:pt x="0" y="61"/>
                  </a:cubicBezTo>
                  <a:cubicBezTo>
                    <a:pt x="0" y="96"/>
                    <a:pt x="27" y="123"/>
                    <a:pt x="61" y="123"/>
                  </a:cubicBezTo>
                  <a:cubicBezTo>
                    <a:pt x="96" y="123"/>
                    <a:pt x="123" y="96"/>
                    <a:pt x="123" y="61"/>
                  </a:cubicBezTo>
                  <a:cubicBezTo>
                    <a:pt x="123" y="28"/>
                    <a:pt x="96" y="0"/>
                    <a:pt x="61"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17"/>
            <p:cNvSpPr/>
            <p:nvPr/>
          </p:nvSpPr>
          <p:spPr>
            <a:xfrm flipH="1">
              <a:off x="6743553" y="4109908"/>
              <a:ext cx="6067" cy="6067"/>
            </a:xfrm>
            <a:custGeom>
              <a:rect b="b" l="l" r="r" t="t"/>
              <a:pathLst>
                <a:path extrusionOk="0" h="97" w="97">
                  <a:moveTo>
                    <a:pt x="48" y="0"/>
                  </a:moveTo>
                  <a:cubicBezTo>
                    <a:pt x="21" y="0"/>
                    <a:pt x="1" y="24"/>
                    <a:pt x="1" y="48"/>
                  </a:cubicBezTo>
                  <a:cubicBezTo>
                    <a:pt x="1" y="76"/>
                    <a:pt x="21" y="96"/>
                    <a:pt x="48" y="96"/>
                  </a:cubicBezTo>
                  <a:cubicBezTo>
                    <a:pt x="73" y="96"/>
                    <a:pt x="97" y="76"/>
                    <a:pt x="97" y="48"/>
                  </a:cubicBezTo>
                  <a:cubicBezTo>
                    <a:pt x="97" y="24"/>
                    <a:pt x="73" y="0"/>
                    <a:pt x="48"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17"/>
            <p:cNvSpPr/>
            <p:nvPr/>
          </p:nvSpPr>
          <p:spPr>
            <a:xfrm flipH="1">
              <a:off x="6797152" y="3988638"/>
              <a:ext cx="118956" cy="56851"/>
            </a:xfrm>
            <a:custGeom>
              <a:rect b="b" l="l" r="r" t="t"/>
              <a:pathLst>
                <a:path extrusionOk="0" h="909" w="1902">
                  <a:moveTo>
                    <a:pt x="1530" y="0"/>
                  </a:moveTo>
                  <a:cubicBezTo>
                    <a:pt x="1506" y="0"/>
                    <a:pt x="1482" y="3"/>
                    <a:pt x="1458" y="7"/>
                  </a:cubicBezTo>
                  <a:lnTo>
                    <a:pt x="318" y="253"/>
                  </a:lnTo>
                  <a:cubicBezTo>
                    <a:pt x="126" y="290"/>
                    <a:pt x="0" y="468"/>
                    <a:pt x="35" y="646"/>
                  </a:cubicBezTo>
                  <a:cubicBezTo>
                    <a:pt x="64" y="800"/>
                    <a:pt x="208" y="908"/>
                    <a:pt x="372" y="908"/>
                  </a:cubicBezTo>
                  <a:cubicBezTo>
                    <a:pt x="396" y="908"/>
                    <a:pt x="420" y="906"/>
                    <a:pt x="444" y="901"/>
                  </a:cubicBezTo>
                  <a:lnTo>
                    <a:pt x="1584" y="655"/>
                  </a:lnTo>
                  <a:cubicBezTo>
                    <a:pt x="1776" y="618"/>
                    <a:pt x="1902" y="444"/>
                    <a:pt x="1867" y="266"/>
                  </a:cubicBezTo>
                  <a:cubicBezTo>
                    <a:pt x="1834" y="108"/>
                    <a:pt x="1693" y="0"/>
                    <a:pt x="1530"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17"/>
            <p:cNvSpPr/>
            <p:nvPr/>
          </p:nvSpPr>
          <p:spPr>
            <a:xfrm flipH="1">
              <a:off x="6790335" y="4034232"/>
              <a:ext cx="118080" cy="46907"/>
            </a:xfrm>
            <a:custGeom>
              <a:rect b="b" l="l" r="r" t="t"/>
              <a:pathLst>
                <a:path extrusionOk="0" h="750" w="1888">
                  <a:moveTo>
                    <a:pt x="1535" y="1"/>
                  </a:moveTo>
                  <a:cubicBezTo>
                    <a:pt x="1527" y="1"/>
                    <a:pt x="1518" y="1"/>
                    <a:pt x="1509" y="2"/>
                  </a:cubicBezTo>
                  <a:lnTo>
                    <a:pt x="345" y="90"/>
                  </a:lnTo>
                  <a:cubicBezTo>
                    <a:pt x="150" y="101"/>
                    <a:pt x="0" y="257"/>
                    <a:pt x="11" y="438"/>
                  </a:cubicBezTo>
                  <a:cubicBezTo>
                    <a:pt x="20" y="616"/>
                    <a:pt x="176" y="750"/>
                    <a:pt x="361" y="750"/>
                  </a:cubicBezTo>
                  <a:cubicBezTo>
                    <a:pt x="368" y="750"/>
                    <a:pt x="376" y="749"/>
                    <a:pt x="383" y="749"/>
                  </a:cubicBezTo>
                  <a:lnTo>
                    <a:pt x="1547" y="661"/>
                  </a:lnTo>
                  <a:cubicBezTo>
                    <a:pt x="1741" y="647"/>
                    <a:pt x="1888" y="493"/>
                    <a:pt x="1878" y="309"/>
                  </a:cubicBezTo>
                  <a:cubicBezTo>
                    <a:pt x="1868" y="136"/>
                    <a:pt x="1715" y="1"/>
                    <a:pt x="1535"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17"/>
            <p:cNvSpPr/>
            <p:nvPr/>
          </p:nvSpPr>
          <p:spPr>
            <a:xfrm flipH="1">
              <a:off x="6796902" y="4059999"/>
              <a:ext cx="119456" cy="58665"/>
            </a:xfrm>
            <a:custGeom>
              <a:rect b="b" l="l" r="r" t="t"/>
              <a:pathLst>
                <a:path extrusionOk="0" h="938" w="1910">
                  <a:moveTo>
                    <a:pt x="375" y="0"/>
                  </a:moveTo>
                  <a:cubicBezTo>
                    <a:pt x="223" y="0"/>
                    <a:pt x="85" y="98"/>
                    <a:pt x="45" y="242"/>
                  </a:cubicBezTo>
                  <a:cubicBezTo>
                    <a:pt x="1" y="419"/>
                    <a:pt x="117" y="603"/>
                    <a:pt x="305" y="652"/>
                  </a:cubicBezTo>
                  <a:lnTo>
                    <a:pt x="1438" y="924"/>
                  </a:lnTo>
                  <a:cubicBezTo>
                    <a:pt x="1470" y="933"/>
                    <a:pt x="1502" y="937"/>
                    <a:pt x="1534" y="937"/>
                  </a:cubicBezTo>
                  <a:cubicBezTo>
                    <a:pt x="1687" y="937"/>
                    <a:pt x="1825" y="840"/>
                    <a:pt x="1862" y="696"/>
                  </a:cubicBezTo>
                  <a:cubicBezTo>
                    <a:pt x="1909" y="518"/>
                    <a:pt x="1793" y="334"/>
                    <a:pt x="1605" y="286"/>
                  </a:cubicBezTo>
                  <a:lnTo>
                    <a:pt x="472" y="13"/>
                  </a:lnTo>
                  <a:cubicBezTo>
                    <a:pt x="440" y="4"/>
                    <a:pt x="407" y="0"/>
                    <a:pt x="375"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17"/>
            <p:cNvSpPr/>
            <p:nvPr/>
          </p:nvSpPr>
          <p:spPr>
            <a:xfrm flipH="1">
              <a:off x="6826422" y="4078324"/>
              <a:ext cx="114453" cy="75614"/>
            </a:xfrm>
            <a:custGeom>
              <a:rect b="b" l="l" r="r" t="t"/>
              <a:pathLst>
                <a:path extrusionOk="0" h="1209" w="1830">
                  <a:moveTo>
                    <a:pt x="375" y="1"/>
                  </a:moveTo>
                  <a:cubicBezTo>
                    <a:pt x="256" y="1"/>
                    <a:pt x="145" y="61"/>
                    <a:pt x="86" y="167"/>
                  </a:cubicBezTo>
                  <a:cubicBezTo>
                    <a:pt x="1" y="327"/>
                    <a:pt x="69" y="536"/>
                    <a:pt x="239" y="628"/>
                  </a:cubicBezTo>
                  <a:lnTo>
                    <a:pt x="1274" y="1164"/>
                  </a:lnTo>
                  <a:cubicBezTo>
                    <a:pt x="1330" y="1194"/>
                    <a:pt x="1390" y="1209"/>
                    <a:pt x="1450" y="1209"/>
                  </a:cubicBezTo>
                  <a:cubicBezTo>
                    <a:pt x="1570" y="1209"/>
                    <a:pt x="1684" y="1149"/>
                    <a:pt x="1741" y="1041"/>
                  </a:cubicBezTo>
                  <a:cubicBezTo>
                    <a:pt x="1830" y="880"/>
                    <a:pt x="1762" y="676"/>
                    <a:pt x="1591" y="584"/>
                  </a:cubicBezTo>
                  <a:lnTo>
                    <a:pt x="554" y="48"/>
                  </a:lnTo>
                  <a:cubicBezTo>
                    <a:pt x="496" y="16"/>
                    <a:pt x="435" y="1"/>
                    <a:pt x="375"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p17"/>
            <p:cNvSpPr/>
            <p:nvPr/>
          </p:nvSpPr>
          <p:spPr>
            <a:xfrm flipH="1">
              <a:off x="6840056" y="3994205"/>
              <a:ext cx="114703" cy="127024"/>
            </a:xfrm>
            <a:custGeom>
              <a:rect b="b" l="l" r="r" t="t"/>
              <a:pathLst>
                <a:path extrusionOk="0" h="2031" w="1834">
                  <a:moveTo>
                    <a:pt x="1120" y="0"/>
                  </a:moveTo>
                  <a:cubicBezTo>
                    <a:pt x="1085" y="0"/>
                    <a:pt x="1049" y="6"/>
                    <a:pt x="1014" y="17"/>
                  </a:cubicBezTo>
                  <a:cubicBezTo>
                    <a:pt x="618" y="140"/>
                    <a:pt x="219" y="461"/>
                    <a:pt x="79" y="884"/>
                  </a:cubicBezTo>
                  <a:lnTo>
                    <a:pt x="35" y="1328"/>
                  </a:lnTo>
                  <a:cubicBezTo>
                    <a:pt x="1" y="1652"/>
                    <a:pt x="240" y="1942"/>
                    <a:pt x="563" y="1973"/>
                  </a:cubicBezTo>
                  <a:lnTo>
                    <a:pt x="1093" y="2028"/>
                  </a:lnTo>
                  <a:cubicBezTo>
                    <a:pt x="1111" y="2030"/>
                    <a:pt x="1130" y="2031"/>
                    <a:pt x="1149" y="2031"/>
                  </a:cubicBezTo>
                  <a:cubicBezTo>
                    <a:pt x="1450" y="2031"/>
                    <a:pt x="1709" y="1804"/>
                    <a:pt x="1738" y="1499"/>
                  </a:cubicBezTo>
                  <a:lnTo>
                    <a:pt x="1809" y="771"/>
                  </a:lnTo>
                  <a:cubicBezTo>
                    <a:pt x="1833" y="546"/>
                    <a:pt x="1728" y="331"/>
                    <a:pt x="1537" y="212"/>
                  </a:cubicBezTo>
                  <a:lnTo>
                    <a:pt x="1352" y="78"/>
                  </a:lnTo>
                  <a:cubicBezTo>
                    <a:pt x="1283" y="28"/>
                    <a:pt x="1202" y="0"/>
                    <a:pt x="1120"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p17"/>
            <p:cNvSpPr/>
            <p:nvPr/>
          </p:nvSpPr>
          <p:spPr>
            <a:xfrm flipH="1">
              <a:off x="6482251" y="3970501"/>
              <a:ext cx="364498" cy="12821"/>
            </a:xfrm>
            <a:custGeom>
              <a:rect b="b" l="l" r="r" t="t"/>
              <a:pathLst>
                <a:path extrusionOk="0" h="205" w="5828">
                  <a:moveTo>
                    <a:pt x="2912" y="0"/>
                  </a:moveTo>
                  <a:cubicBezTo>
                    <a:pt x="1305" y="0"/>
                    <a:pt x="1" y="48"/>
                    <a:pt x="1" y="102"/>
                  </a:cubicBezTo>
                  <a:cubicBezTo>
                    <a:pt x="1" y="161"/>
                    <a:pt x="1305" y="205"/>
                    <a:pt x="2912" y="205"/>
                  </a:cubicBezTo>
                  <a:cubicBezTo>
                    <a:pt x="4524" y="205"/>
                    <a:pt x="5828" y="161"/>
                    <a:pt x="5828" y="102"/>
                  </a:cubicBezTo>
                  <a:cubicBezTo>
                    <a:pt x="5828" y="48"/>
                    <a:pt x="4524" y="0"/>
                    <a:pt x="2912" y="0"/>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p17"/>
            <p:cNvSpPr/>
            <p:nvPr/>
          </p:nvSpPr>
          <p:spPr>
            <a:xfrm flipH="1">
              <a:off x="6943501" y="4159253"/>
              <a:ext cx="269621" cy="348737"/>
            </a:xfrm>
            <a:custGeom>
              <a:rect b="b" l="l" r="r" t="t"/>
              <a:pathLst>
                <a:path extrusionOk="0" h="5576" w="4311">
                  <a:moveTo>
                    <a:pt x="811" y="0"/>
                  </a:moveTo>
                  <a:cubicBezTo>
                    <a:pt x="754" y="0"/>
                    <a:pt x="696" y="26"/>
                    <a:pt x="656" y="89"/>
                  </a:cubicBezTo>
                  <a:cubicBezTo>
                    <a:pt x="1" y="1102"/>
                    <a:pt x="550" y="2216"/>
                    <a:pt x="1203" y="3076"/>
                  </a:cubicBezTo>
                  <a:cubicBezTo>
                    <a:pt x="1954" y="4069"/>
                    <a:pt x="2889" y="4895"/>
                    <a:pt x="3950" y="5547"/>
                  </a:cubicBezTo>
                  <a:cubicBezTo>
                    <a:pt x="3983" y="5567"/>
                    <a:pt x="4015" y="5575"/>
                    <a:pt x="4045" y="5575"/>
                  </a:cubicBezTo>
                  <a:cubicBezTo>
                    <a:pt x="4205" y="5575"/>
                    <a:pt x="4310" y="5329"/>
                    <a:pt x="4138" y="5222"/>
                  </a:cubicBezTo>
                  <a:cubicBezTo>
                    <a:pt x="3292" y="4700"/>
                    <a:pt x="2527" y="4069"/>
                    <a:pt x="1875" y="3317"/>
                  </a:cubicBezTo>
                  <a:cubicBezTo>
                    <a:pt x="1182" y="2515"/>
                    <a:pt x="295" y="1341"/>
                    <a:pt x="981" y="276"/>
                  </a:cubicBezTo>
                  <a:cubicBezTo>
                    <a:pt x="1070" y="134"/>
                    <a:pt x="942" y="0"/>
                    <a:pt x="811" y="0"/>
                  </a:cubicBezTo>
                  <a:close/>
                </a:path>
              </a:pathLst>
            </a:custGeom>
            <a:solidFill>
              <a:srgbClr val="9993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17"/>
            <p:cNvSpPr/>
            <p:nvPr/>
          </p:nvSpPr>
          <p:spPr>
            <a:xfrm flipH="1">
              <a:off x="6693769" y="3907459"/>
              <a:ext cx="77615" cy="27644"/>
            </a:xfrm>
            <a:custGeom>
              <a:rect b="b" l="l" r="r" t="t"/>
              <a:pathLst>
                <a:path extrusionOk="0" h="442" w="1241">
                  <a:moveTo>
                    <a:pt x="219" y="0"/>
                  </a:moveTo>
                  <a:cubicBezTo>
                    <a:pt x="1" y="0"/>
                    <a:pt x="8" y="353"/>
                    <a:pt x="240" y="373"/>
                  </a:cubicBezTo>
                  <a:cubicBezTo>
                    <a:pt x="495" y="397"/>
                    <a:pt x="749" y="421"/>
                    <a:pt x="1001" y="441"/>
                  </a:cubicBezTo>
                  <a:cubicBezTo>
                    <a:pt x="1007" y="442"/>
                    <a:pt x="1014" y="442"/>
                    <a:pt x="1020" y="442"/>
                  </a:cubicBezTo>
                  <a:cubicBezTo>
                    <a:pt x="1240" y="442"/>
                    <a:pt x="1234" y="89"/>
                    <a:pt x="1001" y="66"/>
                  </a:cubicBezTo>
                  <a:cubicBezTo>
                    <a:pt x="749" y="45"/>
                    <a:pt x="495" y="22"/>
                    <a:pt x="240" y="1"/>
                  </a:cubicBezTo>
                  <a:cubicBezTo>
                    <a:pt x="233" y="0"/>
                    <a:pt x="225" y="0"/>
                    <a:pt x="219" y="0"/>
                  </a:cubicBezTo>
                  <a:close/>
                </a:path>
              </a:pathLst>
            </a:custGeom>
            <a:solidFill>
              <a:srgbClr val="EFE3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p17"/>
            <p:cNvSpPr/>
            <p:nvPr/>
          </p:nvSpPr>
          <p:spPr>
            <a:xfrm flipH="1">
              <a:off x="6644486" y="3934102"/>
              <a:ext cx="36150" cy="49846"/>
            </a:xfrm>
            <a:custGeom>
              <a:rect b="b" l="l" r="r" t="t"/>
              <a:pathLst>
                <a:path extrusionOk="0" h="797" w="578">
                  <a:moveTo>
                    <a:pt x="228" y="1"/>
                  </a:moveTo>
                  <a:cubicBezTo>
                    <a:pt x="115" y="1"/>
                    <a:pt x="1" y="91"/>
                    <a:pt x="42" y="231"/>
                  </a:cubicBezTo>
                  <a:cubicBezTo>
                    <a:pt x="86" y="377"/>
                    <a:pt x="130" y="521"/>
                    <a:pt x="174" y="664"/>
                  </a:cubicBezTo>
                  <a:cubicBezTo>
                    <a:pt x="202" y="756"/>
                    <a:pt x="275" y="796"/>
                    <a:pt x="350" y="796"/>
                  </a:cubicBezTo>
                  <a:cubicBezTo>
                    <a:pt x="463" y="796"/>
                    <a:pt x="577" y="705"/>
                    <a:pt x="536" y="565"/>
                  </a:cubicBezTo>
                  <a:cubicBezTo>
                    <a:pt x="492" y="421"/>
                    <a:pt x="448" y="275"/>
                    <a:pt x="404" y="131"/>
                  </a:cubicBezTo>
                  <a:cubicBezTo>
                    <a:pt x="376" y="40"/>
                    <a:pt x="302" y="1"/>
                    <a:pt x="228" y="1"/>
                  </a:cubicBezTo>
                  <a:close/>
                </a:path>
              </a:pathLst>
            </a:custGeom>
            <a:solidFill>
              <a:srgbClr val="EFE3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p17"/>
            <p:cNvSpPr/>
            <p:nvPr/>
          </p:nvSpPr>
          <p:spPr>
            <a:xfrm flipH="1">
              <a:off x="6952883" y="3895388"/>
              <a:ext cx="107323" cy="198010"/>
            </a:xfrm>
            <a:custGeom>
              <a:rect b="b" l="l" r="r" t="t"/>
              <a:pathLst>
                <a:path extrusionOk="0" h="3166" w="1716">
                  <a:moveTo>
                    <a:pt x="1053" y="0"/>
                  </a:moveTo>
                  <a:cubicBezTo>
                    <a:pt x="1011" y="0"/>
                    <a:pt x="967" y="17"/>
                    <a:pt x="929" y="57"/>
                  </a:cubicBezTo>
                  <a:cubicBezTo>
                    <a:pt x="0" y="1013"/>
                    <a:pt x="4" y="2553"/>
                    <a:pt x="1335" y="3147"/>
                  </a:cubicBezTo>
                  <a:cubicBezTo>
                    <a:pt x="1363" y="3160"/>
                    <a:pt x="1391" y="3165"/>
                    <a:pt x="1418" y="3165"/>
                  </a:cubicBezTo>
                  <a:cubicBezTo>
                    <a:pt x="1596" y="3165"/>
                    <a:pt x="1716" y="2909"/>
                    <a:pt x="1523" y="2822"/>
                  </a:cubicBezTo>
                  <a:cubicBezTo>
                    <a:pt x="423" y="2331"/>
                    <a:pt x="423" y="1116"/>
                    <a:pt x="1192" y="320"/>
                  </a:cubicBezTo>
                  <a:cubicBezTo>
                    <a:pt x="1320" y="187"/>
                    <a:pt x="1194" y="0"/>
                    <a:pt x="1053" y="0"/>
                  </a:cubicBezTo>
                  <a:close/>
                </a:path>
              </a:pathLst>
            </a:custGeom>
            <a:solidFill>
              <a:srgbClr val="FF9D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17"/>
            <p:cNvSpPr/>
            <p:nvPr/>
          </p:nvSpPr>
          <p:spPr>
            <a:xfrm flipH="1">
              <a:off x="6491632" y="3876750"/>
              <a:ext cx="66233" cy="82243"/>
            </a:xfrm>
            <a:custGeom>
              <a:rect b="b" l="l" r="r" t="t"/>
              <a:pathLst>
                <a:path extrusionOk="0" h="1315" w="1059">
                  <a:moveTo>
                    <a:pt x="21" y="1"/>
                  </a:moveTo>
                  <a:cubicBezTo>
                    <a:pt x="7" y="1"/>
                    <a:pt x="1" y="7"/>
                    <a:pt x="1" y="24"/>
                  </a:cubicBezTo>
                  <a:cubicBezTo>
                    <a:pt x="1" y="137"/>
                    <a:pt x="785" y="1267"/>
                    <a:pt x="785" y="1267"/>
                  </a:cubicBezTo>
                  <a:cubicBezTo>
                    <a:pt x="785" y="1267"/>
                    <a:pt x="861" y="1315"/>
                    <a:pt x="935" y="1315"/>
                  </a:cubicBezTo>
                  <a:cubicBezTo>
                    <a:pt x="997" y="1315"/>
                    <a:pt x="1058" y="1277"/>
                    <a:pt x="1058" y="1137"/>
                  </a:cubicBezTo>
                  <a:cubicBezTo>
                    <a:pt x="1058" y="861"/>
                    <a:pt x="171" y="1"/>
                    <a:pt x="21" y="1"/>
                  </a:cubicBezTo>
                  <a:close/>
                </a:path>
              </a:pathLst>
            </a:custGeom>
            <a:solidFill>
              <a:srgbClr val="EF6F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17"/>
            <p:cNvSpPr/>
            <p:nvPr/>
          </p:nvSpPr>
          <p:spPr>
            <a:xfrm flipH="1">
              <a:off x="5956394" y="3583115"/>
              <a:ext cx="201324" cy="210393"/>
            </a:xfrm>
            <a:custGeom>
              <a:rect b="b" l="l" r="r" t="t"/>
              <a:pathLst>
                <a:path extrusionOk="0" h="3364" w="3219">
                  <a:moveTo>
                    <a:pt x="2248" y="0"/>
                  </a:moveTo>
                  <a:cubicBezTo>
                    <a:pt x="2046" y="0"/>
                    <a:pt x="1971" y="319"/>
                    <a:pt x="2191" y="363"/>
                  </a:cubicBezTo>
                  <a:cubicBezTo>
                    <a:pt x="2706" y="473"/>
                    <a:pt x="2768" y="1067"/>
                    <a:pt x="2536" y="1466"/>
                  </a:cubicBezTo>
                  <a:cubicBezTo>
                    <a:pt x="2361" y="1767"/>
                    <a:pt x="2054" y="2002"/>
                    <a:pt x="1781" y="2197"/>
                  </a:cubicBezTo>
                  <a:cubicBezTo>
                    <a:pt x="1296" y="2542"/>
                    <a:pt x="768" y="2801"/>
                    <a:pt x="207" y="2992"/>
                  </a:cubicBezTo>
                  <a:cubicBezTo>
                    <a:pt x="0" y="3060"/>
                    <a:pt x="62" y="3364"/>
                    <a:pt x="246" y="3364"/>
                  </a:cubicBezTo>
                  <a:cubicBezTo>
                    <a:pt x="265" y="3364"/>
                    <a:pt x="285" y="3361"/>
                    <a:pt x="307" y="3354"/>
                  </a:cubicBezTo>
                  <a:cubicBezTo>
                    <a:pt x="1201" y="3046"/>
                    <a:pt x="2273" y="2545"/>
                    <a:pt x="2812" y="1726"/>
                  </a:cubicBezTo>
                  <a:cubicBezTo>
                    <a:pt x="3218" y="1105"/>
                    <a:pt x="3119" y="176"/>
                    <a:pt x="2293" y="5"/>
                  </a:cubicBezTo>
                  <a:cubicBezTo>
                    <a:pt x="2278" y="2"/>
                    <a:pt x="2263" y="0"/>
                    <a:pt x="2248" y="0"/>
                  </a:cubicBezTo>
                  <a:close/>
                </a:path>
              </a:pathLst>
            </a:custGeom>
            <a:solidFill>
              <a:srgbClr val="F7C9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17"/>
            <p:cNvSpPr/>
            <p:nvPr/>
          </p:nvSpPr>
          <p:spPr>
            <a:xfrm flipH="1">
              <a:off x="5991418" y="3169461"/>
              <a:ext cx="76990" cy="169052"/>
            </a:xfrm>
            <a:custGeom>
              <a:rect b="b" l="l" r="r" t="t"/>
              <a:pathLst>
                <a:path extrusionOk="0" h="2703" w="1231">
                  <a:moveTo>
                    <a:pt x="255" y="0"/>
                  </a:moveTo>
                  <a:cubicBezTo>
                    <a:pt x="103" y="0"/>
                    <a:pt x="1" y="245"/>
                    <a:pt x="166" y="358"/>
                  </a:cubicBezTo>
                  <a:cubicBezTo>
                    <a:pt x="862" y="850"/>
                    <a:pt x="733" y="1748"/>
                    <a:pt x="394" y="2417"/>
                  </a:cubicBezTo>
                  <a:cubicBezTo>
                    <a:pt x="321" y="2565"/>
                    <a:pt x="453" y="2703"/>
                    <a:pt x="577" y="2703"/>
                  </a:cubicBezTo>
                  <a:cubicBezTo>
                    <a:pt x="632" y="2703"/>
                    <a:pt x="686" y="2675"/>
                    <a:pt x="719" y="2608"/>
                  </a:cubicBezTo>
                  <a:cubicBezTo>
                    <a:pt x="1155" y="1734"/>
                    <a:pt x="1231" y="653"/>
                    <a:pt x="353" y="34"/>
                  </a:cubicBezTo>
                  <a:cubicBezTo>
                    <a:pt x="320" y="10"/>
                    <a:pt x="286" y="0"/>
                    <a:pt x="255" y="0"/>
                  </a:cubicBezTo>
                  <a:close/>
                </a:path>
              </a:pathLst>
            </a:custGeom>
            <a:solidFill>
              <a:srgbClr val="F7C9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17"/>
            <p:cNvSpPr/>
            <p:nvPr/>
          </p:nvSpPr>
          <p:spPr>
            <a:xfrm flipH="1">
              <a:off x="6139393" y="2892211"/>
              <a:ext cx="208016" cy="174306"/>
            </a:xfrm>
            <a:custGeom>
              <a:rect b="b" l="l" r="r" t="t"/>
              <a:pathLst>
                <a:path extrusionOk="0" h="2787" w="3326">
                  <a:moveTo>
                    <a:pt x="271" y="0"/>
                  </a:moveTo>
                  <a:cubicBezTo>
                    <a:pt x="71" y="0"/>
                    <a:pt x="1" y="313"/>
                    <a:pt x="220" y="367"/>
                  </a:cubicBezTo>
                  <a:cubicBezTo>
                    <a:pt x="1359" y="634"/>
                    <a:pt x="2933" y="1139"/>
                    <a:pt x="2810" y="2607"/>
                  </a:cubicBezTo>
                  <a:cubicBezTo>
                    <a:pt x="2800" y="2726"/>
                    <a:pt x="2888" y="2786"/>
                    <a:pt x="2981" y="2786"/>
                  </a:cubicBezTo>
                  <a:cubicBezTo>
                    <a:pt x="3074" y="2786"/>
                    <a:pt x="3172" y="2726"/>
                    <a:pt x="3182" y="2607"/>
                  </a:cubicBezTo>
                  <a:cubicBezTo>
                    <a:pt x="3326" y="965"/>
                    <a:pt x="1622" y="309"/>
                    <a:pt x="319" y="6"/>
                  </a:cubicBezTo>
                  <a:cubicBezTo>
                    <a:pt x="302" y="2"/>
                    <a:pt x="286" y="0"/>
                    <a:pt x="271" y="0"/>
                  </a:cubicBezTo>
                  <a:close/>
                </a:path>
              </a:pathLst>
            </a:custGeom>
            <a:solidFill>
              <a:srgbClr val="F7C9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38" name="Google Shape;1638;p17"/>
            <p:cNvGrpSpPr/>
            <p:nvPr/>
          </p:nvGrpSpPr>
          <p:grpSpPr>
            <a:xfrm>
              <a:off x="6720483" y="1546905"/>
              <a:ext cx="1630144" cy="1130547"/>
              <a:chOff x="6720483" y="1546905"/>
              <a:chExt cx="1630144" cy="1130547"/>
            </a:xfrm>
          </p:grpSpPr>
          <p:sp>
            <p:nvSpPr>
              <p:cNvPr id="1639" name="Google Shape;1639;p17"/>
              <p:cNvSpPr/>
              <p:nvPr/>
            </p:nvSpPr>
            <p:spPr>
              <a:xfrm rot="10800000">
                <a:off x="6720483" y="1546905"/>
                <a:ext cx="1630144" cy="1130547"/>
              </a:xfrm>
              <a:custGeom>
                <a:rect b="b" l="l" r="r" t="t"/>
                <a:pathLst>
                  <a:path extrusionOk="0" h="37941" w="54712">
                    <a:moveTo>
                      <a:pt x="46962" y="1"/>
                    </a:moveTo>
                    <a:cubicBezTo>
                      <a:pt x="46837" y="28"/>
                      <a:pt x="42163" y="5979"/>
                      <a:pt x="41904" y="6006"/>
                    </a:cubicBezTo>
                    <a:cubicBezTo>
                      <a:pt x="41830" y="6013"/>
                      <a:pt x="41755" y="6015"/>
                      <a:pt x="41680" y="6015"/>
                    </a:cubicBezTo>
                    <a:cubicBezTo>
                      <a:pt x="41577" y="6015"/>
                      <a:pt x="41474" y="6011"/>
                      <a:pt x="41372" y="6009"/>
                    </a:cubicBezTo>
                    <a:cubicBezTo>
                      <a:pt x="40058" y="5996"/>
                      <a:pt x="38745" y="5965"/>
                      <a:pt x="37430" y="5965"/>
                    </a:cubicBezTo>
                    <a:cubicBezTo>
                      <a:pt x="35976" y="5969"/>
                      <a:pt x="34519" y="5999"/>
                      <a:pt x="33065" y="6009"/>
                    </a:cubicBezTo>
                    <a:cubicBezTo>
                      <a:pt x="32799" y="6011"/>
                      <a:pt x="32533" y="6012"/>
                      <a:pt x="32267" y="6012"/>
                    </a:cubicBezTo>
                    <a:cubicBezTo>
                      <a:pt x="31681" y="6012"/>
                      <a:pt x="31095" y="6008"/>
                      <a:pt x="30509" y="6006"/>
                    </a:cubicBezTo>
                    <a:cubicBezTo>
                      <a:pt x="28872" y="5999"/>
                      <a:pt x="27240" y="5992"/>
                      <a:pt x="25606" y="5979"/>
                    </a:cubicBezTo>
                    <a:cubicBezTo>
                      <a:pt x="24850" y="5973"/>
                      <a:pt x="24097" y="5943"/>
                      <a:pt x="23344" y="5943"/>
                    </a:cubicBezTo>
                    <a:cubicBezTo>
                      <a:pt x="23245" y="5943"/>
                      <a:pt x="23146" y="5944"/>
                      <a:pt x="23047" y="5945"/>
                    </a:cubicBezTo>
                    <a:cubicBezTo>
                      <a:pt x="21201" y="5965"/>
                      <a:pt x="19354" y="6006"/>
                      <a:pt x="17505" y="6046"/>
                    </a:cubicBezTo>
                    <a:cubicBezTo>
                      <a:pt x="16656" y="6063"/>
                      <a:pt x="15804" y="6098"/>
                      <a:pt x="14952" y="6124"/>
                    </a:cubicBezTo>
                    <a:cubicBezTo>
                      <a:pt x="13498" y="6168"/>
                      <a:pt x="12045" y="6243"/>
                      <a:pt x="10591" y="6249"/>
                    </a:cubicBezTo>
                    <a:cubicBezTo>
                      <a:pt x="9496" y="6255"/>
                      <a:pt x="8400" y="6286"/>
                      <a:pt x="7304" y="6286"/>
                    </a:cubicBezTo>
                    <a:cubicBezTo>
                      <a:pt x="6305" y="6286"/>
                      <a:pt x="5306" y="6260"/>
                      <a:pt x="4308" y="6165"/>
                    </a:cubicBezTo>
                    <a:cubicBezTo>
                      <a:pt x="4246" y="6159"/>
                      <a:pt x="4184" y="6157"/>
                      <a:pt x="4121" y="6157"/>
                    </a:cubicBezTo>
                    <a:cubicBezTo>
                      <a:pt x="4006" y="6157"/>
                      <a:pt x="3891" y="6164"/>
                      <a:pt x="3777" y="6168"/>
                    </a:cubicBezTo>
                    <a:cubicBezTo>
                      <a:pt x="2750" y="6215"/>
                      <a:pt x="1719" y="6260"/>
                      <a:pt x="691" y="6313"/>
                    </a:cubicBezTo>
                    <a:cubicBezTo>
                      <a:pt x="491" y="6327"/>
                      <a:pt x="295" y="6385"/>
                      <a:pt x="45" y="6432"/>
                    </a:cubicBezTo>
                    <a:cubicBezTo>
                      <a:pt x="1" y="7761"/>
                      <a:pt x="166" y="9025"/>
                      <a:pt x="400" y="10277"/>
                    </a:cubicBezTo>
                    <a:cubicBezTo>
                      <a:pt x="589" y="11291"/>
                      <a:pt x="691" y="12309"/>
                      <a:pt x="725" y="13336"/>
                    </a:cubicBezTo>
                    <a:cubicBezTo>
                      <a:pt x="775" y="14935"/>
                      <a:pt x="809" y="16535"/>
                      <a:pt x="884" y="18131"/>
                    </a:cubicBezTo>
                    <a:cubicBezTo>
                      <a:pt x="945" y="19439"/>
                      <a:pt x="1069" y="20748"/>
                      <a:pt x="1147" y="22056"/>
                    </a:cubicBezTo>
                    <a:cubicBezTo>
                      <a:pt x="1238" y="23581"/>
                      <a:pt x="1330" y="25106"/>
                      <a:pt x="1394" y="26631"/>
                    </a:cubicBezTo>
                    <a:cubicBezTo>
                      <a:pt x="1461" y="28227"/>
                      <a:pt x="1522" y="29826"/>
                      <a:pt x="1536" y="31425"/>
                    </a:cubicBezTo>
                    <a:cubicBezTo>
                      <a:pt x="1549" y="33059"/>
                      <a:pt x="1499" y="34692"/>
                      <a:pt x="1485" y="36325"/>
                    </a:cubicBezTo>
                    <a:cubicBezTo>
                      <a:pt x="1485" y="36609"/>
                      <a:pt x="1502" y="36893"/>
                      <a:pt x="1543" y="37173"/>
                    </a:cubicBezTo>
                    <a:cubicBezTo>
                      <a:pt x="1582" y="37448"/>
                      <a:pt x="1771" y="37586"/>
                      <a:pt x="2054" y="37586"/>
                    </a:cubicBezTo>
                    <a:cubicBezTo>
                      <a:pt x="2060" y="37586"/>
                      <a:pt x="2067" y="37586"/>
                      <a:pt x="2073" y="37586"/>
                    </a:cubicBezTo>
                    <a:cubicBezTo>
                      <a:pt x="2212" y="37579"/>
                      <a:pt x="2354" y="37546"/>
                      <a:pt x="2496" y="37535"/>
                    </a:cubicBezTo>
                    <a:cubicBezTo>
                      <a:pt x="3779" y="37456"/>
                      <a:pt x="5059" y="37339"/>
                      <a:pt x="6347" y="37339"/>
                    </a:cubicBezTo>
                    <a:cubicBezTo>
                      <a:pt x="6587" y="37339"/>
                      <a:pt x="6827" y="37343"/>
                      <a:pt x="7067" y="37352"/>
                    </a:cubicBezTo>
                    <a:cubicBezTo>
                      <a:pt x="8802" y="37419"/>
                      <a:pt x="10538" y="37462"/>
                      <a:pt x="12273" y="37462"/>
                    </a:cubicBezTo>
                    <a:cubicBezTo>
                      <a:pt x="13697" y="37462"/>
                      <a:pt x="15120" y="37433"/>
                      <a:pt x="16541" y="37366"/>
                    </a:cubicBezTo>
                    <a:cubicBezTo>
                      <a:pt x="17260" y="37331"/>
                      <a:pt x="17977" y="37316"/>
                      <a:pt x="18693" y="37316"/>
                    </a:cubicBezTo>
                    <a:cubicBezTo>
                      <a:pt x="20284" y="37316"/>
                      <a:pt x="21870" y="37391"/>
                      <a:pt x="23463" y="37491"/>
                    </a:cubicBezTo>
                    <a:cubicBezTo>
                      <a:pt x="25410" y="37613"/>
                      <a:pt x="27361" y="37671"/>
                      <a:pt x="29315" y="37731"/>
                    </a:cubicBezTo>
                    <a:cubicBezTo>
                      <a:pt x="30732" y="37775"/>
                      <a:pt x="32155" y="37758"/>
                      <a:pt x="33575" y="37809"/>
                    </a:cubicBezTo>
                    <a:cubicBezTo>
                      <a:pt x="35083" y="37868"/>
                      <a:pt x="36591" y="37922"/>
                      <a:pt x="38100" y="37922"/>
                    </a:cubicBezTo>
                    <a:cubicBezTo>
                      <a:pt x="38758" y="37922"/>
                      <a:pt x="39416" y="37912"/>
                      <a:pt x="40074" y="37887"/>
                    </a:cubicBezTo>
                    <a:cubicBezTo>
                      <a:pt x="40721" y="37862"/>
                      <a:pt x="41370" y="37848"/>
                      <a:pt x="42018" y="37848"/>
                    </a:cubicBezTo>
                    <a:cubicBezTo>
                      <a:pt x="42578" y="37848"/>
                      <a:pt x="43139" y="37858"/>
                      <a:pt x="43699" y="37880"/>
                    </a:cubicBezTo>
                    <a:cubicBezTo>
                      <a:pt x="44795" y="37925"/>
                      <a:pt x="45892" y="37940"/>
                      <a:pt x="46988" y="37940"/>
                    </a:cubicBezTo>
                    <a:cubicBezTo>
                      <a:pt x="49124" y="37940"/>
                      <a:pt x="51260" y="37881"/>
                      <a:pt x="53396" y="37863"/>
                    </a:cubicBezTo>
                    <a:cubicBezTo>
                      <a:pt x="53707" y="37860"/>
                      <a:pt x="54018" y="37792"/>
                      <a:pt x="54319" y="37755"/>
                    </a:cubicBezTo>
                    <a:cubicBezTo>
                      <a:pt x="54711" y="36754"/>
                      <a:pt x="53967" y="28690"/>
                      <a:pt x="53991" y="26299"/>
                    </a:cubicBezTo>
                    <a:cubicBezTo>
                      <a:pt x="54011" y="24453"/>
                      <a:pt x="53981" y="22604"/>
                      <a:pt x="53876" y="20761"/>
                    </a:cubicBezTo>
                    <a:cubicBezTo>
                      <a:pt x="53707" y="17816"/>
                      <a:pt x="53470" y="14875"/>
                      <a:pt x="53389" y="11926"/>
                    </a:cubicBezTo>
                    <a:cubicBezTo>
                      <a:pt x="53338" y="10080"/>
                      <a:pt x="53301" y="8231"/>
                      <a:pt x="53254" y="6385"/>
                    </a:cubicBezTo>
                    <a:cubicBezTo>
                      <a:pt x="53250" y="6219"/>
                      <a:pt x="53207" y="6050"/>
                      <a:pt x="53173" y="5810"/>
                    </a:cubicBezTo>
                    <a:cubicBezTo>
                      <a:pt x="51286" y="5891"/>
                      <a:pt x="49440" y="5915"/>
                      <a:pt x="47608" y="6070"/>
                    </a:cubicBezTo>
                    <a:cubicBezTo>
                      <a:pt x="47401" y="5566"/>
                      <a:pt x="46874" y="572"/>
                      <a:pt x="46962" y="1"/>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17"/>
              <p:cNvSpPr txBox="1"/>
              <p:nvPr/>
            </p:nvSpPr>
            <p:spPr>
              <a:xfrm>
                <a:off x="6870639" y="1728725"/>
                <a:ext cx="1233135" cy="673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7C3E"/>
                    </a:solidFill>
                    <a:latin typeface="Denk One"/>
                    <a:ea typeface="Denk One"/>
                    <a:cs typeface="Denk One"/>
                    <a:sym typeface="Denk One"/>
                  </a:rPr>
                  <a:t>First App</a:t>
                </a:r>
                <a:endParaRPr b="0" i="0" sz="2400" u="none" cap="none" strike="noStrike">
                  <a:solidFill>
                    <a:srgbClr val="FF7C3E"/>
                  </a:solidFill>
                  <a:latin typeface="Denk One"/>
                  <a:ea typeface="Denk One"/>
                  <a:cs typeface="Denk One"/>
                  <a:sym typeface="Denk One"/>
                </a:endParaRPr>
              </a:p>
            </p:txBody>
          </p:sp>
        </p:grpSp>
      </p:grpSp>
      <p:sp>
        <p:nvSpPr>
          <p:cNvPr id="1641" name="Google Shape;1641;p17"/>
          <p:cNvSpPr txBox="1"/>
          <p:nvPr/>
        </p:nvSpPr>
        <p:spPr>
          <a:xfrm flipH="1">
            <a:off x="401269" y="1298104"/>
            <a:ext cx="5033666" cy="598806"/>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7C3E"/>
              </a:buClr>
              <a:buSzPts val="2400"/>
              <a:buFont typeface="Denk One"/>
              <a:buNone/>
            </a:pPr>
            <a:r>
              <a:rPr b="0" i="0" lang="en-US" sz="1800" u="none" cap="none" strike="noStrike">
                <a:solidFill>
                  <a:schemeClr val="lt1"/>
                </a:solidFill>
                <a:latin typeface="Arial"/>
                <a:ea typeface="Arial"/>
                <a:cs typeface="Arial"/>
                <a:sym typeface="Arial"/>
              </a:rPr>
              <a:t> $ python manage.py startapp polls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5" name="Shape 1645"/>
        <p:cNvGrpSpPr/>
        <p:nvPr/>
      </p:nvGrpSpPr>
      <p:grpSpPr>
        <a:xfrm>
          <a:off x="0" y="0"/>
          <a:ext cx="0" cy="0"/>
          <a:chOff x="0" y="0"/>
          <a:chExt cx="0" cy="0"/>
        </a:xfrm>
      </p:grpSpPr>
      <p:sp>
        <p:nvSpPr>
          <p:cNvPr id="1646" name="Google Shape;1646;p18"/>
          <p:cNvSpPr/>
          <p:nvPr/>
        </p:nvSpPr>
        <p:spPr>
          <a:xfrm>
            <a:off x="4740849" y="2180505"/>
            <a:ext cx="3997800" cy="254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p18"/>
          <p:cNvSpPr/>
          <p:nvPr/>
        </p:nvSpPr>
        <p:spPr>
          <a:xfrm>
            <a:off x="4733526" y="1305075"/>
            <a:ext cx="3997800" cy="59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p18"/>
          <p:cNvSpPr txBox="1"/>
          <p:nvPr>
            <p:ph type="ctrTitle"/>
          </p:nvPr>
        </p:nvSpPr>
        <p:spPr>
          <a:xfrm>
            <a:off x="454286" y="448712"/>
            <a:ext cx="8284363" cy="515413"/>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US"/>
              <a:t>Let’s get started. – Create View &amp; Router</a:t>
            </a:r>
            <a:endParaRPr/>
          </a:p>
        </p:txBody>
      </p:sp>
      <p:sp>
        <p:nvSpPr>
          <p:cNvPr id="1649" name="Google Shape;1649;p18"/>
          <p:cNvSpPr txBox="1"/>
          <p:nvPr>
            <p:ph idx="2" type="subTitle"/>
          </p:nvPr>
        </p:nvSpPr>
        <p:spPr>
          <a:xfrm flipH="1">
            <a:off x="390525" y="1896075"/>
            <a:ext cx="4859654" cy="2124917"/>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200"/>
              <a:buNone/>
            </a:pPr>
            <a:r>
              <a:rPr lang="en-US" sz="1800">
                <a:latin typeface="Arial"/>
                <a:ea typeface="Arial"/>
                <a:cs typeface="Arial"/>
                <a:sym typeface="Arial"/>
              </a:rPr>
              <a:t>from django.http import HttpResponse</a:t>
            </a:r>
            <a:endParaRPr sz="1800">
              <a:latin typeface="Arial"/>
              <a:ea typeface="Arial"/>
              <a:cs typeface="Arial"/>
              <a:sym typeface="Arial"/>
            </a:endParaRPr>
          </a:p>
          <a:p>
            <a:pPr indent="0" lvl="0" marL="0" rtl="0" algn="l">
              <a:lnSpc>
                <a:spcPct val="100000"/>
              </a:lnSpc>
              <a:spcBef>
                <a:spcPts val="0"/>
              </a:spcBef>
              <a:spcAft>
                <a:spcPts val="0"/>
              </a:spcAft>
              <a:buSzPts val="1200"/>
              <a:buNone/>
            </a:pPr>
            <a:r>
              <a:t/>
            </a:r>
            <a:endParaRPr sz="1800">
              <a:latin typeface="Arial"/>
              <a:ea typeface="Arial"/>
              <a:cs typeface="Arial"/>
              <a:sym typeface="Arial"/>
            </a:endParaRPr>
          </a:p>
          <a:p>
            <a:pPr indent="0" lvl="0" marL="0" rtl="0" algn="l">
              <a:lnSpc>
                <a:spcPct val="100000"/>
              </a:lnSpc>
              <a:spcBef>
                <a:spcPts val="0"/>
              </a:spcBef>
              <a:spcAft>
                <a:spcPts val="0"/>
              </a:spcAft>
              <a:buSzPts val="1200"/>
              <a:buNone/>
            </a:pPr>
            <a:r>
              <a:rPr lang="en-US" sz="1800">
                <a:latin typeface="Arial"/>
                <a:ea typeface="Arial"/>
                <a:cs typeface="Arial"/>
                <a:sym typeface="Arial"/>
              </a:rPr>
              <a:t>def index(request):</a:t>
            </a:r>
            <a:endParaRPr sz="1800">
              <a:latin typeface="Arial"/>
              <a:ea typeface="Arial"/>
              <a:cs typeface="Arial"/>
              <a:sym typeface="Arial"/>
            </a:endParaRPr>
          </a:p>
          <a:p>
            <a:pPr indent="0" lvl="0" marL="0" rtl="0" algn="l">
              <a:lnSpc>
                <a:spcPct val="100000"/>
              </a:lnSpc>
              <a:spcBef>
                <a:spcPts val="0"/>
              </a:spcBef>
              <a:spcAft>
                <a:spcPts val="0"/>
              </a:spcAft>
              <a:buSzPts val="1200"/>
              <a:buNone/>
            </a:pPr>
            <a:r>
              <a:rPr lang="en-US" sz="1800">
                <a:latin typeface="Arial"/>
                <a:ea typeface="Arial"/>
                <a:cs typeface="Arial"/>
                <a:sym typeface="Arial"/>
              </a:rPr>
              <a:t>    return HttpResponse("Hello")</a:t>
            </a:r>
            <a:endParaRPr sz="1800">
              <a:solidFill>
                <a:srgbClr val="FF0000"/>
              </a:solidFill>
              <a:latin typeface="Arial"/>
              <a:ea typeface="Arial"/>
              <a:cs typeface="Arial"/>
              <a:sym typeface="Arial"/>
            </a:endParaRPr>
          </a:p>
        </p:txBody>
      </p:sp>
      <p:sp>
        <p:nvSpPr>
          <p:cNvPr id="1650" name="Google Shape;1650;p18"/>
          <p:cNvSpPr txBox="1"/>
          <p:nvPr>
            <p:ph idx="1" type="subTitle"/>
          </p:nvPr>
        </p:nvSpPr>
        <p:spPr>
          <a:xfrm flipH="1">
            <a:off x="390525" y="1305075"/>
            <a:ext cx="3971925" cy="572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US"/>
              <a:t>polls/views.py</a:t>
            </a:r>
            <a:endParaRPr/>
          </a:p>
        </p:txBody>
      </p:sp>
      <p:sp>
        <p:nvSpPr>
          <p:cNvPr id="1651" name="Google Shape;1651;p18"/>
          <p:cNvSpPr txBox="1"/>
          <p:nvPr/>
        </p:nvSpPr>
        <p:spPr>
          <a:xfrm flipH="1">
            <a:off x="4733526" y="2325153"/>
            <a:ext cx="4859654" cy="212491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434343"/>
              </a:buClr>
              <a:buSzPts val="1200"/>
              <a:buFont typeface="Barlow Semi Condensed Light"/>
              <a:buNone/>
            </a:pPr>
            <a:r>
              <a:rPr b="0" i="0" lang="en-US" sz="1800" u="none" cap="none" strike="noStrike">
                <a:solidFill>
                  <a:srgbClr val="434343"/>
                </a:solidFill>
                <a:latin typeface="Arial"/>
                <a:ea typeface="Arial"/>
                <a:cs typeface="Arial"/>
                <a:sym typeface="Arial"/>
              </a:rPr>
              <a:t>from django.urls import path</a:t>
            </a:r>
            <a:endParaRPr/>
          </a:p>
          <a:p>
            <a:pPr indent="0" lvl="0" marL="0" marR="0" rtl="0" algn="l">
              <a:lnSpc>
                <a:spcPct val="100000"/>
              </a:lnSpc>
              <a:spcBef>
                <a:spcPts val="0"/>
              </a:spcBef>
              <a:spcAft>
                <a:spcPts val="0"/>
              </a:spcAft>
              <a:buClr>
                <a:srgbClr val="434343"/>
              </a:buClr>
              <a:buSzPts val="1200"/>
              <a:buFont typeface="Barlow Semi Condensed Light"/>
              <a:buNone/>
            </a:pPr>
            <a:r>
              <a:t/>
            </a:r>
            <a:endParaRPr b="0" i="0" sz="18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434343"/>
              </a:buClr>
              <a:buSzPts val="1200"/>
              <a:buFont typeface="Barlow Semi Condensed Light"/>
              <a:buNone/>
            </a:pPr>
            <a:r>
              <a:rPr b="0" i="0" lang="en-US" sz="1800" u="none" cap="none" strike="noStrike">
                <a:solidFill>
                  <a:srgbClr val="434343"/>
                </a:solidFill>
                <a:latin typeface="Arial"/>
                <a:ea typeface="Arial"/>
                <a:cs typeface="Arial"/>
                <a:sym typeface="Arial"/>
              </a:rPr>
              <a:t>from . import views</a:t>
            </a:r>
            <a:endParaRPr/>
          </a:p>
          <a:p>
            <a:pPr indent="0" lvl="0" marL="0" marR="0" rtl="0" algn="l">
              <a:lnSpc>
                <a:spcPct val="100000"/>
              </a:lnSpc>
              <a:spcBef>
                <a:spcPts val="0"/>
              </a:spcBef>
              <a:spcAft>
                <a:spcPts val="0"/>
              </a:spcAft>
              <a:buClr>
                <a:srgbClr val="434343"/>
              </a:buClr>
              <a:buSzPts val="1200"/>
              <a:buFont typeface="Barlow Semi Condensed Light"/>
              <a:buNone/>
            </a:pPr>
            <a:r>
              <a:t/>
            </a:r>
            <a:endParaRPr b="0" i="0" sz="18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434343"/>
              </a:buClr>
              <a:buSzPts val="1200"/>
              <a:buFont typeface="Barlow Semi Condensed Light"/>
              <a:buNone/>
            </a:pPr>
            <a:r>
              <a:rPr b="0" i="0" lang="en-US" sz="1800" u="none" cap="none" strike="noStrike">
                <a:solidFill>
                  <a:srgbClr val="434343"/>
                </a:solidFill>
                <a:latin typeface="Arial"/>
                <a:ea typeface="Arial"/>
                <a:cs typeface="Arial"/>
                <a:sym typeface="Arial"/>
              </a:rPr>
              <a:t>urlpatterns = [</a:t>
            </a:r>
            <a:endParaRPr/>
          </a:p>
          <a:p>
            <a:pPr indent="0" lvl="0" marL="0" marR="0" rtl="0" algn="l">
              <a:lnSpc>
                <a:spcPct val="100000"/>
              </a:lnSpc>
              <a:spcBef>
                <a:spcPts val="0"/>
              </a:spcBef>
              <a:spcAft>
                <a:spcPts val="0"/>
              </a:spcAft>
              <a:buClr>
                <a:srgbClr val="434343"/>
              </a:buClr>
              <a:buSzPts val="1200"/>
              <a:buFont typeface="Barlow Semi Condensed Light"/>
              <a:buNone/>
            </a:pPr>
            <a:r>
              <a:rPr b="0" i="0" lang="en-US" sz="1800" u="none" cap="none" strike="noStrike">
                <a:solidFill>
                  <a:srgbClr val="434343"/>
                </a:solidFill>
                <a:latin typeface="Arial"/>
                <a:ea typeface="Arial"/>
                <a:cs typeface="Arial"/>
                <a:sym typeface="Arial"/>
              </a:rPr>
              <a:t>    path('', views.index, name='index'),</a:t>
            </a:r>
            <a:endParaRPr/>
          </a:p>
          <a:p>
            <a:pPr indent="0" lvl="0" marL="0" marR="0" rtl="0" algn="l">
              <a:lnSpc>
                <a:spcPct val="100000"/>
              </a:lnSpc>
              <a:spcBef>
                <a:spcPts val="0"/>
              </a:spcBef>
              <a:spcAft>
                <a:spcPts val="0"/>
              </a:spcAft>
              <a:buClr>
                <a:srgbClr val="434343"/>
              </a:buClr>
              <a:buSzPts val="1200"/>
              <a:buFont typeface="Barlow Semi Condensed Light"/>
              <a:buNone/>
            </a:pPr>
            <a:r>
              <a:rPr b="0" i="0" lang="en-US" sz="1800" u="none" cap="none" strike="noStrike">
                <a:solidFill>
                  <a:srgbClr val="434343"/>
                </a:solidFill>
                <a:latin typeface="Arial"/>
                <a:ea typeface="Arial"/>
                <a:cs typeface="Arial"/>
                <a:sym typeface="Arial"/>
              </a:rPr>
              <a:t>]</a:t>
            </a:r>
            <a:endParaRPr b="0" i="0" sz="1800" u="none" cap="none" strike="noStrike">
              <a:solidFill>
                <a:srgbClr val="FF0000"/>
              </a:solidFill>
              <a:latin typeface="Arial"/>
              <a:ea typeface="Arial"/>
              <a:cs typeface="Arial"/>
              <a:sym typeface="Arial"/>
            </a:endParaRPr>
          </a:p>
        </p:txBody>
      </p:sp>
      <p:sp>
        <p:nvSpPr>
          <p:cNvPr id="1652" name="Google Shape;1652;p18"/>
          <p:cNvSpPr txBox="1"/>
          <p:nvPr/>
        </p:nvSpPr>
        <p:spPr>
          <a:xfrm flipH="1">
            <a:off x="4733526" y="1305075"/>
            <a:ext cx="3971925" cy="572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7C3E"/>
              </a:buClr>
              <a:buSzPts val="2400"/>
              <a:buFont typeface="Denk One"/>
              <a:buNone/>
            </a:pPr>
            <a:r>
              <a:rPr b="0" i="0" lang="en-US" sz="2400" u="none" cap="none" strike="noStrike">
                <a:solidFill>
                  <a:srgbClr val="FF7C3E"/>
                </a:solidFill>
                <a:latin typeface="Denk One"/>
                <a:ea typeface="Denk One"/>
                <a:cs typeface="Denk One"/>
                <a:sym typeface="Denk One"/>
              </a:rPr>
              <a:t>polls/urls.py</a:t>
            </a:r>
            <a:endParaRPr b="0" i="0" sz="2400" u="none" cap="none" strike="noStrike">
              <a:solidFill>
                <a:srgbClr val="FF7C3E"/>
              </a:solidFill>
              <a:latin typeface="Denk One"/>
              <a:ea typeface="Denk One"/>
              <a:cs typeface="Denk One"/>
              <a:sym typeface="Denk On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5DDDA">
            <a:alpha val="71764"/>
          </a:srgbClr>
        </a:solidFill>
      </p:bgPr>
    </p:bg>
    <p:spTree>
      <p:nvGrpSpPr>
        <p:cNvPr id="1656" name="Shape 1656"/>
        <p:cNvGrpSpPr/>
        <p:nvPr/>
      </p:nvGrpSpPr>
      <p:grpSpPr>
        <a:xfrm>
          <a:off x="0" y="0"/>
          <a:ext cx="0" cy="0"/>
          <a:chOff x="0" y="0"/>
          <a:chExt cx="0" cy="0"/>
        </a:xfrm>
      </p:grpSpPr>
      <p:sp>
        <p:nvSpPr>
          <p:cNvPr id="1657" name="Google Shape;1657;p19"/>
          <p:cNvSpPr/>
          <p:nvPr/>
        </p:nvSpPr>
        <p:spPr>
          <a:xfrm>
            <a:off x="707653" y="1213460"/>
            <a:ext cx="2550203" cy="3770234"/>
          </a:xfrm>
          <a:custGeom>
            <a:rect b="b" l="l" r="r" t="t"/>
            <a:pathLst>
              <a:path extrusionOk="0" h="59083" w="39964">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p19"/>
          <p:cNvSpPr/>
          <p:nvPr/>
        </p:nvSpPr>
        <p:spPr>
          <a:xfrm>
            <a:off x="1323952" y="2133951"/>
            <a:ext cx="408218" cy="744697"/>
          </a:xfrm>
          <a:custGeom>
            <a:rect b="b" l="l" r="r" t="t"/>
            <a:pathLst>
              <a:path extrusionOk="0" h="12270" w="6726">
                <a:moveTo>
                  <a:pt x="6398" y="1"/>
                </a:moveTo>
                <a:cubicBezTo>
                  <a:pt x="6398" y="1"/>
                  <a:pt x="3250" y="2390"/>
                  <a:pt x="1626" y="5035"/>
                </a:cubicBezTo>
                <a:cubicBezTo>
                  <a:pt x="0" y="7681"/>
                  <a:pt x="2636" y="12269"/>
                  <a:pt x="2636" y="12269"/>
                </a:cubicBezTo>
                <a:cubicBezTo>
                  <a:pt x="2636" y="12269"/>
                  <a:pt x="2649" y="12269"/>
                  <a:pt x="2673" y="12269"/>
                </a:cubicBezTo>
                <a:cubicBezTo>
                  <a:pt x="2950" y="12269"/>
                  <a:pt x="4639" y="12232"/>
                  <a:pt x="3530" y="11293"/>
                </a:cubicBezTo>
                <a:cubicBezTo>
                  <a:pt x="2325" y="10275"/>
                  <a:pt x="1626" y="6793"/>
                  <a:pt x="5039" y="3065"/>
                </a:cubicBezTo>
                <a:cubicBezTo>
                  <a:pt x="6726" y="1225"/>
                  <a:pt x="6565" y="1"/>
                  <a:pt x="6398" y="1"/>
                </a:cubicBezTo>
                <a:close/>
              </a:path>
            </a:pathLst>
          </a:custGeom>
          <a:solidFill>
            <a:srgbClr val="4F4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p19"/>
          <p:cNvSpPr/>
          <p:nvPr/>
        </p:nvSpPr>
        <p:spPr>
          <a:xfrm>
            <a:off x="1229573" y="3166814"/>
            <a:ext cx="58006" cy="121180"/>
          </a:xfrm>
          <a:custGeom>
            <a:rect b="b" l="l" r="r" t="t"/>
            <a:pathLst>
              <a:path extrusionOk="0" h="1899" w="909">
                <a:moveTo>
                  <a:pt x="362" y="0"/>
                </a:moveTo>
                <a:cubicBezTo>
                  <a:pt x="343" y="0"/>
                  <a:pt x="324" y="2"/>
                  <a:pt x="305" y="5"/>
                </a:cubicBezTo>
                <a:cubicBezTo>
                  <a:pt x="120" y="37"/>
                  <a:pt x="1" y="221"/>
                  <a:pt x="31" y="415"/>
                </a:cubicBezTo>
                <a:lnTo>
                  <a:pt x="212" y="1593"/>
                </a:lnTo>
                <a:cubicBezTo>
                  <a:pt x="243" y="1773"/>
                  <a:pt x="388" y="1898"/>
                  <a:pt x="552" y="1898"/>
                </a:cubicBezTo>
                <a:cubicBezTo>
                  <a:pt x="569" y="1898"/>
                  <a:pt x="587" y="1897"/>
                  <a:pt x="605" y="1894"/>
                </a:cubicBezTo>
                <a:cubicBezTo>
                  <a:pt x="789" y="1859"/>
                  <a:pt x="909" y="1675"/>
                  <a:pt x="878" y="1480"/>
                </a:cubicBezTo>
                <a:lnTo>
                  <a:pt x="697" y="303"/>
                </a:lnTo>
                <a:cubicBezTo>
                  <a:pt x="666" y="125"/>
                  <a:pt x="524" y="0"/>
                  <a:pt x="362"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0" name="Google Shape;1660;p19"/>
          <p:cNvSpPr/>
          <p:nvPr/>
        </p:nvSpPr>
        <p:spPr>
          <a:xfrm>
            <a:off x="1167931" y="3184299"/>
            <a:ext cx="92400" cy="108098"/>
          </a:xfrm>
          <a:custGeom>
            <a:rect b="b" l="l" r="r" t="t"/>
            <a:pathLst>
              <a:path extrusionOk="0" h="1694" w="1448">
                <a:moveTo>
                  <a:pt x="369" y="0"/>
                </a:moveTo>
                <a:cubicBezTo>
                  <a:pt x="304" y="0"/>
                  <a:pt x="240" y="19"/>
                  <a:pt x="185" y="59"/>
                </a:cubicBezTo>
                <a:cubicBezTo>
                  <a:pt x="31" y="166"/>
                  <a:pt x="1" y="384"/>
                  <a:pt x="113" y="547"/>
                </a:cubicBezTo>
                <a:lnTo>
                  <a:pt x="782" y="1534"/>
                </a:lnTo>
                <a:cubicBezTo>
                  <a:pt x="854" y="1638"/>
                  <a:pt x="968" y="1694"/>
                  <a:pt x="1080" y="1694"/>
                </a:cubicBezTo>
                <a:cubicBezTo>
                  <a:pt x="1144" y="1694"/>
                  <a:pt x="1208" y="1675"/>
                  <a:pt x="1263" y="1636"/>
                </a:cubicBezTo>
                <a:cubicBezTo>
                  <a:pt x="1417" y="1527"/>
                  <a:pt x="1448" y="1309"/>
                  <a:pt x="1335" y="1145"/>
                </a:cubicBezTo>
                <a:lnTo>
                  <a:pt x="666" y="158"/>
                </a:lnTo>
                <a:cubicBezTo>
                  <a:pt x="595" y="57"/>
                  <a:pt x="481" y="0"/>
                  <a:pt x="369"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1" name="Google Shape;1661;p19"/>
          <p:cNvSpPr/>
          <p:nvPr/>
        </p:nvSpPr>
        <p:spPr>
          <a:xfrm>
            <a:off x="1132898" y="3222395"/>
            <a:ext cx="108035" cy="94123"/>
          </a:xfrm>
          <a:custGeom>
            <a:rect b="b" l="l" r="r" t="t"/>
            <a:pathLst>
              <a:path extrusionOk="0" h="1475" w="1693">
                <a:moveTo>
                  <a:pt x="375" y="1"/>
                </a:moveTo>
                <a:cubicBezTo>
                  <a:pt x="278" y="1"/>
                  <a:pt x="184" y="40"/>
                  <a:pt x="120" y="118"/>
                </a:cubicBezTo>
                <a:cubicBezTo>
                  <a:pt x="0" y="261"/>
                  <a:pt x="27" y="480"/>
                  <a:pt x="181" y="606"/>
                </a:cubicBezTo>
                <a:lnTo>
                  <a:pt x="1082" y="1387"/>
                </a:lnTo>
                <a:cubicBezTo>
                  <a:pt x="1153" y="1446"/>
                  <a:pt x="1237" y="1474"/>
                  <a:pt x="1319" y="1474"/>
                </a:cubicBezTo>
                <a:cubicBezTo>
                  <a:pt x="1416" y="1474"/>
                  <a:pt x="1509" y="1435"/>
                  <a:pt x="1574" y="1357"/>
                </a:cubicBezTo>
                <a:cubicBezTo>
                  <a:pt x="1693" y="1214"/>
                  <a:pt x="1666" y="995"/>
                  <a:pt x="1512" y="869"/>
                </a:cubicBezTo>
                <a:lnTo>
                  <a:pt x="611" y="87"/>
                </a:lnTo>
                <a:cubicBezTo>
                  <a:pt x="542" y="29"/>
                  <a:pt x="458" y="1"/>
                  <a:pt x="375" y="1"/>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19"/>
          <p:cNvSpPr/>
          <p:nvPr/>
        </p:nvSpPr>
        <p:spPr>
          <a:xfrm>
            <a:off x="1128941" y="3286143"/>
            <a:ext cx="124051" cy="60430"/>
          </a:xfrm>
          <a:custGeom>
            <a:rect b="b" l="l" r="r" t="t"/>
            <a:pathLst>
              <a:path extrusionOk="0" h="947" w="1944">
                <a:moveTo>
                  <a:pt x="378" y="1"/>
                </a:moveTo>
                <a:cubicBezTo>
                  <a:pt x="216" y="1"/>
                  <a:pt x="73" y="107"/>
                  <a:pt x="38" y="262"/>
                </a:cubicBezTo>
                <a:cubicBezTo>
                  <a:pt x="1" y="447"/>
                  <a:pt x="127" y="628"/>
                  <a:pt x="321" y="669"/>
                </a:cubicBezTo>
                <a:lnTo>
                  <a:pt x="1482" y="938"/>
                </a:lnTo>
                <a:cubicBezTo>
                  <a:pt x="1508" y="944"/>
                  <a:pt x="1535" y="946"/>
                  <a:pt x="1561" y="946"/>
                </a:cubicBezTo>
                <a:cubicBezTo>
                  <a:pt x="1725" y="946"/>
                  <a:pt x="1870" y="839"/>
                  <a:pt x="1905" y="683"/>
                </a:cubicBezTo>
                <a:cubicBezTo>
                  <a:pt x="1943" y="502"/>
                  <a:pt x="1816" y="320"/>
                  <a:pt x="1622" y="276"/>
                </a:cubicBezTo>
                <a:lnTo>
                  <a:pt x="461" y="10"/>
                </a:lnTo>
                <a:cubicBezTo>
                  <a:pt x="433" y="4"/>
                  <a:pt x="405" y="1"/>
                  <a:pt x="378" y="1"/>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p19"/>
          <p:cNvSpPr/>
          <p:nvPr/>
        </p:nvSpPr>
        <p:spPr>
          <a:xfrm>
            <a:off x="1261161" y="3209824"/>
            <a:ext cx="97186" cy="110140"/>
          </a:xfrm>
          <a:custGeom>
            <a:rect b="b" l="l" r="r" t="t"/>
            <a:pathLst>
              <a:path extrusionOk="0" h="1726" w="1523">
                <a:moveTo>
                  <a:pt x="1073" y="1"/>
                </a:moveTo>
                <a:cubicBezTo>
                  <a:pt x="943" y="1"/>
                  <a:pt x="816" y="64"/>
                  <a:pt x="738" y="179"/>
                </a:cubicBezTo>
                <a:lnTo>
                  <a:pt x="123" y="1110"/>
                </a:lnTo>
                <a:cubicBezTo>
                  <a:pt x="1" y="1291"/>
                  <a:pt x="51" y="1540"/>
                  <a:pt x="232" y="1660"/>
                </a:cubicBezTo>
                <a:cubicBezTo>
                  <a:pt x="301" y="1704"/>
                  <a:pt x="377" y="1725"/>
                  <a:pt x="453" y="1725"/>
                </a:cubicBezTo>
                <a:cubicBezTo>
                  <a:pt x="581" y="1725"/>
                  <a:pt x="707" y="1664"/>
                  <a:pt x="782" y="1548"/>
                </a:cubicBezTo>
                <a:lnTo>
                  <a:pt x="1400" y="615"/>
                </a:lnTo>
                <a:cubicBezTo>
                  <a:pt x="1523" y="434"/>
                  <a:pt x="1472" y="188"/>
                  <a:pt x="1291" y="66"/>
                </a:cubicBezTo>
                <a:cubicBezTo>
                  <a:pt x="1224" y="22"/>
                  <a:pt x="1148" y="1"/>
                  <a:pt x="1073" y="1"/>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p19"/>
          <p:cNvSpPr/>
          <p:nvPr/>
        </p:nvSpPr>
        <p:spPr>
          <a:xfrm>
            <a:off x="1174248" y="3236114"/>
            <a:ext cx="161509" cy="129412"/>
          </a:xfrm>
          <a:custGeom>
            <a:rect b="b" l="l" r="r" t="t"/>
            <a:pathLst>
              <a:path extrusionOk="0" h="2028" w="2531">
                <a:moveTo>
                  <a:pt x="1358" y="0"/>
                </a:moveTo>
                <a:cubicBezTo>
                  <a:pt x="1266" y="0"/>
                  <a:pt x="1174" y="21"/>
                  <a:pt x="1090" y="63"/>
                </a:cubicBezTo>
                <a:lnTo>
                  <a:pt x="420" y="398"/>
                </a:lnTo>
                <a:cubicBezTo>
                  <a:pt x="123" y="545"/>
                  <a:pt x="0" y="910"/>
                  <a:pt x="151" y="1207"/>
                </a:cubicBezTo>
                <a:lnTo>
                  <a:pt x="393" y="1695"/>
                </a:lnTo>
                <a:cubicBezTo>
                  <a:pt x="498" y="1906"/>
                  <a:pt x="712" y="2027"/>
                  <a:pt x="934" y="2027"/>
                </a:cubicBezTo>
                <a:cubicBezTo>
                  <a:pt x="1025" y="2027"/>
                  <a:pt x="1116" y="2007"/>
                  <a:pt x="1202" y="1965"/>
                </a:cubicBezTo>
                <a:lnTo>
                  <a:pt x="2110" y="1514"/>
                </a:lnTo>
                <a:cubicBezTo>
                  <a:pt x="2407" y="1364"/>
                  <a:pt x="2530" y="1002"/>
                  <a:pt x="2380" y="705"/>
                </a:cubicBezTo>
                <a:cubicBezTo>
                  <a:pt x="2339" y="619"/>
                  <a:pt x="2281" y="548"/>
                  <a:pt x="2206" y="493"/>
                </a:cubicBezTo>
                <a:lnTo>
                  <a:pt x="1725" y="125"/>
                </a:lnTo>
                <a:cubicBezTo>
                  <a:pt x="1618" y="42"/>
                  <a:pt x="1488" y="0"/>
                  <a:pt x="1358"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p19"/>
          <p:cNvSpPr/>
          <p:nvPr/>
        </p:nvSpPr>
        <p:spPr>
          <a:xfrm>
            <a:off x="1242846" y="3316390"/>
            <a:ext cx="93102" cy="69173"/>
          </a:xfrm>
          <a:custGeom>
            <a:rect b="b" l="l" r="r" t="t"/>
            <a:pathLst>
              <a:path extrusionOk="0" h="1084" w="1459">
                <a:moveTo>
                  <a:pt x="943" y="0"/>
                </a:moveTo>
                <a:lnTo>
                  <a:pt x="1" y="710"/>
                </a:lnTo>
                <a:lnTo>
                  <a:pt x="400" y="1082"/>
                </a:lnTo>
                <a:cubicBezTo>
                  <a:pt x="400" y="1082"/>
                  <a:pt x="412" y="1083"/>
                  <a:pt x="435" y="1083"/>
                </a:cubicBezTo>
                <a:cubicBezTo>
                  <a:pt x="516" y="1083"/>
                  <a:pt x="731" y="1065"/>
                  <a:pt x="1049" y="898"/>
                </a:cubicBezTo>
                <a:cubicBezTo>
                  <a:pt x="1458" y="680"/>
                  <a:pt x="1370" y="472"/>
                  <a:pt x="1370" y="472"/>
                </a:cubicBezTo>
                <a:lnTo>
                  <a:pt x="943" y="0"/>
                </a:ln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p19"/>
          <p:cNvSpPr/>
          <p:nvPr/>
        </p:nvSpPr>
        <p:spPr>
          <a:xfrm>
            <a:off x="1238252" y="2418234"/>
            <a:ext cx="1616307" cy="1601758"/>
          </a:xfrm>
          <a:custGeom>
            <a:rect b="b" l="l" r="r" t="t"/>
            <a:pathLst>
              <a:path extrusionOk="0" h="25101" w="25329">
                <a:moveTo>
                  <a:pt x="21234" y="0"/>
                </a:moveTo>
                <a:cubicBezTo>
                  <a:pt x="20701" y="5913"/>
                  <a:pt x="13011" y="10310"/>
                  <a:pt x="11614" y="10614"/>
                </a:cubicBezTo>
                <a:cubicBezTo>
                  <a:pt x="11614" y="10614"/>
                  <a:pt x="10563" y="10999"/>
                  <a:pt x="9433" y="11908"/>
                </a:cubicBezTo>
                <a:cubicBezTo>
                  <a:pt x="8375" y="12752"/>
                  <a:pt x="5600" y="14721"/>
                  <a:pt x="3781" y="14721"/>
                </a:cubicBezTo>
                <a:cubicBezTo>
                  <a:pt x="3652" y="14721"/>
                  <a:pt x="3527" y="14711"/>
                  <a:pt x="3408" y="14690"/>
                </a:cubicBezTo>
                <a:cubicBezTo>
                  <a:pt x="2353" y="14506"/>
                  <a:pt x="1779" y="14338"/>
                  <a:pt x="1486" y="14235"/>
                </a:cubicBezTo>
                <a:cubicBezTo>
                  <a:pt x="1463" y="14226"/>
                  <a:pt x="1439" y="14222"/>
                  <a:pt x="1416" y="14222"/>
                </a:cubicBezTo>
                <a:cubicBezTo>
                  <a:pt x="1324" y="14222"/>
                  <a:pt x="1241" y="14287"/>
                  <a:pt x="1217" y="14383"/>
                </a:cubicBezTo>
                <a:cubicBezTo>
                  <a:pt x="1185" y="14502"/>
                  <a:pt x="1100" y="14632"/>
                  <a:pt x="895" y="14720"/>
                </a:cubicBezTo>
                <a:cubicBezTo>
                  <a:pt x="670" y="14819"/>
                  <a:pt x="448" y="14850"/>
                  <a:pt x="284" y="14860"/>
                </a:cubicBezTo>
                <a:cubicBezTo>
                  <a:pt x="128" y="14867"/>
                  <a:pt x="1" y="14997"/>
                  <a:pt x="8" y="15154"/>
                </a:cubicBezTo>
                <a:cubicBezTo>
                  <a:pt x="38" y="15724"/>
                  <a:pt x="292" y="16959"/>
                  <a:pt x="1800" y="17725"/>
                </a:cubicBezTo>
                <a:cubicBezTo>
                  <a:pt x="3818" y="18745"/>
                  <a:pt x="4204" y="18834"/>
                  <a:pt x="4204" y="18834"/>
                </a:cubicBezTo>
                <a:cubicBezTo>
                  <a:pt x="4204" y="18834"/>
                  <a:pt x="4994" y="18290"/>
                  <a:pt x="5696" y="18290"/>
                </a:cubicBezTo>
                <a:cubicBezTo>
                  <a:pt x="6074" y="18290"/>
                  <a:pt x="6426" y="18448"/>
                  <a:pt x="6616" y="18933"/>
                </a:cubicBezTo>
                <a:cubicBezTo>
                  <a:pt x="7160" y="20322"/>
                  <a:pt x="10863" y="24517"/>
                  <a:pt x="16052" y="25043"/>
                </a:cubicBezTo>
                <a:cubicBezTo>
                  <a:pt x="16435" y="25082"/>
                  <a:pt x="16813" y="25101"/>
                  <a:pt x="17183" y="25101"/>
                </a:cubicBezTo>
                <a:cubicBezTo>
                  <a:pt x="21822" y="25101"/>
                  <a:pt x="25329" y="22190"/>
                  <a:pt x="24838" y="20353"/>
                </a:cubicBezTo>
                <a:cubicBezTo>
                  <a:pt x="24309" y="18373"/>
                  <a:pt x="18858" y="13280"/>
                  <a:pt x="18858" y="13280"/>
                </a:cubicBezTo>
                <a:cubicBezTo>
                  <a:pt x="18858" y="13280"/>
                  <a:pt x="21370" y="11102"/>
                  <a:pt x="22726" y="6917"/>
                </a:cubicBezTo>
                <a:cubicBezTo>
                  <a:pt x="24077" y="2729"/>
                  <a:pt x="22585" y="386"/>
                  <a:pt x="22585" y="386"/>
                </a:cubicBezTo>
                <a:cubicBezTo>
                  <a:pt x="22585" y="386"/>
                  <a:pt x="22493" y="489"/>
                  <a:pt x="22262" y="489"/>
                </a:cubicBezTo>
                <a:cubicBezTo>
                  <a:pt x="22162" y="489"/>
                  <a:pt x="22035" y="470"/>
                  <a:pt x="21879" y="414"/>
                </a:cubicBezTo>
                <a:cubicBezTo>
                  <a:pt x="21360" y="233"/>
                  <a:pt x="21234" y="0"/>
                  <a:pt x="21234"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p19"/>
          <p:cNvSpPr/>
          <p:nvPr/>
        </p:nvSpPr>
        <p:spPr>
          <a:xfrm>
            <a:off x="1378575" y="3610436"/>
            <a:ext cx="1610308" cy="505714"/>
          </a:xfrm>
          <a:custGeom>
            <a:rect b="b" l="l" r="r" t="t"/>
            <a:pathLst>
              <a:path extrusionOk="0" h="7925" w="25235">
                <a:moveTo>
                  <a:pt x="7108" y="0"/>
                </a:moveTo>
                <a:cubicBezTo>
                  <a:pt x="4752" y="0"/>
                  <a:pt x="2002" y="793"/>
                  <a:pt x="1912" y="932"/>
                </a:cubicBezTo>
                <a:cubicBezTo>
                  <a:pt x="1" y="3902"/>
                  <a:pt x="6660" y="7231"/>
                  <a:pt x="11012" y="7858"/>
                </a:cubicBezTo>
                <a:cubicBezTo>
                  <a:pt x="11325" y="7903"/>
                  <a:pt x="11667" y="7925"/>
                  <a:pt x="12031" y="7925"/>
                </a:cubicBezTo>
                <a:cubicBezTo>
                  <a:pt x="16746" y="7925"/>
                  <a:pt x="25234" y="4352"/>
                  <a:pt x="22680" y="1915"/>
                </a:cubicBezTo>
                <a:cubicBezTo>
                  <a:pt x="21952" y="1218"/>
                  <a:pt x="20692" y="857"/>
                  <a:pt x="19326" y="857"/>
                </a:cubicBezTo>
                <a:cubicBezTo>
                  <a:pt x="17910" y="857"/>
                  <a:pt x="16379" y="1246"/>
                  <a:pt x="15208" y="2052"/>
                </a:cubicBezTo>
                <a:cubicBezTo>
                  <a:pt x="13573" y="3182"/>
                  <a:pt x="13279" y="4326"/>
                  <a:pt x="13279" y="4326"/>
                </a:cubicBezTo>
                <a:lnTo>
                  <a:pt x="12491" y="2960"/>
                </a:lnTo>
                <a:lnTo>
                  <a:pt x="11538" y="3455"/>
                </a:lnTo>
                <a:lnTo>
                  <a:pt x="10248" y="1140"/>
                </a:lnTo>
                <a:cubicBezTo>
                  <a:pt x="9766" y="280"/>
                  <a:pt x="8507" y="0"/>
                  <a:pt x="7108"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p19"/>
          <p:cNvSpPr/>
          <p:nvPr/>
        </p:nvSpPr>
        <p:spPr>
          <a:xfrm>
            <a:off x="1986132" y="3664485"/>
            <a:ext cx="683815" cy="976906"/>
          </a:xfrm>
          <a:custGeom>
            <a:rect b="b" l="l" r="r" t="t"/>
            <a:pathLst>
              <a:path extrusionOk="0" h="15309" w="10716">
                <a:moveTo>
                  <a:pt x="9150" y="1"/>
                </a:moveTo>
                <a:cubicBezTo>
                  <a:pt x="8758" y="1"/>
                  <a:pt x="7527" y="59"/>
                  <a:pt x="6332" y="727"/>
                </a:cubicBezTo>
                <a:cubicBezTo>
                  <a:pt x="4885" y="1536"/>
                  <a:pt x="4404" y="2283"/>
                  <a:pt x="4417" y="2410"/>
                </a:cubicBezTo>
                <a:cubicBezTo>
                  <a:pt x="4991" y="7356"/>
                  <a:pt x="946" y="12081"/>
                  <a:pt x="89" y="13023"/>
                </a:cubicBezTo>
                <a:cubicBezTo>
                  <a:pt x="0" y="13118"/>
                  <a:pt x="7" y="13266"/>
                  <a:pt x="103" y="13354"/>
                </a:cubicBezTo>
                <a:lnTo>
                  <a:pt x="2123" y="15245"/>
                </a:lnTo>
                <a:cubicBezTo>
                  <a:pt x="2170" y="15289"/>
                  <a:pt x="2227" y="15309"/>
                  <a:pt x="2282" y="15309"/>
                </a:cubicBezTo>
                <a:cubicBezTo>
                  <a:pt x="2407" y="15309"/>
                  <a:pt x="2526" y="15208"/>
                  <a:pt x="2520" y="15061"/>
                </a:cubicBezTo>
                <a:lnTo>
                  <a:pt x="2468" y="13911"/>
                </a:lnTo>
                <a:cubicBezTo>
                  <a:pt x="2465" y="13825"/>
                  <a:pt x="2506" y="13743"/>
                  <a:pt x="2581" y="13699"/>
                </a:cubicBezTo>
                <a:cubicBezTo>
                  <a:pt x="3045" y="13416"/>
                  <a:pt x="4837" y="12238"/>
                  <a:pt x="7544" y="9364"/>
                </a:cubicBezTo>
                <a:cubicBezTo>
                  <a:pt x="10716" y="6005"/>
                  <a:pt x="9279" y="3"/>
                  <a:pt x="9279" y="3"/>
                </a:cubicBezTo>
                <a:cubicBezTo>
                  <a:pt x="9279" y="3"/>
                  <a:pt x="9233" y="1"/>
                  <a:pt x="9150" y="1"/>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p19"/>
          <p:cNvSpPr/>
          <p:nvPr/>
        </p:nvSpPr>
        <p:spPr>
          <a:xfrm>
            <a:off x="1730564" y="4164837"/>
            <a:ext cx="686686" cy="575780"/>
          </a:xfrm>
          <a:custGeom>
            <a:rect b="b" l="l" r="r" t="t"/>
            <a:pathLst>
              <a:path extrusionOk="0" h="9023" w="10761">
                <a:moveTo>
                  <a:pt x="7119" y="0"/>
                </a:moveTo>
                <a:cubicBezTo>
                  <a:pt x="7119" y="0"/>
                  <a:pt x="1" y="6394"/>
                  <a:pt x="4032" y="8698"/>
                </a:cubicBezTo>
                <a:cubicBezTo>
                  <a:pt x="4427" y="8923"/>
                  <a:pt x="4821" y="9023"/>
                  <a:pt x="5210" y="9023"/>
                </a:cubicBezTo>
                <a:cubicBezTo>
                  <a:pt x="8140" y="9023"/>
                  <a:pt x="10760" y="3369"/>
                  <a:pt x="10760" y="3369"/>
                </a:cubicBezTo>
                <a:cubicBezTo>
                  <a:pt x="10760" y="3369"/>
                  <a:pt x="7268" y="24"/>
                  <a:pt x="7119"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p19"/>
          <p:cNvSpPr/>
          <p:nvPr/>
        </p:nvSpPr>
        <p:spPr>
          <a:xfrm>
            <a:off x="2613918" y="2278996"/>
            <a:ext cx="49901" cy="121946"/>
          </a:xfrm>
          <a:custGeom>
            <a:rect b="b" l="l" r="r" t="t"/>
            <a:pathLst>
              <a:path extrusionOk="0" h="1911" w="782">
                <a:moveTo>
                  <a:pt x="436" y="1"/>
                </a:moveTo>
                <a:cubicBezTo>
                  <a:pt x="262" y="1"/>
                  <a:pt x="108" y="143"/>
                  <a:pt x="96" y="333"/>
                </a:cubicBezTo>
                <a:lnTo>
                  <a:pt x="17" y="1524"/>
                </a:lnTo>
                <a:cubicBezTo>
                  <a:pt x="0" y="1722"/>
                  <a:pt x="137" y="1892"/>
                  <a:pt x="325" y="1910"/>
                </a:cubicBezTo>
                <a:cubicBezTo>
                  <a:pt x="333" y="1910"/>
                  <a:pt x="341" y="1911"/>
                  <a:pt x="349" y="1911"/>
                </a:cubicBezTo>
                <a:cubicBezTo>
                  <a:pt x="523" y="1911"/>
                  <a:pt x="673" y="1768"/>
                  <a:pt x="690" y="1579"/>
                </a:cubicBezTo>
                <a:lnTo>
                  <a:pt x="768" y="391"/>
                </a:lnTo>
                <a:cubicBezTo>
                  <a:pt x="782" y="192"/>
                  <a:pt x="645" y="19"/>
                  <a:pt x="461" y="2"/>
                </a:cubicBezTo>
                <a:cubicBezTo>
                  <a:pt x="452" y="1"/>
                  <a:pt x="444" y="1"/>
                  <a:pt x="436" y="1"/>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p19"/>
          <p:cNvSpPr/>
          <p:nvPr/>
        </p:nvSpPr>
        <p:spPr>
          <a:xfrm>
            <a:off x="2640655" y="2291248"/>
            <a:ext cx="86976" cy="111799"/>
          </a:xfrm>
          <a:custGeom>
            <a:rect b="b" l="l" r="r" t="t"/>
            <a:pathLst>
              <a:path extrusionOk="0" h="1752" w="1363">
                <a:moveTo>
                  <a:pt x="990" y="1"/>
                </a:moveTo>
                <a:cubicBezTo>
                  <a:pt x="869" y="1"/>
                  <a:pt x="748" y="68"/>
                  <a:pt x="681" y="185"/>
                </a:cubicBezTo>
                <a:lnTo>
                  <a:pt x="100" y="1226"/>
                </a:lnTo>
                <a:cubicBezTo>
                  <a:pt x="1" y="1396"/>
                  <a:pt x="49" y="1615"/>
                  <a:pt x="209" y="1708"/>
                </a:cubicBezTo>
                <a:cubicBezTo>
                  <a:pt x="261" y="1738"/>
                  <a:pt x="317" y="1752"/>
                  <a:pt x="373" y="1752"/>
                </a:cubicBezTo>
                <a:cubicBezTo>
                  <a:pt x="495" y="1752"/>
                  <a:pt x="616" y="1685"/>
                  <a:pt x="684" y="1568"/>
                </a:cubicBezTo>
                <a:lnTo>
                  <a:pt x="1264" y="526"/>
                </a:lnTo>
                <a:cubicBezTo>
                  <a:pt x="1363" y="352"/>
                  <a:pt x="1315" y="137"/>
                  <a:pt x="1152" y="45"/>
                </a:cubicBezTo>
                <a:cubicBezTo>
                  <a:pt x="1101" y="15"/>
                  <a:pt x="1046" y="1"/>
                  <a:pt x="990" y="1"/>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p19"/>
          <p:cNvSpPr/>
          <p:nvPr/>
        </p:nvSpPr>
        <p:spPr>
          <a:xfrm>
            <a:off x="2662670" y="2326344"/>
            <a:ext cx="102483" cy="99101"/>
          </a:xfrm>
          <a:custGeom>
            <a:rect b="b" l="l" r="r" t="t"/>
            <a:pathLst>
              <a:path extrusionOk="0" h="1553" w="1606">
                <a:moveTo>
                  <a:pt x="1242" y="0"/>
                </a:moveTo>
                <a:cubicBezTo>
                  <a:pt x="1149" y="0"/>
                  <a:pt x="1055" y="37"/>
                  <a:pt x="980" y="109"/>
                </a:cubicBezTo>
                <a:lnTo>
                  <a:pt x="151" y="963"/>
                </a:lnTo>
                <a:cubicBezTo>
                  <a:pt x="11" y="1103"/>
                  <a:pt x="0" y="1325"/>
                  <a:pt x="134" y="1458"/>
                </a:cubicBezTo>
                <a:cubicBezTo>
                  <a:pt x="197" y="1521"/>
                  <a:pt x="281" y="1552"/>
                  <a:pt x="367" y="1552"/>
                </a:cubicBezTo>
                <a:cubicBezTo>
                  <a:pt x="459" y="1552"/>
                  <a:pt x="553" y="1516"/>
                  <a:pt x="626" y="1445"/>
                </a:cubicBezTo>
                <a:lnTo>
                  <a:pt x="1455" y="588"/>
                </a:lnTo>
                <a:cubicBezTo>
                  <a:pt x="1598" y="447"/>
                  <a:pt x="1605" y="229"/>
                  <a:pt x="1475" y="96"/>
                </a:cubicBezTo>
                <a:cubicBezTo>
                  <a:pt x="1411" y="32"/>
                  <a:pt x="1327" y="0"/>
                  <a:pt x="1242"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p19"/>
          <p:cNvSpPr/>
          <p:nvPr/>
        </p:nvSpPr>
        <p:spPr>
          <a:xfrm>
            <a:off x="2652205" y="2389391"/>
            <a:ext cx="123413" cy="66939"/>
          </a:xfrm>
          <a:custGeom>
            <a:rect b="b" l="l" r="r" t="t"/>
            <a:pathLst>
              <a:path extrusionOk="0" h="1049" w="1934">
                <a:moveTo>
                  <a:pt x="1543" y="0"/>
                </a:moveTo>
                <a:cubicBezTo>
                  <a:pt x="1508" y="0"/>
                  <a:pt x="1471" y="5"/>
                  <a:pt x="1434" y="16"/>
                </a:cubicBezTo>
                <a:lnTo>
                  <a:pt x="301" y="384"/>
                </a:lnTo>
                <a:cubicBezTo>
                  <a:pt x="114" y="443"/>
                  <a:pt x="1" y="634"/>
                  <a:pt x="56" y="815"/>
                </a:cubicBezTo>
                <a:cubicBezTo>
                  <a:pt x="100" y="959"/>
                  <a:pt x="238" y="1048"/>
                  <a:pt x="391" y="1048"/>
                </a:cubicBezTo>
                <a:cubicBezTo>
                  <a:pt x="427" y="1048"/>
                  <a:pt x="463" y="1044"/>
                  <a:pt x="500" y="1033"/>
                </a:cubicBezTo>
                <a:lnTo>
                  <a:pt x="1633" y="665"/>
                </a:lnTo>
                <a:cubicBezTo>
                  <a:pt x="1823" y="606"/>
                  <a:pt x="1933" y="416"/>
                  <a:pt x="1878" y="235"/>
                </a:cubicBezTo>
                <a:cubicBezTo>
                  <a:pt x="1834" y="91"/>
                  <a:pt x="1696" y="0"/>
                  <a:pt x="1543"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p19"/>
          <p:cNvSpPr/>
          <p:nvPr/>
        </p:nvSpPr>
        <p:spPr>
          <a:xfrm>
            <a:off x="2540470" y="2328642"/>
            <a:ext cx="101334" cy="106439"/>
          </a:xfrm>
          <a:custGeom>
            <a:rect b="b" l="l" r="r" t="t"/>
            <a:pathLst>
              <a:path extrusionOk="0" h="1668" w="1588">
                <a:moveTo>
                  <a:pt x="449" y="0"/>
                </a:moveTo>
                <a:cubicBezTo>
                  <a:pt x="363" y="0"/>
                  <a:pt x="275" y="29"/>
                  <a:pt x="202" y="87"/>
                </a:cubicBezTo>
                <a:cubicBezTo>
                  <a:pt x="28" y="221"/>
                  <a:pt x="1" y="473"/>
                  <a:pt x="137" y="643"/>
                </a:cubicBezTo>
                <a:lnTo>
                  <a:pt x="830" y="1518"/>
                </a:lnTo>
                <a:cubicBezTo>
                  <a:pt x="909" y="1616"/>
                  <a:pt x="1025" y="1668"/>
                  <a:pt x="1143" y="1668"/>
                </a:cubicBezTo>
                <a:cubicBezTo>
                  <a:pt x="1230" y="1668"/>
                  <a:pt x="1317" y="1640"/>
                  <a:pt x="1390" y="1582"/>
                </a:cubicBezTo>
                <a:cubicBezTo>
                  <a:pt x="1561" y="1445"/>
                  <a:pt x="1588" y="1196"/>
                  <a:pt x="1452" y="1026"/>
                </a:cubicBezTo>
                <a:lnTo>
                  <a:pt x="759" y="149"/>
                </a:lnTo>
                <a:cubicBezTo>
                  <a:pt x="680" y="51"/>
                  <a:pt x="565" y="0"/>
                  <a:pt x="449"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p19"/>
          <p:cNvSpPr/>
          <p:nvPr/>
        </p:nvSpPr>
        <p:spPr>
          <a:xfrm>
            <a:off x="2568356" y="2348870"/>
            <a:ext cx="160169" cy="126795"/>
          </a:xfrm>
          <a:custGeom>
            <a:rect b="b" l="l" r="r" t="t"/>
            <a:pathLst>
              <a:path extrusionOk="0" h="1987" w="2510">
                <a:moveTo>
                  <a:pt x="1132" y="0"/>
                </a:moveTo>
                <a:cubicBezTo>
                  <a:pt x="985" y="0"/>
                  <a:pt x="841" y="54"/>
                  <a:pt x="728" y="156"/>
                </a:cubicBezTo>
                <a:lnTo>
                  <a:pt x="277" y="566"/>
                </a:lnTo>
                <a:cubicBezTo>
                  <a:pt x="209" y="627"/>
                  <a:pt x="158" y="706"/>
                  <a:pt x="123" y="791"/>
                </a:cubicBezTo>
                <a:cubicBezTo>
                  <a:pt x="1" y="1101"/>
                  <a:pt x="155" y="1450"/>
                  <a:pt x="462" y="1572"/>
                </a:cubicBezTo>
                <a:lnTo>
                  <a:pt x="1407" y="1944"/>
                </a:lnTo>
                <a:cubicBezTo>
                  <a:pt x="1479" y="1973"/>
                  <a:pt x="1554" y="1987"/>
                  <a:pt x="1627" y="1987"/>
                </a:cubicBezTo>
                <a:cubicBezTo>
                  <a:pt x="1867" y="1987"/>
                  <a:pt x="2095" y="1842"/>
                  <a:pt x="2189" y="1607"/>
                </a:cubicBezTo>
                <a:lnTo>
                  <a:pt x="2387" y="1101"/>
                </a:lnTo>
                <a:cubicBezTo>
                  <a:pt x="2510" y="791"/>
                  <a:pt x="2359" y="439"/>
                  <a:pt x="2049" y="317"/>
                </a:cubicBezTo>
                <a:lnTo>
                  <a:pt x="1356" y="43"/>
                </a:lnTo>
                <a:cubicBezTo>
                  <a:pt x="1283" y="14"/>
                  <a:pt x="1207" y="0"/>
                  <a:pt x="1132"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6" name="Google Shape;1676;p19"/>
          <p:cNvSpPr/>
          <p:nvPr/>
        </p:nvSpPr>
        <p:spPr>
          <a:xfrm>
            <a:off x="1469635" y="2221246"/>
            <a:ext cx="1125844" cy="988456"/>
          </a:xfrm>
          <a:custGeom>
            <a:rect b="b" l="l" r="r" t="t"/>
            <a:pathLst>
              <a:path extrusionOk="0" h="15490" w="17643">
                <a:moveTo>
                  <a:pt x="9511" y="0"/>
                </a:moveTo>
                <a:cubicBezTo>
                  <a:pt x="4045" y="0"/>
                  <a:pt x="646" y="6571"/>
                  <a:pt x="3294" y="8901"/>
                </a:cubicBezTo>
                <a:lnTo>
                  <a:pt x="3243" y="8877"/>
                </a:lnTo>
                <a:cubicBezTo>
                  <a:pt x="3243" y="8877"/>
                  <a:pt x="2603" y="8494"/>
                  <a:pt x="1916" y="8494"/>
                </a:cubicBezTo>
                <a:cubicBezTo>
                  <a:pt x="1339" y="8494"/>
                  <a:pt x="729" y="8765"/>
                  <a:pt x="441" y="9761"/>
                </a:cubicBezTo>
                <a:cubicBezTo>
                  <a:pt x="0" y="11288"/>
                  <a:pt x="1082" y="11847"/>
                  <a:pt x="2618" y="11868"/>
                </a:cubicBezTo>
                <a:cubicBezTo>
                  <a:pt x="3165" y="11878"/>
                  <a:pt x="4093" y="12099"/>
                  <a:pt x="4558" y="12209"/>
                </a:cubicBezTo>
                <a:cubicBezTo>
                  <a:pt x="5995" y="12557"/>
                  <a:pt x="7319" y="12619"/>
                  <a:pt x="8101" y="13758"/>
                </a:cubicBezTo>
                <a:lnTo>
                  <a:pt x="8316" y="14612"/>
                </a:lnTo>
                <a:lnTo>
                  <a:pt x="9988" y="15490"/>
                </a:lnTo>
                <a:lnTo>
                  <a:pt x="11016" y="14284"/>
                </a:lnTo>
                <a:cubicBezTo>
                  <a:pt x="11016" y="14284"/>
                  <a:pt x="10511" y="13681"/>
                  <a:pt x="11395" y="13438"/>
                </a:cubicBezTo>
                <a:cubicBezTo>
                  <a:pt x="12453" y="13148"/>
                  <a:pt x="17642" y="10779"/>
                  <a:pt x="17359" y="8669"/>
                </a:cubicBezTo>
                <a:cubicBezTo>
                  <a:pt x="17082" y="6580"/>
                  <a:pt x="15980" y="7516"/>
                  <a:pt x="16267" y="5693"/>
                </a:cubicBezTo>
                <a:cubicBezTo>
                  <a:pt x="16549" y="3873"/>
                  <a:pt x="16229" y="726"/>
                  <a:pt x="10306" y="46"/>
                </a:cubicBezTo>
                <a:cubicBezTo>
                  <a:pt x="10037" y="15"/>
                  <a:pt x="9771" y="0"/>
                  <a:pt x="9511"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p19"/>
          <p:cNvSpPr/>
          <p:nvPr/>
        </p:nvSpPr>
        <p:spPr>
          <a:xfrm>
            <a:off x="1569629" y="2823696"/>
            <a:ext cx="124817" cy="71917"/>
          </a:xfrm>
          <a:custGeom>
            <a:rect b="b" l="l" r="r" t="t"/>
            <a:pathLst>
              <a:path extrusionOk="0" h="1127" w="1956">
                <a:moveTo>
                  <a:pt x="874" y="1"/>
                </a:moveTo>
                <a:cubicBezTo>
                  <a:pt x="814" y="1"/>
                  <a:pt x="754" y="6"/>
                  <a:pt x="697" y="16"/>
                </a:cubicBezTo>
                <a:cubicBezTo>
                  <a:pt x="574" y="47"/>
                  <a:pt x="461" y="106"/>
                  <a:pt x="366" y="177"/>
                </a:cubicBezTo>
                <a:cubicBezTo>
                  <a:pt x="270" y="252"/>
                  <a:pt x="191" y="344"/>
                  <a:pt x="133" y="443"/>
                </a:cubicBezTo>
                <a:cubicBezTo>
                  <a:pt x="76" y="542"/>
                  <a:pt x="24" y="648"/>
                  <a:pt x="0" y="758"/>
                </a:cubicBezTo>
                <a:lnTo>
                  <a:pt x="14" y="764"/>
                </a:lnTo>
                <a:cubicBezTo>
                  <a:pt x="96" y="559"/>
                  <a:pt x="232" y="372"/>
                  <a:pt x="410" y="246"/>
                </a:cubicBezTo>
                <a:cubicBezTo>
                  <a:pt x="502" y="184"/>
                  <a:pt x="604" y="143"/>
                  <a:pt x="714" y="123"/>
                </a:cubicBezTo>
                <a:cubicBezTo>
                  <a:pt x="762" y="117"/>
                  <a:pt x="810" y="113"/>
                  <a:pt x="859" y="113"/>
                </a:cubicBezTo>
                <a:cubicBezTo>
                  <a:pt x="919" y="113"/>
                  <a:pt x="980" y="119"/>
                  <a:pt x="1042" y="136"/>
                </a:cubicBezTo>
                <a:cubicBezTo>
                  <a:pt x="1253" y="180"/>
                  <a:pt x="1461" y="279"/>
                  <a:pt x="1618" y="433"/>
                </a:cubicBezTo>
                <a:cubicBezTo>
                  <a:pt x="1697" y="512"/>
                  <a:pt x="1758" y="604"/>
                  <a:pt x="1799" y="706"/>
                </a:cubicBezTo>
                <a:cubicBezTo>
                  <a:pt x="1817" y="758"/>
                  <a:pt x="1833" y="808"/>
                  <a:pt x="1840" y="863"/>
                </a:cubicBezTo>
                <a:cubicBezTo>
                  <a:pt x="1844" y="890"/>
                  <a:pt x="1847" y="917"/>
                  <a:pt x="1847" y="945"/>
                </a:cubicBezTo>
                <a:cubicBezTo>
                  <a:pt x="1847" y="966"/>
                  <a:pt x="1842" y="996"/>
                  <a:pt x="1839" y="1011"/>
                </a:cubicBezTo>
                <a:lnTo>
                  <a:pt x="1839" y="1011"/>
                </a:lnTo>
                <a:cubicBezTo>
                  <a:pt x="1731" y="892"/>
                  <a:pt x="1597" y="797"/>
                  <a:pt x="1448" y="744"/>
                </a:cubicBezTo>
                <a:cubicBezTo>
                  <a:pt x="1373" y="717"/>
                  <a:pt x="1291" y="706"/>
                  <a:pt x="1209" y="706"/>
                </a:cubicBezTo>
                <a:cubicBezTo>
                  <a:pt x="1127" y="706"/>
                  <a:pt x="1048" y="730"/>
                  <a:pt x="969" y="754"/>
                </a:cubicBezTo>
                <a:lnTo>
                  <a:pt x="977" y="768"/>
                </a:lnTo>
                <a:cubicBezTo>
                  <a:pt x="1036" y="757"/>
                  <a:pt x="1095" y="747"/>
                  <a:pt x="1153" y="747"/>
                </a:cubicBezTo>
                <a:cubicBezTo>
                  <a:pt x="1172" y="747"/>
                  <a:pt x="1190" y="748"/>
                  <a:pt x="1209" y="750"/>
                </a:cubicBezTo>
                <a:cubicBezTo>
                  <a:pt x="1287" y="758"/>
                  <a:pt x="1359" y="778"/>
                  <a:pt x="1427" y="812"/>
                </a:cubicBezTo>
                <a:cubicBezTo>
                  <a:pt x="1492" y="840"/>
                  <a:pt x="1557" y="881"/>
                  <a:pt x="1615" y="928"/>
                </a:cubicBezTo>
                <a:cubicBezTo>
                  <a:pt x="1669" y="972"/>
                  <a:pt x="1727" y="1031"/>
                  <a:pt x="1765" y="1081"/>
                </a:cubicBezTo>
                <a:lnTo>
                  <a:pt x="1796" y="1126"/>
                </a:lnTo>
                <a:lnTo>
                  <a:pt x="1861" y="1116"/>
                </a:lnTo>
                <a:cubicBezTo>
                  <a:pt x="1881" y="1112"/>
                  <a:pt x="1908" y="1092"/>
                  <a:pt x="1915" y="1078"/>
                </a:cubicBezTo>
                <a:cubicBezTo>
                  <a:pt x="1919" y="1075"/>
                  <a:pt x="1926" y="1068"/>
                  <a:pt x="1929" y="1061"/>
                </a:cubicBezTo>
                <a:cubicBezTo>
                  <a:pt x="1935" y="1048"/>
                  <a:pt x="1935" y="1044"/>
                  <a:pt x="1939" y="1034"/>
                </a:cubicBezTo>
                <a:cubicBezTo>
                  <a:pt x="1943" y="1024"/>
                  <a:pt x="1946" y="1010"/>
                  <a:pt x="1946" y="1003"/>
                </a:cubicBezTo>
                <a:cubicBezTo>
                  <a:pt x="1949" y="983"/>
                  <a:pt x="1953" y="966"/>
                  <a:pt x="1953" y="949"/>
                </a:cubicBezTo>
                <a:cubicBezTo>
                  <a:pt x="1956" y="914"/>
                  <a:pt x="1953" y="881"/>
                  <a:pt x="1949" y="849"/>
                </a:cubicBezTo>
                <a:cubicBezTo>
                  <a:pt x="1943" y="785"/>
                  <a:pt x="1926" y="723"/>
                  <a:pt x="1905" y="665"/>
                </a:cubicBezTo>
                <a:cubicBezTo>
                  <a:pt x="1861" y="546"/>
                  <a:pt x="1792" y="437"/>
                  <a:pt x="1704" y="348"/>
                </a:cubicBezTo>
                <a:cubicBezTo>
                  <a:pt x="1618" y="255"/>
                  <a:pt x="1516" y="184"/>
                  <a:pt x="1407" y="133"/>
                </a:cubicBezTo>
                <a:cubicBezTo>
                  <a:pt x="1294" y="82"/>
                  <a:pt x="1185" y="44"/>
                  <a:pt x="1065" y="24"/>
                </a:cubicBezTo>
                <a:cubicBezTo>
                  <a:pt x="1003" y="7"/>
                  <a:pt x="938" y="1"/>
                  <a:pt x="874" y="1"/>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p19"/>
          <p:cNvSpPr/>
          <p:nvPr/>
        </p:nvSpPr>
        <p:spPr>
          <a:xfrm>
            <a:off x="1866931" y="2662124"/>
            <a:ext cx="124690" cy="103440"/>
          </a:xfrm>
          <a:custGeom>
            <a:rect b="b" l="l" r="r" t="t"/>
            <a:pathLst>
              <a:path extrusionOk="0" h="1621" w="1954">
                <a:moveTo>
                  <a:pt x="1083" y="1"/>
                </a:moveTo>
                <a:cubicBezTo>
                  <a:pt x="912" y="1"/>
                  <a:pt x="738" y="49"/>
                  <a:pt x="594" y="128"/>
                </a:cubicBezTo>
                <a:cubicBezTo>
                  <a:pt x="530" y="159"/>
                  <a:pt x="472" y="210"/>
                  <a:pt x="414" y="251"/>
                </a:cubicBezTo>
                <a:cubicBezTo>
                  <a:pt x="383" y="275"/>
                  <a:pt x="359" y="303"/>
                  <a:pt x="332" y="326"/>
                </a:cubicBezTo>
                <a:cubicBezTo>
                  <a:pt x="304" y="350"/>
                  <a:pt x="277" y="377"/>
                  <a:pt x="257" y="408"/>
                </a:cubicBezTo>
                <a:cubicBezTo>
                  <a:pt x="161" y="521"/>
                  <a:pt x="86" y="654"/>
                  <a:pt x="52" y="794"/>
                </a:cubicBezTo>
                <a:cubicBezTo>
                  <a:pt x="14" y="934"/>
                  <a:pt x="0" y="1078"/>
                  <a:pt x="8" y="1217"/>
                </a:cubicBezTo>
                <a:cubicBezTo>
                  <a:pt x="18" y="1357"/>
                  <a:pt x="41" y="1494"/>
                  <a:pt x="90" y="1620"/>
                </a:cubicBezTo>
                <a:lnTo>
                  <a:pt x="103" y="1620"/>
                </a:lnTo>
                <a:cubicBezTo>
                  <a:pt x="55" y="1354"/>
                  <a:pt x="55" y="1081"/>
                  <a:pt x="144" y="828"/>
                </a:cubicBezTo>
                <a:cubicBezTo>
                  <a:pt x="230" y="575"/>
                  <a:pt x="421" y="361"/>
                  <a:pt x="656" y="241"/>
                </a:cubicBezTo>
                <a:cubicBezTo>
                  <a:pt x="792" y="162"/>
                  <a:pt x="950" y="116"/>
                  <a:pt x="1108" y="116"/>
                </a:cubicBezTo>
                <a:cubicBezTo>
                  <a:pt x="1215" y="116"/>
                  <a:pt x="1322" y="137"/>
                  <a:pt x="1421" y="183"/>
                </a:cubicBezTo>
                <a:cubicBezTo>
                  <a:pt x="1664" y="292"/>
                  <a:pt x="1854" y="507"/>
                  <a:pt x="1940" y="757"/>
                </a:cubicBezTo>
                <a:lnTo>
                  <a:pt x="1954" y="753"/>
                </a:lnTo>
                <a:cubicBezTo>
                  <a:pt x="1936" y="616"/>
                  <a:pt x="1868" y="490"/>
                  <a:pt x="1790" y="371"/>
                </a:cubicBezTo>
                <a:cubicBezTo>
                  <a:pt x="1700" y="258"/>
                  <a:pt x="1591" y="163"/>
                  <a:pt x="1459" y="90"/>
                </a:cubicBezTo>
                <a:cubicBezTo>
                  <a:pt x="1344" y="29"/>
                  <a:pt x="1214" y="1"/>
                  <a:pt x="1083" y="1"/>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19"/>
          <p:cNvSpPr/>
          <p:nvPr/>
        </p:nvSpPr>
        <p:spPr>
          <a:xfrm>
            <a:off x="2373856" y="2593845"/>
            <a:ext cx="104206" cy="66684"/>
          </a:xfrm>
          <a:custGeom>
            <a:rect b="b" l="l" r="r" t="t"/>
            <a:pathLst>
              <a:path extrusionOk="0" h="1045" w="1633">
                <a:moveTo>
                  <a:pt x="864" y="4"/>
                </a:moveTo>
                <a:cubicBezTo>
                  <a:pt x="809" y="7"/>
                  <a:pt x="751" y="13"/>
                  <a:pt x="693" y="21"/>
                </a:cubicBezTo>
                <a:cubicBezTo>
                  <a:pt x="584" y="48"/>
                  <a:pt x="471" y="75"/>
                  <a:pt x="365" y="136"/>
                </a:cubicBezTo>
                <a:cubicBezTo>
                  <a:pt x="263" y="191"/>
                  <a:pt x="167" y="276"/>
                  <a:pt x="106" y="382"/>
                </a:cubicBezTo>
                <a:cubicBezTo>
                  <a:pt x="41" y="481"/>
                  <a:pt x="11" y="601"/>
                  <a:pt x="3" y="714"/>
                </a:cubicBezTo>
                <a:cubicBezTo>
                  <a:pt x="0" y="826"/>
                  <a:pt x="21" y="939"/>
                  <a:pt x="48" y="1034"/>
                </a:cubicBezTo>
                <a:lnTo>
                  <a:pt x="48" y="1042"/>
                </a:lnTo>
                <a:cubicBezTo>
                  <a:pt x="52" y="1042"/>
                  <a:pt x="52" y="1045"/>
                  <a:pt x="55" y="1045"/>
                </a:cubicBezTo>
                <a:lnTo>
                  <a:pt x="58" y="1042"/>
                </a:lnTo>
                <a:cubicBezTo>
                  <a:pt x="61" y="929"/>
                  <a:pt x="52" y="829"/>
                  <a:pt x="72" y="724"/>
                </a:cubicBezTo>
                <a:cubicBezTo>
                  <a:pt x="89" y="621"/>
                  <a:pt x="126" y="522"/>
                  <a:pt x="188" y="440"/>
                </a:cubicBezTo>
                <a:cubicBezTo>
                  <a:pt x="307" y="270"/>
                  <a:pt x="515" y="181"/>
                  <a:pt x="717" y="147"/>
                </a:cubicBezTo>
                <a:cubicBezTo>
                  <a:pt x="780" y="134"/>
                  <a:pt x="846" y="127"/>
                  <a:pt x="911" y="127"/>
                </a:cubicBezTo>
                <a:cubicBezTo>
                  <a:pt x="1053" y="127"/>
                  <a:pt x="1194" y="161"/>
                  <a:pt x="1311" y="243"/>
                </a:cubicBezTo>
                <a:cubicBezTo>
                  <a:pt x="1482" y="362"/>
                  <a:pt x="1577" y="566"/>
                  <a:pt x="1608" y="771"/>
                </a:cubicBezTo>
                <a:cubicBezTo>
                  <a:pt x="1608" y="771"/>
                  <a:pt x="1612" y="775"/>
                  <a:pt x="1615" y="775"/>
                </a:cubicBezTo>
                <a:cubicBezTo>
                  <a:pt x="1618" y="775"/>
                  <a:pt x="1621" y="771"/>
                  <a:pt x="1621" y="768"/>
                </a:cubicBezTo>
                <a:cubicBezTo>
                  <a:pt x="1632" y="659"/>
                  <a:pt x="1608" y="550"/>
                  <a:pt x="1574" y="444"/>
                </a:cubicBezTo>
                <a:cubicBezTo>
                  <a:pt x="1530" y="338"/>
                  <a:pt x="1462" y="239"/>
                  <a:pt x="1369" y="161"/>
                </a:cubicBezTo>
                <a:cubicBezTo>
                  <a:pt x="1277" y="86"/>
                  <a:pt x="1158" y="34"/>
                  <a:pt x="1041" y="18"/>
                </a:cubicBezTo>
                <a:cubicBezTo>
                  <a:pt x="983" y="0"/>
                  <a:pt x="925" y="7"/>
                  <a:pt x="864" y="4"/>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19"/>
          <p:cNvSpPr/>
          <p:nvPr/>
        </p:nvSpPr>
        <p:spPr>
          <a:xfrm>
            <a:off x="2230087" y="2641066"/>
            <a:ext cx="72363" cy="74405"/>
          </a:xfrm>
          <a:custGeom>
            <a:rect b="b" l="l" r="r" t="t"/>
            <a:pathLst>
              <a:path extrusionOk="0" h="1166" w="1134">
                <a:moveTo>
                  <a:pt x="0" y="1"/>
                </a:moveTo>
                <a:cubicBezTo>
                  <a:pt x="3" y="93"/>
                  <a:pt x="11" y="185"/>
                  <a:pt x="48" y="274"/>
                </a:cubicBezTo>
                <a:cubicBezTo>
                  <a:pt x="65" y="315"/>
                  <a:pt x="96" y="366"/>
                  <a:pt x="154" y="379"/>
                </a:cubicBezTo>
                <a:cubicBezTo>
                  <a:pt x="167" y="382"/>
                  <a:pt x="179" y="383"/>
                  <a:pt x="190" y="383"/>
                </a:cubicBezTo>
                <a:cubicBezTo>
                  <a:pt x="231" y="383"/>
                  <a:pt x="266" y="370"/>
                  <a:pt x="301" y="359"/>
                </a:cubicBezTo>
                <a:cubicBezTo>
                  <a:pt x="444" y="312"/>
                  <a:pt x="588" y="252"/>
                  <a:pt x="722" y="252"/>
                </a:cubicBezTo>
                <a:cubicBezTo>
                  <a:pt x="751" y="252"/>
                  <a:pt x="779" y="255"/>
                  <a:pt x="806" y="261"/>
                </a:cubicBezTo>
                <a:cubicBezTo>
                  <a:pt x="877" y="277"/>
                  <a:pt x="939" y="329"/>
                  <a:pt x="966" y="393"/>
                </a:cubicBezTo>
                <a:cubicBezTo>
                  <a:pt x="994" y="461"/>
                  <a:pt x="1000" y="543"/>
                  <a:pt x="997" y="625"/>
                </a:cubicBezTo>
                <a:cubicBezTo>
                  <a:pt x="997" y="711"/>
                  <a:pt x="983" y="800"/>
                  <a:pt x="970" y="888"/>
                </a:cubicBezTo>
                <a:lnTo>
                  <a:pt x="950" y="1022"/>
                </a:lnTo>
                <a:lnTo>
                  <a:pt x="939" y="1090"/>
                </a:lnTo>
                <a:lnTo>
                  <a:pt x="936" y="1124"/>
                </a:lnTo>
                <a:lnTo>
                  <a:pt x="936" y="1141"/>
                </a:lnTo>
                <a:lnTo>
                  <a:pt x="936" y="1151"/>
                </a:lnTo>
                <a:cubicBezTo>
                  <a:pt x="936" y="1155"/>
                  <a:pt x="939" y="1165"/>
                  <a:pt x="950" y="1165"/>
                </a:cubicBezTo>
                <a:lnTo>
                  <a:pt x="945" y="1151"/>
                </a:lnTo>
                <a:lnTo>
                  <a:pt x="945" y="1151"/>
                </a:lnTo>
                <a:cubicBezTo>
                  <a:pt x="947" y="1152"/>
                  <a:pt x="948" y="1153"/>
                  <a:pt x="949" y="1153"/>
                </a:cubicBezTo>
                <a:cubicBezTo>
                  <a:pt x="955" y="1153"/>
                  <a:pt x="954" y="1136"/>
                  <a:pt x="959" y="1131"/>
                </a:cubicBezTo>
                <a:lnTo>
                  <a:pt x="973" y="1100"/>
                </a:lnTo>
                <a:lnTo>
                  <a:pt x="1004" y="1039"/>
                </a:lnTo>
                <a:cubicBezTo>
                  <a:pt x="1021" y="994"/>
                  <a:pt x="1041" y="953"/>
                  <a:pt x="1055" y="909"/>
                </a:cubicBezTo>
                <a:cubicBezTo>
                  <a:pt x="1089" y="824"/>
                  <a:pt x="1113" y="732"/>
                  <a:pt x="1123" y="636"/>
                </a:cubicBezTo>
                <a:cubicBezTo>
                  <a:pt x="1134" y="540"/>
                  <a:pt x="1130" y="438"/>
                  <a:pt x="1079" y="339"/>
                </a:cubicBezTo>
                <a:cubicBezTo>
                  <a:pt x="1027" y="240"/>
                  <a:pt x="925" y="175"/>
                  <a:pt x="823" y="158"/>
                </a:cubicBezTo>
                <a:cubicBezTo>
                  <a:pt x="801" y="156"/>
                  <a:pt x="780" y="155"/>
                  <a:pt x="759" y="155"/>
                </a:cubicBezTo>
                <a:cubicBezTo>
                  <a:pt x="579" y="155"/>
                  <a:pt x="427" y="243"/>
                  <a:pt x="280" y="298"/>
                </a:cubicBezTo>
                <a:cubicBezTo>
                  <a:pt x="239" y="315"/>
                  <a:pt x="195" y="332"/>
                  <a:pt x="164" y="332"/>
                </a:cubicBezTo>
                <a:cubicBezTo>
                  <a:pt x="130" y="325"/>
                  <a:pt x="102" y="294"/>
                  <a:pt x="82" y="257"/>
                </a:cubicBezTo>
                <a:cubicBezTo>
                  <a:pt x="41" y="182"/>
                  <a:pt x="24" y="89"/>
                  <a:pt x="11" y="1"/>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p19"/>
          <p:cNvSpPr/>
          <p:nvPr/>
        </p:nvSpPr>
        <p:spPr>
          <a:xfrm>
            <a:off x="2152300" y="2816230"/>
            <a:ext cx="161956" cy="25716"/>
          </a:xfrm>
          <a:custGeom>
            <a:rect b="b" l="l" r="r" t="t"/>
            <a:pathLst>
              <a:path extrusionOk="0" h="403" w="2538">
                <a:moveTo>
                  <a:pt x="2530" y="1"/>
                </a:moveTo>
                <a:cubicBezTo>
                  <a:pt x="2427" y="45"/>
                  <a:pt x="2328" y="82"/>
                  <a:pt x="2223" y="110"/>
                </a:cubicBezTo>
                <a:cubicBezTo>
                  <a:pt x="2120" y="141"/>
                  <a:pt x="2018" y="164"/>
                  <a:pt x="1912" y="185"/>
                </a:cubicBezTo>
                <a:cubicBezTo>
                  <a:pt x="1704" y="219"/>
                  <a:pt x="1493" y="256"/>
                  <a:pt x="1284" y="267"/>
                </a:cubicBezTo>
                <a:cubicBezTo>
                  <a:pt x="1180" y="275"/>
                  <a:pt x="1075" y="279"/>
                  <a:pt x="969" y="279"/>
                </a:cubicBezTo>
                <a:cubicBezTo>
                  <a:pt x="863" y="279"/>
                  <a:pt x="757" y="275"/>
                  <a:pt x="649" y="270"/>
                </a:cubicBezTo>
                <a:cubicBezTo>
                  <a:pt x="437" y="253"/>
                  <a:pt x="223" y="236"/>
                  <a:pt x="4" y="202"/>
                </a:cubicBezTo>
                <a:lnTo>
                  <a:pt x="1" y="215"/>
                </a:lnTo>
                <a:cubicBezTo>
                  <a:pt x="206" y="291"/>
                  <a:pt x="420" y="335"/>
                  <a:pt x="636" y="369"/>
                </a:cubicBezTo>
                <a:cubicBezTo>
                  <a:pt x="790" y="391"/>
                  <a:pt x="945" y="402"/>
                  <a:pt x="1100" y="402"/>
                </a:cubicBezTo>
                <a:cubicBezTo>
                  <a:pt x="1163" y="402"/>
                  <a:pt x="1227" y="400"/>
                  <a:pt x="1291" y="396"/>
                </a:cubicBezTo>
                <a:cubicBezTo>
                  <a:pt x="1513" y="376"/>
                  <a:pt x="1728" y="338"/>
                  <a:pt x="1939" y="281"/>
                </a:cubicBezTo>
                <a:cubicBezTo>
                  <a:pt x="2148" y="219"/>
                  <a:pt x="2356" y="141"/>
                  <a:pt x="2537" y="10"/>
                </a:cubicBezTo>
                <a:lnTo>
                  <a:pt x="2530" y="1"/>
                </a:ln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p19"/>
          <p:cNvSpPr/>
          <p:nvPr/>
        </p:nvSpPr>
        <p:spPr>
          <a:xfrm>
            <a:off x="2220068" y="2865876"/>
            <a:ext cx="30119" cy="10976"/>
          </a:xfrm>
          <a:custGeom>
            <a:rect b="b" l="l" r="r" t="t"/>
            <a:pathLst>
              <a:path extrusionOk="0" h="172" w="472">
                <a:moveTo>
                  <a:pt x="464" y="1"/>
                </a:moveTo>
                <a:cubicBezTo>
                  <a:pt x="396" y="42"/>
                  <a:pt x="318" y="45"/>
                  <a:pt x="239" y="45"/>
                </a:cubicBezTo>
                <a:cubicBezTo>
                  <a:pt x="224" y="46"/>
                  <a:pt x="209" y="46"/>
                  <a:pt x="194" y="46"/>
                </a:cubicBezTo>
                <a:cubicBezTo>
                  <a:pt x="130" y="46"/>
                  <a:pt x="67" y="41"/>
                  <a:pt x="1" y="39"/>
                </a:cubicBezTo>
                <a:lnTo>
                  <a:pt x="1" y="39"/>
                </a:lnTo>
                <a:lnTo>
                  <a:pt x="4" y="52"/>
                </a:lnTo>
                <a:cubicBezTo>
                  <a:pt x="72" y="144"/>
                  <a:pt x="154" y="171"/>
                  <a:pt x="242" y="171"/>
                </a:cubicBezTo>
                <a:cubicBezTo>
                  <a:pt x="287" y="168"/>
                  <a:pt x="332" y="161"/>
                  <a:pt x="373" y="138"/>
                </a:cubicBezTo>
                <a:cubicBezTo>
                  <a:pt x="417" y="113"/>
                  <a:pt x="461" y="72"/>
                  <a:pt x="472" y="15"/>
                </a:cubicBezTo>
                <a:lnTo>
                  <a:pt x="464" y="1"/>
                </a:ln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19"/>
          <p:cNvSpPr/>
          <p:nvPr/>
        </p:nvSpPr>
        <p:spPr>
          <a:xfrm>
            <a:off x="1333396" y="988650"/>
            <a:ext cx="1446885" cy="1902634"/>
          </a:xfrm>
          <a:custGeom>
            <a:rect b="b" l="l" r="r" t="t"/>
            <a:pathLst>
              <a:path extrusionOk="0" h="29816" w="22674">
                <a:moveTo>
                  <a:pt x="18964" y="13945"/>
                </a:moveTo>
                <a:lnTo>
                  <a:pt x="18964" y="13945"/>
                </a:lnTo>
                <a:cubicBezTo>
                  <a:pt x="18964" y="13945"/>
                  <a:pt x="18961" y="13948"/>
                  <a:pt x="18953" y="13956"/>
                </a:cubicBezTo>
                <a:lnTo>
                  <a:pt x="18953" y="13956"/>
                </a:lnTo>
                <a:cubicBezTo>
                  <a:pt x="18961" y="13949"/>
                  <a:pt x="18964" y="13945"/>
                  <a:pt x="18964" y="13945"/>
                </a:cubicBezTo>
                <a:close/>
                <a:moveTo>
                  <a:pt x="2506" y="29365"/>
                </a:moveTo>
                <a:lnTo>
                  <a:pt x="2506" y="29365"/>
                </a:lnTo>
                <a:cubicBezTo>
                  <a:pt x="2504" y="29380"/>
                  <a:pt x="2504" y="29388"/>
                  <a:pt x="2505" y="29388"/>
                </a:cubicBezTo>
                <a:cubicBezTo>
                  <a:pt x="2506" y="29388"/>
                  <a:pt x="2507" y="29381"/>
                  <a:pt x="2508" y="29367"/>
                </a:cubicBezTo>
                <a:cubicBezTo>
                  <a:pt x="2508" y="29367"/>
                  <a:pt x="2507" y="29366"/>
                  <a:pt x="2506" y="29365"/>
                </a:cubicBezTo>
                <a:close/>
                <a:moveTo>
                  <a:pt x="14961" y="1"/>
                </a:moveTo>
                <a:cubicBezTo>
                  <a:pt x="14776" y="1"/>
                  <a:pt x="14585" y="6"/>
                  <a:pt x="14390" y="17"/>
                </a:cubicBezTo>
                <a:cubicBezTo>
                  <a:pt x="6607" y="454"/>
                  <a:pt x="1835" y="6667"/>
                  <a:pt x="1136" y="10743"/>
                </a:cubicBezTo>
                <a:cubicBezTo>
                  <a:pt x="439" y="14819"/>
                  <a:pt x="4361" y="17891"/>
                  <a:pt x="4733" y="18154"/>
                </a:cubicBezTo>
                <a:cubicBezTo>
                  <a:pt x="5105" y="18414"/>
                  <a:pt x="4996" y="18478"/>
                  <a:pt x="2477" y="22629"/>
                </a:cubicBezTo>
                <a:cubicBezTo>
                  <a:pt x="1" y="26712"/>
                  <a:pt x="2422" y="29278"/>
                  <a:pt x="2506" y="29365"/>
                </a:cubicBezTo>
                <a:lnTo>
                  <a:pt x="2506" y="29365"/>
                </a:lnTo>
                <a:cubicBezTo>
                  <a:pt x="2514" y="29270"/>
                  <a:pt x="2581" y="28880"/>
                  <a:pt x="2948" y="28327"/>
                </a:cubicBezTo>
                <a:cubicBezTo>
                  <a:pt x="3193" y="27957"/>
                  <a:pt x="3621" y="27853"/>
                  <a:pt x="4026" y="27853"/>
                </a:cubicBezTo>
                <a:cubicBezTo>
                  <a:pt x="4399" y="27853"/>
                  <a:pt x="4753" y="27941"/>
                  <a:pt x="4928" y="27992"/>
                </a:cubicBezTo>
                <a:cubicBezTo>
                  <a:pt x="5013" y="28020"/>
                  <a:pt x="5095" y="28056"/>
                  <a:pt x="5166" y="28111"/>
                </a:cubicBezTo>
                <a:cubicBezTo>
                  <a:pt x="5707" y="28515"/>
                  <a:pt x="6809" y="29816"/>
                  <a:pt x="6855" y="29816"/>
                </a:cubicBezTo>
                <a:cubicBezTo>
                  <a:pt x="6859" y="29816"/>
                  <a:pt x="6854" y="29805"/>
                  <a:pt x="6839" y="29781"/>
                </a:cubicBezTo>
                <a:cubicBezTo>
                  <a:pt x="6648" y="29480"/>
                  <a:pt x="6160" y="28552"/>
                  <a:pt x="6436" y="28023"/>
                </a:cubicBezTo>
                <a:cubicBezTo>
                  <a:pt x="6652" y="27606"/>
                  <a:pt x="7088" y="25060"/>
                  <a:pt x="7269" y="23967"/>
                </a:cubicBezTo>
                <a:cubicBezTo>
                  <a:pt x="7321" y="23653"/>
                  <a:pt x="7515" y="23387"/>
                  <a:pt x="7792" y="23237"/>
                </a:cubicBezTo>
                <a:cubicBezTo>
                  <a:pt x="8509" y="22851"/>
                  <a:pt x="9929" y="22059"/>
                  <a:pt x="10734" y="21428"/>
                </a:cubicBezTo>
                <a:cubicBezTo>
                  <a:pt x="11417" y="20885"/>
                  <a:pt x="11574" y="20445"/>
                  <a:pt x="11591" y="20185"/>
                </a:cubicBezTo>
                <a:cubicBezTo>
                  <a:pt x="11596" y="20108"/>
                  <a:pt x="11657" y="20054"/>
                  <a:pt x="11725" y="20054"/>
                </a:cubicBezTo>
                <a:cubicBezTo>
                  <a:pt x="11745" y="20054"/>
                  <a:pt x="11766" y="20059"/>
                  <a:pt x="11786" y="20069"/>
                </a:cubicBezTo>
                <a:cubicBezTo>
                  <a:pt x="12468" y="20410"/>
                  <a:pt x="14308" y="21069"/>
                  <a:pt x="15858" y="21789"/>
                </a:cubicBezTo>
                <a:cubicBezTo>
                  <a:pt x="17647" y="22619"/>
                  <a:pt x="18459" y="26111"/>
                  <a:pt x="18459" y="26111"/>
                </a:cubicBezTo>
                <a:cubicBezTo>
                  <a:pt x="22271" y="21008"/>
                  <a:pt x="16406" y="17785"/>
                  <a:pt x="12026" y="17785"/>
                </a:cubicBezTo>
                <a:cubicBezTo>
                  <a:pt x="11824" y="17785"/>
                  <a:pt x="11625" y="17792"/>
                  <a:pt x="11430" y="17806"/>
                </a:cubicBezTo>
                <a:cubicBezTo>
                  <a:pt x="9729" y="17925"/>
                  <a:pt x="8594" y="18112"/>
                  <a:pt x="7695" y="18112"/>
                </a:cubicBezTo>
                <a:cubicBezTo>
                  <a:pt x="6512" y="18112"/>
                  <a:pt x="5739" y="17789"/>
                  <a:pt x="4624" y="16563"/>
                </a:cubicBezTo>
                <a:cubicBezTo>
                  <a:pt x="2661" y="14402"/>
                  <a:pt x="5453" y="6210"/>
                  <a:pt x="12796" y="6166"/>
                </a:cubicBezTo>
                <a:cubicBezTo>
                  <a:pt x="12821" y="6165"/>
                  <a:pt x="12845" y="6165"/>
                  <a:pt x="12869" y="6165"/>
                </a:cubicBezTo>
                <a:cubicBezTo>
                  <a:pt x="20106" y="6165"/>
                  <a:pt x="14699" y="12881"/>
                  <a:pt x="16001" y="14272"/>
                </a:cubicBezTo>
                <a:cubicBezTo>
                  <a:pt x="16378" y="14675"/>
                  <a:pt x="16784" y="14818"/>
                  <a:pt x="17171" y="14818"/>
                </a:cubicBezTo>
                <a:cubicBezTo>
                  <a:pt x="18062" y="14818"/>
                  <a:pt x="18852" y="14057"/>
                  <a:pt x="18953" y="13956"/>
                </a:cubicBezTo>
                <a:lnTo>
                  <a:pt x="18953" y="13956"/>
                </a:lnTo>
                <a:cubicBezTo>
                  <a:pt x="18907" y="14001"/>
                  <a:pt x="18714" y="14169"/>
                  <a:pt x="18423" y="14169"/>
                </a:cubicBezTo>
                <a:cubicBezTo>
                  <a:pt x="18234" y="14169"/>
                  <a:pt x="18004" y="14099"/>
                  <a:pt x="17746" y="13880"/>
                </a:cubicBezTo>
                <a:cubicBezTo>
                  <a:pt x="17025" y="13269"/>
                  <a:pt x="19316" y="11743"/>
                  <a:pt x="21016" y="9869"/>
                </a:cubicBezTo>
                <a:cubicBezTo>
                  <a:pt x="22673" y="8042"/>
                  <a:pt x="22196" y="1"/>
                  <a:pt x="14961" y="1"/>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p19"/>
          <p:cNvSpPr/>
          <p:nvPr/>
        </p:nvSpPr>
        <p:spPr>
          <a:xfrm>
            <a:off x="1618573" y="2059035"/>
            <a:ext cx="85062" cy="106312"/>
          </a:xfrm>
          <a:custGeom>
            <a:rect b="b" l="l" r="r" t="t"/>
            <a:pathLst>
              <a:path extrusionOk="0" h="1666" w="1333">
                <a:moveTo>
                  <a:pt x="933" y="1"/>
                </a:moveTo>
                <a:cubicBezTo>
                  <a:pt x="690" y="1"/>
                  <a:pt x="312" y="778"/>
                  <a:pt x="73" y="1328"/>
                </a:cubicBezTo>
                <a:cubicBezTo>
                  <a:pt x="0" y="1497"/>
                  <a:pt x="132" y="1665"/>
                  <a:pt x="294" y="1665"/>
                </a:cubicBezTo>
                <a:cubicBezTo>
                  <a:pt x="329" y="1665"/>
                  <a:pt x="365" y="1657"/>
                  <a:pt x="401" y="1640"/>
                </a:cubicBezTo>
                <a:cubicBezTo>
                  <a:pt x="735" y="1479"/>
                  <a:pt x="1107" y="1243"/>
                  <a:pt x="1176" y="984"/>
                </a:cubicBezTo>
                <a:cubicBezTo>
                  <a:pt x="1302" y="496"/>
                  <a:pt x="1332" y="148"/>
                  <a:pt x="971" y="8"/>
                </a:cubicBezTo>
                <a:cubicBezTo>
                  <a:pt x="959" y="3"/>
                  <a:pt x="946" y="1"/>
                  <a:pt x="933" y="1"/>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19"/>
          <p:cNvSpPr/>
          <p:nvPr/>
        </p:nvSpPr>
        <p:spPr>
          <a:xfrm>
            <a:off x="1564716" y="2063183"/>
            <a:ext cx="104525" cy="82510"/>
          </a:xfrm>
          <a:custGeom>
            <a:rect b="b" l="l" r="r" t="t"/>
            <a:pathLst>
              <a:path extrusionOk="0" h="1293" w="1638">
                <a:moveTo>
                  <a:pt x="1637" y="1"/>
                </a:moveTo>
                <a:cubicBezTo>
                  <a:pt x="1637" y="1"/>
                  <a:pt x="115" y="400"/>
                  <a:pt x="54" y="571"/>
                </a:cubicBezTo>
                <a:cubicBezTo>
                  <a:pt x="1" y="713"/>
                  <a:pt x="429" y="1293"/>
                  <a:pt x="752" y="1293"/>
                </a:cubicBezTo>
                <a:cubicBezTo>
                  <a:pt x="824" y="1293"/>
                  <a:pt x="892" y="1263"/>
                  <a:pt x="947" y="1192"/>
                </a:cubicBezTo>
                <a:cubicBezTo>
                  <a:pt x="1248" y="806"/>
                  <a:pt x="1637" y="1"/>
                  <a:pt x="1637" y="1"/>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19"/>
          <p:cNvSpPr/>
          <p:nvPr/>
        </p:nvSpPr>
        <p:spPr>
          <a:xfrm>
            <a:off x="1641737" y="2925604"/>
            <a:ext cx="37522" cy="37522"/>
          </a:xfrm>
          <a:custGeom>
            <a:rect b="b" l="l" r="r" t="t"/>
            <a:pathLst>
              <a:path extrusionOk="0" h="588" w="588">
                <a:moveTo>
                  <a:pt x="293" y="0"/>
                </a:moveTo>
                <a:cubicBezTo>
                  <a:pt x="134" y="0"/>
                  <a:pt x="0" y="130"/>
                  <a:pt x="0" y="294"/>
                </a:cubicBezTo>
                <a:cubicBezTo>
                  <a:pt x="0" y="454"/>
                  <a:pt x="134" y="587"/>
                  <a:pt x="293" y="587"/>
                </a:cubicBezTo>
                <a:cubicBezTo>
                  <a:pt x="457" y="587"/>
                  <a:pt x="587" y="454"/>
                  <a:pt x="587" y="294"/>
                </a:cubicBezTo>
                <a:cubicBezTo>
                  <a:pt x="587" y="130"/>
                  <a:pt x="457" y="0"/>
                  <a:pt x="293"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p19"/>
          <p:cNvSpPr/>
          <p:nvPr/>
        </p:nvSpPr>
        <p:spPr>
          <a:xfrm>
            <a:off x="1645183" y="2929050"/>
            <a:ext cx="30566" cy="30566"/>
          </a:xfrm>
          <a:custGeom>
            <a:rect b="b" l="l" r="r" t="t"/>
            <a:pathLst>
              <a:path extrusionOk="0" h="479" w="479">
                <a:moveTo>
                  <a:pt x="239" y="1"/>
                </a:moveTo>
                <a:cubicBezTo>
                  <a:pt x="107" y="1"/>
                  <a:pt x="1" y="106"/>
                  <a:pt x="1" y="240"/>
                </a:cubicBezTo>
                <a:cubicBezTo>
                  <a:pt x="1" y="369"/>
                  <a:pt x="107" y="479"/>
                  <a:pt x="239" y="479"/>
                </a:cubicBezTo>
                <a:cubicBezTo>
                  <a:pt x="373" y="479"/>
                  <a:pt x="479" y="369"/>
                  <a:pt x="479" y="240"/>
                </a:cubicBezTo>
                <a:cubicBezTo>
                  <a:pt x="479" y="106"/>
                  <a:pt x="373" y="1"/>
                  <a:pt x="239" y="1"/>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p19"/>
          <p:cNvSpPr/>
          <p:nvPr/>
        </p:nvSpPr>
        <p:spPr>
          <a:xfrm>
            <a:off x="1461340" y="3404897"/>
            <a:ext cx="571249" cy="791977"/>
          </a:xfrm>
          <a:custGeom>
            <a:rect b="b" l="l" r="r" t="t"/>
            <a:pathLst>
              <a:path extrusionOk="0" h="12411" w="8952">
                <a:moveTo>
                  <a:pt x="4736" y="1"/>
                </a:moveTo>
                <a:cubicBezTo>
                  <a:pt x="4711" y="1"/>
                  <a:pt x="4686" y="1"/>
                  <a:pt x="4661" y="2"/>
                </a:cubicBezTo>
                <a:cubicBezTo>
                  <a:pt x="2346" y="101"/>
                  <a:pt x="1" y="1686"/>
                  <a:pt x="762" y="5485"/>
                </a:cubicBezTo>
                <a:cubicBezTo>
                  <a:pt x="1458" y="8981"/>
                  <a:pt x="6238" y="10909"/>
                  <a:pt x="7002" y="11196"/>
                </a:cubicBezTo>
                <a:cubicBezTo>
                  <a:pt x="7063" y="11220"/>
                  <a:pt x="7101" y="11281"/>
                  <a:pt x="7094" y="11346"/>
                </a:cubicBezTo>
                <a:lnTo>
                  <a:pt x="7029" y="12250"/>
                </a:lnTo>
                <a:cubicBezTo>
                  <a:pt x="7024" y="12344"/>
                  <a:pt x="7100" y="12410"/>
                  <a:pt x="7179" y="12410"/>
                </a:cubicBezTo>
                <a:cubicBezTo>
                  <a:pt x="7214" y="12410"/>
                  <a:pt x="7248" y="12398"/>
                  <a:pt x="7278" y="12370"/>
                </a:cubicBezTo>
                <a:lnTo>
                  <a:pt x="8872" y="10909"/>
                </a:lnTo>
                <a:cubicBezTo>
                  <a:pt x="8934" y="10851"/>
                  <a:pt x="8937" y="10759"/>
                  <a:pt x="8883" y="10698"/>
                </a:cubicBezTo>
                <a:cubicBezTo>
                  <a:pt x="8552" y="10350"/>
                  <a:pt x="7514" y="9206"/>
                  <a:pt x="6968" y="7966"/>
                </a:cubicBezTo>
                <a:cubicBezTo>
                  <a:pt x="6333" y="6523"/>
                  <a:pt x="6361" y="4949"/>
                  <a:pt x="8951" y="4361"/>
                </a:cubicBezTo>
                <a:cubicBezTo>
                  <a:pt x="8951" y="4361"/>
                  <a:pt x="7014" y="1"/>
                  <a:pt x="4736" y="1"/>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p19"/>
          <p:cNvSpPr/>
          <p:nvPr/>
        </p:nvSpPr>
        <p:spPr>
          <a:xfrm>
            <a:off x="1660689" y="3921712"/>
            <a:ext cx="519561" cy="335335"/>
          </a:xfrm>
          <a:custGeom>
            <a:rect b="b" l="l" r="r" t="t"/>
            <a:pathLst>
              <a:path extrusionOk="0" h="5255" w="8142">
                <a:moveTo>
                  <a:pt x="4121" y="1"/>
                </a:moveTo>
                <a:lnTo>
                  <a:pt x="0" y="1540"/>
                </a:lnTo>
                <a:cubicBezTo>
                  <a:pt x="721" y="4408"/>
                  <a:pt x="2060" y="5255"/>
                  <a:pt x="3393" y="5255"/>
                </a:cubicBezTo>
                <a:cubicBezTo>
                  <a:pt x="4739" y="5255"/>
                  <a:pt x="6078" y="4393"/>
                  <a:pt x="6769" y="3875"/>
                </a:cubicBezTo>
                <a:cubicBezTo>
                  <a:pt x="8141" y="2848"/>
                  <a:pt x="4121" y="1"/>
                  <a:pt x="4121" y="1"/>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p19"/>
          <p:cNvSpPr/>
          <p:nvPr/>
        </p:nvSpPr>
        <p:spPr>
          <a:xfrm>
            <a:off x="1842108" y="2748143"/>
            <a:ext cx="230363" cy="166551"/>
          </a:xfrm>
          <a:custGeom>
            <a:rect b="b" l="l" r="r" t="t"/>
            <a:pathLst>
              <a:path extrusionOk="0" h="2610" w="3610">
                <a:moveTo>
                  <a:pt x="1851" y="0"/>
                </a:moveTo>
                <a:cubicBezTo>
                  <a:pt x="1817" y="0"/>
                  <a:pt x="1783" y="1"/>
                  <a:pt x="1749" y="2"/>
                </a:cubicBezTo>
                <a:cubicBezTo>
                  <a:pt x="769" y="43"/>
                  <a:pt x="0" y="661"/>
                  <a:pt x="31" y="1381"/>
                </a:cubicBezTo>
                <a:cubicBezTo>
                  <a:pt x="61" y="2073"/>
                  <a:pt x="824" y="2609"/>
                  <a:pt x="1758" y="2609"/>
                </a:cubicBezTo>
                <a:cubicBezTo>
                  <a:pt x="1792" y="2609"/>
                  <a:pt x="1826" y="2608"/>
                  <a:pt x="1861" y="2607"/>
                </a:cubicBezTo>
                <a:cubicBezTo>
                  <a:pt x="2841" y="2566"/>
                  <a:pt x="3609" y="1948"/>
                  <a:pt x="3578" y="1228"/>
                </a:cubicBezTo>
                <a:cubicBezTo>
                  <a:pt x="3549" y="536"/>
                  <a:pt x="2785" y="0"/>
                  <a:pt x="1851"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p19"/>
          <p:cNvSpPr/>
          <p:nvPr/>
        </p:nvSpPr>
        <p:spPr>
          <a:xfrm>
            <a:off x="2334420" y="2678077"/>
            <a:ext cx="242232" cy="170635"/>
          </a:xfrm>
          <a:custGeom>
            <a:rect b="b" l="l" r="r" t="t"/>
            <a:pathLst>
              <a:path extrusionOk="0" h="2674" w="3796">
                <a:moveTo>
                  <a:pt x="2157" y="1"/>
                </a:moveTo>
                <a:cubicBezTo>
                  <a:pt x="1971" y="1"/>
                  <a:pt x="1777" y="24"/>
                  <a:pt x="1581" y="73"/>
                </a:cubicBezTo>
                <a:cubicBezTo>
                  <a:pt x="629" y="312"/>
                  <a:pt x="0" y="1069"/>
                  <a:pt x="175" y="1770"/>
                </a:cubicBezTo>
                <a:cubicBezTo>
                  <a:pt x="316" y="2324"/>
                  <a:pt x="923" y="2673"/>
                  <a:pt x="1645" y="2673"/>
                </a:cubicBezTo>
                <a:cubicBezTo>
                  <a:pt x="1829" y="2673"/>
                  <a:pt x="2022" y="2650"/>
                  <a:pt x="2216" y="2602"/>
                </a:cubicBezTo>
                <a:cubicBezTo>
                  <a:pt x="3168" y="2364"/>
                  <a:pt x="3796" y="1602"/>
                  <a:pt x="3622" y="902"/>
                </a:cubicBezTo>
                <a:cubicBezTo>
                  <a:pt x="3481" y="349"/>
                  <a:pt x="2877" y="1"/>
                  <a:pt x="2157" y="1"/>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p19"/>
          <p:cNvSpPr/>
          <p:nvPr/>
        </p:nvSpPr>
        <p:spPr>
          <a:xfrm>
            <a:off x="1659988" y="2512421"/>
            <a:ext cx="525304" cy="228513"/>
          </a:xfrm>
          <a:custGeom>
            <a:rect b="b" l="l" r="r" t="t"/>
            <a:pathLst>
              <a:path extrusionOk="0" h="3581" w="8232">
                <a:moveTo>
                  <a:pt x="5570" y="1"/>
                </a:moveTo>
                <a:cubicBezTo>
                  <a:pt x="3638" y="1"/>
                  <a:pt x="1032" y="1136"/>
                  <a:pt x="557" y="1412"/>
                </a:cubicBezTo>
                <a:cubicBezTo>
                  <a:pt x="1" y="1734"/>
                  <a:pt x="253" y="2843"/>
                  <a:pt x="442" y="2953"/>
                </a:cubicBezTo>
                <a:cubicBezTo>
                  <a:pt x="462" y="2965"/>
                  <a:pt x="486" y="2970"/>
                  <a:pt x="512" y="2970"/>
                </a:cubicBezTo>
                <a:cubicBezTo>
                  <a:pt x="580" y="2970"/>
                  <a:pt x="665" y="2934"/>
                  <a:pt x="749" y="2898"/>
                </a:cubicBezTo>
                <a:cubicBezTo>
                  <a:pt x="831" y="2863"/>
                  <a:pt x="913" y="2828"/>
                  <a:pt x="981" y="2828"/>
                </a:cubicBezTo>
                <a:cubicBezTo>
                  <a:pt x="1046" y="2828"/>
                  <a:pt x="1097" y="2859"/>
                  <a:pt x="1124" y="2953"/>
                </a:cubicBezTo>
                <a:cubicBezTo>
                  <a:pt x="1223" y="3276"/>
                  <a:pt x="1475" y="3580"/>
                  <a:pt x="1548" y="3580"/>
                </a:cubicBezTo>
                <a:cubicBezTo>
                  <a:pt x="1598" y="3580"/>
                  <a:pt x="2083" y="3403"/>
                  <a:pt x="2380" y="3293"/>
                </a:cubicBezTo>
                <a:cubicBezTo>
                  <a:pt x="2503" y="3249"/>
                  <a:pt x="2572" y="3120"/>
                  <a:pt x="2534" y="2994"/>
                </a:cubicBezTo>
                <a:cubicBezTo>
                  <a:pt x="2462" y="2754"/>
                  <a:pt x="2391" y="2348"/>
                  <a:pt x="2588" y="2017"/>
                </a:cubicBezTo>
                <a:cubicBezTo>
                  <a:pt x="2892" y="1508"/>
                  <a:pt x="5637" y="993"/>
                  <a:pt x="6493" y="979"/>
                </a:cubicBezTo>
                <a:cubicBezTo>
                  <a:pt x="6496" y="979"/>
                  <a:pt x="6500" y="979"/>
                  <a:pt x="6503" y="979"/>
                </a:cubicBezTo>
                <a:cubicBezTo>
                  <a:pt x="7108" y="979"/>
                  <a:pt x="7409" y="1630"/>
                  <a:pt x="7535" y="2006"/>
                </a:cubicBezTo>
                <a:cubicBezTo>
                  <a:pt x="7569" y="2114"/>
                  <a:pt x="7668" y="2182"/>
                  <a:pt x="7775" y="2182"/>
                </a:cubicBezTo>
                <a:cubicBezTo>
                  <a:pt x="7806" y="2182"/>
                  <a:pt x="7838" y="2176"/>
                  <a:pt x="7869" y="2164"/>
                </a:cubicBezTo>
                <a:lnTo>
                  <a:pt x="8067" y="2082"/>
                </a:lnTo>
                <a:cubicBezTo>
                  <a:pt x="8170" y="2041"/>
                  <a:pt x="8231" y="1938"/>
                  <a:pt x="8220" y="1829"/>
                </a:cubicBezTo>
                <a:cubicBezTo>
                  <a:pt x="8187" y="1430"/>
                  <a:pt x="7948" y="511"/>
                  <a:pt x="6484" y="109"/>
                </a:cubicBezTo>
                <a:cubicBezTo>
                  <a:pt x="6208" y="33"/>
                  <a:pt x="5898" y="1"/>
                  <a:pt x="5570" y="1"/>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p19"/>
          <p:cNvSpPr/>
          <p:nvPr/>
        </p:nvSpPr>
        <p:spPr>
          <a:xfrm>
            <a:off x="1702040" y="2641130"/>
            <a:ext cx="40585" cy="14294"/>
          </a:xfrm>
          <a:custGeom>
            <a:rect b="b" l="l" r="r" t="t"/>
            <a:pathLst>
              <a:path extrusionOk="0" h="224" w="636">
                <a:moveTo>
                  <a:pt x="499" y="0"/>
                </a:moveTo>
                <a:cubicBezTo>
                  <a:pt x="443" y="0"/>
                  <a:pt x="373" y="9"/>
                  <a:pt x="298" y="27"/>
                </a:cubicBezTo>
                <a:cubicBezTo>
                  <a:pt x="131" y="65"/>
                  <a:pt x="0" y="137"/>
                  <a:pt x="11" y="184"/>
                </a:cubicBezTo>
                <a:cubicBezTo>
                  <a:pt x="18" y="211"/>
                  <a:pt x="65" y="223"/>
                  <a:pt x="134" y="223"/>
                </a:cubicBezTo>
                <a:cubicBezTo>
                  <a:pt x="191" y="223"/>
                  <a:pt x="262" y="215"/>
                  <a:pt x="339" y="198"/>
                </a:cubicBezTo>
                <a:cubicBezTo>
                  <a:pt x="509" y="157"/>
                  <a:pt x="635" y="88"/>
                  <a:pt x="626" y="41"/>
                </a:cubicBezTo>
                <a:cubicBezTo>
                  <a:pt x="620" y="14"/>
                  <a:pt x="571" y="0"/>
                  <a:pt x="499"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p19"/>
          <p:cNvSpPr/>
          <p:nvPr/>
        </p:nvSpPr>
        <p:spPr>
          <a:xfrm>
            <a:off x="1785698" y="2648021"/>
            <a:ext cx="388873" cy="230427"/>
          </a:xfrm>
          <a:custGeom>
            <a:rect b="b" l="l" r="r" t="t"/>
            <a:pathLst>
              <a:path extrusionOk="0" h="3611" w="6094">
                <a:moveTo>
                  <a:pt x="5992" y="1"/>
                </a:moveTo>
                <a:lnTo>
                  <a:pt x="5978" y="4"/>
                </a:lnTo>
                <a:cubicBezTo>
                  <a:pt x="6050" y="401"/>
                  <a:pt x="6042" y="807"/>
                  <a:pt x="5974" y="1196"/>
                </a:cubicBezTo>
                <a:cubicBezTo>
                  <a:pt x="5910" y="1585"/>
                  <a:pt x="5766" y="1961"/>
                  <a:pt x="5538" y="2274"/>
                </a:cubicBezTo>
                <a:cubicBezTo>
                  <a:pt x="5425" y="2432"/>
                  <a:pt x="5292" y="2575"/>
                  <a:pt x="5144" y="2698"/>
                </a:cubicBezTo>
                <a:cubicBezTo>
                  <a:pt x="4995" y="2821"/>
                  <a:pt x="4837" y="2933"/>
                  <a:pt x="4664" y="3022"/>
                </a:cubicBezTo>
                <a:cubicBezTo>
                  <a:pt x="4319" y="3207"/>
                  <a:pt x="3940" y="3312"/>
                  <a:pt x="3551" y="3384"/>
                </a:cubicBezTo>
                <a:cubicBezTo>
                  <a:pt x="3214" y="3449"/>
                  <a:pt x="2873" y="3493"/>
                  <a:pt x="2533" y="3493"/>
                </a:cubicBezTo>
                <a:cubicBezTo>
                  <a:pt x="2481" y="3493"/>
                  <a:pt x="2428" y="3492"/>
                  <a:pt x="2376" y="3490"/>
                </a:cubicBezTo>
                <a:cubicBezTo>
                  <a:pt x="1987" y="3480"/>
                  <a:pt x="1601" y="3391"/>
                  <a:pt x="1253" y="3224"/>
                </a:cubicBezTo>
                <a:cubicBezTo>
                  <a:pt x="905" y="3053"/>
                  <a:pt x="618" y="2773"/>
                  <a:pt x="417" y="2435"/>
                </a:cubicBezTo>
                <a:cubicBezTo>
                  <a:pt x="315" y="2268"/>
                  <a:pt x="233" y="2084"/>
                  <a:pt x="167" y="1896"/>
                </a:cubicBezTo>
                <a:cubicBezTo>
                  <a:pt x="137" y="1800"/>
                  <a:pt x="110" y="1704"/>
                  <a:pt x="85" y="1609"/>
                </a:cubicBezTo>
                <a:lnTo>
                  <a:pt x="52" y="1463"/>
                </a:lnTo>
                <a:cubicBezTo>
                  <a:pt x="38" y="1411"/>
                  <a:pt x="35" y="1363"/>
                  <a:pt x="8" y="1312"/>
                </a:cubicBezTo>
                <a:lnTo>
                  <a:pt x="0" y="1322"/>
                </a:lnTo>
                <a:cubicBezTo>
                  <a:pt x="28" y="1411"/>
                  <a:pt x="38" y="1517"/>
                  <a:pt x="58" y="1612"/>
                </a:cubicBezTo>
                <a:cubicBezTo>
                  <a:pt x="79" y="1712"/>
                  <a:pt x="103" y="1811"/>
                  <a:pt x="131" y="1906"/>
                </a:cubicBezTo>
                <a:cubicBezTo>
                  <a:pt x="188" y="2101"/>
                  <a:pt x="260" y="2288"/>
                  <a:pt x="359" y="2466"/>
                </a:cubicBezTo>
                <a:cubicBezTo>
                  <a:pt x="553" y="2821"/>
                  <a:pt x="847" y="3122"/>
                  <a:pt x="1205" y="3309"/>
                </a:cubicBezTo>
                <a:cubicBezTo>
                  <a:pt x="1564" y="3500"/>
                  <a:pt x="1970" y="3589"/>
                  <a:pt x="2373" y="3606"/>
                </a:cubicBezTo>
                <a:cubicBezTo>
                  <a:pt x="2442" y="3609"/>
                  <a:pt x="2512" y="3611"/>
                  <a:pt x="2581" y="3611"/>
                </a:cubicBezTo>
                <a:cubicBezTo>
                  <a:pt x="2915" y="3611"/>
                  <a:pt x="3247" y="3572"/>
                  <a:pt x="3575" y="3507"/>
                </a:cubicBezTo>
                <a:cubicBezTo>
                  <a:pt x="3970" y="3432"/>
                  <a:pt x="4363" y="3319"/>
                  <a:pt x="4718" y="3125"/>
                </a:cubicBezTo>
                <a:cubicBezTo>
                  <a:pt x="5073" y="2933"/>
                  <a:pt x="5394" y="2667"/>
                  <a:pt x="5620" y="2329"/>
                </a:cubicBezTo>
                <a:cubicBezTo>
                  <a:pt x="5848" y="1998"/>
                  <a:pt x="5988" y="1606"/>
                  <a:pt x="6039" y="1206"/>
                </a:cubicBezTo>
                <a:cubicBezTo>
                  <a:pt x="6094" y="807"/>
                  <a:pt x="6080" y="397"/>
                  <a:pt x="5992" y="1"/>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p19"/>
          <p:cNvSpPr/>
          <p:nvPr/>
        </p:nvSpPr>
        <p:spPr>
          <a:xfrm>
            <a:off x="2275649" y="2432719"/>
            <a:ext cx="378600" cy="193033"/>
          </a:xfrm>
          <a:custGeom>
            <a:rect b="b" l="l" r="r" t="t"/>
            <a:pathLst>
              <a:path extrusionOk="0" h="3025" w="5933">
                <a:moveTo>
                  <a:pt x="5304" y="0"/>
                </a:moveTo>
                <a:cubicBezTo>
                  <a:pt x="4757" y="0"/>
                  <a:pt x="3667" y="199"/>
                  <a:pt x="2444" y="392"/>
                </a:cubicBezTo>
                <a:cubicBezTo>
                  <a:pt x="1102" y="603"/>
                  <a:pt x="105" y="945"/>
                  <a:pt x="47" y="1798"/>
                </a:cubicBezTo>
                <a:cubicBezTo>
                  <a:pt x="1" y="2445"/>
                  <a:pt x="25" y="3025"/>
                  <a:pt x="372" y="3025"/>
                </a:cubicBezTo>
                <a:cubicBezTo>
                  <a:pt x="382" y="3025"/>
                  <a:pt x="392" y="3024"/>
                  <a:pt x="403" y="3023"/>
                </a:cubicBezTo>
                <a:cubicBezTo>
                  <a:pt x="638" y="3000"/>
                  <a:pt x="737" y="2924"/>
                  <a:pt x="754" y="2423"/>
                </a:cubicBezTo>
                <a:cubicBezTo>
                  <a:pt x="771" y="1924"/>
                  <a:pt x="771" y="1706"/>
                  <a:pt x="1358" y="1576"/>
                </a:cubicBezTo>
                <a:cubicBezTo>
                  <a:pt x="1849" y="1465"/>
                  <a:pt x="3085" y="1080"/>
                  <a:pt x="3730" y="1080"/>
                </a:cubicBezTo>
                <a:cubicBezTo>
                  <a:pt x="3857" y="1080"/>
                  <a:pt x="3961" y="1094"/>
                  <a:pt x="4031" y="1129"/>
                </a:cubicBezTo>
                <a:cubicBezTo>
                  <a:pt x="4442" y="1330"/>
                  <a:pt x="4388" y="2537"/>
                  <a:pt x="4877" y="2537"/>
                </a:cubicBezTo>
                <a:cubicBezTo>
                  <a:pt x="4896" y="2537"/>
                  <a:pt x="4915" y="2536"/>
                  <a:pt x="4936" y="2532"/>
                </a:cubicBezTo>
                <a:cubicBezTo>
                  <a:pt x="5485" y="2433"/>
                  <a:pt x="5468" y="2293"/>
                  <a:pt x="5441" y="2143"/>
                </a:cubicBezTo>
                <a:cubicBezTo>
                  <a:pt x="5413" y="1996"/>
                  <a:pt x="5263" y="1654"/>
                  <a:pt x="5352" y="1634"/>
                </a:cubicBezTo>
                <a:cubicBezTo>
                  <a:pt x="5441" y="1617"/>
                  <a:pt x="5912" y="1539"/>
                  <a:pt x="5922" y="1432"/>
                </a:cubicBezTo>
                <a:cubicBezTo>
                  <a:pt x="5933" y="1330"/>
                  <a:pt x="5933" y="50"/>
                  <a:pt x="5448" y="6"/>
                </a:cubicBezTo>
                <a:cubicBezTo>
                  <a:pt x="5405" y="2"/>
                  <a:pt x="5357" y="0"/>
                  <a:pt x="5304"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p19"/>
          <p:cNvSpPr/>
          <p:nvPr/>
        </p:nvSpPr>
        <p:spPr>
          <a:xfrm>
            <a:off x="2305449" y="2590144"/>
            <a:ext cx="313958" cy="201009"/>
          </a:xfrm>
          <a:custGeom>
            <a:rect b="b" l="l" r="r" t="t"/>
            <a:pathLst>
              <a:path extrusionOk="0" h="3150" w="4920">
                <a:moveTo>
                  <a:pt x="4742" y="0"/>
                </a:moveTo>
                <a:lnTo>
                  <a:pt x="4728" y="3"/>
                </a:lnTo>
                <a:cubicBezTo>
                  <a:pt x="4810" y="355"/>
                  <a:pt x="4869" y="714"/>
                  <a:pt x="4844" y="1069"/>
                </a:cubicBezTo>
                <a:cubicBezTo>
                  <a:pt x="4837" y="1246"/>
                  <a:pt x="4800" y="1417"/>
                  <a:pt x="4749" y="1584"/>
                </a:cubicBezTo>
                <a:cubicBezTo>
                  <a:pt x="4687" y="1748"/>
                  <a:pt x="4615" y="1905"/>
                  <a:pt x="4506" y="2038"/>
                </a:cubicBezTo>
                <a:cubicBezTo>
                  <a:pt x="4295" y="2311"/>
                  <a:pt x="4008" y="2519"/>
                  <a:pt x="3690" y="2663"/>
                </a:cubicBezTo>
                <a:cubicBezTo>
                  <a:pt x="3533" y="2741"/>
                  <a:pt x="3363" y="2792"/>
                  <a:pt x="3196" y="2847"/>
                </a:cubicBezTo>
                <a:cubicBezTo>
                  <a:pt x="3025" y="2891"/>
                  <a:pt x="2854" y="2939"/>
                  <a:pt x="2680" y="2967"/>
                </a:cubicBezTo>
                <a:cubicBezTo>
                  <a:pt x="2480" y="3004"/>
                  <a:pt x="2275" y="3028"/>
                  <a:pt x="2072" y="3028"/>
                </a:cubicBezTo>
                <a:cubicBezTo>
                  <a:pt x="1926" y="3028"/>
                  <a:pt x="1780" y="3016"/>
                  <a:pt x="1639" y="2987"/>
                </a:cubicBezTo>
                <a:cubicBezTo>
                  <a:pt x="1301" y="2926"/>
                  <a:pt x="990" y="2755"/>
                  <a:pt x="744" y="2516"/>
                </a:cubicBezTo>
                <a:cubicBezTo>
                  <a:pt x="499" y="2270"/>
                  <a:pt x="328" y="1953"/>
                  <a:pt x="219" y="1615"/>
                </a:cubicBezTo>
                <a:cubicBezTo>
                  <a:pt x="103" y="1277"/>
                  <a:pt x="38" y="919"/>
                  <a:pt x="24" y="560"/>
                </a:cubicBezTo>
                <a:lnTo>
                  <a:pt x="10" y="556"/>
                </a:lnTo>
                <a:lnTo>
                  <a:pt x="10" y="556"/>
                </a:lnTo>
                <a:cubicBezTo>
                  <a:pt x="0" y="922"/>
                  <a:pt x="51" y="1284"/>
                  <a:pt x="154" y="1635"/>
                </a:cubicBezTo>
                <a:cubicBezTo>
                  <a:pt x="256" y="1980"/>
                  <a:pt x="424" y="2315"/>
                  <a:pt x="673" y="2584"/>
                </a:cubicBezTo>
                <a:cubicBezTo>
                  <a:pt x="922" y="2850"/>
                  <a:pt x="1260" y="3032"/>
                  <a:pt x="1615" y="3100"/>
                </a:cubicBezTo>
                <a:cubicBezTo>
                  <a:pt x="1775" y="3135"/>
                  <a:pt x="1938" y="3149"/>
                  <a:pt x="2101" y="3149"/>
                </a:cubicBezTo>
                <a:cubicBezTo>
                  <a:pt x="2303" y="3149"/>
                  <a:pt x="2504" y="3127"/>
                  <a:pt x="2701" y="3093"/>
                </a:cubicBezTo>
                <a:cubicBezTo>
                  <a:pt x="2882" y="3062"/>
                  <a:pt x="3055" y="3011"/>
                  <a:pt x="3233" y="2964"/>
                </a:cubicBezTo>
                <a:cubicBezTo>
                  <a:pt x="3404" y="2905"/>
                  <a:pt x="3578" y="2850"/>
                  <a:pt x="3738" y="2769"/>
                </a:cubicBezTo>
                <a:cubicBezTo>
                  <a:pt x="4066" y="2611"/>
                  <a:pt x="4373" y="2393"/>
                  <a:pt x="4585" y="2096"/>
                </a:cubicBezTo>
                <a:cubicBezTo>
                  <a:pt x="4697" y="1949"/>
                  <a:pt x="4769" y="1782"/>
                  <a:pt x="4831" y="1608"/>
                </a:cubicBezTo>
                <a:cubicBezTo>
                  <a:pt x="4875" y="1434"/>
                  <a:pt x="4909" y="1253"/>
                  <a:pt x="4909" y="1072"/>
                </a:cubicBezTo>
                <a:cubicBezTo>
                  <a:pt x="4919" y="706"/>
                  <a:pt x="4848" y="345"/>
                  <a:pt x="4742"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p19"/>
          <p:cNvSpPr/>
          <p:nvPr/>
        </p:nvSpPr>
        <p:spPr>
          <a:xfrm>
            <a:off x="2173230" y="2568639"/>
            <a:ext cx="109183" cy="51178"/>
          </a:xfrm>
          <a:custGeom>
            <a:rect b="b" l="l" r="r" t="t"/>
            <a:pathLst>
              <a:path extrusionOk="0" h="802" w="1711">
                <a:moveTo>
                  <a:pt x="1173" y="0"/>
                </a:moveTo>
                <a:cubicBezTo>
                  <a:pt x="1094" y="0"/>
                  <a:pt x="1003" y="4"/>
                  <a:pt x="898" y="13"/>
                </a:cubicBezTo>
                <a:cubicBezTo>
                  <a:pt x="243" y="68"/>
                  <a:pt x="1" y="337"/>
                  <a:pt x="1" y="337"/>
                </a:cubicBezTo>
                <a:cubicBezTo>
                  <a:pt x="1" y="337"/>
                  <a:pt x="65" y="566"/>
                  <a:pt x="120" y="802"/>
                </a:cubicBezTo>
                <a:cubicBezTo>
                  <a:pt x="120" y="802"/>
                  <a:pt x="1113" y="553"/>
                  <a:pt x="1617" y="553"/>
                </a:cubicBezTo>
                <a:cubicBezTo>
                  <a:pt x="1650" y="553"/>
                  <a:pt x="1682" y="554"/>
                  <a:pt x="1710" y="556"/>
                </a:cubicBezTo>
                <a:lnTo>
                  <a:pt x="1669" y="101"/>
                </a:lnTo>
                <a:cubicBezTo>
                  <a:pt x="1669" y="101"/>
                  <a:pt x="1585" y="0"/>
                  <a:pt x="1173"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p19"/>
          <p:cNvSpPr/>
          <p:nvPr/>
        </p:nvSpPr>
        <p:spPr>
          <a:xfrm>
            <a:off x="2583607" y="2468582"/>
            <a:ext cx="40585" cy="14230"/>
          </a:xfrm>
          <a:custGeom>
            <a:rect b="b" l="l" r="r" t="t"/>
            <a:pathLst>
              <a:path extrusionOk="0" h="223" w="636">
                <a:moveTo>
                  <a:pt x="498" y="1"/>
                </a:moveTo>
                <a:cubicBezTo>
                  <a:pt x="443" y="1"/>
                  <a:pt x="373" y="9"/>
                  <a:pt x="297" y="27"/>
                </a:cubicBezTo>
                <a:cubicBezTo>
                  <a:pt x="127" y="65"/>
                  <a:pt x="1" y="137"/>
                  <a:pt x="11" y="181"/>
                </a:cubicBezTo>
                <a:cubicBezTo>
                  <a:pt x="17" y="209"/>
                  <a:pt x="67" y="222"/>
                  <a:pt x="141" y="222"/>
                </a:cubicBezTo>
                <a:cubicBezTo>
                  <a:pt x="196" y="222"/>
                  <a:pt x="265" y="215"/>
                  <a:pt x="338" y="199"/>
                </a:cubicBezTo>
                <a:cubicBezTo>
                  <a:pt x="505" y="158"/>
                  <a:pt x="636" y="89"/>
                  <a:pt x="625" y="41"/>
                </a:cubicBezTo>
                <a:cubicBezTo>
                  <a:pt x="618" y="15"/>
                  <a:pt x="570" y="1"/>
                  <a:pt x="498" y="1"/>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19"/>
          <p:cNvSpPr/>
          <p:nvPr/>
        </p:nvSpPr>
        <p:spPr>
          <a:xfrm>
            <a:off x="2620427" y="4587209"/>
            <a:ext cx="335079" cy="386321"/>
          </a:xfrm>
          <a:custGeom>
            <a:rect b="b" l="l" r="r" t="t"/>
            <a:pathLst>
              <a:path extrusionOk="0" h="6054" w="5251">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19"/>
          <p:cNvSpPr/>
          <p:nvPr/>
        </p:nvSpPr>
        <p:spPr>
          <a:xfrm>
            <a:off x="2672689" y="4599397"/>
            <a:ext cx="169103" cy="326784"/>
          </a:xfrm>
          <a:custGeom>
            <a:rect b="b" l="l" r="r" t="t"/>
            <a:pathLst>
              <a:path extrusionOk="0" h="5121" w="265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19"/>
          <p:cNvSpPr/>
          <p:nvPr/>
        </p:nvSpPr>
        <p:spPr>
          <a:xfrm>
            <a:off x="2670519" y="4637238"/>
            <a:ext cx="472276" cy="340631"/>
          </a:xfrm>
          <a:custGeom>
            <a:rect b="b" l="l" r="r" t="t"/>
            <a:pathLst>
              <a:path extrusionOk="0" h="5338" w="7401">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p19"/>
          <p:cNvSpPr/>
          <p:nvPr/>
        </p:nvSpPr>
        <p:spPr>
          <a:xfrm>
            <a:off x="2704978" y="4649937"/>
            <a:ext cx="355053" cy="308725"/>
          </a:xfrm>
          <a:custGeom>
            <a:rect b="b" l="l" r="r" t="t"/>
            <a:pathLst>
              <a:path extrusionOk="0" h="4838" w="5564">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03" name="Google Shape;1703;p19"/>
          <p:cNvGrpSpPr/>
          <p:nvPr/>
        </p:nvGrpSpPr>
        <p:grpSpPr>
          <a:xfrm>
            <a:off x="760617" y="1241091"/>
            <a:ext cx="2471777" cy="3773341"/>
            <a:chOff x="1136537" y="962055"/>
            <a:chExt cx="2471777" cy="3773341"/>
          </a:xfrm>
        </p:grpSpPr>
        <p:sp>
          <p:nvSpPr>
            <p:cNvPr id="1704" name="Google Shape;1704;p19"/>
            <p:cNvSpPr/>
            <p:nvPr/>
          </p:nvSpPr>
          <p:spPr>
            <a:xfrm>
              <a:off x="1136537" y="962055"/>
              <a:ext cx="2471777" cy="3690341"/>
            </a:xfrm>
            <a:custGeom>
              <a:rect b="b" l="l" r="r" t="t"/>
              <a:pathLst>
                <a:path extrusionOk="0" h="57831" w="38735">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p19"/>
            <p:cNvSpPr/>
            <p:nvPr/>
          </p:nvSpPr>
          <p:spPr>
            <a:xfrm>
              <a:off x="1638421" y="4703298"/>
              <a:ext cx="202605" cy="32098"/>
            </a:xfrm>
            <a:custGeom>
              <a:rect b="b" l="l" r="r" t="t"/>
              <a:pathLst>
                <a:path extrusionOk="0" h="503" w="3175">
                  <a:moveTo>
                    <a:pt x="1587" y="0"/>
                  </a:moveTo>
                  <a:cubicBezTo>
                    <a:pt x="710" y="0"/>
                    <a:pt x="0" y="113"/>
                    <a:pt x="0" y="249"/>
                  </a:cubicBezTo>
                  <a:cubicBezTo>
                    <a:pt x="0" y="389"/>
                    <a:pt x="710" y="503"/>
                    <a:pt x="1587" y="503"/>
                  </a:cubicBezTo>
                  <a:cubicBezTo>
                    <a:pt x="2461" y="503"/>
                    <a:pt x="3175" y="389"/>
                    <a:pt x="3175" y="249"/>
                  </a:cubicBezTo>
                  <a:cubicBezTo>
                    <a:pt x="3175" y="113"/>
                    <a:pt x="2461" y="0"/>
                    <a:pt x="1587" y="0"/>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06" name="Google Shape;1706;p19"/>
          <p:cNvSpPr/>
          <p:nvPr/>
        </p:nvSpPr>
        <p:spPr>
          <a:xfrm>
            <a:off x="1626231" y="4417277"/>
            <a:ext cx="192139" cy="523964"/>
          </a:xfrm>
          <a:custGeom>
            <a:rect b="b" l="l" r="r" t="t"/>
            <a:pathLst>
              <a:path extrusionOk="0" h="8211" w="3011">
                <a:moveTo>
                  <a:pt x="861" y="1"/>
                </a:moveTo>
                <a:cubicBezTo>
                  <a:pt x="772" y="1"/>
                  <a:pt x="692" y="78"/>
                  <a:pt x="626" y="246"/>
                </a:cubicBezTo>
                <a:cubicBezTo>
                  <a:pt x="1" y="1830"/>
                  <a:pt x="1899" y="8142"/>
                  <a:pt x="1888" y="8211"/>
                </a:cubicBezTo>
                <a:lnTo>
                  <a:pt x="2049" y="8159"/>
                </a:lnTo>
                <a:cubicBezTo>
                  <a:pt x="3010" y="5462"/>
                  <a:pt x="1612" y="1"/>
                  <a:pt x="861" y="1"/>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19"/>
          <p:cNvSpPr/>
          <p:nvPr/>
        </p:nvSpPr>
        <p:spPr>
          <a:xfrm>
            <a:off x="1666114" y="4434251"/>
            <a:ext cx="96548" cy="471000"/>
          </a:xfrm>
          <a:custGeom>
            <a:rect b="b" l="l" r="r" t="t"/>
            <a:pathLst>
              <a:path extrusionOk="0" h="7381" w="1513">
                <a:moveTo>
                  <a:pt x="209" y="1"/>
                </a:moveTo>
                <a:lnTo>
                  <a:pt x="209" y="1"/>
                </a:lnTo>
                <a:cubicBezTo>
                  <a:pt x="243" y="308"/>
                  <a:pt x="287" y="619"/>
                  <a:pt x="325" y="926"/>
                </a:cubicBezTo>
                <a:lnTo>
                  <a:pt x="431" y="1680"/>
                </a:lnTo>
                <a:cubicBezTo>
                  <a:pt x="373" y="1639"/>
                  <a:pt x="318" y="1598"/>
                  <a:pt x="256" y="1561"/>
                </a:cubicBezTo>
                <a:cubicBezTo>
                  <a:pt x="174" y="1510"/>
                  <a:pt x="92" y="1462"/>
                  <a:pt x="1" y="1421"/>
                </a:cubicBezTo>
                <a:lnTo>
                  <a:pt x="1" y="1421"/>
                </a:lnTo>
                <a:cubicBezTo>
                  <a:pt x="59" y="1503"/>
                  <a:pt x="127" y="1571"/>
                  <a:pt x="198" y="1639"/>
                </a:cubicBezTo>
                <a:cubicBezTo>
                  <a:pt x="267" y="1704"/>
                  <a:pt x="341" y="1769"/>
                  <a:pt x="417" y="1827"/>
                </a:cubicBezTo>
                <a:lnTo>
                  <a:pt x="455" y="1858"/>
                </a:lnTo>
                <a:cubicBezTo>
                  <a:pt x="495" y="2151"/>
                  <a:pt x="540" y="2445"/>
                  <a:pt x="584" y="2739"/>
                </a:cubicBezTo>
                <a:cubicBezTo>
                  <a:pt x="550" y="2722"/>
                  <a:pt x="516" y="2704"/>
                  <a:pt x="482" y="2691"/>
                </a:cubicBezTo>
                <a:cubicBezTo>
                  <a:pt x="396" y="2657"/>
                  <a:pt x="311" y="2626"/>
                  <a:pt x="219" y="2605"/>
                </a:cubicBezTo>
                <a:lnTo>
                  <a:pt x="219" y="2605"/>
                </a:lnTo>
                <a:cubicBezTo>
                  <a:pt x="284" y="2673"/>
                  <a:pt x="355" y="2732"/>
                  <a:pt x="431" y="2783"/>
                </a:cubicBezTo>
                <a:cubicBezTo>
                  <a:pt x="489" y="2821"/>
                  <a:pt x="546" y="2858"/>
                  <a:pt x="608" y="2889"/>
                </a:cubicBezTo>
                <a:cubicBezTo>
                  <a:pt x="649" y="3158"/>
                  <a:pt x="690" y="3428"/>
                  <a:pt x="731" y="3697"/>
                </a:cubicBezTo>
                <a:cubicBezTo>
                  <a:pt x="741" y="3746"/>
                  <a:pt x="748" y="3790"/>
                  <a:pt x="755" y="3834"/>
                </a:cubicBezTo>
                <a:cubicBezTo>
                  <a:pt x="649" y="3793"/>
                  <a:pt x="543" y="3756"/>
                  <a:pt x="427" y="3732"/>
                </a:cubicBezTo>
                <a:lnTo>
                  <a:pt x="427" y="3732"/>
                </a:lnTo>
                <a:cubicBezTo>
                  <a:pt x="536" y="3831"/>
                  <a:pt x="656" y="3910"/>
                  <a:pt x="779" y="3978"/>
                </a:cubicBezTo>
                <a:cubicBezTo>
                  <a:pt x="833" y="4316"/>
                  <a:pt x="891" y="4657"/>
                  <a:pt x="949" y="4995"/>
                </a:cubicBezTo>
                <a:cubicBezTo>
                  <a:pt x="826" y="4926"/>
                  <a:pt x="697" y="4862"/>
                  <a:pt x="557" y="4817"/>
                </a:cubicBezTo>
                <a:lnTo>
                  <a:pt x="557" y="4817"/>
                </a:lnTo>
                <a:cubicBezTo>
                  <a:pt x="683" y="4954"/>
                  <a:pt x="826" y="5060"/>
                  <a:pt x="976" y="5159"/>
                </a:cubicBezTo>
                <a:cubicBezTo>
                  <a:pt x="997" y="5288"/>
                  <a:pt x="1017" y="5415"/>
                  <a:pt x="1042" y="5541"/>
                </a:cubicBezTo>
                <a:cubicBezTo>
                  <a:pt x="1072" y="5715"/>
                  <a:pt x="1103" y="5889"/>
                  <a:pt x="1134" y="6060"/>
                </a:cubicBezTo>
                <a:cubicBezTo>
                  <a:pt x="1072" y="6029"/>
                  <a:pt x="1008" y="6002"/>
                  <a:pt x="940" y="5985"/>
                </a:cubicBezTo>
                <a:lnTo>
                  <a:pt x="940" y="5985"/>
                </a:lnTo>
                <a:cubicBezTo>
                  <a:pt x="1001" y="6070"/>
                  <a:pt x="1079" y="6139"/>
                  <a:pt x="1157" y="6200"/>
                </a:cubicBezTo>
                <a:lnTo>
                  <a:pt x="1161" y="6204"/>
                </a:lnTo>
                <a:cubicBezTo>
                  <a:pt x="1233" y="6596"/>
                  <a:pt x="1304" y="6988"/>
                  <a:pt x="1386" y="7381"/>
                </a:cubicBezTo>
                <a:lnTo>
                  <a:pt x="1267" y="6456"/>
                </a:lnTo>
                <a:lnTo>
                  <a:pt x="1233" y="6193"/>
                </a:lnTo>
                <a:lnTo>
                  <a:pt x="1236" y="6186"/>
                </a:lnTo>
                <a:cubicBezTo>
                  <a:pt x="1298" y="6111"/>
                  <a:pt x="1352" y="6032"/>
                  <a:pt x="1400" y="5947"/>
                </a:cubicBezTo>
                <a:cubicBezTo>
                  <a:pt x="1447" y="5862"/>
                  <a:pt x="1488" y="5773"/>
                  <a:pt x="1513" y="5674"/>
                </a:cubicBezTo>
                <a:lnTo>
                  <a:pt x="1513" y="5674"/>
                </a:lnTo>
                <a:cubicBezTo>
                  <a:pt x="1431" y="5736"/>
                  <a:pt x="1366" y="5807"/>
                  <a:pt x="1301" y="5882"/>
                </a:cubicBezTo>
                <a:cubicBezTo>
                  <a:pt x="1267" y="5923"/>
                  <a:pt x="1236" y="5968"/>
                  <a:pt x="1206" y="6012"/>
                </a:cubicBezTo>
                <a:lnTo>
                  <a:pt x="1140" y="5531"/>
                </a:lnTo>
                <a:cubicBezTo>
                  <a:pt x="1120" y="5402"/>
                  <a:pt x="1099" y="5271"/>
                  <a:pt x="1083" y="5145"/>
                </a:cubicBezTo>
                <a:cubicBezTo>
                  <a:pt x="1137" y="5074"/>
                  <a:pt x="1192" y="4998"/>
                  <a:pt x="1243" y="4920"/>
                </a:cubicBezTo>
                <a:cubicBezTo>
                  <a:pt x="1294" y="4838"/>
                  <a:pt x="1342" y="4753"/>
                  <a:pt x="1379" y="4660"/>
                </a:cubicBezTo>
                <a:lnTo>
                  <a:pt x="1379" y="4660"/>
                </a:lnTo>
                <a:cubicBezTo>
                  <a:pt x="1298" y="4718"/>
                  <a:pt x="1226" y="4787"/>
                  <a:pt x="1161" y="4855"/>
                </a:cubicBezTo>
                <a:cubicBezTo>
                  <a:pt x="1124" y="4893"/>
                  <a:pt x="1089" y="4930"/>
                  <a:pt x="1055" y="4971"/>
                </a:cubicBezTo>
                <a:cubicBezTo>
                  <a:pt x="1004" y="4633"/>
                  <a:pt x="953" y="4296"/>
                  <a:pt x="902" y="3960"/>
                </a:cubicBezTo>
                <a:cubicBezTo>
                  <a:pt x="967" y="3892"/>
                  <a:pt x="1028" y="3824"/>
                  <a:pt x="1086" y="3749"/>
                </a:cubicBezTo>
                <a:cubicBezTo>
                  <a:pt x="1148" y="3667"/>
                  <a:pt x="1206" y="3585"/>
                  <a:pt x="1253" y="3486"/>
                </a:cubicBezTo>
                <a:lnTo>
                  <a:pt x="1253" y="3486"/>
                </a:lnTo>
                <a:cubicBezTo>
                  <a:pt x="1157" y="3541"/>
                  <a:pt x="1079" y="3606"/>
                  <a:pt x="1004" y="3674"/>
                </a:cubicBezTo>
                <a:cubicBezTo>
                  <a:pt x="960" y="3715"/>
                  <a:pt x="919" y="3756"/>
                  <a:pt x="878" y="3797"/>
                </a:cubicBezTo>
                <a:cubicBezTo>
                  <a:pt x="871" y="3759"/>
                  <a:pt x="867" y="3722"/>
                  <a:pt x="861" y="3681"/>
                </a:cubicBezTo>
                <a:cubicBezTo>
                  <a:pt x="817" y="3428"/>
                  <a:pt x="776" y="3172"/>
                  <a:pt x="735" y="2916"/>
                </a:cubicBezTo>
                <a:lnTo>
                  <a:pt x="741" y="2913"/>
                </a:lnTo>
                <a:cubicBezTo>
                  <a:pt x="847" y="2804"/>
                  <a:pt x="946" y="2687"/>
                  <a:pt x="1017" y="2547"/>
                </a:cubicBezTo>
                <a:lnTo>
                  <a:pt x="1017" y="2547"/>
                </a:lnTo>
                <a:cubicBezTo>
                  <a:pt x="902" y="2605"/>
                  <a:pt x="803" y="2684"/>
                  <a:pt x="710" y="2766"/>
                </a:cubicBezTo>
                <a:cubicBezTo>
                  <a:pt x="659" y="2455"/>
                  <a:pt x="608" y="2148"/>
                  <a:pt x="554" y="1838"/>
                </a:cubicBezTo>
                <a:lnTo>
                  <a:pt x="543" y="1780"/>
                </a:lnTo>
                <a:cubicBezTo>
                  <a:pt x="598" y="1718"/>
                  <a:pt x="653" y="1657"/>
                  <a:pt x="704" y="1592"/>
                </a:cubicBezTo>
                <a:cubicBezTo>
                  <a:pt x="768" y="1510"/>
                  <a:pt x="830" y="1424"/>
                  <a:pt x="878" y="1332"/>
                </a:cubicBezTo>
                <a:lnTo>
                  <a:pt x="878" y="1332"/>
                </a:lnTo>
                <a:cubicBezTo>
                  <a:pt x="789" y="1387"/>
                  <a:pt x="707" y="1452"/>
                  <a:pt x="628" y="1520"/>
                </a:cubicBezTo>
                <a:cubicBezTo>
                  <a:pt x="591" y="1554"/>
                  <a:pt x="550" y="1588"/>
                  <a:pt x="513" y="1626"/>
                </a:cubicBezTo>
                <a:lnTo>
                  <a:pt x="387" y="919"/>
                </a:lnTo>
                <a:cubicBezTo>
                  <a:pt x="328" y="612"/>
                  <a:pt x="273" y="305"/>
                  <a:pt x="209"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p19"/>
          <p:cNvSpPr/>
          <p:nvPr/>
        </p:nvSpPr>
        <p:spPr>
          <a:xfrm>
            <a:off x="1637972" y="4711834"/>
            <a:ext cx="148556" cy="228576"/>
          </a:xfrm>
          <a:custGeom>
            <a:rect b="b" l="l" r="r" t="t"/>
            <a:pathLst>
              <a:path extrusionOk="0" h="3582" w="2328">
                <a:moveTo>
                  <a:pt x="648" y="0"/>
                </a:moveTo>
                <a:cubicBezTo>
                  <a:pt x="579" y="0"/>
                  <a:pt x="508" y="23"/>
                  <a:pt x="438" y="72"/>
                </a:cubicBezTo>
                <a:cubicBezTo>
                  <a:pt x="12" y="368"/>
                  <a:pt x="1" y="2471"/>
                  <a:pt x="1291" y="3454"/>
                </a:cubicBezTo>
                <a:cubicBezTo>
                  <a:pt x="1406" y="3542"/>
                  <a:pt x="1502" y="3582"/>
                  <a:pt x="1580" y="3582"/>
                </a:cubicBezTo>
                <a:cubicBezTo>
                  <a:pt x="2328" y="3582"/>
                  <a:pt x="1527" y="0"/>
                  <a:pt x="648"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p19"/>
          <p:cNvSpPr/>
          <p:nvPr/>
        </p:nvSpPr>
        <p:spPr>
          <a:xfrm>
            <a:off x="1649969" y="4721789"/>
            <a:ext cx="80659" cy="199861"/>
          </a:xfrm>
          <a:custGeom>
            <a:rect b="b" l="l" r="r" t="t"/>
            <a:pathLst>
              <a:path extrusionOk="0" h="3132" w="1264">
                <a:moveTo>
                  <a:pt x="895" y="554"/>
                </a:moveTo>
                <a:cubicBezTo>
                  <a:pt x="895" y="554"/>
                  <a:pt x="895" y="554"/>
                  <a:pt x="895" y="554"/>
                </a:cubicBezTo>
                <a:lnTo>
                  <a:pt x="895" y="554"/>
                </a:lnTo>
                <a:cubicBezTo>
                  <a:pt x="895" y="554"/>
                  <a:pt x="895" y="554"/>
                  <a:pt x="895" y="554"/>
                </a:cubicBezTo>
                <a:close/>
                <a:moveTo>
                  <a:pt x="318" y="1"/>
                </a:moveTo>
                <a:lnTo>
                  <a:pt x="318" y="1"/>
                </a:lnTo>
                <a:cubicBezTo>
                  <a:pt x="353" y="267"/>
                  <a:pt x="424" y="530"/>
                  <a:pt x="485" y="793"/>
                </a:cubicBezTo>
                <a:cubicBezTo>
                  <a:pt x="550" y="1059"/>
                  <a:pt x="619" y="1318"/>
                  <a:pt x="690" y="1581"/>
                </a:cubicBezTo>
                <a:cubicBezTo>
                  <a:pt x="694" y="1581"/>
                  <a:pt x="694" y="1585"/>
                  <a:pt x="694" y="1588"/>
                </a:cubicBezTo>
                <a:cubicBezTo>
                  <a:pt x="599" y="1510"/>
                  <a:pt x="499" y="1431"/>
                  <a:pt x="400" y="1356"/>
                </a:cubicBezTo>
                <a:cubicBezTo>
                  <a:pt x="271" y="1254"/>
                  <a:pt x="137" y="1154"/>
                  <a:pt x="0" y="1059"/>
                </a:cubicBezTo>
                <a:lnTo>
                  <a:pt x="0" y="1059"/>
                </a:lnTo>
                <a:cubicBezTo>
                  <a:pt x="120" y="1175"/>
                  <a:pt x="240" y="1288"/>
                  <a:pt x="363" y="1397"/>
                </a:cubicBezTo>
                <a:cubicBezTo>
                  <a:pt x="482" y="1506"/>
                  <a:pt x="608" y="1612"/>
                  <a:pt x="731" y="1715"/>
                </a:cubicBezTo>
                <a:cubicBezTo>
                  <a:pt x="769" y="1851"/>
                  <a:pt x="807" y="1988"/>
                  <a:pt x="848" y="2120"/>
                </a:cubicBezTo>
                <a:cubicBezTo>
                  <a:pt x="612" y="1991"/>
                  <a:pt x="369" y="1868"/>
                  <a:pt x="120" y="1759"/>
                </a:cubicBezTo>
                <a:lnTo>
                  <a:pt x="120" y="1759"/>
                </a:lnTo>
                <a:cubicBezTo>
                  <a:pt x="366" y="1929"/>
                  <a:pt x="622" y="2079"/>
                  <a:pt x="878" y="2227"/>
                </a:cubicBezTo>
                <a:cubicBezTo>
                  <a:pt x="892" y="2271"/>
                  <a:pt x="906" y="2315"/>
                  <a:pt x="919" y="2360"/>
                </a:cubicBezTo>
                <a:lnTo>
                  <a:pt x="1038" y="2749"/>
                </a:lnTo>
                <a:cubicBezTo>
                  <a:pt x="1083" y="2875"/>
                  <a:pt x="1120" y="3005"/>
                  <a:pt x="1168" y="3131"/>
                </a:cubicBezTo>
                <a:cubicBezTo>
                  <a:pt x="1138" y="3001"/>
                  <a:pt x="1106" y="2868"/>
                  <a:pt x="1076" y="2739"/>
                </a:cubicBezTo>
                <a:lnTo>
                  <a:pt x="977" y="2342"/>
                </a:lnTo>
                <a:cubicBezTo>
                  <a:pt x="963" y="2298"/>
                  <a:pt x="953" y="2254"/>
                  <a:pt x="939" y="2210"/>
                </a:cubicBezTo>
                <a:cubicBezTo>
                  <a:pt x="1001" y="2063"/>
                  <a:pt x="1059" y="1916"/>
                  <a:pt x="1114" y="1769"/>
                </a:cubicBezTo>
                <a:cubicBezTo>
                  <a:pt x="1141" y="1694"/>
                  <a:pt x="1168" y="1619"/>
                  <a:pt x="1193" y="1544"/>
                </a:cubicBezTo>
                <a:cubicBezTo>
                  <a:pt x="1216" y="1469"/>
                  <a:pt x="1243" y="1397"/>
                  <a:pt x="1264" y="1322"/>
                </a:cubicBezTo>
                <a:lnTo>
                  <a:pt x="1264" y="1322"/>
                </a:lnTo>
                <a:cubicBezTo>
                  <a:pt x="1226" y="1390"/>
                  <a:pt x="1193" y="1465"/>
                  <a:pt x="1155" y="1534"/>
                </a:cubicBezTo>
                <a:cubicBezTo>
                  <a:pt x="1120" y="1605"/>
                  <a:pt x="1086" y="1677"/>
                  <a:pt x="1056" y="1748"/>
                </a:cubicBezTo>
                <a:cubicBezTo>
                  <a:pt x="1004" y="1861"/>
                  <a:pt x="957" y="1974"/>
                  <a:pt x="909" y="2087"/>
                </a:cubicBezTo>
                <a:cubicBezTo>
                  <a:pt x="875" y="1953"/>
                  <a:pt x="837" y="1820"/>
                  <a:pt x="803" y="1690"/>
                </a:cubicBezTo>
                <a:lnTo>
                  <a:pt x="840" y="1124"/>
                </a:lnTo>
                <a:cubicBezTo>
                  <a:pt x="844" y="1028"/>
                  <a:pt x="851" y="932"/>
                  <a:pt x="857" y="837"/>
                </a:cubicBezTo>
                <a:cubicBezTo>
                  <a:pt x="861" y="789"/>
                  <a:pt x="865" y="741"/>
                  <a:pt x="868" y="694"/>
                </a:cubicBezTo>
                <a:cubicBezTo>
                  <a:pt x="871" y="670"/>
                  <a:pt x="875" y="646"/>
                  <a:pt x="878" y="622"/>
                </a:cubicBezTo>
                <a:cubicBezTo>
                  <a:pt x="881" y="598"/>
                  <a:pt x="881" y="571"/>
                  <a:pt x="895" y="554"/>
                </a:cubicBezTo>
                <a:lnTo>
                  <a:pt x="895" y="554"/>
                </a:lnTo>
                <a:cubicBezTo>
                  <a:pt x="865" y="592"/>
                  <a:pt x="861" y="643"/>
                  <a:pt x="848" y="691"/>
                </a:cubicBezTo>
                <a:cubicBezTo>
                  <a:pt x="837" y="735"/>
                  <a:pt x="827" y="782"/>
                  <a:pt x="820" y="830"/>
                </a:cubicBezTo>
                <a:cubicBezTo>
                  <a:pt x="803" y="926"/>
                  <a:pt x="789" y="1022"/>
                  <a:pt x="779" y="1117"/>
                </a:cubicBezTo>
                <a:cubicBezTo>
                  <a:pt x="762" y="1236"/>
                  <a:pt x="752" y="1353"/>
                  <a:pt x="742" y="1472"/>
                </a:cubicBezTo>
                <a:cubicBezTo>
                  <a:pt x="676" y="1240"/>
                  <a:pt x="612" y="1008"/>
                  <a:pt x="544" y="779"/>
                </a:cubicBezTo>
                <a:lnTo>
                  <a:pt x="427" y="390"/>
                </a:lnTo>
                <a:cubicBezTo>
                  <a:pt x="390" y="261"/>
                  <a:pt x="345" y="130"/>
                  <a:pt x="318"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0" name="Google Shape;1710;p19"/>
          <p:cNvSpPr/>
          <p:nvPr/>
        </p:nvSpPr>
        <p:spPr>
          <a:xfrm>
            <a:off x="1245463" y="3135483"/>
            <a:ext cx="56921" cy="118500"/>
          </a:xfrm>
          <a:custGeom>
            <a:rect b="b" l="l" r="r" t="t"/>
            <a:pathLst>
              <a:path extrusionOk="0" h="1857" w="892">
                <a:moveTo>
                  <a:pt x="350" y="1"/>
                </a:moveTo>
                <a:cubicBezTo>
                  <a:pt x="333" y="1"/>
                  <a:pt x="315" y="2"/>
                  <a:pt x="297" y="5"/>
                </a:cubicBezTo>
                <a:cubicBezTo>
                  <a:pt x="117" y="36"/>
                  <a:pt x="1" y="214"/>
                  <a:pt x="31" y="408"/>
                </a:cubicBezTo>
                <a:lnTo>
                  <a:pt x="206" y="1558"/>
                </a:lnTo>
                <a:cubicBezTo>
                  <a:pt x="237" y="1734"/>
                  <a:pt x="381" y="1857"/>
                  <a:pt x="540" y="1857"/>
                </a:cubicBezTo>
                <a:cubicBezTo>
                  <a:pt x="557" y="1857"/>
                  <a:pt x="574" y="1855"/>
                  <a:pt x="592" y="1852"/>
                </a:cubicBezTo>
                <a:cubicBezTo>
                  <a:pt x="773" y="1821"/>
                  <a:pt x="891" y="1640"/>
                  <a:pt x="858" y="1449"/>
                </a:cubicBezTo>
                <a:lnTo>
                  <a:pt x="683" y="296"/>
                </a:lnTo>
                <a:cubicBezTo>
                  <a:pt x="653" y="123"/>
                  <a:pt x="511" y="1"/>
                  <a:pt x="350"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19"/>
          <p:cNvSpPr/>
          <p:nvPr/>
        </p:nvSpPr>
        <p:spPr>
          <a:xfrm>
            <a:off x="1185160" y="3152584"/>
            <a:ext cx="90422" cy="105737"/>
          </a:xfrm>
          <a:custGeom>
            <a:rect b="b" l="l" r="r" t="t"/>
            <a:pathLst>
              <a:path extrusionOk="0" h="1657" w="1417">
                <a:moveTo>
                  <a:pt x="361" y="0"/>
                </a:moveTo>
                <a:cubicBezTo>
                  <a:pt x="297" y="0"/>
                  <a:pt x="233" y="19"/>
                  <a:pt x="177" y="58"/>
                </a:cubicBezTo>
                <a:cubicBezTo>
                  <a:pt x="31" y="164"/>
                  <a:pt x="0" y="376"/>
                  <a:pt x="113" y="536"/>
                </a:cubicBezTo>
                <a:lnTo>
                  <a:pt x="765" y="1502"/>
                </a:lnTo>
                <a:cubicBezTo>
                  <a:pt x="836" y="1603"/>
                  <a:pt x="947" y="1657"/>
                  <a:pt x="1056" y="1657"/>
                </a:cubicBezTo>
                <a:cubicBezTo>
                  <a:pt x="1120" y="1657"/>
                  <a:pt x="1184" y="1639"/>
                  <a:pt x="1239" y="1601"/>
                </a:cubicBezTo>
                <a:cubicBezTo>
                  <a:pt x="1386" y="1495"/>
                  <a:pt x="1417" y="1280"/>
                  <a:pt x="1304" y="1120"/>
                </a:cubicBezTo>
                <a:lnTo>
                  <a:pt x="653" y="154"/>
                </a:lnTo>
                <a:cubicBezTo>
                  <a:pt x="581" y="55"/>
                  <a:pt x="471" y="0"/>
                  <a:pt x="361"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p19"/>
          <p:cNvSpPr/>
          <p:nvPr/>
        </p:nvSpPr>
        <p:spPr>
          <a:xfrm>
            <a:off x="1150957" y="3189914"/>
            <a:ext cx="105674" cy="92081"/>
          </a:xfrm>
          <a:custGeom>
            <a:rect b="b" l="l" r="r" t="t"/>
            <a:pathLst>
              <a:path extrusionOk="0" h="1443" w="1656">
                <a:moveTo>
                  <a:pt x="366" y="0"/>
                </a:moveTo>
                <a:cubicBezTo>
                  <a:pt x="271" y="0"/>
                  <a:pt x="179" y="39"/>
                  <a:pt x="116" y="115"/>
                </a:cubicBezTo>
                <a:cubicBezTo>
                  <a:pt x="1" y="255"/>
                  <a:pt x="24" y="470"/>
                  <a:pt x="174" y="593"/>
                </a:cubicBezTo>
                <a:lnTo>
                  <a:pt x="1058" y="1357"/>
                </a:lnTo>
                <a:cubicBezTo>
                  <a:pt x="1126" y="1414"/>
                  <a:pt x="1209" y="1443"/>
                  <a:pt x="1291" y="1443"/>
                </a:cubicBezTo>
                <a:cubicBezTo>
                  <a:pt x="1385" y="1443"/>
                  <a:pt x="1477" y="1404"/>
                  <a:pt x="1540" y="1327"/>
                </a:cubicBezTo>
                <a:cubicBezTo>
                  <a:pt x="1655" y="1187"/>
                  <a:pt x="1628" y="975"/>
                  <a:pt x="1479" y="849"/>
                </a:cubicBezTo>
                <a:lnTo>
                  <a:pt x="598" y="84"/>
                </a:lnTo>
                <a:cubicBezTo>
                  <a:pt x="529" y="28"/>
                  <a:pt x="446" y="0"/>
                  <a:pt x="366"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19"/>
          <p:cNvSpPr/>
          <p:nvPr/>
        </p:nvSpPr>
        <p:spPr>
          <a:xfrm>
            <a:off x="1147064" y="3252195"/>
            <a:ext cx="121308" cy="59090"/>
          </a:xfrm>
          <a:custGeom>
            <a:rect b="b" l="l" r="r" t="t"/>
            <a:pathLst>
              <a:path extrusionOk="0" h="926" w="1901">
                <a:moveTo>
                  <a:pt x="371" y="1"/>
                </a:moveTo>
                <a:cubicBezTo>
                  <a:pt x="211" y="1"/>
                  <a:pt x="69" y="105"/>
                  <a:pt x="37" y="258"/>
                </a:cubicBezTo>
                <a:cubicBezTo>
                  <a:pt x="0" y="436"/>
                  <a:pt x="123" y="613"/>
                  <a:pt x="314" y="654"/>
                </a:cubicBezTo>
                <a:lnTo>
                  <a:pt x="1450" y="917"/>
                </a:lnTo>
                <a:cubicBezTo>
                  <a:pt x="1477" y="923"/>
                  <a:pt x="1503" y="926"/>
                  <a:pt x="1530" y="926"/>
                </a:cubicBezTo>
                <a:cubicBezTo>
                  <a:pt x="1690" y="926"/>
                  <a:pt x="1832" y="821"/>
                  <a:pt x="1864" y="668"/>
                </a:cubicBezTo>
                <a:cubicBezTo>
                  <a:pt x="1901" y="490"/>
                  <a:pt x="1778" y="313"/>
                  <a:pt x="1587" y="272"/>
                </a:cubicBezTo>
                <a:lnTo>
                  <a:pt x="451" y="9"/>
                </a:lnTo>
                <a:cubicBezTo>
                  <a:pt x="424" y="4"/>
                  <a:pt x="397" y="1"/>
                  <a:pt x="371"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p19"/>
          <p:cNvSpPr/>
          <p:nvPr/>
        </p:nvSpPr>
        <p:spPr>
          <a:xfrm>
            <a:off x="1276412" y="3177599"/>
            <a:ext cx="95017" cy="107715"/>
          </a:xfrm>
          <a:custGeom>
            <a:rect b="b" l="l" r="r" t="t"/>
            <a:pathLst>
              <a:path extrusionOk="0" h="1688" w="1489">
                <a:moveTo>
                  <a:pt x="1045" y="0"/>
                </a:moveTo>
                <a:cubicBezTo>
                  <a:pt x="920" y="0"/>
                  <a:pt x="797" y="61"/>
                  <a:pt x="724" y="175"/>
                </a:cubicBezTo>
                <a:lnTo>
                  <a:pt x="120" y="1086"/>
                </a:lnTo>
                <a:cubicBezTo>
                  <a:pt x="1" y="1264"/>
                  <a:pt x="52" y="1506"/>
                  <a:pt x="229" y="1622"/>
                </a:cubicBezTo>
                <a:cubicBezTo>
                  <a:pt x="295" y="1667"/>
                  <a:pt x="370" y="1688"/>
                  <a:pt x="444" y="1688"/>
                </a:cubicBezTo>
                <a:cubicBezTo>
                  <a:pt x="569" y="1688"/>
                  <a:pt x="693" y="1627"/>
                  <a:pt x="768" y="1513"/>
                </a:cubicBezTo>
                <a:lnTo>
                  <a:pt x="1369" y="602"/>
                </a:lnTo>
                <a:cubicBezTo>
                  <a:pt x="1489" y="424"/>
                  <a:pt x="1441" y="181"/>
                  <a:pt x="1260" y="66"/>
                </a:cubicBezTo>
                <a:cubicBezTo>
                  <a:pt x="1194" y="21"/>
                  <a:pt x="1119" y="0"/>
                  <a:pt x="1045"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p19"/>
          <p:cNvSpPr/>
          <p:nvPr/>
        </p:nvSpPr>
        <p:spPr>
          <a:xfrm>
            <a:off x="1191478" y="3203315"/>
            <a:ext cx="157744" cy="126732"/>
          </a:xfrm>
          <a:custGeom>
            <a:rect b="b" l="l" r="r" t="t"/>
            <a:pathLst>
              <a:path extrusionOk="0" h="1986" w="2472">
                <a:moveTo>
                  <a:pt x="1328" y="0"/>
                </a:moveTo>
                <a:cubicBezTo>
                  <a:pt x="1239" y="0"/>
                  <a:pt x="1149" y="21"/>
                  <a:pt x="1066" y="62"/>
                </a:cubicBezTo>
                <a:lnTo>
                  <a:pt x="410" y="390"/>
                </a:lnTo>
                <a:cubicBezTo>
                  <a:pt x="119" y="533"/>
                  <a:pt x="1" y="888"/>
                  <a:pt x="144" y="1182"/>
                </a:cubicBezTo>
                <a:lnTo>
                  <a:pt x="382" y="1656"/>
                </a:lnTo>
                <a:cubicBezTo>
                  <a:pt x="486" y="1864"/>
                  <a:pt x="694" y="1985"/>
                  <a:pt x="911" y="1985"/>
                </a:cubicBezTo>
                <a:cubicBezTo>
                  <a:pt x="999" y="1985"/>
                  <a:pt x="1089" y="1965"/>
                  <a:pt x="1175" y="1922"/>
                </a:cubicBezTo>
                <a:lnTo>
                  <a:pt x="2062" y="1478"/>
                </a:lnTo>
                <a:cubicBezTo>
                  <a:pt x="2356" y="1335"/>
                  <a:pt x="2471" y="980"/>
                  <a:pt x="2328" y="687"/>
                </a:cubicBezTo>
                <a:cubicBezTo>
                  <a:pt x="2287" y="608"/>
                  <a:pt x="2229" y="536"/>
                  <a:pt x="2158" y="482"/>
                </a:cubicBezTo>
                <a:lnTo>
                  <a:pt x="1687" y="123"/>
                </a:lnTo>
                <a:cubicBezTo>
                  <a:pt x="1581" y="41"/>
                  <a:pt x="1455" y="0"/>
                  <a:pt x="1328"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p19"/>
          <p:cNvSpPr/>
          <p:nvPr/>
        </p:nvSpPr>
        <p:spPr>
          <a:xfrm>
            <a:off x="1258544" y="3281740"/>
            <a:ext cx="91124" cy="67897"/>
          </a:xfrm>
          <a:custGeom>
            <a:rect b="b" l="l" r="r" t="t"/>
            <a:pathLst>
              <a:path extrusionOk="0" h="1064" w="1428">
                <a:moveTo>
                  <a:pt x="922" y="0"/>
                </a:moveTo>
                <a:lnTo>
                  <a:pt x="1" y="697"/>
                </a:lnTo>
                <a:lnTo>
                  <a:pt x="393" y="1062"/>
                </a:lnTo>
                <a:cubicBezTo>
                  <a:pt x="393" y="1062"/>
                  <a:pt x="403" y="1063"/>
                  <a:pt x="421" y="1063"/>
                </a:cubicBezTo>
                <a:cubicBezTo>
                  <a:pt x="494" y="1063"/>
                  <a:pt x="706" y="1046"/>
                  <a:pt x="1025" y="878"/>
                </a:cubicBezTo>
                <a:cubicBezTo>
                  <a:pt x="1428" y="666"/>
                  <a:pt x="1338" y="465"/>
                  <a:pt x="1338" y="465"/>
                </a:cubicBezTo>
                <a:lnTo>
                  <a:pt x="922" y="0"/>
                </a:ln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19"/>
          <p:cNvSpPr/>
          <p:nvPr/>
        </p:nvSpPr>
        <p:spPr>
          <a:xfrm>
            <a:off x="1253950" y="2400430"/>
            <a:ext cx="1581976" cy="1567873"/>
          </a:xfrm>
          <a:custGeom>
            <a:rect b="b" l="l" r="r" t="t"/>
            <a:pathLst>
              <a:path extrusionOk="0" h="24570" w="24791">
                <a:moveTo>
                  <a:pt x="20783" y="0"/>
                </a:moveTo>
                <a:cubicBezTo>
                  <a:pt x="20264" y="5786"/>
                  <a:pt x="12734" y="10090"/>
                  <a:pt x="11368" y="10391"/>
                </a:cubicBezTo>
                <a:cubicBezTo>
                  <a:pt x="11368" y="10391"/>
                  <a:pt x="10340" y="10766"/>
                  <a:pt x="9231" y="11654"/>
                </a:cubicBezTo>
                <a:cubicBezTo>
                  <a:pt x="8199" y="12479"/>
                  <a:pt x="5482" y="14409"/>
                  <a:pt x="3701" y="14409"/>
                </a:cubicBezTo>
                <a:cubicBezTo>
                  <a:pt x="3574" y="14409"/>
                  <a:pt x="3452" y="14399"/>
                  <a:pt x="3336" y="14378"/>
                </a:cubicBezTo>
                <a:cubicBezTo>
                  <a:pt x="2305" y="14197"/>
                  <a:pt x="1741" y="14033"/>
                  <a:pt x="1455" y="13931"/>
                </a:cubicBezTo>
                <a:cubicBezTo>
                  <a:pt x="1432" y="13923"/>
                  <a:pt x="1409" y="13919"/>
                  <a:pt x="1387" y="13919"/>
                </a:cubicBezTo>
                <a:cubicBezTo>
                  <a:pt x="1296" y="13919"/>
                  <a:pt x="1217" y="13982"/>
                  <a:pt x="1193" y="14078"/>
                </a:cubicBezTo>
                <a:cubicBezTo>
                  <a:pt x="1161" y="14194"/>
                  <a:pt x="1080" y="14323"/>
                  <a:pt x="878" y="14409"/>
                </a:cubicBezTo>
                <a:cubicBezTo>
                  <a:pt x="656" y="14504"/>
                  <a:pt x="438" y="14535"/>
                  <a:pt x="277" y="14542"/>
                </a:cubicBezTo>
                <a:cubicBezTo>
                  <a:pt x="123" y="14549"/>
                  <a:pt x="1" y="14678"/>
                  <a:pt x="8" y="14832"/>
                </a:cubicBezTo>
                <a:cubicBezTo>
                  <a:pt x="38" y="15392"/>
                  <a:pt x="284" y="16600"/>
                  <a:pt x="1762" y="17348"/>
                </a:cubicBezTo>
                <a:cubicBezTo>
                  <a:pt x="3736" y="18344"/>
                  <a:pt x="4114" y="18434"/>
                  <a:pt x="4114" y="18434"/>
                </a:cubicBezTo>
                <a:cubicBezTo>
                  <a:pt x="4114" y="18434"/>
                  <a:pt x="4888" y="17901"/>
                  <a:pt x="5576" y="17901"/>
                </a:cubicBezTo>
                <a:cubicBezTo>
                  <a:pt x="5946" y="17901"/>
                  <a:pt x="6291" y="18055"/>
                  <a:pt x="6477" y="18529"/>
                </a:cubicBezTo>
                <a:cubicBezTo>
                  <a:pt x="7009" y="19888"/>
                  <a:pt x="10635" y="23994"/>
                  <a:pt x="15710" y="24513"/>
                </a:cubicBezTo>
                <a:cubicBezTo>
                  <a:pt x="16083" y="24551"/>
                  <a:pt x="16451" y="24569"/>
                  <a:pt x="16812" y="24569"/>
                </a:cubicBezTo>
                <a:cubicBezTo>
                  <a:pt x="21356" y="24569"/>
                  <a:pt x="24790" y="21718"/>
                  <a:pt x="24312" y="19921"/>
                </a:cubicBezTo>
                <a:cubicBezTo>
                  <a:pt x="23794" y="17980"/>
                  <a:pt x="18459" y="12999"/>
                  <a:pt x="18459" y="12999"/>
                </a:cubicBezTo>
                <a:cubicBezTo>
                  <a:pt x="18459" y="12999"/>
                  <a:pt x="20916" y="10868"/>
                  <a:pt x="22240" y="6769"/>
                </a:cubicBezTo>
                <a:cubicBezTo>
                  <a:pt x="23568" y="2673"/>
                  <a:pt x="22108" y="375"/>
                  <a:pt x="22108" y="375"/>
                </a:cubicBezTo>
                <a:cubicBezTo>
                  <a:pt x="22108" y="375"/>
                  <a:pt x="22015" y="478"/>
                  <a:pt x="21786" y="478"/>
                </a:cubicBezTo>
                <a:cubicBezTo>
                  <a:pt x="21688" y="478"/>
                  <a:pt x="21565" y="459"/>
                  <a:pt x="21415" y="406"/>
                </a:cubicBezTo>
                <a:cubicBezTo>
                  <a:pt x="20909" y="229"/>
                  <a:pt x="20783" y="0"/>
                  <a:pt x="20783" y="0"/>
                </a:cubicBezTo>
                <a:close/>
              </a:path>
            </a:pathLst>
          </a:custGeom>
          <a:solidFill>
            <a:srgbClr val="FF9C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p19"/>
          <p:cNvSpPr/>
          <p:nvPr/>
        </p:nvSpPr>
        <p:spPr>
          <a:xfrm>
            <a:off x="1391210" y="3567236"/>
            <a:ext cx="1576169" cy="495057"/>
          </a:xfrm>
          <a:custGeom>
            <a:rect b="b" l="l" r="r" t="t"/>
            <a:pathLst>
              <a:path extrusionOk="0" h="7758" w="24700">
                <a:moveTo>
                  <a:pt x="6955" y="1"/>
                </a:moveTo>
                <a:cubicBezTo>
                  <a:pt x="4650" y="1"/>
                  <a:pt x="1959" y="776"/>
                  <a:pt x="1871" y="913"/>
                </a:cubicBezTo>
                <a:cubicBezTo>
                  <a:pt x="0" y="3818"/>
                  <a:pt x="6521" y="7078"/>
                  <a:pt x="10781" y="7692"/>
                </a:cubicBezTo>
                <a:cubicBezTo>
                  <a:pt x="11087" y="7736"/>
                  <a:pt x="11421" y="7757"/>
                  <a:pt x="11777" y="7757"/>
                </a:cubicBezTo>
                <a:cubicBezTo>
                  <a:pt x="16392" y="7757"/>
                  <a:pt x="24700" y="4262"/>
                  <a:pt x="22199" y="1876"/>
                </a:cubicBezTo>
                <a:cubicBezTo>
                  <a:pt x="21485" y="1194"/>
                  <a:pt x="20254" y="840"/>
                  <a:pt x="18919" y="840"/>
                </a:cubicBezTo>
                <a:cubicBezTo>
                  <a:pt x="17533" y="840"/>
                  <a:pt x="16035" y="1221"/>
                  <a:pt x="14887" y="2012"/>
                </a:cubicBezTo>
                <a:cubicBezTo>
                  <a:pt x="13286" y="3115"/>
                  <a:pt x="12996" y="4234"/>
                  <a:pt x="12996" y="4234"/>
                </a:cubicBezTo>
                <a:lnTo>
                  <a:pt x="12228" y="2896"/>
                </a:lnTo>
                <a:lnTo>
                  <a:pt x="11296" y="3381"/>
                </a:lnTo>
                <a:lnTo>
                  <a:pt x="10030" y="1118"/>
                </a:lnTo>
                <a:cubicBezTo>
                  <a:pt x="9559" y="274"/>
                  <a:pt x="8325" y="1"/>
                  <a:pt x="6955" y="1"/>
                </a:cubicBezTo>
                <a:close/>
              </a:path>
            </a:pathLst>
          </a:custGeom>
          <a:solidFill>
            <a:srgbClr val="DB83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p19"/>
          <p:cNvSpPr/>
          <p:nvPr/>
        </p:nvSpPr>
        <p:spPr>
          <a:xfrm>
            <a:off x="2333335" y="2384541"/>
            <a:ext cx="498695" cy="845388"/>
          </a:xfrm>
          <a:custGeom>
            <a:rect b="b" l="l" r="r" t="t"/>
            <a:pathLst>
              <a:path extrusionOk="0" h="13248" w="7815">
                <a:moveTo>
                  <a:pt x="5503" y="0"/>
                </a:moveTo>
                <a:lnTo>
                  <a:pt x="5264" y="959"/>
                </a:lnTo>
                <a:cubicBezTo>
                  <a:pt x="5264" y="959"/>
                  <a:pt x="5264" y="959"/>
                  <a:pt x="5265" y="959"/>
                </a:cubicBezTo>
                <a:cubicBezTo>
                  <a:pt x="5390" y="959"/>
                  <a:pt x="6050" y="4052"/>
                  <a:pt x="4476" y="7410"/>
                </a:cubicBezTo>
                <a:cubicBezTo>
                  <a:pt x="3175" y="10182"/>
                  <a:pt x="1483" y="12173"/>
                  <a:pt x="1305" y="12173"/>
                </a:cubicBezTo>
                <a:cubicBezTo>
                  <a:pt x="1304" y="12173"/>
                  <a:pt x="1302" y="12173"/>
                  <a:pt x="1301" y="12173"/>
                </a:cubicBezTo>
                <a:cubicBezTo>
                  <a:pt x="1141" y="12142"/>
                  <a:pt x="0" y="11736"/>
                  <a:pt x="0" y="11736"/>
                </a:cubicBezTo>
                <a:lnTo>
                  <a:pt x="0" y="11736"/>
                </a:lnTo>
                <a:lnTo>
                  <a:pt x="1544" y="13248"/>
                </a:lnTo>
                <a:cubicBezTo>
                  <a:pt x="1544" y="13248"/>
                  <a:pt x="7814" y="9581"/>
                  <a:pt x="7206" y="5660"/>
                </a:cubicBezTo>
                <a:cubicBezTo>
                  <a:pt x="6603" y="1737"/>
                  <a:pt x="5503" y="0"/>
                  <a:pt x="5503" y="0"/>
                </a:cubicBezTo>
                <a:close/>
              </a:path>
            </a:pathLst>
          </a:custGeom>
          <a:solidFill>
            <a:srgbClr val="DB83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0" name="Google Shape;1720;p19"/>
          <p:cNvSpPr/>
          <p:nvPr/>
        </p:nvSpPr>
        <p:spPr>
          <a:xfrm>
            <a:off x="1216301" y="3307010"/>
            <a:ext cx="642464" cy="325444"/>
          </a:xfrm>
          <a:custGeom>
            <a:rect b="b" l="l" r="r" t="t"/>
            <a:pathLst>
              <a:path extrusionOk="0" h="5100" w="10068">
                <a:moveTo>
                  <a:pt x="587" y="0"/>
                </a:moveTo>
                <a:lnTo>
                  <a:pt x="587" y="0"/>
                </a:lnTo>
                <a:cubicBezTo>
                  <a:pt x="1" y="1151"/>
                  <a:pt x="403" y="3923"/>
                  <a:pt x="3192" y="4786"/>
                </a:cubicBezTo>
                <a:cubicBezTo>
                  <a:pt x="3909" y="5009"/>
                  <a:pt x="4714" y="5099"/>
                  <a:pt x="5513" y="5099"/>
                </a:cubicBezTo>
                <a:cubicBezTo>
                  <a:pt x="7820" y="5099"/>
                  <a:pt x="10067" y="4344"/>
                  <a:pt x="9941" y="3844"/>
                </a:cubicBezTo>
                <a:cubicBezTo>
                  <a:pt x="9769" y="3181"/>
                  <a:pt x="8256" y="2519"/>
                  <a:pt x="6521" y="2519"/>
                </a:cubicBezTo>
                <a:cubicBezTo>
                  <a:pt x="6494" y="2519"/>
                  <a:pt x="6468" y="2519"/>
                  <a:pt x="6442" y="2519"/>
                </a:cubicBezTo>
                <a:cubicBezTo>
                  <a:pt x="4674" y="2536"/>
                  <a:pt x="5305" y="3461"/>
                  <a:pt x="4923" y="3540"/>
                </a:cubicBezTo>
                <a:cubicBezTo>
                  <a:pt x="4873" y="3551"/>
                  <a:pt x="4818" y="3556"/>
                  <a:pt x="4756" y="3556"/>
                </a:cubicBezTo>
                <a:cubicBezTo>
                  <a:pt x="4342" y="3556"/>
                  <a:pt x="3638" y="3306"/>
                  <a:pt x="2377" y="2653"/>
                </a:cubicBezTo>
                <a:cubicBezTo>
                  <a:pt x="929" y="1902"/>
                  <a:pt x="587" y="0"/>
                  <a:pt x="587" y="0"/>
                </a:cubicBezTo>
                <a:close/>
              </a:path>
            </a:pathLst>
          </a:custGeom>
          <a:solidFill>
            <a:srgbClr val="DB83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p19"/>
          <p:cNvSpPr/>
          <p:nvPr/>
        </p:nvSpPr>
        <p:spPr>
          <a:xfrm>
            <a:off x="1782252" y="3127442"/>
            <a:ext cx="192586" cy="270054"/>
          </a:xfrm>
          <a:custGeom>
            <a:rect b="b" l="l" r="r" t="t"/>
            <a:pathLst>
              <a:path extrusionOk="0" h="4232" w="3018">
                <a:moveTo>
                  <a:pt x="3006" y="1"/>
                </a:moveTo>
                <a:cubicBezTo>
                  <a:pt x="3001" y="1"/>
                  <a:pt x="2992" y="2"/>
                  <a:pt x="2980" y="5"/>
                </a:cubicBezTo>
                <a:cubicBezTo>
                  <a:pt x="2982" y="10"/>
                  <a:pt x="2982" y="17"/>
                  <a:pt x="2981" y="25"/>
                </a:cubicBezTo>
                <a:lnTo>
                  <a:pt x="2981" y="25"/>
                </a:lnTo>
                <a:cubicBezTo>
                  <a:pt x="3008" y="8"/>
                  <a:pt x="3017" y="1"/>
                  <a:pt x="3006" y="1"/>
                </a:cubicBezTo>
                <a:close/>
                <a:moveTo>
                  <a:pt x="2981" y="25"/>
                </a:moveTo>
                <a:cubicBezTo>
                  <a:pt x="2789" y="142"/>
                  <a:pt x="1700" y="701"/>
                  <a:pt x="860" y="2053"/>
                </a:cubicBezTo>
                <a:cubicBezTo>
                  <a:pt x="0" y="3436"/>
                  <a:pt x="54" y="4231"/>
                  <a:pt x="54" y="4231"/>
                </a:cubicBezTo>
                <a:cubicBezTo>
                  <a:pt x="1311" y="1794"/>
                  <a:pt x="2939" y="273"/>
                  <a:pt x="2981" y="25"/>
                </a:cubicBezTo>
                <a:close/>
              </a:path>
            </a:pathLst>
          </a:custGeom>
          <a:solidFill>
            <a:srgbClr val="DB83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p19"/>
          <p:cNvSpPr/>
          <p:nvPr/>
        </p:nvSpPr>
        <p:spPr>
          <a:xfrm>
            <a:off x="2186503" y="2400430"/>
            <a:ext cx="532643" cy="829499"/>
          </a:xfrm>
          <a:custGeom>
            <a:rect b="b" l="l" r="r" t="t"/>
            <a:pathLst>
              <a:path extrusionOk="0" h="12999" w="8347">
                <a:moveTo>
                  <a:pt x="6169" y="0"/>
                </a:moveTo>
                <a:cubicBezTo>
                  <a:pt x="6162" y="92"/>
                  <a:pt x="6152" y="188"/>
                  <a:pt x="6139" y="279"/>
                </a:cubicBezTo>
                <a:cubicBezTo>
                  <a:pt x="6265" y="266"/>
                  <a:pt x="6377" y="259"/>
                  <a:pt x="6473" y="259"/>
                </a:cubicBezTo>
                <a:cubicBezTo>
                  <a:pt x="6237" y="123"/>
                  <a:pt x="6169" y="0"/>
                  <a:pt x="6169" y="0"/>
                </a:cubicBezTo>
                <a:close/>
                <a:moveTo>
                  <a:pt x="6449" y="2997"/>
                </a:moveTo>
                <a:cubicBezTo>
                  <a:pt x="6473" y="3127"/>
                  <a:pt x="6487" y="3254"/>
                  <a:pt x="6497" y="3380"/>
                </a:cubicBezTo>
                <a:cubicBezTo>
                  <a:pt x="6490" y="3254"/>
                  <a:pt x="6473" y="3127"/>
                  <a:pt x="6449" y="2997"/>
                </a:cubicBezTo>
                <a:close/>
                <a:moveTo>
                  <a:pt x="6869" y="430"/>
                </a:moveTo>
                <a:lnTo>
                  <a:pt x="6869" y="430"/>
                </a:lnTo>
                <a:cubicBezTo>
                  <a:pt x="7104" y="782"/>
                  <a:pt x="7101" y="1580"/>
                  <a:pt x="7094" y="1662"/>
                </a:cubicBezTo>
                <a:cubicBezTo>
                  <a:pt x="7087" y="1765"/>
                  <a:pt x="6623" y="1843"/>
                  <a:pt x="6538" y="1861"/>
                </a:cubicBezTo>
                <a:cubicBezTo>
                  <a:pt x="6452" y="1877"/>
                  <a:pt x="6596" y="2212"/>
                  <a:pt x="6623" y="2355"/>
                </a:cubicBezTo>
                <a:cubicBezTo>
                  <a:pt x="6643" y="2471"/>
                  <a:pt x="6660" y="2584"/>
                  <a:pt x="6397" y="2673"/>
                </a:cubicBezTo>
                <a:cubicBezTo>
                  <a:pt x="6500" y="3011"/>
                  <a:pt x="6569" y="3366"/>
                  <a:pt x="6561" y="3720"/>
                </a:cubicBezTo>
                <a:cubicBezTo>
                  <a:pt x="6561" y="3898"/>
                  <a:pt x="6528" y="4076"/>
                  <a:pt x="6483" y="4250"/>
                </a:cubicBezTo>
                <a:cubicBezTo>
                  <a:pt x="6421" y="4417"/>
                  <a:pt x="6353" y="4581"/>
                  <a:pt x="6244" y="4724"/>
                </a:cubicBezTo>
                <a:cubicBezTo>
                  <a:pt x="6134" y="4875"/>
                  <a:pt x="6005" y="5004"/>
                  <a:pt x="5858" y="5117"/>
                </a:cubicBezTo>
                <a:cubicBezTo>
                  <a:pt x="5885" y="5229"/>
                  <a:pt x="5906" y="5356"/>
                  <a:pt x="5926" y="5499"/>
                </a:cubicBezTo>
                <a:cubicBezTo>
                  <a:pt x="6203" y="7564"/>
                  <a:pt x="1124" y="9882"/>
                  <a:pt x="89" y="10166"/>
                </a:cubicBezTo>
                <a:cubicBezTo>
                  <a:pt x="59" y="10176"/>
                  <a:pt x="28" y="10183"/>
                  <a:pt x="1" y="10193"/>
                </a:cubicBezTo>
                <a:cubicBezTo>
                  <a:pt x="407" y="10384"/>
                  <a:pt x="1270" y="10794"/>
                  <a:pt x="1612" y="11005"/>
                </a:cubicBezTo>
                <a:cubicBezTo>
                  <a:pt x="1915" y="11196"/>
                  <a:pt x="2263" y="11480"/>
                  <a:pt x="2595" y="11774"/>
                </a:cubicBezTo>
                <a:lnTo>
                  <a:pt x="2301" y="11487"/>
                </a:lnTo>
                <a:lnTo>
                  <a:pt x="2301" y="11487"/>
                </a:lnTo>
                <a:cubicBezTo>
                  <a:pt x="2301" y="11487"/>
                  <a:pt x="3442" y="11893"/>
                  <a:pt x="3602" y="11924"/>
                </a:cubicBezTo>
                <a:lnTo>
                  <a:pt x="3605" y="11924"/>
                </a:lnTo>
                <a:cubicBezTo>
                  <a:pt x="3786" y="11924"/>
                  <a:pt x="5476" y="9934"/>
                  <a:pt x="6777" y="7161"/>
                </a:cubicBezTo>
                <a:cubicBezTo>
                  <a:pt x="8346" y="3806"/>
                  <a:pt x="7691" y="710"/>
                  <a:pt x="7565" y="710"/>
                </a:cubicBezTo>
                <a:lnTo>
                  <a:pt x="7568" y="689"/>
                </a:lnTo>
                <a:lnTo>
                  <a:pt x="7207" y="478"/>
                </a:lnTo>
                <a:lnTo>
                  <a:pt x="7172" y="478"/>
                </a:lnTo>
                <a:cubicBezTo>
                  <a:pt x="7091" y="478"/>
                  <a:pt x="6991" y="464"/>
                  <a:pt x="6869" y="430"/>
                </a:cubicBezTo>
                <a:close/>
                <a:moveTo>
                  <a:pt x="3834" y="12989"/>
                </a:moveTo>
                <a:lnTo>
                  <a:pt x="3845" y="12999"/>
                </a:lnTo>
                <a:cubicBezTo>
                  <a:pt x="3845" y="12995"/>
                  <a:pt x="3841" y="12992"/>
                  <a:pt x="3834" y="12989"/>
                </a:cubicBezTo>
                <a:close/>
              </a:path>
            </a:pathLst>
          </a:custGeom>
          <a:solidFill>
            <a:srgbClr val="FA91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p19"/>
          <p:cNvSpPr/>
          <p:nvPr/>
        </p:nvSpPr>
        <p:spPr>
          <a:xfrm>
            <a:off x="2333335" y="2444397"/>
            <a:ext cx="385810" cy="785532"/>
          </a:xfrm>
          <a:custGeom>
            <a:rect b="b" l="l" r="r" t="t"/>
            <a:pathLst>
              <a:path extrusionOk="0" h="12310" w="6046">
                <a:moveTo>
                  <a:pt x="5267" y="0"/>
                </a:moveTo>
                <a:lnTo>
                  <a:pt x="5264" y="21"/>
                </a:lnTo>
                <a:cubicBezTo>
                  <a:pt x="5390" y="21"/>
                  <a:pt x="6045" y="3117"/>
                  <a:pt x="4476" y="6472"/>
                </a:cubicBezTo>
                <a:cubicBezTo>
                  <a:pt x="3175" y="9245"/>
                  <a:pt x="1485" y="11235"/>
                  <a:pt x="1304" y="11235"/>
                </a:cubicBezTo>
                <a:lnTo>
                  <a:pt x="1301" y="11235"/>
                </a:lnTo>
                <a:cubicBezTo>
                  <a:pt x="1141" y="11204"/>
                  <a:pt x="0" y="10798"/>
                  <a:pt x="0" y="10798"/>
                </a:cubicBezTo>
                <a:lnTo>
                  <a:pt x="0" y="10798"/>
                </a:lnTo>
                <a:lnTo>
                  <a:pt x="294" y="11085"/>
                </a:lnTo>
                <a:cubicBezTo>
                  <a:pt x="909" y="11634"/>
                  <a:pt x="1454" y="12218"/>
                  <a:pt x="1533" y="12300"/>
                </a:cubicBezTo>
                <a:lnTo>
                  <a:pt x="1544" y="12310"/>
                </a:lnTo>
                <a:cubicBezTo>
                  <a:pt x="1544" y="12310"/>
                  <a:pt x="1802" y="12081"/>
                  <a:pt x="2202" y="11638"/>
                </a:cubicBezTo>
                <a:cubicBezTo>
                  <a:pt x="2878" y="10863"/>
                  <a:pt x="3967" y="9391"/>
                  <a:pt x="4971" y="7036"/>
                </a:cubicBezTo>
                <a:cubicBezTo>
                  <a:pt x="6018" y="4578"/>
                  <a:pt x="5896" y="2311"/>
                  <a:pt x="5705" y="1086"/>
                </a:cubicBezTo>
                <a:cubicBezTo>
                  <a:pt x="5650" y="844"/>
                  <a:pt x="5588" y="632"/>
                  <a:pt x="5527" y="451"/>
                </a:cubicBezTo>
                <a:cubicBezTo>
                  <a:pt x="5476" y="301"/>
                  <a:pt x="5424" y="171"/>
                  <a:pt x="5380" y="66"/>
                </a:cubicBezTo>
                <a:lnTo>
                  <a:pt x="5267" y="0"/>
                </a:lnTo>
                <a:close/>
              </a:path>
            </a:pathLst>
          </a:custGeom>
          <a:solidFill>
            <a:srgbClr val="D679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p19"/>
          <p:cNvSpPr/>
          <p:nvPr/>
        </p:nvSpPr>
        <p:spPr>
          <a:xfrm>
            <a:off x="1985877" y="3622688"/>
            <a:ext cx="669457" cy="956103"/>
          </a:xfrm>
          <a:custGeom>
            <a:rect b="b" l="l" r="r" t="t"/>
            <a:pathLst>
              <a:path extrusionOk="0" h="14983" w="10491">
                <a:moveTo>
                  <a:pt x="8952" y="0"/>
                </a:moveTo>
                <a:cubicBezTo>
                  <a:pt x="8564" y="0"/>
                  <a:pt x="7365" y="58"/>
                  <a:pt x="6200" y="710"/>
                </a:cubicBezTo>
                <a:cubicBezTo>
                  <a:pt x="4783" y="1501"/>
                  <a:pt x="4312" y="2236"/>
                  <a:pt x="4326" y="2355"/>
                </a:cubicBezTo>
                <a:cubicBezTo>
                  <a:pt x="4886" y="7199"/>
                  <a:pt x="929" y="11824"/>
                  <a:pt x="86" y="12746"/>
                </a:cubicBezTo>
                <a:cubicBezTo>
                  <a:pt x="0" y="12839"/>
                  <a:pt x="8" y="12982"/>
                  <a:pt x="99" y="13070"/>
                </a:cubicBezTo>
                <a:lnTo>
                  <a:pt x="2080" y="14920"/>
                </a:lnTo>
                <a:cubicBezTo>
                  <a:pt x="2126" y="14963"/>
                  <a:pt x="2181" y="14982"/>
                  <a:pt x="2235" y="14982"/>
                </a:cubicBezTo>
                <a:cubicBezTo>
                  <a:pt x="2357" y="14982"/>
                  <a:pt x="2473" y="14884"/>
                  <a:pt x="2469" y="14740"/>
                </a:cubicBezTo>
                <a:lnTo>
                  <a:pt x="2417" y="13614"/>
                </a:lnTo>
                <a:cubicBezTo>
                  <a:pt x="2414" y="13528"/>
                  <a:pt x="2455" y="13450"/>
                  <a:pt x="2527" y="13405"/>
                </a:cubicBezTo>
                <a:cubicBezTo>
                  <a:pt x="2981" y="13129"/>
                  <a:pt x="4736" y="11975"/>
                  <a:pt x="7388" y="9165"/>
                </a:cubicBezTo>
                <a:cubicBezTo>
                  <a:pt x="10491" y="5875"/>
                  <a:pt x="9081" y="3"/>
                  <a:pt x="9081" y="3"/>
                </a:cubicBezTo>
                <a:cubicBezTo>
                  <a:pt x="9081" y="3"/>
                  <a:pt x="9035" y="0"/>
                  <a:pt x="8952"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5" name="Google Shape;1725;p19"/>
          <p:cNvSpPr/>
          <p:nvPr/>
        </p:nvSpPr>
        <p:spPr>
          <a:xfrm>
            <a:off x="1735988" y="4112064"/>
            <a:ext cx="671882" cy="563656"/>
          </a:xfrm>
          <a:custGeom>
            <a:rect b="b" l="l" r="r" t="t"/>
            <a:pathLst>
              <a:path extrusionOk="0" h="8833" w="10529">
                <a:moveTo>
                  <a:pt x="6965" y="1"/>
                </a:moveTo>
                <a:cubicBezTo>
                  <a:pt x="6965" y="1"/>
                  <a:pt x="1" y="6258"/>
                  <a:pt x="3944" y="8515"/>
                </a:cubicBezTo>
                <a:cubicBezTo>
                  <a:pt x="4330" y="8735"/>
                  <a:pt x="4716" y="8833"/>
                  <a:pt x="5097" y="8833"/>
                </a:cubicBezTo>
                <a:cubicBezTo>
                  <a:pt x="7964" y="8833"/>
                  <a:pt x="10529" y="3302"/>
                  <a:pt x="10529" y="3302"/>
                </a:cubicBezTo>
                <a:cubicBezTo>
                  <a:pt x="10529" y="3302"/>
                  <a:pt x="7111" y="29"/>
                  <a:pt x="6965" y="1"/>
                </a:cubicBezTo>
                <a:close/>
              </a:path>
            </a:pathLst>
          </a:custGeom>
          <a:solidFill>
            <a:srgbClr val="FF9C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p19"/>
          <p:cNvSpPr/>
          <p:nvPr/>
        </p:nvSpPr>
        <p:spPr>
          <a:xfrm>
            <a:off x="2600390" y="2266552"/>
            <a:ext cx="49072" cy="119393"/>
          </a:xfrm>
          <a:custGeom>
            <a:rect b="b" l="l" r="r" t="t"/>
            <a:pathLst>
              <a:path extrusionOk="0" h="1871" w="769">
                <a:moveTo>
                  <a:pt x="424" y="0"/>
                </a:moveTo>
                <a:cubicBezTo>
                  <a:pt x="254" y="0"/>
                  <a:pt x="109" y="142"/>
                  <a:pt x="92" y="326"/>
                </a:cubicBezTo>
                <a:lnTo>
                  <a:pt x="17" y="1490"/>
                </a:lnTo>
                <a:cubicBezTo>
                  <a:pt x="1" y="1681"/>
                  <a:pt x="137" y="1852"/>
                  <a:pt x="318" y="1870"/>
                </a:cubicBezTo>
                <a:cubicBezTo>
                  <a:pt x="325" y="1870"/>
                  <a:pt x="333" y="1870"/>
                  <a:pt x="341" y="1870"/>
                </a:cubicBezTo>
                <a:cubicBezTo>
                  <a:pt x="512" y="1870"/>
                  <a:pt x="660" y="1731"/>
                  <a:pt x="677" y="1545"/>
                </a:cubicBezTo>
                <a:lnTo>
                  <a:pt x="751" y="381"/>
                </a:lnTo>
                <a:cubicBezTo>
                  <a:pt x="768" y="186"/>
                  <a:pt x="632" y="16"/>
                  <a:pt x="451" y="2"/>
                </a:cubicBezTo>
                <a:cubicBezTo>
                  <a:pt x="442" y="1"/>
                  <a:pt x="433" y="0"/>
                  <a:pt x="424"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p19"/>
          <p:cNvSpPr/>
          <p:nvPr/>
        </p:nvSpPr>
        <p:spPr>
          <a:xfrm>
            <a:off x="2626553" y="2278485"/>
            <a:ext cx="85190" cy="109438"/>
          </a:xfrm>
          <a:custGeom>
            <a:rect b="b" l="l" r="r" t="t"/>
            <a:pathLst>
              <a:path extrusionOk="0" h="1715" w="1335">
                <a:moveTo>
                  <a:pt x="971" y="1"/>
                </a:moveTo>
                <a:cubicBezTo>
                  <a:pt x="852" y="1"/>
                  <a:pt x="733" y="66"/>
                  <a:pt x="666" y="180"/>
                </a:cubicBezTo>
                <a:lnTo>
                  <a:pt x="99" y="1201"/>
                </a:lnTo>
                <a:cubicBezTo>
                  <a:pt x="0" y="1368"/>
                  <a:pt x="48" y="1580"/>
                  <a:pt x="208" y="1672"/>
                </a:cubicBezTo>
                <a:cubicBezTo>
                  <a:pt x="258" y="1701"/>
                  <a:pt x="312" y="1715"/>
                  <a:pt x="366" y="1715"/>
                </a:cubicBezTo>
                <a:cubicBezTo>
                  <a:pt x="483" y="1715"/>
                  <a:pt x="601" y="1649"/>
                  <a:pt x="669" y="1532"/>
                </a:cubicBezTo>
                <a:lnTo>
                  <a:pt x="1236" y="515"/>
                </a:lnTo>
                <a:cubicBezTo>
                  <a:pt x="1335" y="347"/>
                  <a:pt x="1287" y="136"/>
                  <a:pt x="1130" y="44"/>
                </a:cubicBezTo>
                <a:cubicBezTo>
                  <a:pt x="1080" y="15"/>
                  <a:pt x="1026" y="1"/>
                  <a:pt x="971"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p19"/>
          <p:cNvSpPr/>
          <p:nvPr/>
        </p:nvSpPr>
        <p:spPr>
          <a:xfrm>
            <a:off x="2648057" y="2312752"/>
            <a:ext cx="100313" cy="96995"/>
          </a:xfrm>
          <a:custGeom>
            <a:rect b="b" l="l" r="r" t="t"/>
            <a:pathLst>
              <a:path extrusionOk="0" h="1520" w="1572">
                <a:moveTo>
                  <a:pt x="1217" y="1"/>
                </a:moveTo>
                <a:cubicBezTo>
                  <a:pt x="1126" y="1"/>
                  <a:pt x="1033" y="36"/>
                  <a:pt x="960" y="107"/>
                </a:cubicBezTo>
                <a:lnTo>
                  <a:pt x="148" y="944"/>
                </a:lnTo>
                <a:cubicBezTo>
                  <a:pt x="12" y="1080"/>
                  <a:pt x="1" y="1295"/>
                  <a:pt x="130" y="1425"/>
                </a:cubicBezTo>
                <a:cubicBezTo>
                  <a:pt x="194" y="1488"/>
                  <a:pt x="277" y="1520"/>
                  <a:pt x="362" y="1520"/>
                </a:cubicBezTo>
                <a:cubicBezTo>
                  <a:pt x="451" y="1520"/>
                  <a:pt x="542" y="1485"/>
                  <a:pt x="612" y="1415"/>
                </a:cubicBezTo>
                <a:lnTo>
                  <a:pt x="1428" y="579"/>
                </a:lnTo>
                <a:cubicBezTo>
                  <a:pt x="1564" y="438"/>
                  <a:pt x="1571" y="224"/>
                  <a:pt x="1445" y="94"/>
                </a:cubicBezTo>
                <a:cubicBezTo>
                  <a:pt x="1383" y="31"/>
                  <a:pt x="1301" y="1"/>
                  <a:pt x="1217"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p19"/>
          <p:cNvSpPr/>
          <p:nvPr/>
        </p:nvSpPr>
        <p:spPr>
          <a:xfrm>
            <a:off x="2638039" y="2374586"/>
            <a:ext cx="120606" cy="65408"/>
          </a:xfrm>
          <a:custGeom>
            <a:rect b="b" l="l" r="r" t="t"/>
            <a:pathLst>
              <a:path extrusionOk="0" h="1025" w="1890">
                <a:moveTo>
                  <a:pt x="1510" y="0"/>
                </a:moveTo>
                <a:cubicBezTo>
                  <a:pt x="1475" y="0"/>
                  <a:pt x="1439" y="5"/>
                  <a:pt x="1404" y="16"/>
                </a:cubicBezTo>
                <a:lnTo>
                  <a:pt x="295" y="377"/>
                </a:lnTo>
                <a:cubicBezTo>
                  <a:pt x="107" y="432"/>
                  <a:pt x="1" y="620"/>
                  <a:pt x="52" y="794"/>
                </a:cubicBezTo>
                <a:cubicBezTo>
                  <a:pt x="97" y="935"/>
                  <a:pt x="232" y="1024"/>
                  <a:pt x="380" y="1024"/>
                </a:cubicBezTo>
                <a:cubicBezTo>
                  <a:pt x="415" y="1024"/>
                  <a:pt x="450" y="1019"/>
                  <a:pt x="486" y="1009"/>
                </a:cubicBezTo>
                <a:lnTo>
                  <a:pt x="1595" y="648"/>
                </a:lnTo>
                <a:cubicBezTo>
                  <a:pt x="1783" y="593"/>
                  <a:pt x="1889" y="405"/>
                  <a:pt x="1837" y="231"/>
                </a:cubicBezTo>
                <a:cubicBezTo>
                  <a:pt x="1793" y="90"/>
                  <a:pt x="1657" y="0"/>
                  <a:pt x="1510"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p19"/>
          <p:cNvSpPr/>
          <p:nvPr/>
        </p:nvSpPr>
        <p:spPr>
          <a:xfrm>
            <a:off x="2528537" y="2315050"/>
            <a:ext cx="99356" cy="104270"/>
          </a:xfrm>
          <a:custGeom>
            <a:rect b="b" l="l" r="r" t="t"/>
            <a:pathLst>
              <a:path extrusionOk="0" h="1634" w="1557">
                <a:moveTo>
                  <a:pt x="439" y="1"/>
                </a:moveTo>
                <a:cubicBezTo>
                  <a:pt x="354" y="1"/>
                  <a:pt x="269" y="28"/>
                  <a:pt x="198" y="85"/>
                </a:cubicBezTo>
                <a:cubicBezTo>
                  <a:pt x="27" y="218"/>
                  <a:pt x="0" y="461"/>
                  <a:pt x="133" y="628"/>
                </a:cubicBezTo>
                <a:lnTo>
                  <a:pt x="812" y="1485"/>
                </a:lnTo>
                <a:cubicBezTo>
                  <a:pt x="889" y="1583"/>
                  <a:pt x="1003" y="1634"/>
                  <a:pt x="1118" y="1634"/>
                </a:cubicBezTo>
                <a:cubicBezTo>
                  <a:pt x="1203" y="1634"/>
                  <a:pt x="1288" y="1606"/>
                  <a:pt x="1359" y="1549"/>
                </a:cubicBezTo>
                <a:cubicBezTo>
                  <a:pt x="1526" y="1417"/>
                  <a:pt x="1557" y="1171"/>
                  <a:pt x="1423" y="1003"/>
                </a:cubicBezTo>
                <a:lnTo>
                  <a:pt x="741" y="147"/>
                </a:lnTo>
                <a:cubicBezTo>
                  <a:pt x="664" y="51"/>
                  <a:pt x="552" y="1"/>
                  <a:pt x="439"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p19"/>
          <p:cNvSpPr/>
          <p:nvPr/>
        </p:nvSpPr>
        <p:spPr>
          <a:xfrm>
            <a:off x="2555976" y="2334895"/>
            <a:ext cx="156660" cy="124179"/>
          </a:xfrm>
          <a:custGeom>
            <a:rect b="b" l="l" r="r" t="t"/>
            <a:pathLst>
              <a:path extrusionOk="0" h="1946" w="2455">
                <a:moveTo>
                  <a:pt x="1108" y="0"/>
                </a:moveTo>
                <a:cubicBezTo>
                  <a:pt x="963" y="0"/>
                  <a:pt x="821" y="53"/>
                  <a:pt x="710" y="153"/>
                </a:cubicBezTo>
                <a:lnTo>
                  <a:pt x="270" y="553"/>
                </a:lnTo>
                <a:cubicBezTo>
                  <a:pt x="205" y="614"/>
                  <a:pt x="150" y="689"/>
                  <a:pt x="119" y="771"/>
                </a:cubicBezTo>
                <a:cubicBezTo>
                  <a:pt x="0" y="1075"/>
                  <a:pt x="147" y="1420"/>
                  <a:pt x="451" y="1539"/>
                </a:cubicBezTo>
                <a:lnTo>
                  <a:pt x="1373" y="1905"/>
                </a:lnTo>
                <a:cubicBezTo>
                  <a:pt x="1443" y="1932"/>
                  <a:pt x="1516" y="1945"/>
                  <a:pt x="1588" y="1945"/>
                </a:cubicBezTo>
                <a:cubicBezTo>
                  <a:pt x="1824" y="1945"/>
                  <a:pt x="2048" y="1803"/>
                  <a:pt x="2140" y="1569"/>
                </a:cubicBezTo>
                <a:lnTo>
                  <a:pt x="2335" y="1075"/>
                </a:lnTo>
                <a:cubicBezTo>
                  <a:pt x="2454" y="771"/>
                  <a:pt x="2307" y="430"/>
                  <a:pt x="2003" y="310"/>
                </a:cubicBezTo>
                <a:lnTo>
                  <a:pt x="1324" y="41"/>
                </a:lnTo>
                <a:cubicBezTo>
                  <a:pt x="1254" y="13"/>
                  <a:pt x="1180" y="0"/>
                  <a:pt x="1108"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2" name="Google Shape;1732;p19"/>
          <p:cNvSpPr/>
          <p:nvPr/>
        </p:nvSpPr>
        <p:spPr>
          <a:xfrm>
            <a:off x="1480292" y="2209759"/>
            <a:ext cx="1102106" cy="967461"/>
          </a:xfrm>
          <a:custGeom>
            <a:rect b="b" l="l" r="r" t="t"/>
            <a:pathLst>
              <a:path extrusionOk="0" h="15161" w="17271">
                <a:moveTo>
                  <a:pt x="9315" y="1"/>
                </a:moveTo>
                <a:cubicBezTo>
                  <a:pt x="3965" y="1"/>
                  <a:pt x="632" y="6435"/>
                  <a:pt x="3226" y="8716"/>
                </a:cubicBezTo>
                <a:lnTo>
                  <a:pt x="3179" y="8692"/>
                </a:lnTo>
                <a:cubicBezTo>
                  <a:pt x="3179" y="8692"/>
                  <a:pt x="2550" y="8315"/>
                  <a:pt x="1877" y="8315"/>
                </a:cubicBezTo>
                <a:cubicBezTo>
                  <a:pt x="1312" y="8315"/>
                  <a:pt x="716" y="8580"/>
                  <a:pt x="434" y="9555"/>
                </a:cubicBezTo>
                <a:cubicBezTo>
                  <a:pt x="1" y="11051"/>
                  <a:pt x="1062" y="11600"/>
                  <a:pt x="2568" y="11621"/>
                </a:cubicBezTo>
                <a:cubicBezTo>
                  <a:pt x="3100" y="11628"/>
                  <a:pt x="4008" y="11843"/>
                  <a:pt x="4462" y="11956"/>
                </a:cubicBezTo>
                <a:cubicBezTo>
                  <a:pt x="5869" y="12293"/>
                  <a:pt x="7165" y="12352"/>
                  <a:pt x="7931" y="13471"/>
                </a:cubicBezTo>
                <a:lnTo>
                  <a:pt x="8139" y="14304"/>
                </a:lnTo>
                <a:lnTo>
                  <a:pt x="9777" y="15161"/>
                </a:lnTo>
                <a:lnTo>
                  <a:pt x="10784" y="13983"/>
                </a:lnTo>
                <a:cubicBezTo>
                  <a:pt x="10784" y="13983"/>
                  <a:pt x="10289" y="13393"/>
                  <a:pt x="11156" y="13154"/>
                </a:cubicBezTo>
                <a:cubicBezTo>
                  <a:pt x="12191" y="12870"/>
                  <a:pt x="17270" y="10552"/>
                  <a:pt x="16993" y="8487"/>
                </a:cubicBezTo>
                <a:cubicBezTo>
                  <a:pt x="16721" y="6446"/>
                  <a:pt x="15642" y="7357"/>
                  <a:pt x="15922" y="5575"/>
                </a:cubicBezTo>
                <a:cubicBezTo>
                  <a:pt x="16202" y="3793"/>
                  <a:pt x="15884" y="715"/>
                  <a:pt x="10091" y="45"/>
                </a:cubicBezTo>
                <a:cubicBezTo>
                  <a:pt x="9828" y="15"/>
                  <a:pt x="9570" y="1"/>
                  <a:pt x="9315"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3" name="Google Shape;1733;p19"/>
          <p:cNvSpPr/>
          <p:nvPr/>
        </p:nvSpPr>
        <p:spPr>
          <a:xfrm>
            <a:off x="1971775" y="3059929"/>
            <a:ext cx="196734" cy="134708"/>
          </a:xfrm>
          <a:custGeom>
            <a:rect b="b" l="l" r="r" t="t"/>
            <a:pathLst>
              <a:path extrusionOk="0" h="2111" w="3083">
                <a:moveTo>
                  <a:pt x="2" y="1"/>
                </a:moveTo>
                <a:cubicBezTo>
                  <a:pt x="1" y="1"/>
                  <a:pt x="1" y="1"/>
                  <a:pt x="0" y="1"/>
                </a:cubicBezTo>
                <a:lnTo>
                  <a:pt x="106" y="1254"/>
                </a:lnTo>
                <a:lnTo>
                  <a:pt x="2031" y="2111"/>
                </a:lnTo>
                <a:lnTo>
                  <a:pt x="3082" y="660"/>
                </a:lnTo>
                <a:lnTo>
                  <a:pt x="3082" y="660"/>
                </a:lnTo>
                <a:cubicBezTo>
                  <a:pt x="3082" y="661"/>
                  <a:pt x="2140" y="1623"/>
                  <a:pt x="2031" y="1674"/>
                </a:cubicBezTo>
                <a:cubicBezTo>
                  <a:pt x="2028" y="1675"/>
                  <a:pt x="2024" y="1676"/>
                  <a:pt x="2019" y="1676"/>
                </a:cubicBezTo>
                <a:cubicBezTo>
                  <a:pt x="1853" y="1676"/>
                  <a:pt x="741" y="869"/>
                  <a:pt x="741" y="869"/>
                </a:cubicBezTo>
                <a:cubicBezTo>
                  <a:pt x="741" y="869"/>
                  <a:pt x="119" y="1"/>
                  <a:pt x="2" y="1"/>
                </a:cubicBezTo>
                <a:close/>
              </a:path>
            </a:pathLst>
          </a:custGeom>
          <a:solidFill>
            <a:srgbClr val="EA9A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p19"/>
          <p:cNvSpPr/>
          <p:nvPr/>
        </p:nvSpPr>
        <p:spPr>
          <a:xfrm>
            <a:off x="2077129" y="2256151"/>
            <a:ext cx="342290" cy="186588"/>
          </a:xfrm>
          <a:custGeom>
            <a:rect b="b" l="l" r="r" t="t"/>
            <a:pathLst>
              <a:path extrusionOk="0" h="2924" w="5364">
                <a:moveTo>
                  <a:pt x="38" y="1"/>
                </a:moveTo>
                <a:cubicBezTo>
                  <a:pt x="24" y="1"/>
                  <a:pt x="11" y="1"/>
                  <a:pt x="1" y="5"/>
                </a:cubicBezTo>
                <a:cubicBezTo>
                  <a:pt x="76" y="237"/>
                  <a:pt x="342" y="790"/>
                  <a:pt x="1247" y="1001"/>
                </a:cubicBezTo>
                <a:cubicBezTo>
                  <a:pt x="2268" y="1237"/>
                  <a:pt x="4360" y="2028"/>
                  <a:pt x="5272" y="2923"/>
                </a:cubicBezTo>
                <a:cubicBezTo>
                  <a:pt x="5302" y="2920"/>
                  <a:pt x="5333" y="2913"/>
                  <a:pt x="5364" y="2909"/>
                </a:cubicBezTo>
                <a:cubicBezTo>
                  <a:pt x="5015" y="2384"/>
                  <a:pt x="4589" y="1930"/>
                  <a:pt x="4084" y="1694"/>
                </a:cubicBezTo>
                <a:cubicBezTo>
                  <a:pt x="2564" y="991"/>
                  <a:pt x="762" y="349"/>
                  <a:pt x="97" y="15"/>
                </a:cubicBezTo>
                <a:cubicBezTo>
                  <a:pt x="76" y="5"/>
                  <a:pt x="56" y="1"/>
                  <a:pt x="38" y="1"/>
                </a:cubicBezTo>
                <a:close/>
              </a:path>
            </a:pathLst>
          </a:custGeom>
          <a:solidFill>
            <a:srgbClr val="F2A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5" name="Google Shape;1735;p19"/>
          <p:cNvSpPr/>
          <p:nvPr/>
        </p:nvSpPr>
        <p:spPr>
          <a:xfrm>
            <a:off x="1578372" y="2799639"/>
            <a:ext cx="122010" cy="70449"/>
          </a:xfrm>
          <a:custGeom>
            <a:rect b="b" l="l" r="r" t="t"/>
            <a:pathLst>
              <a:path extrusionOk="0" h="1104" w="1912">
                <a:moveTo>
                  <a:pt x="849" y="0"/>
                </a:moveTo>
                <a:cubicBezTo>
                  <a:pt x="792" y="0"/>
                  <a:pt x="735" y="5"/>
                  <a:pt x="679" y="15"/>
                </a:cubicBezTo>
                <a:cubicBezTo>
                  <a:pt x="560" y="45"/>
                  <a:pt x="451" y="100"/>
                  <a:pt x="355" y="172"/>
                </a:cubicBezTo>
                <a:cubicBezTo>
                  <a:pt x="262" y="247"/>
                  <a:pt x="188" y="336"/>
                  <a:pt x="130" y="434"/>
                </a:cubicBezTo>
                <a:cubicBezTo>
                  <a:pt x="71" y="530"/>
                  <a:pt x="24" y="632"/>
                  <a:pt x="0" y="741"/>
                </a:cubicBezTo>
                <a:lnTo>
                  <a:pt x="13" y="746"/>
                </a:lnTo>
                <a:cubicBezTo>
                  <a:pt x="95" y="547"/>
                  <a:pt x="225" y="363"/>
                  <a:pt x="402" y="240"/>
                </a:cubicBezTo>
                <a:cubicBezTo>
                  <a:pt x="492" y="179"/>
                  <a:pt x="590" y="138"/>
                  <a:pt x="696" y="117"/>
                </a:cubicBezTo>
                <a:cubicBezTo>
                  <a:pt x="742" y="113"/>
                  <a:pt x="787" y="109"/>
                  <a:pt x="833" y="109"/>
                </a:cubicBezTo>
                <a:cubicBezTo>
                  <a:pt x="895" y="109"/>
                  <a:pt x="956" y="115"/>
                  <a:pt x="1017" y="131"/>
                </a:cubicBezTo>
                <a:cubicBezTo>
                  <a:pt x="1225" y="179"/>
                  <a:pt x="1430" y="274"/>
                  <a:pt x="1584" y="424"/>
                </a:cubicBezTo>
                <a:cubicBezTo>
                  <a:pt x="1659" y="500"/>
                  <a:pt x="1721" y="592"/>
                  <a:pt x="1757" y="691"/>
                </a:cubicBezTo>
                <a:cubicBezTo>
                  <a:pt x="1778" y="738"/>
                  <a:pt x="1792" y="793"/>
                  <a:pt x="1798" y="844"/>
                </a:cubicBezTo>
                <a:cubicBezTo>
                  <a:pt x="1802" y="872"/>
                  <a:pt x="1806" y="899"/>
                  <a:pt x="1806" y="926"/>
                </a:cubicBezTo>
                <a:cubicBezTo>
                  <a:pt x="1806" y="943"/>
                  <a:pt x="1800" y="973"/>
                  <a:pt x="1797" y="988"/>
                </a:cubicBezTo>
                <a:lnTo>
                  <a:pt x="1797" y="988"/>
                </a:lnTo>
                <a:cubicBezTo>
                  <a:pt x="1693" y="873"/>
                  <a:pt x="1562" y="781"/>
                  <a:pt x="1417" y="728"/>
                </a:cubicBezTo>
                <a:cubicBezTo>
                  <a:pt x="1341" y="700"/>
                  <a:pt x="1263" y="691"/>
                  <a:pt x="1181" y="691"/>
                </a:cubicBezTo>
                <a:cubicBezTo>
                  <a:pt x="1102" y="691"/>
                  <a:pt x="1024" y="714"/>
                  <a:pt x="949" y="738"/>
                </a:cubicBezTo>
                <a:lnTo>
                  <a:pt x="955" y="749"/>
                </a:lnTo>
                <a:cubicBezTo>
                  <a:pt x="1012" y="741"/>
                  <a:pt x="1070" y="731"/>
                  <a:pt x="1128" y="731"/>
                </a:cubicBezTo>
                <a:cubicBezTo>
                  <a:pt x="1147" y="731"/>
                  <a:pt x="1165" y="732"/>
                  <a:pt x="1184" y="735"/>
                </a:cubicBezTo>
                <a:cubicBezTo>
                  <a:pt x="1256" y="741"/>
                  <a:pt x="1327" y="762"/>
                  <a:pt x="1396" y="793"/>
                </a:cubicBezTo>
                <a:cubicBezTo>
                  <a:pt x="1461" y="820"/>
                  <a:pt x="1522" y="861"/>
                  <a:pt x="1580" y="905"/>
                </a:cubicBezTo>
                <a:cubicBezTo>
                  <a:pt x="1635" y="950"/>
                  <a:pt x="1689" y="1008"/>
                  <a:pt x="1727" y="1059"/>
                </a:cubicBezTo>
                <a:lnTo>
                  <a:pt x="1757" y="1104"/>
                </a:lnTo>
                <a:lnTo>
                  <a:pt x="1819" y="1090"/>
                </a:lnTo>
                <a:cubicBezTo>
                  <a:pt x="1839" y="1086"/>
                  <a:pt x="1867" y="1066"/>
                  <a:pt x="1874" y="1056"/>
                </a:cubicBezTo>
                <a:cubicBezTo>
                  <a:pt x="1877" y="1049"/>
                  <a:pt x="1884" y="1042"/>
                  <a:pt x="1888" y="1036"/>
                </a:cubicBezTo>
                <a:cubicBezTo>
                  <a:pt x="1894" y="1025"/>
                  <a:pt x="1894" y="1022"/>
                  <a:pt x="1897" y="1012"/>
                </a:cubicBezTo>
                <a:cubicBezTo>
                  <a:pt x="1901" y="1001"/>
                  <a:pt x="1905" y="987"/>
                  <a:pt x="1905" y="981"/>
                </a:cubicBezTo>
                <a:cubicBezTo>
                  <a:pt x="1908" y="960"/>
                  <a:pt x="1911" y="943"/>
                  <a:pt x="1911" y="926"/>
                </a:cubicBezTo>
                <a:cubicBezTo>
                  <a:pt x="1911" y="892"/>
                  <a:pt x="1911" y="861"/>
                  <a:pt x="1908" y="831"/>
                </a:cubicBezTo>
                <a:cubicBezTo>
                  <a:pt x="1897" y="769"/>
                  <a:pt x="1884" y="708"/>
                  <a:pt x="1864" y="650"/>
                </a:cubicBezTo>
                <a:cubicBezTo>
                  <a:pt x="1819" y="533"/>
                  <a:pt x="1754" y="428"/>
                  <a:pt x="1669" y="339"/>
                </a:cubicBezTo>
                <a:cubicBezTo>
                  <a:pt x="1584" y="250"/>
                  <a:pt x="1485" y="179"/>
                  <a:pt x="1376" y="131"/>
                </a:cubicBezTo>
                <a:cubicBezTo>
                  <a:pt x="1266" y="79"/>
                  <a:pt x="1160" y="42"/>
                  <a:pt x="1041" y="21"/>
                </a:cubicBezTo>
                <a:cubicBezTo>
                  <a:pt x="979" y="7"/>
                  <a:pt x="914" y="0"/>
                  <a:pt x="849"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6" name="Google Shape;1736;p19"/>
          <p:cNvSpPr/>
          <p:nvPr/>
        </p:nvSpPr>
        <p:spPr>
          <a:xfrm>
            <a:off x="1869356" y="2641576"/>
            <a:ext cx="122073" cy="101143"/>
          </a:xfrm>
          <a:custGeom>
            <a:rect b="b" l="l" r="r" t="t"/>
            <a:pathLst>
              <a:path extrusionOk="0" h="1585" w="1913">
                <a:moveTo>
                  <a:pt x="1060" y="0"/>
                </a:moveTo>
                <a:cubicBezTo>
                  <a:pt x="892" y="0"/>
                  <a:pt x="723" y="47"/>
                  <a:pt x="581" y="122"/>
                </a:cubicBezTo>
                <a:cubicBezTo>
                  <a:pt x="515" y="154"/>
                  <a:pt x="461" y="201"/>
                  <a:pt x="403" y="245"/>
                </a:cubicBezTo>
                <a:cubicBezTo>
                  <a:pt x="376" y="266"/>
                  <a:pt x="348" y="294"/>
                  <a:pt x="325" y="317"/>
                </a:cubicBezTo>
                <a:cubicBezTo>
                  <a:pt x="298" y="341"/>
                  <a:pt x="270" y="368"/>
                  <a:pt x="249" y="399"/>
                </a:cubicBezTo>
                <a:cubicBezTo>
                  <a:pt x="157" y="508"/>
                  <a:pt x="82" y="638"/>
                  <a:pt x="48" y="775"/>
                </a:cubicBezTo>
                <a:cubicBezTo>
                  <a:pt x="14" y="915"/>
                  <a:pt x="0" y="1055"/>
                  <a:pt x="3" y="1191"/>
                </a:cubicBezTo>
                <a:cubicBezTo>
                  <a:pt x="17" y="1324"/>
                  <a:pt x="41" y="1461"/>
                  <a:pt x="89" y="1584"/>
                </a:cubicBezTo>
                <a:lnTo>
                  <a:pt x="99" y="1584"/>
                </a:lnTo>
                <a:cubicBezTo>
                  <a:pt x="55" y="1324"/>
                  <a:pt x="55" y="1055"/>
                  <a:pt x="140" y="809"/>
                </a:cubicBezTo>
                <a:cubicBezTo>
                  <a:pt x="225" y="560"/>
                  <a:pt x="410" y="351"/>
                  <a:pt x="642" y="232"/>
                </a:cubicBezTo>
                <a:cubicBezTo>
                  <a:pt x="773" y="155"/>
                  <a:pt x="927" y="112"/>
                  <a:pt x="1080" y="112"/>
                </a:cubicBezTo>
                <a:cubicBezTo>
                  <a:pt x="1186" y="112"/>
                  <a:pt x="1292" y="133"/>
                  <a:pt x="1390" y="177"/>
                </a:cubicBezTo>
                <a:cubicBezTo>
                  <a:pt x="1626" y="283"/>
                  <a:pt x="1816" y="494"/>
                  <a:pt x="1898" y="740"/>
                </a:cubicBezTo>
                <a:lnTo>
                  <a:pt x="1912" y="737"/>
                </a:lnTo>
                <a:cubicBezTo>
                  <a:pt x="1895" y="601"/>
                  <a:pt x="1826" y="478"/>
                  <a:pt x="1748" y="362"/>
                </a:cubicBezTo>
                <a:cubicBezTo>
                  <a:pt x="1667" y="253"/>
                  <a:pt x="1557" y="157"/>
                  <a:pt x="1427" y="89"/>
                </a:cubicBezTo>
                <a:cubicBezTo>
                  <a:pt x="1314" y="27"/>
                  <a:pt x="1187" y="0"/>
                  <a:pt x="1060" y="0"/>
                </a:cubicBezTo>
                <a:close/>
              </a:path>
            </a:pathLst>
          </a:custGeom>
          <a:solidFill>
            <a:srgbClr val="5645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p19"/>
          <p:cNvSpPr/>
          <p:nvPr/>
        </p:nvSpPr>
        <p:spPr>
          <a:xfrm>
            <a:off x="2365560" y="2574637"/>
            <a:ext cx="101781" cy="65216"/>
          </a:xfrm>
          <a:custGeom>
            <a:rect b="b" l="l" r="r" t="t"/>
            <a:pathLst>
              <a:path extrusionOk="0" h="1022" w="1595">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3" y="131"/>
                  <a:pt x="828" y="124"/>
                  <a:pt x="892" y="124"/>
                </a:cubicBezTo>
                <a:cubicBezTo>
                  <a:pt x="1032" y="124"/>
                  <a:pt x="1170" y="157"/>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rgbClr val="5645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8" name="Google Shape;1738;p19"/>
          <p:cNvSpPr/>
          <p:nvPr/>
        </p:nvSpPr>
        <p:spPr>
          <a:xfrm>
            <a:off x="2224599" y="2620837"/>
            <a:ext cx="70896" cy="72810"/>
          </a:xfrm>
          <a:custGeom>
            <a:rect b="b" l="l" r="r" t="t"/>
            <a:pathLst>
              <a:path extrusionOk="0" h="1141" w="1111">
                <a:moveTo>
                  <a:pt x="15" y="0"/>
                </a:moveTo>
                <a:lnTo>
                  <a:pt x="1" y="4"/>
                </a:lnTo>
                <a:cubicBezTo>
                  <a:pt x="4" y="93"/>
                  <a:pt x="11" y="181"/>
                  <a:pt x="48" y="270"/>
                </a:cubicBezTo>
                <a:cubicBezTo>
                  <a:pt x="66" y="311"/>
                  <a:pt x="97" y="359"/>
                  <a:pt x="155" y="373"/>
                </a:cubicBezTo>
                <a:cubicBezTo>
                  <a:pt x="163" y="374"/>
                  <a:pt x="171" y="374"/>
                  <a:pt x="179" y="374"/>
                </a:cubicBezTo>
                <a:cubicBezTo>
                  <a:pt x="223" y="374"/>
                  <a:pt x="260" y="361"/>
                  <a:pt x="298" y="352"/>
                </a:cubicBezTo>
                <a:cubicBezTo>
                  <a:pt x="438" y="306"/>
                  <a:pt x="581" y="246"/>
                  <a:pt x="714" y="246"/>
                </a:cubicBezTo>
                <a:cubicBezTo>
                  <a:pt x="740" y="246"/>
                  <a:pt x="765" y="248"/>
                  <a:pt x="790" y="253"/>
                </a:cubicBezTo>
                <a:cubicBezTo>
                  <a:pt x="861" y="274"/>
                  <a:pt x="923" y="321"/>
                  <a:pt x="950" y="386"/>
                </a:cubicBezTo>
                <a:cubicBezTo>
                  <a:pt x="977" y="451"/>
                  <a:pt x="981" y="533"/>
                  <a:pt x="977" y="615"/>
                </a:cubicBezTo>
                <a:cubicBezTo>
                  <a:pt x="977" y="696"/>
                  <a:pt x="963" y="783"/>
                  <a:pt x="954" y="868"/>
                </a:cubicBezTo>
                <a:lnTo>
                  <a:pt x="929" y="1000"/>
                </a:lnTo>
                <a:lnTo>
                  <a:pt x="923" y="1065"/>
                </a:lnTo>
                <a:lnTo>
                  <a:pt x="916" y="1100"/>
                </a:lnTo>
                <a:lnTo>
                  <a:pt x="916" y="1117"/>
                </a:lnTo>
                <a:cubicBezTo>
                  <a:pt x="916" y="1120"/>
                  <a:pt x="919" y="1123"/>
                  <a:pt x="919" y="1127"/>
                </a:cubicBezTo>
                <a:cubicBezTo>
                  <a:pt x="919" y="1131"/>
                  <a:pt x="923" y="1141"/>
                  <a:pt x="933" y="1141"/>
                </a:cubicBezTo>
                <a:lnTo>
                  <a:pt x="929" y="1127"/>
                </a:lnTo>
                <a:lnTo>
                  <a:pt x="929" y="1127"/>
                </a:lnTo>
                <a:cubicBezTo>
                  <a:pt x="930" y="1127"/>
                  <a:pt x="931" y="1127"/>
                  <a:pt x="931" y="1127"/>
                </a:cubicBezTo>
                <a:cubicBezTo>
                  <a:pt x="937" y="1127"/>
                  <a:pt x="937" y="1113"/>
                  <a:pt x="943" y="1106"/>
                </a:cubicBezTo>
                <a:lnTo>
                  <a:pt x="957" y="1076"/>
                </a:lnTo>
                <a:lnTo>
                  <a:pt x="984" y="1014"/>
                </a:lnTo>
                <a:cubicBezTo>
                  <a:pt x="1004" y="973"/>
                  <a:pt x="1022" y="932"/>
                  <a:pt x="1036" y="891"/>
                </a:cubicBezTo>
                <a:cubicBezTo>
                  <a:pt x="1069" y="806"/>
                  <a:pt x="1093" y="717"/>
                  <a:pt x="1104" y="622"/>
                </a:cubicBezTo>
                <a:cubicBezTo>
                  <a:pt x="1110" y="529"/>
                  <a:pt x="1110" y="427"/>
                  <a:pt x="1059" y="332"/>
                </a:cubicBezTo>
                <a:cubicBezTo>
                  <a:pt x="1008" y="233"/>
                  <a:pt x="909" y="171"/>
                  <a:pt x="806" y="154"/>
                </a:cubicBezTo>
                <a:cubicBezTo>
                  <a:pt x="787" y="152"/>
                  <a:pt x="768" y="151"/>
                  <a:pt x="750" y="151"/>
                </a:cubicBezTo>
                <a:cubicBezTo>
                  <a:pt x="571" y="151"/>
                  <a:pt x="423" y="236"/>
                  <a:pt x="278" y="294"/>
                </a:cubicBezTo>
                <a:cubicBezTo>
                  <a:pt x="237" y="307"/>
                  <a:pt x="196" y="325"/>
                  <a:pt x="161" y="325"/>
                </a:cubicBezTo>
                <a:cubicBezTo>
                  <a:pt x="130" y="321"/>
                  <a:pt x="100" y="287"/>
                  <a:pt x="83" y="253"/>
                </a:cubicBezTo>
                <a:cubicBezTo>
                  <a:pt x="42" y="178"/>
                  <a:pt x="25" y="89"/>
                  <a:pt x="15"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9" name="Google Shape;1739;p19"/>
          <p:cNvSpPr/>
          <p:nvPr/>
        </p:nvSpPr>
        <p:spPr>
          <a:xfrm>
            <a:off x="2148598" y="2792492"/>
            <a:ext cx="158446" cy="24823"/>
          </a:xfrm>
          <a:custGeom>
            <a:rect b="b" l="l" r="r" t="t"/>
            <a:pathLst>
              <a:path extrusionOk="0" h="389" w="2483">
                <a:moveTo>
                  <a:pt x="2476" y="1"/>
                </a:moveTo>
                <a:cubicBezTo>
                  <a:pt x="2377" y="42"/>
                  <a:pt x="2277" y="79"/>
                  <a:pt x="2175" y="103"/>
                </a:cubicBezTo>
                <a:cubicBezTo>
                  <a:pt x="2076" y="133"/>
                  <a:pt x="1973" y="157"/>
                  <a:pt x="1871" y="178"/>
                </a:cubicBezTo>
                <a:cubicBezTo>
                  <a:pt x="1666" y="212"/>
                  <a:pt x="1461" y="246"/>
                  <a:pt x="1257" y="259"/>
                </a:cubicBezTo>
                <a:cubicBezTo>
                  <a:pt x="1161" y="266"/>
                  <a:pt x="1065" y="269"/>
                  <a:pt x="968" y="269"/>
                </a:cubicBezTo>
                <a:cubicBezTo>
                  <a:pt x="857" y="269"/>
                  <a:pt x="746" y="265"/>
                  <a:pt x="636" y="259"/>
                </a:cubicBezTo>
                <a:cubicBezTo>
                  <a:pt x="427" y="243"/>
                  <a:pt x="219" y="226"/>
                  <a:pt x="4" y="195"/>
                </a:cubicBezTo>
                <a:lnTo>
                  <a:pt x="1" y="209"/>
                </a:lnTo>
                <a:cubicBezTo>
                  <a:pt x="202" y="280"/>
                  <a:pt x="410" y="325"/>
                  <a:pt x="622" y="359"/>
                </a:cubicBezTo>
                <a:cubicBezTo>
                  <a:pt x="772" y="378"/>
                  <a:pt x="921" y="389"/>
                  <a:pt x="1071" y="389"/>
                </a:cubicBezTo>
                <a:cubicBezTo>
                  <a:pt x="1136" y="389"/>
                  <a:pt x="1202" y="387"/>
                  <a:pt x="1267" y="382"/>
                </a:cubicBezTo>
                <a:cubicBezTo>
                  <a:pt x="1479" y="366"/>
                  <a:pt x="1690" y="328"/>
                  <a:pt x="1899" y="270"/>
                </a:cubicBezTo>
                <a:cubicBezTo>
                  <a:pt x="2104" y="209"/>
                  <a:pt x="2309" y="133"/>
                  <a:pt x="2482" y="7"/>
                </a:cubicBezTo>
                <a:lnTo>
                  <a:pt x="2476" y="1"/>
                </a:ln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0" name="Google Shape;1740;p19"/>
          <p:cNvSpPr/>
          <p:nvPr/>
        </p:nvSpPr>
        <p:spPr>
          <a:xfrm>
            <a:off x="2215027" y="2841053"/>
            <a:ext cx="29481" cy="10721"/>
          </a:xfrm>
          <a:custGeom>
            <a:rect b="b" l="l" r="r" t="t"/>
            <a:pathLst>
              <a:path extrusionOk="0" h="168" w="462">
                <a:moveTo>
                  <a:pt x="455" y="1"/>
                </a:moveTo>
                <a:cubicBezTo>
                  <a:pt x="387" y="38"/>
                  <a:pt x="308" y="42"/>
                  <a:pt x="233" y="42"/>
                </a:cubicBezTo>
                <a:cubicBezTo>
                  <a:pt x="218" y="42"/>
                  <a:pt x="203" y="43"/>
                  <a:pt x="188" y="43"/>
                </a:cubicBezTo>
                <a:cubicBezTo>
                  <a:pt x="125" y="43"/>
                  <a:pt x="65" y="38"/>
                  <a:pt x="1" y="35"/>
                </a:cubicBezTo>
                <a:lnTo>
                  <a:pt x="1" y="48"/>
                </a:lnTo>
                <a:cubicBezTo>
                  <a:pt x="69" y="138"/>
                  <a:pt x="151" y="165"/>
                  <a:pt x="236" y="168"/>
                </a:cubicBezTo>
                <a:cubicBezTo>
                  <a:pt x="277" y="165"/>
                  <a:pt x="321" y="154"/>
                  <a:pt x="366" y="130"/>
                </a:cubicBezTo>
                <a:cubicBezTo>
                  <a:pt x="407" y="106"/>
                  <a:pt x="448" y="69"/>
                  <a:pt x="461" y="11"/>
                </a:cubicBezTo>
                <a:lnTo>
                  <a:pt x="455" y="1"/>
                </a:ln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1" name="Google Shape;1741;p19"/>
          <p:cNvSpPr/>
          <p:nvPr/>
        </p:nvSpPr>
        <p:spPr>
          <a:xfrm>
            <a:off x="1346924" y="1003518"/>
            <a:ext cx="1416191" cy="1862240"/>
          </a:xfrm>
          <a:custGeom>
            <a:rect b="b" l="l" r="r" t="t"/>
            <a:pathLst>
              <a:path extrusionOk="0" h="29183" w="22193">
                <a:moveTo>
                  <a:pt x="18565" y="13650"/>
                </a:moveTo>
                <a:cubicBezTo>
                  <a:pt x="18565" y="13650"/>
                  <a:pt x="18562" y="13653"/>
                  <a:pt x="18556" y="13659"/>
                </a:cubicBezTo>
                <a:lnTo>
                  <a:pt x="18556" y="13659"/>
                </a:lnTo>
                <a:cubicBezTo>
                  <a:pt x="18562" y="13653"/>
                  <a:pt x="18565" y="13650"/>
                  <a:pt x="18565" y="13650"/>
                </a:cubicBezTo>
                <a:close/>
                <a:moveTo>
                  <a:pt x="2454" y="28743"/>
                </a:moveTo>
                <a:lnTo>
                  <a:pt x="2454" y="28743"/>
                </a:lnTo>
                <a:cubicBezTo>
                  <a:pt x="2452" y="28757"/>
                  <a:pt x="2453" y="28765"/>
                  <a:pt x="2453" y="28765"/>
                </a:cubicBezTo>
                <a:cubicBezTo>
                  <a:pt x="2454" y="28765"/>
                  <a:pt x="2455" y="28758"/>
                  <a:pt x="2456" y="28745"/>
                </a:cubicBezTo>
                <a:cubicBezTo>
                  <a:pt x="2456" y="28745"/>
                  <a:pt x="2455" y="28744"/>
                  <a:pt x="2454" y="28743"/>
                </a:cubicBezTo>
                <a:close/>
                <a:moveTo>
                  <a:pt x="14648" y="1"/>
                </a:moveTo>
                <a:cubicBezTo>
                  <a:pt x="14465" y="1"/>
                  <a:pt x="14278" y="6"/>
                  <a:pt x="14086" y="17"/>
                </a:cubicBezTo>
                <a:cubicBezTo>
                  <a:pt x="6470" y="443"/>
                  <a:pt x="1797" y="6527"/>
                  <a:pt x="1114" y="10513"/>
                </a:cubicBezTo>
                <a:cubicBezTo>
                  <a:pt x="432" y="14504"/>
                  <a:pt x="4272" y="17511"/>
                  <a:pt x="4634" y="17767"/>
                </a:cubicBezTo>
                <a:cubicBezTo>
                  <a:pt x="4999" y="18023"/>
                  <a:pt x="4890" y="18088"/>
                  <a:pt x="2425" y="22150"/>
                </a:cubicBezTo>
                <a:cubicBezTo>
                  <a:pt x="1" y="26147"/>
                  <a:pt x="2376" y="28663"/>
                  <a:pt x="2454" y="28743"/>
                </a:cubicBezTo>
                <a:lnTo>
                  <a:pt x="2454" y="28743"/>
                </a:lnTo>
                <a:cubicBezTo>
                  <a:pt x="2461" y="28650"/>
                  <a:pt x="2527" y="28267"/>
                  <a:pt x="2890" y="27725"/>
                </a:cubicBezTo>
                <a:cubicBezTo>
                  <a:pt x="3130" y="27363"/>
                  <a:pt x="3550" y="27261"/>
                  <a:pt x="3946" y="27261"/>
                </a:cubicBezTo>
                <a:cubicBezTo>
                  <a:pt x="4310" y="27261"/>
                  <a:pt x="4654" y="27346"/>
                  <a:pt x="4825" y="27397"/>
                </a:cubicBezTo>
                <a:cubicBezTo>
                  <a:pt x="4910" y="27424"/>
                  <a:pt x="4989" y="27462"/>
                  <a:pt x="5057" y="27513"/>
                </a:cubicBezTo>
                <a:cubicBezTo>
                  <a:pt x="5589" y="27907"/>
                  <a:pt x="6666" y="29182"/>
                  <a:pt x="6711" y="29182"/>
                </a:cubicBezTo>
                <a:cubicBezTo>
                  <a:pt x="6715" y="29182"/>
                  <a:pt x="6710" y="29172"/>
                  <a:pt x="6695" y="29148"/>
                </a:cubicBezTo>
                <a:cubicBezTo>
                  <a:pt x="6511" y="28852"/>
                  <a:pt x="6030" y="27946"/>
                  <a:pt x="6303" y="27428"/>
                </a:cubicBezTo>
                <a:cubicBezTo>
                  <a:pt x="6515" y="27018"/>
                  <a:pt x="6941" y="24526"/>
                  <a:pt x="7119" y="23458"/>
                </a:cubicBezTo>
                <a:cubicBezTo>
                  <a:pt x="7166" y="23154"/>
                  <a:pt x="7358" y="22887"/>
                  <a:pt x="7631" y="22744"/>
                </a:cubicBezTo>
                <a:cubicBezTo>
                  <a:pt x="8330" y="22365"/>
                  <a:pt x="9720" y="21590"/>
                  <a:pt x="10509" y="20973"/>
                </a:cubicBezTo>
                <a:cubicBezTo>
                  <a:pt x="11177" y="20443"/>
                  <a:pt x="11331" y="20010"/>
                  <a:pt x="11349" y="19758"/>
                </a:cubicBezTo>
                <a:cubicBezTo>
                  <a:pt x="11354" y="19684"/>
                  <a:pt x="11414" y="19630"/>
                  <a:pt x="11481" y="19630"/>
                </a:cubicBezTo>
                <a:cubicBezTo>
                  <a:pt x="11500" y="19630"/>
                  <a:pt x="11520" y="19635"/>
                  <a:pt x="11540" y="19645"/>
                </a:cubicBezTo>
                <a:cubicBezTo>
                  <a:pt x="12205" y="19979"/>
                  <a:pt x="14007" y="20621"/>
                  <a:pt x="15527" y="21324"/>
                </a:cubicBezTo>
                <a:cubicBezTo>
                  <a:pt x="17274" y="22137"/>
                  <a:pt x="18070" y="25557"/>
                  <a:pt x="18070" y="25557"/>
                </a:cubicBezTo>
                <a:cubicBezTo>
                  <a:pt x="21799" y="20561"/>
                  <a:pt x="16062" y="17406"/>
                  <a:pt x="11774" y="17406"/>
                </a:cubicBezTo>
                <a:cubicBezTo>
                  <a:pt x="11576" y="17406"/>
                  <a:pt x="11382" y="17413"/>
                  <a:pt x="11191" y="17426"/>
                </a:cubicBezTo>
                <a:cubicBezTo>
                  <a:pt x="9524" y="17544"/>
                  <a:pt x="8413" y="17728"/>
                  <a:pt x="7532" y="17728"/>
                </a:cubicBezTo>
                <a:cubicBezTo>
                  <a:pt x="6376" y="17728"/>
                  <a:pt x="5619" y="17411"/>
                  <a:pt x="4528" y="16210"/>
                </a:cubicBezTo>
                <a:cubicBezTo>
                  <a:pt x="2610" y="14097"/>
                  <a:pt x="5340" y="6076"/>
                  <a:pt x="12529" y="6035"/>
                </a:cubicBezTo>
                <a:cubicBezTo>
                  <a:pt x="12554" y="6035"/>
                  <a:pt x="12578" y="6035"/>
                  <a:pt x="12602" y="6035"/>
                </a:cubicBezTo>
                <a:cubicBezTo>
                  <a:pt x="19682" y="6035"/>
                  <a:pt x="14388" y="12610"/>
                  <a:pt x="15663" y="13971"/>
                </a:cubicBezTo>
                <a:cubicBezTo>
                  <a:pt x="16032" y="14365"/>
                  <a:pt x="16429" y="14505"/>
                  <a:pt x="16808" y="14505"/>
                </a:cubicBezTo>
                <a:cubicBezTo>
                  <a:pt x="17686" y="14505"/>
                  <a:pt x="18464" y="13751"/>
                  <a:pt x="18556" y="13659"/>
                </a:cubicBezTo>
                <a:lnTo>
                  <a:pt x="18556" y="13659"/>
                </a:lnTo>
                <a:cubicBezTo>
                  <a:pt x="18514" y="13701"/>
                  <a:pt x="18324" y="13869"/>
                  <a:pt x="18035" y="13869"/>
                </a:cubicBezTo>
                <a:cubicBezTo>
                  <a:pt x="17850" y="13869"/>
                  <a:pt x="17624" y="13800"/>
                  <a:pt x="17370" y="13585"/>
                </a:cubicBezTo>
                <a:cubicBezTo>
                  <a:pt x="16667" y="12988"/>
                  <a:pt x="18906" y="11496"/>
                  <a:pt x="20572" y="9660"/>
                </a:cubicBezTo>
                <a:cubicBezTo>
                  <a:pt x="22192" y="7873"/>
                  <a:pt x="21727" y="1"/>
                  <a:pt x="14648" y="1"/>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19"/>
          <p:cNvSpPr/>
          <p:nvPr/>
        </p:nvSpPr>
        <p:spPr>
          <a:xfrm>
            <a:off x="1373598" y="1192019"/>
            <a:ext cx="1093300" cy="881889"/>
          </a:xfrm>
          <a:custGeom>
            <a:rect b="b" l="l" r="r" t="t"/>
            <a:pathLst>
              <a:path extrusionOk="0" h="13820" w="17133">
                <a:moveTo>
                  <a:pt x="13204" y="1"/>
                </a:moveTo>
                <a:cubicBezTo>
                  <a:pt x="10772" y="1"/>
                  <a:pt x="7410" y="1738"/>
                  <a:pt x="4738" y="4453"/>
                </a:cubicBezTo>
                <a:cubicBezTo>
                  <a:pt x="0" y="9262"/>
                  <a:pt x="3748" y="13820"/>
                  <a:pt x="3748" y="13820"/>
                </a:cubicBezTo>
                <a:lnTo>
                  <a:pt x="4909" y="13472"/>
                </a:lnTo>
                <a:cubicBezTo>
                  <a:pt x="4909" y="13472"/>
                  <a:pt x="5660" y="9443"/>
                  <a:pt x="7736" y="6484"/>
                </a:cubicBezTo>
                <a:cubicBezTo>
                  <a:pt x="8860" y="4882"/>
                  <a:pt x="11366" y="3680"/>
                  <a:pt x="13185" y="3680"/>
                </a:cubicBezTo>
                <a:cubicBezTo>
                  <a:pt x="14724" y="3680"/>
                  <a:pt x="15770" y="4540"/>
                  <a:pt x="15075" y="6743"/>
                </a:cubicBezTo>
                <a:cubicBezTo>
                  <a:pt x="13767" y="10893"/>
                  <a:pt x="16400" y="12017"/>
                  <a:pt x="16602" y="12017"/>
                </a:cubicBezTo>
                <a:cubicBezTo>
                  <a:pt x="16634" y="12017"/>
                  <a:pt x="16604" y="11988"/>
                  <a:pt x="16488" y="11939"/>
                </a:cubicBezTo>
                <a:cubicBezTo>
                  <a:pt x="15637" y="11577"/>
                  <a:pt x="15539" y="11065"/>
                  <a:pt x="15546" y="10086"/>
                </a:cubicBezTo>
                <a:cubicBezTo>
                  <a:pt x="15555" y="9109"/>
                  <a:pt x="17133" y="6921"/>
                  <a:pt x="16341" y="2524"/>
                </a:cubicBezTo>
                <a:cubicBezTo>
                  <a:pt x="16024" y="768"/>
                  <a:pt x="14819" y="1"/>
                  <a:pt x="13204" y="1"/>
                </a:cubicBezTo>
                <a:close/>
              </a:path>
            </a:pathLst>
          </a:custGeom>
          <a:solidFill>
            <a:srgbClr val="4F4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19"/>
          <p:cNvSpPr/>
          <p:nvPr/>
        </p:nvSpPr>
        <p:spPr>
          <a:xfrm>
            <a:off x="1626167" y="2051186"/>
            <a:ext cx="83339" cy="104014"/>
          </a:xfrm>
          <a:custGeom>
            <a:rect b="b" l="l" r="r" t="t"/>
            <a:pathLst>
              <a:path extrusionOk="0" h="1630" w="1306">
                <a:moveTo>
                  <a:pt x="913" y="1"/>
                </a:moveTo>
                <a:cubicBezTo>
                  <a:pt x="677" y="1"/>
                  <a:pt x="306" y="761"/>
                  <a:pt x="74" y="1301"/>
                </a:cubicBezTo>
                <a:cubicBezTo>
                  <a:pt x="0" y="1465"/>
                  <a:pt x="131" y="1630"/>
                  <a:pt x="289" y="1630"/>
                </a:cubicBezTo>
                <a:cubicBezTo>
                  <a:pt x="324" y="1630"/>
                  <a:pt x="359" y="1622"/>
                  <a:pt x="394" y="1605"/>
                </a:cubicBezTo>
                <a:cubicBezTo>
                  <a:pt x="718" y="1448"/>
                  <a:pt x="1084" y="1216"/>
                  <a:pt x="1152" y="960"/>
                </a:cubicBezTo>
                <a:cubicBezTo>
                  <a:pt x="1275" y="485"/>
                  <a:pt x="1306" y="145"/>
                  <a:pt x="951" y="8"/>
                </a:cubicBezTo>
                <a:cubicBezTo>
                  <a:pt x="939" y="3"/>
                  <a:pt x="926" y="1"/>
                  <a:pt x="913" y="1"/>
                </a:cubicBezTo>
                <a:close/>
              </a:path>
            </a:pathLst>
          </a:custGeom>
          <a:solidFill>
            <a:srgbClr val="FFB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p19"/>
          <p:cNvSpPr/>
          <p:nvPr/>
        </p:nvSpPr>
        <p:spPr>
          <a:xfrm>
            <a:off x="1573586" y="2055334"/>
            <a:ext cx="102355" cy="80595"/>
          </a:xfrm>
          <a:custGeom>
            <a:rect b="b" l="l" r="r" t="t"/>
            <a:pathLst>
              <a:path extrusionOk="0" h="1263" w="1604">
                <a:moveTo>
                  <a:pt x="1604" y="1"/>
                </a:moveTo>
                <a:lnTo>
                  <a:pt x="1604" y="1"/>
                </a:lnTo>
                <a:cubicBezTo>
                  <a:pt x="1604" y="1"/>
                  <a:pt x="112" y="390"/>
                  <a:pt x="51" y="557"/>
                </a:cubicBezTo>
                <a:cubicBezTo>
                  <a:pt x="0" y="696"/>
                  <a:pt x="419" y="1263"/>
                  <a:pt x="736" y="1263"/>
                </a:cubicBezTo>
                <a:cubicBezTo>
                  <a:pt x="807" y="1263"/>
                  <a:pt x="873" y="1234"/>
                  <a:pt x="928" y="1165"/>
                </a:cubicBezTo>
                <a:cubicBezTo>
                  <a:pt x="1222" y="789"/>
                  <a:pt x="1604" y="1"/>
                  <a:pt x="1604" y="1"/>
                </a:cubicBezTo>
                <a:close/>
              </a:path>
            </a:pathLst>
          </a:custGeom>
          <a:solidFill>
            <a:srgbClr val="D391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p19"/>
          <p:cNvSpPr/>
          <p:nvPr/>
        </p:nvSpPr>
        <p:spPr>
          <a:xfrm>
            <a:off x="1472188" y="3368652"/>
            <a:ext cx="560976" cy="774939"/>
          </a:xfrm>
          <a:custGeom>
            <a:rect b="b" l="l" r="r" t="t"/>
            <a:pathLst>
              <a:path extrusionOk="0" h="12144" w="8791">
                <a:moveTo>
                  <a:pt x="4568" y="1"/>
                </a:moveTo>
                <a:cubicBezTo>
                  <a:pt x="4566" y="1"/>
                  <a:pt x="4564" y="1"/>
                  <a:pt x="4562" y="1"/>
                </a:cubicBezTo>
                <a:cubicBezTo>
                  <a:pt x="2295" y="7"/>
                  <a:pt x="1" y="1649"/>
                  <a:pt x="746" y="5367"/>
                </a:cubicBezTo>
                <a:cubicBezTo>
                  <a:pt x="1431" y="8787"/>
                  <a:pt x="6109" y="10675"/>
                  <a:pt x="6856" y="10954"/>
                </a:cubicBezTo>
                <a:cubicBezTo>
                  <a:pt x="6914" y="10979"/>
                  <a:pt x="6952" y="11036"/>
                  <a:pt x="6948" y="11102"/>
                </a:cubicBezTo>
                <a:lnTo>
                  <a:pt x="6883" y="11986"/>
                </a:lnTo>
                <a:cubicBezTo>
                  <a:pt x="6876" y="12079"/>
                  <a:pt x="6951" y="12144"/>
                  <a:pt x="7029" y="12144"/>
                </a:cubicBezTo>
                <a:cubicBezTo>
                  <a:pt x="7063" y="12144"/>
                  <a:pt x="7097" y="12132"/>
                  <a:pt x="7125" y="12105"/>
                </a:cubicBezTo>
                <a:lnTo>
                  <a:pt x="8689" y="10675"/>
                </a:lnTo>
                <a:cubicBezTo>
                  <a:pt x="8747" y="10620"/>
                  <a:pt x="8751" y="10524"/>
                  <a:pt x="8696" y="10467"/>
                </a:cubicBezTo>
                <a:cubicBezTo>
                  <a:pt x="8371" y="10125"/>
                  <a:pt x="7358" y="9005"/>
                  <a:pt x="6821" y="7794"/>
                </a:cubicBezTo>
                <a:cubicBezTo>
                  <a:pt x="6200" y="6380"/>
                  <a:pt x="6227" y="4841"/>
                  <a:pt x="8761" y="4268"/>
                </a:cubicBezTo>
                <a:cubicBezTo>
                  <a:pt x="8779" y="4306"/>
                  <a:pt x="8787" y="4324"/>
                  <a:pt x="8788" y="4324"/>
                </a:cubicBezTo>
                <a:cubicBezTo>
                  <a:pt x="8790" y="4324"/>
                  <a:pt x="8277" y="3244"/>
                  <a:pt x="7491" y="2161"/>
                </a:cubicBezTo>
                <a:cubicBezTo>
                  <a:pt x="6707" y="1081"/>
                  <a:pt x="5648" y="1"/>
                  <a:pt x="4568" y="1"/>
                </a:cubicBezTo>
                <a:close/>
              </a:path>
            </a:pathLst>
          </a:custGeom>
          <a:solidFill>
            <a:srgbClr val="307A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p19"/>
          <p:cNvSpPr/>
          <p:nvPr/>
        </p:nvSpPr>
        <p:spPr>
          <a:xfrm>
            <a:off x="1667454" y="3874491"/>
            <a:ext cx="508458" cy="328124"/>
          </a:xfrm>
          <a:custGeom>
            <a:rect b="b" l="l" r="r" t="t"/>
            <a:pathLst>
              <a:path extrusionOk="0" h="5142" w="7968">
                <a:moveTo>
                  <a:pt x="4032" y="0"/>
                </a:moveTo>
                <a:lnTo>
                  <a:pt x="0" y="1505"/>
                </a:lnTo>
                <a:cubicBezTo>
                  <a:pt x="705" y="4313"/>
                  <a:pt x="2017" y="5141"/>
                  <a:pt x="3323" y="5141"/>
                </a:cubicBezTo>
                <a:cubicBezTo>
                  <a:pt x="4640" y="5141"/>
                  <a:pt x="5950" y="4298"/>
                  <a:pt x="6626" y="3793"/>
                </a:cubicBezTo>
                <a:cubicBezTo>
                  <a:pt x="7967" y="2782"/>
                  <a:pt x="4032" y="0"/>
                  <a:pt x="4032" y="0"/>
                </a:cubicBezTo>
                <a:close/>
              </a:path>
            </a:pathLst>
          </a:custGeom>
          <a:solidFill>
            <a:srgbClr val="EA8B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p19"/>
          <p:cNvSpPr/>
          <p:nvPr/>
        </p:nvSpPr>
        <p:spPr>
          <a:xfrm>
            <a:off x="1844979" y="2725681"/>
            <a:ext cx="225513" cy="163041"/>
          </a:xfrm>
          <a:custGeom>
            <a:rect b="b" l="l" r="r" t="t"/>
            <a:pathLst>
              <a:path extrusionOk="0" h="2555" w="3534">
                <a:moveTo>
                  <a:pt x="1816" y="1"/>
                </a:moveTo>
                <a:cubicBezTo>
                  <a:pt x="1782" y="1"/>
                  <a:pt x="1748" y="2"/>
                  <a:pt x="1713" y="3"/>
                </a:cubicBezTo>
                <a:cubicBezTo>
                  <a:pt x="754" y="44"/>
                  <a:pt x="0" y="648"/>
                  <a:pt x="31" y="1352"/>
                </a:cubicBezTo>
                <a:cubicBezTo>
                  <a:pt x="57" y="2029"/>
                  <a:pt x="804" y="2555"/>
                  <a:pt x="1717" y="2555"/>
                </a:cubicBezTo>
                <a:cubicBezTo>
                  <a:pt x="1751" y="2555"/>
                  <a:pt x="1785" y="2554"/>
                  <a:pt x="1819" y="2553"/>
                </a:cubicBezTo>
                <a:cubicBezTo>
                  <a:pt x="2778" y="2512"/>
                  <a:pt x="3533" y="1908"/>
                  <a:pt x="3503" y="1201"/>
                </a:cubicBezTo>
                <a:cubicBezTo>
                  <a:pt x="3473" y="523"/>
                  <a:pt x="2729" y="1"/>
                  <a:pt x="1816" y="1"/>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p19"/>
          <p:cNvSpPr/>
          <p:nvPr/>
        </p:nvSpPr>
        <p:spPr>
          <a:xfrm>
            <a:off x="2326762" y="2657019"/>
            <a:ext cx="237319" cy="166997"/>
          </a:xfrm>
          <a:custGeom>
            <a:rect b="b" l="l" r="r" t="t"/>
            <a:pathLst>
              <a:path extrusionOk="0" h="2617" w="3719">
                <a:moveTo>
                  <a:pt x="2115" y="0"/>
                </a:moveTo>
                <a:cubicBezTo>
                  <a:pt x="1932" y="0"/>
                  <a:pt x="1742" y="23"/>
                  <a:pt x="1551" y="72"/>
                </a:cubicBezTo>
                <a:cubicBezTo>
                  <a:pt x="618" y="304"/>
                  <a:pt x="1" y="1048"/>
                  <a:pt x="175" y="1731"/>
                </a:cubicBezTo>
                <a:cubicBezTo>
                  <a:pt x="311" y="2274"/>
                  <a:pt x="905" y="2616"/>
                  <a:pt x="1610" y="2616"/>
                </a:cubicBezTo>
                <a:cubicBezTo>
                  <a:pt x="1791" y="2616"/>
                  <a:pt x="1979" y="2594"/>
                  <a:pt x="2168" y="2546"/>
                </a:cubicBezTo>
                <a:cubicBezTo>
                  <a:pt x="3101" y="2311"/>
                  <a:pt x="3719" y="1571"/>
                  <a:pt x="3544" y="884"/>
                </a:cubicBezTo>
                <a:cubicBezTo>
                  <a:pt x="3409" y="342"/>
                  <a:pt x="2817" y="0"/>
                  <a:pt x="2115"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p19"/>
          <p:cNvSpPr/>
          <p:nvPr/>
        </p:nvSpPr>
        <p:spPr>
          <a:xfrm>
            <a:off x="2500842" y="2550516"/>
            <a:ext cx="100696" cy="169039"/>
          </a:xfrm>
          <a:custGeom>
            <a:rect b="b" l="l" r="r" t="t"/>
            <a:pathLst>
              <a:path extrusionOk="0" h="2649" w="1578">
                <a:moveTo>
                  <a:pt x="0" y="0"/>
                </a:moveTo>
                <a:lnTo>
                  <a:pt x="0" y="2649"/>
                </a:lnTo>
                <a:lnTo>
                  <a:pt x="1577" y="2649"/>
                </a:lnTo>
                <a:lnTo>
                  <a:pt x="1577" y="0"/>
                </a:lnTo>
                <a:close/>
              </a:path>
            </a:pathLst>
          </a:custGeom>
          <a:solidFill>
            <a:srgbClr val="CC8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p19"/>
          <p:cNvSpPr/>
          <p:nvPr/>
        </p:nvSpPr>
        <p:spPr>
          <a:xfrm>
            <a:off x="2494525" y="2613435"/>
            <a:ext cx="4020" cy="14422"/>
          </a:xfrm>
          <a:custGeom>
            <a:rect b="b" l="l" r="r" t="t"/>
            <a:pathLst>
              <a:path extrusionOk="0" h="226" w="63">
                <a:moveTo>
                  <a:pt x="1" y="1"/>
                </a:moveTo>
                <a:lnTo>
                  <a:pt x="1" y="1"/>
                </a:lnTo>
                <a:cubicBezTo>
                  <a:pt x="4" y="28"/>
                  <a:pt x="7" y="55"/>
                  <a:pt x="14" y="79"/>
                </a:cubicBezTo>
                <a:cubicBezTo>
                  <a:pt x="24" y="120"/>
                  <a:pt x="34" y="157"/>
                  <a:pt x="48" y="191"/>
                </a:cubicBezTo>
                <a:cubicBezTo>
                  <a:pt x="52" y="205"/>
                  <a:pt x="55" y="215"/>
                  <a:pt x="62" y="226"/>
                </a:cubicBezTo>
                <a:cubicBezTo>
                  <a:pt x="45" y="168"/>
                  <a:pt x="24" y="92"/>
                  <a:pt x="1" y="1"/>
                </a:cubicBezTo>
                <a:close/>
              </a:path>
            </a:pathLst>
          </a:custGeom>
          <a:solidFill>
            <a:srgbClr val="5E67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p19"/>
          <p:cNvSpPr/>
          <p:nvPr/>
        </p:nvSpPr>
        <p:spPr>
          <a:xfrm>
            <a:off x="2299515" y="2492128"/>
            <a:ext cx="259143" cy="232916"/>
          </a:xfrm>
          <a:custGeom>
            <a:rect b="b" l="l" r="r" t="t"/>
            <a:pathLst>
              <a:path extrusionOk="0" h="3650" w="4061">
                <a:moveTo>
                  <a:pt x="1879" y="1297"/>
                </a:moveTo>
                <a:cubicBezTo>
                  <a:pt x="1937" y="1300"/>
                  <a:pt x="1995" y="1294"/>
                  <a:pt x="2053" y="1308"/>
                </a:cubicBezTo>
                <a:cubicBezTo>
                  <a:pt x="2169" y="1325"/>
                  <a:pt x="2285" y="1376"/>
                  <a:pt x="2373" y="1451"/>
                </a:cubicBezTo>
                <a:cubicBezTo>
                  <a:pt x="2466" y="1526"/>
                  <a:pt x="2531" y="1625"/>
                  <a:pt x="2572" y="1727"/>
                </a:cubicBezTo>
                <a:cubicBezTo>
                  <a:pt x="2609" y="1833"/>
                  <a:pt x="2630" y="1939"/>
                  <a:pt x="2619" y="2045"/>
                </a:cubicBezTo>
                <a:cubicBezTo>
                  <a:pt x="2619" y="2048"/>
                  <a:pt x="2616" y="2052"/>
                  <a:pt x="2613" y="2052"/>
                </a:cubicBezTo>
                <a:cubicBezTo>
                  <a:pt x="2609" y="2052"/>
                  <a:pt x="2609" y="2048"/>
                  <a:pt x="2609" y="2048"/>
                </a:cubicBezTo>
                <a:cubicBezTo>
                  <a:pt x="2578" y="1847"/>
                  <a:pt x="2487" y="1645"/>
                  <a:pt x="2319" y="1530"/>
                </a:cubicBezTo>
                <a:cubicBezTo>
                  <a:pt x="2203" y="1451"/>
                  <a:pt x="2063" y="1417"/>
                  <a:pt x="1926" y="1417"/>
                </a:cubicBezTo>
                <a:cubicBezTo>
                  <a:pt x="1861" y="1417"/>
                  <a:pt x="1797" y="1423"/>
                  <a:pt x="1735" y="1437"/>
                </a:cubicBezTo>
                <a:cubicBezTo>
                  <a:pt x="1537" y="1471"/>
                  <a:pt x="1336" y="1557"/>
                  <a:pt x="1217" y="1724"/>
                </a:cubicBezTo>
                <a:cubicBezTo>
                  <a:pt x="1155" y="1806"/>
                  <a:pt x="1121" y="1902"/>
                  <a:pt x="1104" y="2001"/>
                </a:cubicBezTo>
                <a:cubicBezTo>
                  <a:pt x="1083" y="2103"/>
                  <a:pt x="1094" y="2201"/>
                  <a:pt x="1090" y="2311"/>
                </a:cubicBezTo>
                <a:cubicBezTo>
                  <a:pt x="1090" y="2315"/>
                  <a:pt x="1090" y="2315"/>
                  <a:pt x="1086" y="2315"/>
                </a:cubicBezTo>
                <a:cubicBezTo>
                  <a:pt x="1083" y="2315"/>
                  <a:pt x="1083" y="2315"/>
                  <a:pt x="1083" y="2311"/>
                </a:cubicBezTo>
                <a:lnTo>
                  <a:pt x="1080" y="2304"/>
                </a:lnTo>
                <a:cubicBezTo>
                  <a:pt x="1053" y="2212"/>
                  <a:pt x="1036" y="2099"/>
                  <a:pt x="1039" y="1990"/>
                </a:cubicBezTo>
                <a:cubicBezTo>
                  <a:pt x="1042" y="1881"/>
                  <a:pt x="1073" y="1765"/>
                  <a:pt x="1135" y="1666"/>
                </a:cubicBezTo>
                <a:cubicBezTo>
                  <a:pt x="1196" y="1563"/>
                  <a:pt x="1288" y="1481"/>
                  <a:pt x="1390" y="1427"/>
                </a:cubicBezTo>
                <a:cubicBezTo>
                  <a:pt x="1493" y="1369"/>
                  <a:pt x="1603" y="1338"/>
                  <a:pt x="1711" y="1314"/>
                </a:cubicBezTo>
                <a:cubicBezTo>
                  <a:pt x="1770" y="1308"/>
                  <a:pt x="1824" y="1300"/>
                  <a:pt x="1879" y="1297"/>
                </a:cubicBezTo>
                <a:close/>
                <a:moveTo>
                  <a:pt x="2309" y="0"/>
                </a:moveTo>
                <a:cubicBezTo>
                  <a:pt x="1752" y="120"/>
                  <a:pt x="1158" y="293"/>
                  <a:pt x="855" y="362"/>
                </a:cubicBezTo>
                <a:cubicBezTo>
                  <a:pt x="281" y="492"/>
                  <a:pt x="281" y="706"/>
                  <a:pt x="264" y="1195"/>
                </a:cubicBezTo>
                <a:cubicBezTo>
                  <a:pt x="251" y="1625"/>
                  <a:pt x="175" y="1734"/>
                  <a:pt x="1" y="1768"/>
                </a:cubicBezTo>
                <a:lnTo>
                  <a:pt x="1" y="1782"/>
                </a:lnTo>
                <a:lnTo>
                  <a:pt x="8" y="1782"/>
                </a:lnTo>
                <a:cubicBezTo>
                  <a:pt x="21" y="2133"/>
                  <a:pt x="83" y="2488"/>
                  <a:pt x="199" y="2816"/>
                </a:cubicBezTo>
                <a:cubicBezTo>
                  <a:pt x="298" y="3123"/>
                  <a:pt x="451" y="3417"/>
                  <a:pt x="667" y="3649"/>
                </a:cubicBezTo>
                <a:cubicBezTo>
                  <a:pt x="861" y="3202"/>
                  <a:pt x="1346" y="2813"/>
                  <a:pt x="1978" y="2656"/>
                </a:cubicBezTo>
                <a:cubicBezTo>
                  <a:pt x="2165" y="2608"/>
                  <a:pt x="2356" y="2584"/>
                  <a:pt x="2537" y="2584"/>
                </a:cubicBezTo>
                <a:cubicBezTo>
                  <a:pt x="3067" y="2584"/>
                  <a:pt x="3531" y="2775"/>
                  <a:pt x="3790" y="3103"/>
                </a:cubicBezTo>
                <a:cubicBezTo>
                  <a:pt x="3821" y="3127"/>
                  <a:pt x="3845" y="3161"/>
                  <a:pt x="3859" y="3199"/>
                </a:cubicBezTo>
                <a:cubicBezTo>
                  <a:pt x="3910" y="3280"/>
                  <a:pt x="3947" y="3373"/>
                  <a:pt x="3971" y="3468"/>
                </a:cubicBezTo>
                <a:cubicBezTo>
                  <a:pt x="3985" y="3516"/>
                  <a:pt x="3991" y="3564"/>
                  <a:pt x="3999" y="3611"/>
                </a:cubicBezTo>
                <a:cubicBezTo>
                  <a:pt x="4019" y="3594"/>
                  <a:pt x="4040" y="3581"/>
                  <a:pt x="4060" y="3564"/>
                </a:cubicBezTo>
                <a:cubicBezTo>
                  <a:pt x="3821" y="2652"/>
                  <a:pt x="3370" y="2591"/>
                  <a:pt x="3155" y="2209"/>
                </a:cubicBezTo>
                <a:cubicBezTo>
                  <a:pt x="3152" y="2215"/>
                  <a:pt x="3148" y="2222"/>
                  <a:pt x="3142" y="2229"/>
                </a:cubicBezTo>
                <a:cubicBezTo>
                  <a:pt x="3142" y="2229"/>
                  <a:pt x="3128" y="2181"/>
                  <a:pt x="3104" y="2092"/>
                </a:cubicBezTo>
                <a:cubicBezTo>
                  <a:pt x="3090" y="2058"/>
                  <a:pt x="3080" y="2021"/>
                  <a:pt x="3070" y="1980"/>
                </a:cubicBezTo>
                <a:cubicBezTo>
                  <a:pt x="2947" y="1571"/>
                  <a:pt x="2674" y="727"/>
                  <a:pt x="2309" y="0"/>
                </a:cubicBezTo>
                <a:close/>
              </a:path>
            </a:pathLst>
          </a:custGeom>
          <a:solidFill>
            <a:srgbClr val="CDA0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p19"/>
          <p:cNvSpPr/>
          <p:nvPr/>
        </p:nvSpPr>
        <p:spPr>
          <a:xfrm>
            <a:off x="2446793" y="2491873"/>
            <a:ext cx="48625" cy="126668"/>
          </a:xfrm>
          <a:custGeom>
            <a:rect b="b" l="l" r="r" t="t"/>
            <a:pathLst>
              <a:path extrusionOk="0" h="1985" w="762">
                <a:moveTo>
                  <a:pt x="21" y="1"/>
                </a:moveTo>
                <a:cubicBezTo>
                  <a:pt x="15" y="1"/>
                  <a:pt x="7" y="1"/>
                  <a:pt x="1" y="4"/>
                </a:cubicBezTo>
                <a:cubicBezTo>
                  <a:pt x="366" y="731"/>
                  <a:pt x="639" y="1575"/>
                  <a:pt x="762" y="1984"/>
                </a:cubicBezTo>
                <a:cubicBezTo>
                  <a:pt x="755" y="1960"/>
                  <a:pt x="752" y="1933"/>
                  <a:pt x="749" y="1906"/>
                </a:cubicBezTo>
                <a:cubicBezTo>
                  <a:pt x="629" y="1493"/>
                  <a:pt x="390" y="745"/>
                  <a:pt x="21" y="1"/>
                </a:cubicBezTo>
                <a:close/>
              </a:path>
            </a:pathLst>
          </a:custGeom>
          <a:solidFill>
            <a:srgbClr val="C591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p19"/>
          <p:cNvSpPr/>
          <p:nvPr/>
        </p:nvSpPr>
        <p:spPr>
          <a:xfrm>
            <a:off x="2497588" y="2625623"/>
            <a:ext cx="2425" cy="8806"/>
          </a:xfrm>
          <a:custGeom>
            <a:rect b="b" l="l" r="r" t="t"/>
            <a:pathLst>
              <a:path extrusionOk="0" h="138" w="38">
                <a:moveTo>
                  <a:pt x="0" y="0"/>
                </a:moveTo>
                <a:lnTo>
                  <a:pt x="0" y="0"/>
                </a:lnTo>
                <a:cubicBezTo>
                  <a:pt x="1" y="5"/>
                  <a:pt x="2" y="9"/>
                  <a:pt x="4" y="13"/>
                </a:cubicBezTo>
                <a:lnTo>
                  <a:pt x="4" y="13"/>
                </a:lnTo>
                <a:cubicBezTo>
                  <a:pt x="3" y="9"/>
                  <a:pt x="1" y="5"/>
                  <a:pt x="0" y="0"/>
                </a:cubicBezTo>
                <a:close/>
                <a:moveTo>
                  <a:pt x="4" y="13"/>
                </a:moveTo>
                <a:lnTo>
                  <a:pt x="4" y="13"/>
                </a:lnTo>
                <a:cubicBezTo>
                  <a:pt x="25" y="94"/>
                  <a:pt x="38" y="137"/>
                  <a:pt x="38" y="137"/>
                </a:cubicBezTo>
                <a:cubicBezTo>
                  <a:pt x="38" y="137"/>
                  <a:pt x="31" y="100"/>
                  <a:pt x="14" y="35"/>
                </a:cubicBezTo>
                <a:cubicBezTo>
                  <a:pt x="9" y="28"/>
                  <a:pt x="6" y="21"/>
                  <a:pt x="4" y="13"/>
                </a:cubicBezTo>
                <a:close/>
              </a:path>
            </a:pathLst>
          </a:custGeom>
          <a:solidFill>
            <a:srgbClr val="C591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p19"/>
          <p:cNvSpPr/>
          <p:nvPr/>
        </p:nvSpPr>
        <p:spPr>
          <a:xfrm>
            <a:off x="2365560" y="2574637"/>
            <a:ext cx="101781" cy="65216"/>
          </a:xfrm>
          <a:custGeom>
            <a:rect b="b" l="l" r="r" t="t"/>
            <a:pathLst>
              <a:path extrusionOk="0" h="1022" w="1595">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2" y="130"/>
                  <a:pt x="826" y="124"/>
                  <a:pt x="891" y="124"/>
                </a:cubicBezTo>
                <a:cubicBezTo>
                  <a:pt x="1028" y="124"/>
                  <a:pt x="1168" y="158"/>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rgbClr val="463E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p19"/>
          <p:cNvSpPr/>
          <p:nvPr/>
        </p:nvSpPr>
        <p:spPr>
          <a:xfrm>
            <a:off x="2448133" y="2484279"/>
            <a:ext cx="102228" cy="150151"/>
          </a:xfrm>
          <a:custGeom>
            <a:rect b="b" l="l" r="r" t="t"/>
            <a:pathLst>
              <a:path extrusionOk="0" h="2353" w="1602">
                <a:moveTo>
                  <a:pt x="851" y="0"/>
                </a:moveTo>
                <a:cubicBezTo>
                  <a:pt x="621" y="0"/>
                  <a:pt x="318" y="51"/>
                  <a:pt x="0" y="120"/>
                </a:cubicBezTo>
                <a:cubicBezTo>
                  <a:pt x="369" y="864"/>
                  <a:pt x="608" y="1612"/>
                  <a:pt x="728" y="2025"/>
                </a:cubicBezTo>
                <a:cubicBezTo>
                  <a:pt x="751" y="2116"/>
                  <a:pt x="772" y="2192"/>
                  <a:pt x="789" y="2250"/>
                </a:cubicBezTo>
                <a:cubicBezTo>
                  <a:pt x="806" y="2315"/>
                  <a:pt x="813" y="2352"/>
                  <a:pt x="813" y="2352"/>
                </a:cubicBezTo>
                <a:cubicBezTo>
                  <a:pt x="819" y="2345"/>
                  <a:pt x="823" y="2338"/>
                  <a:pt x="826" y="2332"/>
                </a:cubicBezTo>
                <a:cubicBezTo>
                  <a:pt x="1010" y="2089"/>
                  <a:pt x="1168" y="1847"/>
                  <a:pt x="1304" y="1612"/>
                </a:cubicBezTo>
                <a:cubicBezTo>
                  <a:pt x="1250" y="1253"/>
                  <a:pt x="1100" y="928"/>
                  <a:pt x="751" y="727"/>
                </a:cubicBezTo>
                <a:cubicBezTo>
                  <a:pt x="577" y="621"/>
                  <a:pt x="683" y="375"/>
                  <a:pt x="847" y="375"/>
                </a:cubicBezTo>
                <a:cubicBezTo>
                  <a:pt x="878" y="375"/>
                  <a:pt x="908" y="383"/>
                  <a:pt x="942" y="403"/>
                </a:cubicBezTo>
                <a:cubicBezTo>
                  <a:pt x="1253" y="584"/>
                  <a:pt x="1445" y="843"/>
                  <a:pt x="1557" y="1137"/>
                </a:cubicBezTo>
                <a:cubicBezTo>
                  <a:pt x="1574" y="1103"/>
                  <a:pt x="1588" y="1072"/>
                  <a:pt x="1601" y="1038"/>
                </a:cubicBezTo>
                <a:cubicBezTo>
                  <a:pt x="1468" y="676"/>
                  <a:pt x="1393" y="171"/>
                  <a:pt x="1144" y="48"/>
                </a:cubicBezTo>
                <a:cubicBezTo>
                  <a:pt x="1072" y="14"/>
                  <a:pt x="973" y="0"/>
                  <a:pt x="851" y="0"/>
                </a:cubicBezTo>
                <a:close/>
              </a:path>
            </a:pathLst>
          </a:custGeom>
          <a:solidFill>
            <a:srgbClr val="4E4A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p19"/>
          <p:cNvSpPr/>
          <p:nvPr/>
        </p:nvSpPr>
        <p:spPr>
          <a:xfrm>
            <a:off x="2342014" y="2657019"/>
            <a:ext cx="212687" cy="103057"/>
          </a:xfrm>
          <a:custGeom>
            <a:rect b="b" l="l" r="r" t="t"/>
            <a:pathLst>
              <a:path extrusionOk="0" h="1615" w="3333">
                <a:moveTo>
                  <a:pt x="1871" y="0"/>
                </a:moveTo>
                <a:cubicBezTo>
                  <a:pt x="1690" y="0"/>
                  <a:pt x="1499" y="24"/>
                  <a:pt x="1312" y="72"/>
                </a:cubicBezTo>
                <a:cubicBezTo>
                  <a:pt x="680" y="229"/>
                  <a:pt x="195" y="618"/>
                  <a:pt x="1" y="1065"/>
                </a:cubicBezTo>
                <a:cubicBezTo>
                  <a:pt x="15" y="1082"/>
                  <a:pt x="31" y="1096"/>
                  <a:pt x="45" y="1113"/>
                </a:cubicBezTo>
                <a:cubicBezTo>
                  <a:pt x="288" y="1349"/>
                  <a:pt x="592" y="1516"/>
                  <a:pt x="923" y="1574"/>
                </a:cubicBezTo>
                <a:cubicBezTo>
                  <a:pt x="1063" y="1604"/>
                  <a:pt x="1203" y="1615"/>
                  <a:pt x="1346" y="1615"/>
                </a:cubicBezTo>
                <a:cubicBezTo>
                  <a:pt x="1544" y="1615"/>
                  <a:pt x="1745" y="1591"/>
                  <a:pt x="1940" y="1557"/>
                </a:cubicBezTo>
                <a:cubicBezTo>
                  <a:pt x="2111" y="1530"/>
                  <a:pt x="2278" y="1481"/>
                  <a:pt x="2448" y="1440"/>
                </a:cubicBezTo>
                <a:cubicBezTo>
                  <a:pt x="2609" y="1383"/>
                  <a:pt x="2776" y="1335"/>
                  <a:pt x="2930" y="1260"/>
                </a:cubicBezTo>
                <a:cubicBezTo>
                  <a:pt x="3070" y="1195"/>
                  <a:pt x="3206" y="1117"/>
                  <a:pt x="3333" y="1027"/>
                </a:cubicBezTo>
                <a:cubicBezTo>
                  <a:pt x="3325" y="980"/>
                  <a:pt x="3319" y="932"/>
                  <a:pt x="3305" y="884"/>
                </a:cubicBezTo>
                <a:cubicBezTo>
                  <a:pt x="3281" y="789"/>
                  <a:pt x="3244" y="696"/>
                  <a:pt x="3193" y="615"/>
                </a:cubicBezTo>
                <a:lnTo>
                  <a:pt x="3193" y="615"/>
                </a:lnTo>
                <a:cubicBezTo>
                  <a:pt x="3217" y="687"/>
                  <a:pt x="3199" y="772"/>
                  <a:pt x="3103" y="816"/>
                </a:cubicBezTo>
                <a:cubicBezTo>
                  <a:pt x="2786" y="966"/>
                  <a:pt x="2455" y="1086"/>
                  <a:pt x="2114" y="1174"/>
                </a:cubicBezTo>
                <a:cubicBezTo>
                  <a:pt x="2097" y="1181"/>
                  <a:pt x="2079" y="1181"/>
                  <a:pt x="2063" y="1181"/>
                </a:cubicBezTo>
                <a:cubicBezTo>
                  <a:pt x="1868" y="1181"/>
                  <a:pt x="1800" y="871"/>
                  <a:pt x="2015" y="813"/>
                </a:cubicBezTo>
                <a:cubicBezTo>
                  <a:pt x="2325" y="734"/>
                  <a:pt x="2626" y="628"/>
                  <a:pt x="2916" y="492"/>
                </a:cubicBezTo>
                <a:cubicBezTo>
                  <a:pt x="2947" y="478"/>
                  <a:pt x="2974" y="471"/>
                  <a:pt x="3001" y="471"/>
                </a:cubicBezTo>
                <a:cubicBezTo>
                  <a:pt x="3049" y="471"/>
                  <a:pt x="3090" y="488"/>
                  <a:pt x="3124" y="519"/>
                </a:cubicBezTo>
                <a:cubicBezTo>
                  <a:pt x="2865" y="191"/>
                  <a:pt x="2401" y="0"/>
                  <a:pt x="1871" y="0"/>
                </a:cubicBezTo>
                <a:close/>
              </a:path>
            </a:pathLst>
          </a:custGeom>
          <a:solidFill>
            <a:srgbClr val="A16A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p19"/>
          <p:cNvSpPr/>
          <p:nvPr/>
        </p:nvSpPr>
        <p:spPr>
          <a:xfrm>
            <a:off x="1790292" y="2556132"/>
            <a:ext cx="377323" cy="267566"/>
          </a:xfrm>
          <a:custGeom>
            <a:rect b="b" l="l" r="r" t="t"/>
            <a:pathLst>
              <a:path extrusionOk="0" h="4193" w="5913">
                <a:moveTo>
                  <a:pt x="4124" y="335"/>
                </a:moveTo>
                <a:cubicBezTo>
                  <a:pt x="4141" y="335"/>
                  <a:pt x="4161" y="338"/>
                  <a:pt x="4179" y="346"/>
                </a:cubicBezTo>
                <a:cubicBezTo>
                  <a:pt x="5213" y="636"/>
                  <a:pt x="5162" y="1803"/>
                  <a:pt x="5008" y="2653"/>
                </a:cubicBezTo>
                <a:cubicBezTo>
                  <a:pt x="4991" y="2745"/>
                  <a:pt x="4926" y="2786"/>
                  <a:pt x="4851" y="2786"/>
                </a:cubicBezTo>
                <a:cubicBezTo>
                  <a:pt x="4741" y="2786"/>
                  <a:pt x="4622" y="2694"/>
                  <a:pt x="4646" y="2554"/>
                </a:cubicBezTo>
                <a:cubicBezTo>
                  <a:pt x="4762" y="1923"/>
                  <a:pt x="4885" y="932"/>
                  <a:pt x="4080" y="704"/>
                </a:cubicBezTo>
                <a:cubicBezTo>
                  <a:pt x="3868" y="645"/>
                  <a:pt x="3933" y="335"/>
                  <a:pt x="4124" y="335"/>
                </a:cubicBezTo>
                <a:close/>
                <a:moveTo>
                  <a:pt x="2301" y="1339"/>
                </a:moveTo>
                <a:cubicBezTo>
                  <a:pt x="2427" y="1339"/>
                  <a:pt x="2553" y="1366"/>
                  <a:pt x="2666" y="1428"/>
                </a:cubicBezTo>
                <a:cubicBezTo>
                  <a:pt x="2796" y="1496"/>
                  <a:pt x="2906" y="1592"/>
                  <a:pt x="2987" y="1701"/>
                </a:cubicBezTo>
                <a:cubicBezTo>
                  <a:pt x="3065" y="1817"/>
                  <a:pt x="3134" y="1940"/>
                  <a:pt x="3151" y="2076"/>
                </a:cubicBezTo>
                <a:lnTo>
                  <a:pt x="3137" y="2079"/>
                </a:lnTo>
                <a:cubicBezTo>
                  <a:pt x="3055" y="1833"/>
                  <a:pt x="2865" y="1622"/>
                  <a:pt x="2629" y="1516"/>
                </a:cubicBezTo>
                <a:cubicBezTo>
                  <a:pt x="2529" y="1472"/>
                  <a:pt x="2427" y="1452"/>
                  <a:pt x="2321" y="1452"/>
                </a:cubicBezTo>
                <a:cubicBezTo>
                  <a:pt x="2168" y="1452"/>
                  <a:pt x="2014" y="1496"/>
                  <a:pt x="1881" y="1571"/>
                </a:cubicBezTo>
                <a:cubicBezTo>
                  <a:pt x="1649" y="1690"/>
                  <a:pt x="1464" y="1899"/>
                  <a:pt x="1379" y="2148"/>
                </a:cubicBezTo>
                <a:cubicBezTo>
                  <a:pt x="1294" y="2394"/>
                  <a:pt x="1294" y="2663"/>
                  <a:pt x="1338" y="2923"/>
                </a:cubicBezTo>
                <a:lnTo>
                  <a:pt x="1328" y="2923"/>
                </a:lnTo>
                <a:cubicBezTo>
                  <a:pt x="1280" y="2800"/>
                  <a:pt x="1256" y="2663"/>
                  <a:pt x="1242" y="2530"/>
                </a:cubicBezTo>
                <a:cubicBezTo>
                  <a:pt x="1239" y="2394"/>
                  <a:pt x="1253" y="2254"/>
                  <a:pt x="1287" y="2114"/>
                </a:cubicBezTo>
                <a:cubicBezTo>
                  <a:pt x="1321" y="1977"/>
                  <a:pt x="1396" y="1847"/>
                  <a:pt x="1488" y="1738"/>
                </a:cubicBezTo>
                <a:cubicBezTo>
                  <a:pt x="1509" y="1707"/>
                  <a:pt x="1537" y="1680"/>
                  <a:pt x="1564" y="1656"/>
                </a:cubicBezTo>
                <a:cubicBezTo>
                  <a:pt x="1587" y="1633"/>
                  <a:pt x="1615" y="1605"/>
                  <a:pt x="1642" y="1584"/>
                </a:cubicBezTo>
                <a:cubicBezTo>
                  <a:pt x="1700" y="1540"/>
                  <a:pt x="1754" y="1493"/>
                  <a:pt x="1820" y="1461"/>
                </a:cubicBezTo>
                <a:cubicBezTo>
                  <a:pt x="1963" y="1387"/>
                  <a:pt x="2130" y="1339"/>
                  <a:pt x="2301" y="1339"/>
                </a:cubicBezTo>
                <a:close/>
                <a:moveTo>
                  <a:pt x="4421" y="1"/>
                </a:moveTo>
                <a:cubicBezTo>
                  <a:pt x="3581" y="11"/>
                  <a:pt x="894" y="516"/>
                  <a:pt x="598" y="1018"/>
                </a:cubicBezTo>
                <a:cubicBezTo>
                  <a:pt x="407" y="1342"/>
                  <a:pt x="475" y="1735"/>
                  <a:pt x="543" y="1970"/>
                </a:cubicBezTo>
                <a:cubicBezTo>
                  <a:pt x="580" y="2093"/>
                  <a:pt x="512" y="2219"/>
                  <a:pt x="396" y="2264"/>
                </a:cubicBezTo>
                <a:cubicBezTo>
                  <a:pt x="280" y="2309"/>
                  <a:pt x="136" y="2359"/>
                  <a:pt x="0" y="2407"/>
                </a:cubicBezTo>
                <a:cubicBezTo>
                  <a:pt x="27" y="2458"/>
                  <a:pt x="27" y="2503"/>
                  <a:pt x="41" y="2550"/>
                </a:cubicBezTo>
                <a:lnTo>
                  <a:pt x="75" y="2694"/>
                </a:lnTo>
                <a:cubicBezTo>
                  <a:pt x="100" y="2789"/>
                  <a:pt x="127" y="2885"/>
                  <a:pt x="157" y="2977"/>
                </a:cubicBezTo>
                <a:cubicBezTo>
                  <a:pt x="222" y="3161"/>
                  <a:pt x="300" y="3339"/>
                  <a:pt x="403" y="3503"/>
                </a:cubicBezTo>
                <a:cubicBezTo>
                  <a:pt x="530" y="3722"/>
                  <a:pt x="697" y="3913"/>
                  <a:pt x="891" y="4070"/>
                </a:cubicBezTo>
                <a:cubicBezTo>
                  <a:pt x="888" y="4050"/>
                  <a:pt x="888" y="4029"/>
                  <a:pt x="888" y="4009"/>
                </a:cubicBezTo>
                <a:cubicBezTo>
                  <a:pt x="857" y="3305"/>
                  <a:pt x="1611" y="2701"/>
                  <a:pt x="2570" y="2660"/>
                </a:cubicBezTo>
                <a:cubicBezTo>
                  <a:pt x="2605" y="2657"/>
                  <a:pt x="2639" y="2657"/>
                  <a:pt x="2673" y="2657"/>
                </a:cubicBezTo>
                <a:cubicBezTo>
                  <a:pt x="3336" y="2657"/>
                  <a:pt x="3909" y="2933"/>
                  <a:pt x="4185" y="3346"/>
                </a:cubicBezTo>
                <a:cubicBezTo>
                  <a:pt x="4270" y="3298"/>
                  <a:pt x="4352" y="3254"/>
                  <a:pt x="4434" y="3206"/>
                </a:cubicBezTo>
                <a:cubicBezTo>
                  <a:pt x="4469" y="3189"/>
                  <a:pt x="4499" y="3182"/>
                  <a:pt x="4527" y="3182"/>
                </a:cubicBezTo>
                <a:cubicBezTo>
                  <a:pt x="4694" y="3182"/>
                  <a:pt x="4806" y="3431"/>
                  <a:pt x="4626" y="3530"/>
                </a:cubicBezTo>
                <a:cubicBezTo>
                  <a:pt x="4530" y="3585"/>
                  <a:pt x="4434" y="3636"/>
                  <a:pt x="4339" y="3687"/>
                </a:cubicBezTo>
                <a:cubicBezTo>
                  <a:pt x="4349" y="3746"/>
                  <a:pt x="4360" y="3800"/>
                  <a:pt x="4360" y="3858"/>
                </a:cubicBezTo>
                <a:cubicBezTo>
                  <a:pt x="4366" y="3974"/>
                  <a:pt x="4349" y="4086"/>
                  <a:pt x="4315" y="4193"/>
                </a:cubicBezTo>
                <a:cubicBezTo>
                  <a:pt x="4397" y="4158"/>
                  <a:pt x="4478" y="4121"/>
                  <a:pt x="4557" y="4080"/>
                </a:cubicBezTo>
                <a:cubicBezTo>
                  <a:pt x="4728" y="3991"/>
                  <a:pt x="4882" y="3882"/>
                  <a:pt x="5028" y="3763"/>
                </a:cubicBezTo>
                <a:cubicBezTo>
                  <a:pt x="5172" y="3640"/>
                  <a:pt x="5302" y="3500"/>
                  <a:pt x="5411" y="3346"/>
                </a:cubicBezTo>
                <a:cubicBezTo>
                  <a:pt x="5636" y="3042"/>
                  <a:pt x="5776" y="2673"/>
                  <a:pt x="5841" y="2291"/>
                </a:cubicBezTo>
                <a:cubicBezTo>
                  <a:pt x="5909" y="1912"/>
                  <a:pt x="5912" y="1513"/>
                  <a:pt x="5844" y="1127"/>
                </a:cubicBezTo>
                <a:lnTo>
                  <a:pt x="5844" y="1127"/>
                </a:lnTo>
                <a:lnTo>
                  <a:pt x="5766" y="1157"/>
                </a:lnTo>
                <a:cubicBezTo>
                  <a:pt x="5735" y="1171"/>
                  <a:pt x="5704" y="1178"/>
                  <a:pt x="5674" y="1178"/>
                </a:cubicBezTo>
                <a:cubicBezTo>
                  <a:pt x="5571" y="1178"/>
                  <a:pt x="5472" y="1110"/>
                  <a:pt x="5438" y="1008"/>
                </a:cubicBezTo>
                <a:cubicBezTo>
                  <a:pt x="5318" y="636"/>
                  <a:pt x="5022" y="1"/>
                  <a:pt x="4431" y="1"/>
                </a:cubicBezTo>
                <a:close/>
              </a:path>
            </a:pathLst>
          </a:custGeom>
          <a:solidFill>
            <a:srgbClr val="CDA0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8" name="Google Shape;1758;p19"/>
          <p:cNvSpPr/>
          <p:nvPr/>
        </p:nvSpPr>
        <p:spPr>
          <a:xfrm>
            <a:off x="1869356" y="2641513"/>
            <a:ext cx="122073" cy="101207"/>
          </a:xfrm>
          <a:custGeom>
            <a:rect b="b" l="l" r="r" t="t"/>
            <a:pathLst>
              <a:path extrusionOk="0" h="1586" w="1913">
                <a:moveTo>
                  <a:pt x="1062" y="1"/>
                </a:moveTo>
                <a:cubicBezTo>
                  <a:pt x="891" y="1"/>
                  <a:pt x="724" y="49"/>
                  <a:pt x="581" y="123"/>
                </a:cubicBezTo>
                <a:cubicBezTo>
                  <a:pt x="515" y="155"/>
                  <a:pt x="461" y="202"/>
                  <a:pt x="403" y="246"/>
                </a:cubicBezTo>
                <a:cubicBezTo>
                  <a:pt x="376" y="267"/>
                  <a:pt x="348" y="295"/>
                  <a:pt x="325" y="318"/>
                </a:cubicBezTo>
                <a:cubicBezTo>
                  <a:pt x="298" y="342"/>
                  <a:pt x="270" y="369"/>
                  <a:pt x="249" y="400"/>
                </a:cubicBezTo>
                <a:cubicBezTo>
                  <a:pt x="157" y="509"/>
                  <a:pt x="82" y="639"/>
                  <a:pt x="48" y="776"/>
                </a:cubicBezTo>
                <a:cubicBezTo>
                  <a:pt x="14" y="916"/>
                  <a:pt x="0" y="1056"/>
                  <a:pt x="3" y="1192"/>
                </a:cubicBezTo>
                <a:cubicBezTo>
                  <a:pt x="17" y="1325"/>
                  <a:pt x="41" y="1462"/>
                  <a:pt x="89" y="1585"/>
                </a:cubicBezTo>
                <a:lnTo>
                  <a:pt x="99" y="1585"/>
                </a:lnTo>
                <a:cubicBezTo>
                  <a:pt x="55" y="1325"/>
                  <a:pt x="55" y="1056"/>
                  <a:pt x="140" y="810"/>
                </a:cubicBezTo>
                <a:cubicBezTo>
                  <a:pt x="225" y="561"/>
                  <a:pt x="410" y="352"/>
                  <a:pt x="642" y="233"/>
                </a:cubicBezTo>
                <a:cubicBezTo>
                  <a:pt x="775" y="158"/>
                  <a:pt x="929" y="114"/>
                  <a:pt x="1082" y="114"/>
                </a:cubicBezTo>
                <a:cubicBezTo>
                  <a:pt x="1188" y="114"/>
                  <a:pt x="1290" y="134"/>
                  <a:pt x="1390" y="178"/>
                </a:cubicBezTo>
                <a:cubicBezTo>
                  <a:pt x="1626" y="284"/>
                  <a:pt x="1816" y="495"/>
                  <a:pt x="1898" y="741"/>
                </a:cubicBezTo>
                <a:lnTo>
                  <a:pt x="1912" y="738"/>
                </a:lnTo>
                <a:cubicBezTo>
                  <a:pt x="1895" y="602"/>
                  <a:pt x="1826" y="479"/>
                  <a:pt x="1748" y="363"/>
                </a:cubicBezTo>
                <a:cubicBezTo>
                  <a:pt x="1667" y="254"/>
                  <a:pt x="1557" y="158"/>
                  <a:pt x="1427" y="90"/>
                </a:cubicBezTo>
                <a:cubicBezTo>
                  <a:pt x="1314" y="28"/>
                  <a:pt x="1188" y="1"/>
                  <a:pt x="1062" y="1"/>
                </a:cubicBezTo>
                <a:close/>
              </a:path>
            </a:pathLst>
          </a:custGeom>
          <a:solidFill>
            <a:srgbClr val="463E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9" name="Google Shape;1759;p19"/>
          <p:cNvSpPr/>
          <p:nvPr/>
        </p:nvSpPr>
        <p:spPr>
          <a:xfrm>
            <a:off x="2163403" y="2627793"/>
            <a:ext cx="64" cy="64"/>
          </a:xfrm>
          <a:custGeom>
            <a:rect b="b" l="l" r="r" t="t"/>
            <a:pathLst>
              <a:path extrusionOk="0" h="1" w="1">
                <a:moveTo>
                  <a:pt x="0" y="1"/>
                </a:moveTo>
                <a:lnTo>
                  <a:pt x="0" y="1"/>
                </a:lnTo>
                <a:lnTo>
                  <a:pt x="0" y="1"/>
                </a:lnTo>
                <a:close/>
              </a:path>
            </a:pathLst>
          </a:custGeom>
          <a:solidFill>
            <a:srgbClr val="CDA0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0" name="Google Shape;1760;p19"/>
          <p:cNvSpPr/>
          <p:nvPr/>
        </p:nvSpPr>
        <p:spPr>
          <a:xfrm>
            <a:off x="1844979" y="2725617"/>
            <a:ext cx="223982" cy="120350"/>
          </a:xfrm>
          <a:custGeom>
            <a:rect b="b" l="l" r="r" t="t"/>
            <a:pathLst>
              <a:path extrusionOk="0" h="1886" w="3510">
                <a:moveTo>
                  <a:pt x="1816" y="1"/>
                </a:moveTo>
                <a:cubicBezTo>
                  <a:pt x="1782" y="1"/>
                  <a:pt x="1748" y="1"/>
                  <a:pt x="1713" y="4"/>
                </a:cubicBezTo>
                <a:cubicBezTo>
                  <a:pt x="754" y="45"/>
                  <a:pt x="0" y="649"/>
                  <a:pt x="31" y="1353"/>
                </a:cubicBezTo>
                <a:cubicBezTo>
                  <a:pt x="31" y="1373"/>
                  <a:pt x="31" y="1394"/>
                  <a:pt x="34" y="1414"/>
                </a:cubicBezTo>
                <a:cubicBezTo>
                  <a:pt x="136" y="1492"/>
                  <a:pt x="246" y="1561"/>
                  <a:pt x="362" y="1619"/>
                </a:cubicBezTo>
                <a:cubicBezTo>
                  <a:pt x="700" y="1786"/>
                  <a:pt x="1078" y="1871"/>
                  <a:pt x="1461" y="1881"/>
                </a:cubicBezTo>
                <a:cubicBezTo>
                  <a:pt x="1512" y="1885"/>
                  <a:pt x="1563" y="1885"/>
                  <a:pt x="1611" y="1885"/>
                </a:cubicBezTo>
                <a:cubicBezTo>
                  <a:pt x="1946" y="1885"/>
                  <a:pt x="2280" y="1844"/>
                  <a:pt x="2611" y="1775"/>
                </a:cubicBezTo>
                <a:cubicBezTo>
                  <a:pt x="2901" y="1724"/>
                  <a:pt x="3188" y="1649"/>
                  <a:pt x="3458" y="1537"/>
                </a:cubicBezTo>
                <a:cubicBezTo>
                  <a:pt x="3492" y="1430"/>
                  <a:pt x="3509" y="1318"/>
                  <a:pt x="3503" y="1202"/>
                </a:cubicBezTo>
                <a:cubicBezTo>
                  <a:pt x="3503" y="1144"/>
                  <a:pt x="3492" y="1090"/>
                  <a:pt x="3482" y="1031"/>
                </a:cubicBezTo>
                <a:cubicBezTo>
                  <a:pt x="3339" y="1110"/>
                  <a:pt x="3199" y="1189"/>
                  <a:pt x="3059" y="1263"/>
                </a:cubicBezTo>
                <a:cubicBezTo>
                  <a:pt x="3028" y="1280"/>
                  <a:pt x="2997" y="1287"/>
                  <a:pt x="2966" y="1287"/>
                </a:cubicBezTo>
                <a:cubicBezTo>
                  <a:pt x="2799" y="1287"/>
                  <a:pt x="2690" y="1038"/>
                  <a:pt x="2871" y="939"/>
                </a:cubicBezTo>
                <a:cubicBezTo>
                  <a:pt x="3024" y="857"/>
                  <a:pt x="3178" y="772"/>
                  <a:pt x="3328" y="690"/>
                </a:cubicBezTo>
                <a:cubicBezTo>
                  <a:pt x="3052" y="277"/>
                  <a:pt x="2479" y="1"/>
                  <a:pt x="1816" y="1"/>
                </a:cubicBezTo>
                <a:close/>
              </a:path>
            </a:pathLst>
          </a:custGeom>
          <a:solidFill>
            <a:srgbClr val="A16A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p19"/>
          <p:cNvSpPr/>
          <p:nvPr/>
        </p:nvSpPr>
        <p:spPr>
          <a:xfrm>
            <a:off x="1666752" y="2494872"/>
            <a:ext cx="514201" cy="223599"/>
          </a:xfrm>
          <a:custGeom>
            <a:rect b="b" l="l" r="r" t="t"/>
            <a:pathLst>
              <a:path extrusionOk="0" h="3504" w="8058">
                <a:moveTo>
                  <a:pt x="5449" y="1"/>
                </a:moveTo>
                <a:cubicBezTo>
                  <a:pt x="3559" y="1"/>
                  <a:pt x="1010" y="1113"/>
                  <a:pt x="547" y="1384"/>
                </a:cubicBezTo>
                <a:cubicBezTo>
                  <a:pt x="0" y="1698"/>
                  <a:pt x="250" y="2784"/>
                  <a:pt x="431" y="2889"/>
                </a:cubicBezTo>
                <a:cubicBezTo>
                  <a:pt x="452" y="2902"/>
                  <a:pt x="476" y="2907"/>
                  <a:pt x="502" y="2907"/>
                </a:cubicBezTo>
                <a:cubicBezTo>
                  <a:pt x="569" y="2907"/>
                  <a:pt x="650" y="2873"/>
                  <a:pt x="731" y="2838"/>
                </a:cubicBezTo>
                <a:cubicBezTo>
                  <a:pt x="812" y="2803"/>
                  <a:pt x="894" y="2768"/>
                  <a:pt x="960" y="2768"/>
                </a:cubicBezTo>
                <a:cubicBezTo>
                  <a:pt x="1023" y="2768"/>
                  <a:pt x="1073" y="2799"/>
                  <a:pt x="1100" y="2889"/>
                </a:cubicBezTo>
                <a:cubicBezTo>
                  <a:pt x="1196" y="3210"/>
                  <a:pt x="1445" y="3504"/>
                  <a:pt x="1516" y="3504"/>
                </a:cubicBezTo>
                <a:cubicBezTo>
                  <a:pt x="1564" y="3504"/>
                  <a:pt x="2039" y="3333"/>
                  <a:pt x="2332" y="3224"/>
                </a:cubicBezTo>
                <a:cubicBezTo>
                  <a:pt x="2448" y="3179"/>
                  <a:pt x="2516" y="3053"/>
                  <a:pt x="2479" y="2930"/>
                </a:cubicBezTo>
                <a:cubicBezTo>
                  <a:pt x="2411" y="2695"/>
                  <a:pt x="2343" y="2302"/>
                  <a:pt x="2534" y="1978"/>
                </a:cubicBezTo>
                <a:cubicBezTo>
                  <a:pt x="2830" y="1476"/>
                  <a:pt x="5517" y="971"/>
                  <a:pt x="6357" y="961"/>
                </a:cubicBezTo>
                <a:cubicBezTo>
                  <a:pt x="6362" y="961"/>
                  <a:pt x="6367" y="961"/>
                  <a:pt x="6372" y="961"/>
                </a:cubicBezTo>
                <a:cubicBezTo>
                  <a:pt x="6959" y="961"/>
                  <a:pt x="7252" y="1599"/>
                  <a:pt x="7374" y="1968"/>
                </a:cubicBezTo>
                <a:cubicBezTo>
                  <a:pt x="7408" y="2072"/>
                  <a:pt x="7504" y="2137"/>
                  <a:pt x="7606" y="2137"/>
                </a:cubicBezTo>
                <a:cubicBezTo>
                  <a:pt x="7638" y="2137"/>
                  <a:pt x="7670" y="2130"/>
                  <a:pt x="7702" y="2117"/>
                </a:cubicBezTo>
                <a:lnTo>
                  <a:pt x="7897" y="2040"/>
                </a:lnTo>
                <a:cubicBezTo>
                  <a:pt x="7996" y="1999"/>
                  <a:pt x="8057" y="1900"/>
                  <a:pt x="8046" y="1790"/>
                </a:cubicBezTo>
                <a:cubicBezTo>
                  <a:pt x="8016" y="1401"/>
                  <a:pt x="7780" y="499"/>
                  <a:pt x="6343" y="107"/>
                </a:cubicBezTo>
                <a:cubicBezTo>
                  <a:pt x="6073" y="33"/>
                  <a:pt x="5771" y="1"/>
                  <a:pt x="5449" y="1"/>
                </a:cubicBezTo>
                <a:close/>
              </a:path>
            </a:pathLst>
          </a:custGeom>
          <a:solidFill>
            <a:srgbClr val="3F3D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2" name="Google Shape;1762;p19"/>
          <p:cNvSpPr/>
          <p:nvPr/>
        </p:nvSpPr>
        <p:spPr>
          <a:xfrm>
            <a:off x="1707974" y="2621029"/>
            <a:ext cx="39691" cy="13847"/>
          </a:xfrm>
          <a:custGeom>
            <a:rect b="b" l="l" r="r" t="t"/>
            <a:pathLst>
              <a:path extrusionOk="0" h="217" w="622">
                <a:moveTo>
                  <a:pt x="488" y="0"/>
                </a:moveTo>
                <a:cubicBezTo>
                  <a:pt x="434" y="0"/>
                  <a:pt x="365" y="8"/>
                  <a:pt x="293" y="25"/>
                </a:cubicBezTo>
                <a:cubicBezTo>
                  <a:pt x="126" y="63"/>
                  <a:pt x="0" y="131"/>
                  <a:pt x="10" y="178"/>
                </a:cubicBezTo>
                <a:cubicBezTo>
                  <a:pt x="16" y="203"/>
                  <a:pt x="64" y="216"/>
                  <a:pt x="135" y="216"/>
                </a:cubicBezTo>
                <a:cubicBezTo>
                  <a:pt x="190" y="216"/>
                  <a:pt x="258" y="209"/>
                  <a:pt x="331" y="192"/>
                </a:cubicBezTo>
                <a:cubicBezTo>
                  <a:pt x="495" y="154"/>
                  <a:pt x="621" y="83"/>
                  <a:pt x="611" y="38"/>
                </a:cubicBezTo>
                <a:cubicBezTo>
                  <a:pt x="605" y="13"/>
                  <a:pt x="558" y="0"/>
                  <a:pt x="488" y="0"/>
                </a:cubicBezTo>
                <a:close/>
              </a:path>
            </a:pathLst>
          </a:custGeom>
          <a:solidFill>
            <a:srgbClr val="C4BD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p19"/>
          <p:cNvSpPr/>
          <p:nvPr/>
        </p:nvSpPr>
        <p:spPr>
          <a:xfrm>
            <a:off x="1789846" y="2627793"/>
            <a:ext cx="380642" cy="225450"/>
          </a:xfrm>
          <a:custGeom>
            <a:rect b="b" l="l" r="r" t="t"/>
            <a:pathLst>
              <a:path extrusionOk="0" h="3533" w="5965">
                <a:moveTo>
                  <a:pt x="5862" y="1"/>
                </a:moveTo>
                <a:lnTo>
                  <a:pt x="5851" y="4"/>
                </a:lnTo>
                <a:cubicBezTo>
                  <a:pt x="5919" y="390"/>
                  <a:pt x="5916" y="789"/>
                  <a:pt x="5848" y="1168"/>
                </a:cubicBezTo>
                <a:cubicBezTo>
                  <a:pt x="5783" y="1550"/>
                  <a:pt x="5643" y="1919"/>
                  <a:pt x="5418" y="2223"/>
                </a:cubicBezTo>
                <a:cubicBezTo>
                  <a:pt x="5309" y="2377"/>
                  <a:pt x="5179" y="2517"/>
                  <a:pt x="5035" y="2640"/>
                </a:cubicBezTo>
                <a:cubicBezTo>
                  <a:pt x="4889" y="2759"/>
                  <a:pt x="4735" y="2868"/>
                  <a:pt x="4564" y="2957"/>
                </a:cubicBezTo>
                <a:cubicBezTo>
                  <a:pt x="4227" y="3135"/>
                  <a:pt x="3855" y="3240"/>
                  <a:pt x="3475" y="3308"/>
                </a:cubicBezTo>
                <a:cubicBezTo>
                  <a:pt x="3143" y="3374"/>
                  <a:pt x="2803" y="3417"/>
                  <a:pt x="2467" y="3417"/>
                </a:cubicBezTo>
                <a:cubicBezTo>
                  <a:pt x="2419" y="3417"/>
                  <a:pt x="2372" y="3416"/>
                  <a:pt x="2325" y="3414"/>
                </a:cubicBezTo>
                <a:cubicBezTo>
                  <a:pt x="1942" y="3404"/>
                  <a:pt x="1564" y="3319"/>
                  <a:pt x="1226" y="3152"/>
                </a:cubicBezTo>
                <a:cubicBezTo>
                  <a:pt x="885" y="2988"/>
                  <a:pt x="605" y="2711"/>
                  <a:pt x="410" y="2380"/>
                </a:cubicBezTo>
                <a:cubicBezTo>
                  <a:pt x="307" y="2216"/>
                  <a:pt x="229" y="2038"/>
                  <a:pt x="164" y="1854"/>
                </a:cubicBezTo>
                <a:cubicBezTo>
                  <a:pt x="134" y="1762"/>
                  <a:pt x="107" y="1666"/>
                  <a:pt x="82" y="1571"/>
                </a:cubicBezTo>
                <a:lnTo>
                  <a:pt x="48" y="1427"/>
                </a:lnTo>
                <a:cubicBezTo>
                  <a:pt x="34" y="1380"/>
                  <a:pt x="34" y="1332"/>
                  <a:pt x="7" y="1281"/>
                </a:cubicBezTo>
                <a:lnTo>
                  <a:pt x="0" y="1291"/>
                </a:lnTo>
                <a:cubicBezTo>
                  <a:pt x="25" y="1376"/>
                  <a:pt x="34" y="1482"/>
                  <a:pt x="55" y="1578"/>
                </a:cubicBezTo>
                <a:cubicBezTo>
                  <a:pt x="75" y="1673"/>
                  <a:pt x="99" y="1769"/>
                  <a:pt x="127" y="1865"/>
                </a:cubicBezTo>
                <a:cubicBezTo>
                  <a:pt x="181" y="2052"/>
                  <a:pt x="256" y="2240"/>
                  <a:pt x="352" y="2410"/>
                </a:cubicBezTo>
                <a:cubicBezTo>
                  <a:pt x="540" y="2759"/>
                  <a:pt x="830" y="3056"/>
                  <a:pt x="1181" y="3237"/>
                </a:cubicBezTo>
                <a:cubicBezTo>
                  <a:pt x="1530" y="3425"/>
                  <a:pt x="1925" y="3510"/>
                  <a:pt x="2322" y="3527"/>
                </a:cubicBezTo>
                <a:cubicBezTo>
                  <a:pt x="2390" y="3531"/>
                  <a:pt x="2458" y="3532"/>
                  <a:pt x="2526" y="3532"/>
                </a:cubicBezTo>
                <a:cubicBezTo>
                  <a:pt x="2851" y="3532"/>
                  <a:pt x="3177" y="3493"/>
                  <a:pt x="3499" y="3431"/>
                </a:cubicBezTo>
                <a:cubicBezTo>
                  <a:pt x="3885" y="3357"/>
                  <a:pt x="4271" y="3247"/>
                  <a:pt x="4619" y="3056"/>
                </a:cubicBezTo>
                <a:cubicBezTo>
                  <a:pt x="4967" y="2868"/>
                  <a:pt x="5278" y="2609"/>
                  <a:pt x="5500" y="2278"/>
                </a:cubicBezTo>
                <a:cubicBezTo>
                  <a:pt x="5725" y="1953"/>
                  <a:pt x="5858" y="1567"/>
                  <a:pt x="5913" y="1178"/>
                </a:cubicBezTo>
                <a:cubicBezTo>
                  <a:pt x="5964" y="786"/>
                  <a:pt x="5950" y="387"/>
                  <a:pt x="5862" y="1"/>
                </a:cubicBezTo>
                <a:close/>
              </a:path>
            </a:pathLst>
          </a:custGeom>
          <a:solidFill>
            <a:srgbClr val="3F3D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p19"/>
          <p:cNvSpPr/>
          <p:nvPr/>
        </p:nvSpPr>
        <p:spPr>
          <a:xfrm>
            <a:off x="2269331" y="2417021"/>
            <a:ext cx="370559" cy="188949"/>
          </a:xfrm>
          <a:custGeom>
            <a:rect b="b" l="l" r="r" t="t"/>
            <a:pathLst>
              <a:path extrusionOk="0" h="2961" w="5807">
                <a:moveTo>
                  <a:pt x="5192" y="0"/>
                </a:moveTo>
                <a:cubicBezTo>
                  <a:pt x="4652" y="0"/>
                  <a:pt x="3586" y="195"/>
                  <a:pt x="2393" y="382"/>
                </a:cubicBezTo>
                <a:cubicBezTo>
                  <a:pt x="1082" y="586"/>
                  <a:pt x="102" y="925"/>
                  <a:pt x="48" y="1757"/>
                </a:cubicBezTo>
                <a:cubicBezTo>
                  <a:pt x="1" y="2391"/>
                  <a:pt x="26" y="2960"/>
                  <a:pt x="366" y="2960"/>
                </a:cubicBezTo>
                <a:cubicBezTo>
                  <a:pt x="376" y="2960"/>
                  <a:pt x="386" y="2960"/>
                  <a:pt x="396" y="2959"/>
                </a:cubicBezTo>
                <a:cubicBezTo>
                  <a:pt x="625" y="2935"/>
                  <a:pt x="720" y="2860"/>
                  <a:pt x="737" y="2372"/>
                </a:cubicBezTo>
                <a:cubicBezTo>
                  <a:pt x="754" y="1883"/>
                  <a:pt x="754" y="1669"/>
                  <a:pt x="1328" y="1539"/>
                </a:cubicBezTo>
                <a:cubicBezTo>
                  <a:pt x="1811" y="1433"/>
                  <a:pt x="3026" y="1054"/>
                  <a:pt x="3655" y="1054"/>
                </a:cubicBezTo>
                <a:cubicBezTo>
                  <a:pt x="3778" y="1054"/>
                  <a:pt x="3878" y="1068"/>
                  <a:pt x="3946" y="1102"/>
                </a:cubicBezTo>
                <a:cubicBezTo>
                  <a:pt x="4350" y="1299"/>
                  <a:pt x="4296" y="2482"/>
                  <a:pt x="4773" y="2482"/>
                </a:cubicBezTo>
                <a:cubicBezTo>
                  <a:pt x="4792" y="2482"/>
                  <a:pt x="4810" y="2481"/>
                  <a:pt x="4830" y="2477"/>
                </a:cubicBezTo>
                <a:cubicBezTo>
                  <a:pt x="5369" y="2382"/>
                  <a:pt x="5353" y="2242"/>
                  <a:pt x="5325" y="2095"/>
                </a:cubicBezTo>
                <a:cubicBezTo>
                  <a:pt x="5298" y="1952"/>
                  <a:pt x="5154" y="1617"/>
                  <a:pt x="5240" y="1601"/>
                </a:cubicBezTo>
                <a:cubicBezTo>
                  <a:pt x="5325" y="1583"/>
                  <a:pt x="5789" y="1505"/>
                  <a:pt x="5796" y="1402"/>
                </a:cubicBezTo>
                <a:cubicBezTo>
                  <a:pt x="5806" y="1300"/>
                  <a:pt x="5806" y="47"/>
                  <a:pt x="5335" y="6"/>
                </a:cubicBezTo>
                <a:cubicBezTo>
                  <a:pt x="5293" y="2"/>
                  <a:pt x="5245" y="0"/>
                  <a:pt x="5192" y="0"/>
                </a:cubicBezTo>
                <a:close/>
              </a:path>
            </a:pathLst>
          </a:custGeom>
          <a:solidFill>
            <a:srgbClr val="3F3D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5" name="Google Shape;1765;p19"/>
          <p:cNvSpPr/>
          <p:nvPr/>
        </p:nvSpPr>
        <p:spPr>
          <a:xfrm>
            <a:off x="2298494" y="2570936"/>
            <a:ext cx="307193" cy="196734"/>
          </a:xfrm>
          <a:custGeom>
            <a:rect b="b" l="l" r="r" t="t"/>
            <a:pathLst>
              <a:path extrusionOk="0" h="3083" w="4814">
                <a:moveTo>
                  <a:pt x="4639" y="1"/>
                </a:moveTo>
                <a:lnTo>
                  <a:pt x="4629" y="4"/>
                </a:lnTo>
                <a:cubicBezTo>
                  <a:pt x="4711" y="349"/>
                  <a:pt x="4765" y="700"/>
                  <a:pt x="4742" y="1048"/>
                </a:cubicBezTo>
                <a:cubicBezTo>
                  <a:pt x="4735" y="1220"/>
                  <a:pt x="4697" y="1390"/>
                  <a:pt x="4650" y="1554"/>
                </a:cubicBezTo>
                <a:cubicBezTo>
                  <a:pt x="4588" y="1711"/>
                  <a:pt x="4516" y="1864"/>
                  <a:pt x="4411" y="1998"/>
                </a:cubicBezTo>
                <a:cubicBezTo>
                  <a:pt x="4202" y="2261"/>
                  <a:pt x="3922" y="2466"/>
                  <a:pt x="3612" y="2609"/>
                </a:cubicBezTo>
                <a:cubicBezTo>
                  <a:pt x="3458" y="2684"/>
                  <a:pt x="3291" y="2732"/>
                  <a:pt x="3130" y="2789"/>
                </a:cubicBezTo>
                <a:cubicBezTo>
                  <a:pt x="2960" y="2830"/>
                  <a:pt x="2793" y="2879"/>
                  <a:pt x="2622" y="2906"/>
                </a:cubicBezTo>
                <a:cubicBezTo>
                  <a:pt x="2427" y="2941"/>
                  <a:pt x="2229" y="2964"/>
                  <a:pt x="2032" y="2964"/>
                </a:cubicBezTo>
                <a:cubicBezTo>
                  <a:pt x="1888" y="2964"/>
                  <a:pt x="1745" y="2952"/>
                  <a:pt x="1605" y="2923"/>
                </a:cubicBezTo>
                <a:cubicBezTo>
                  <a:pt x="1274" y="2865"/>
                  <a:pt x="970" y="2698"/>
                  <a:pt x="727" y="2462"/>
                </a:cubicBezTo>
                <a:cubicBezTo>
                  <a:pt x="488" y="2223"/>
                  <a:pt x="321" y="1913"/>
                  <a:pt x="215" y="1581"/>
                </a:cubicBezTo>
                <a:cubicBezTo>
                  <a:pt x="99" y="1253"/>
                  <a:pt x="37" y="898"/>
                  <a:pt x="24" y="547"/>
                </a:cubicBezTo>
                <a:lnTo>
                  <a:pt x="10" y="547"/>
                </a:lnTo>
                <a:cubicBezTo>
                  <a:pt x="0" y="902"/>
                  <a:pt x="51" y="1257"/>
                  <a:pt x="150" y="1601"/>
                </a:cubicBezTo>
                <a:cubicBezTo>
                  <a:pt x="250" y="1940"/>
                  <a:pt x="413" y="2267"/>
                  <a:pt x="659" y="2530"/>
                </a:cubicBezTo>
                <a:cubicBezTo>
                  <a:pt x="902" y="2789"/>
                  <a:pt x="1233" y="2967"/>
                  <a:pt x="1581" y="3035"/>
                </a:cubicBezTo>
                <a:cubicBezTo>
                  <a:pt x="1737" y="3069"/>
                  <a:pt x="1896" y="3083"/>
                  <a:pt x="2054" y="3083"/>
                </a:cubicBezTo>
                <a:cubicBezTo>
                  <a:pt x="2252" y="3083"/>
                  <a:pt x="2451" y="3061"/>
                  <a:pt x="2646" y="3029"/>
                </a:cubicBezTo>
                <a:cubicBezTo>
                  <a:pt x="2820" y="2998"/>
                  <a:pt x="2991" y="2947"/>
                  <a:pt x="3164" y="2902"/>
                </a:cubicBezTo>
                <a:cubicBezTo>
                  <a:pt x="3332" y="2844"/>
                  <a:pt x="3503" y="2793"/>
                  <a:pt x="3659" y="2711"/>
                </a:cubicBezTo>
                <a:cubicBezTo>
                  <a:pt x="3980" y="2557"/>
                  <a:pt x="4281" y="2343"/>
                  <a:pt x="4489" y="2052"/>
                </a:cubicBezTo>
                <a:cubicBezTo>
                  <a:pt x="4598" y="1909"/>
                  <a:pt x="4666" y="1745"/>
                  <a:pt x="4728" y="1578"/>
                </a:cubicBezTo>
                <a:cubicBezTo>
                  <a:pt x="4773" y="1404"/>
                  <a:pt x="4806" y="1226"/>
                  <a:pt x="4806" y="1048"/>
                </a:cubicBezTo>
                <a:cubicBezTo>
                  <a:pt x="4814" y="694"/>
                  <a:pt x="4745" y="339"/>
                  <a:pt x="4639" y="1"/>
                </a:cubicBezTo>
                <a:close/>
              </a:path>
            </a:pathLst>
          </a:custGeom>
          <a:solidFill>
            <a:srgbClr val="3F3D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6" name="Google Shape;1766;p19"/>
          <p:cNvSpPr/>
          <p:nvPr/>
        </p:nvSpPr>
        <p:spPr>
          <a:xfrm>
            <a:off x="2169337" y="2549878"/>
            <a:ext cx="106503" cy="50093"/>
          </a:xfrm>
          <a:custGeom>
            <a:rect b="b" l="l" r="r" t="t"/>
            <a:pathLst>
              <a:path extrusionOk="0" h="785" w="1669">
                <a:moveTo>
                  <a:pt x="1148" y="1"/>
                </a:moveTo>
                <a:cubicBezTo>
                  <a:pt x="1070" y="1"/>
                  <a:pt x="979" y="4"/>
                  <a:pt x="873" y="13"/>
                </a:cubicBezTo>
                <a:cubicBezTo>
                  <a:pt x="232" y="68"/>
                  <a:pt x="0" y="331"/>
                  <a:pt x="0" y="331"/>
                </a:cubicBezTo>
                <a:cubicBezTo>
                  <a:pt x="0" y="331"/>
                  <a:pt x="58" y="556"/>
                  <a:pt x="112" y="784"/>
                </a:cubicBezTo>
                <a:cubicBezTo>
                  <a:pt x="112" y="784"/>
                  <a:pt x="1082" y="542"/>
                  <a:pt x="1575" y="542"/>
                </a:cubicBezTo>
                <a:cubicBezTo>
                  <a:pt x="1609" y="542"/>
                  <a:pt x="1640" y="544"/>
                  <a:pt x="1669" y="546"/>
                </a:cubicBezTo>
                <a:lnTo>
                  <a:pt x="1631" y="99"/>
                </a:lnTo>
                <a:cubicBezTo>
                  <a:pt x="1631" y="99"/>
                  <a:pt x="1550" y="1"/>
                  <a:pt x="1148" y="1"/>
                </a:cubicBezTo>
                <a:close/>
              </a:path>
            </a:pathLst>
          </a:custGeom>
          <a:solidFill>
            <a:srgbClr val="3F3D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7" name="Google Shape;1767;p19"/>
          <p:cNvSpPr/>
          <p:nvPr/>
        </p:nvSpPr>
        <p:spPr>
          <a:xfrm>
            <a:off x="2570781" y="2451990"/>
            <a:ext cx="39691" cy="14039"/>
          </a:xfrm>
          <a:custGeom>
            <a:rect b="b" l="l" r="r" t="t"/>
            <a:pathLst>
              <a:path extrusionOk="0" h="220" w="622">
                <a:moveTo>
                  <a:pt x="487" y="1"/>
                </a:moveTo>
                <a:cubicBezTo>
                  <a:pt x="432" y="1"/>
                  <a:pt x="363" y="8"/>
                  <a:pt x="290" y="24"/>
                </a:cubicBezTo>
                <a:cubicBezTo>
                  <a:pt x="126" y="65"/>
                  <a:pt x="0" y="134"/>
                  <a:pt x="10" y="178"/>
                </a:cubicBezTo>
                <a:cubicBezTo>
                  <a:pt x="16" y="205"/>
                  <a:pt x="64" y="219"/>
                  <a:pt x="134" y="219"/>
                </a:cubicBezTo>
                <a:cubicBezTo>
                  <a:pt x="189" y="219"/>
                  <a:pt x="258" y="210"/>
                  <a:pt x="331" y="192"/>
                </a:cubicBezTo>
                <a:cubicBezTo>
                  <a:pt x="495" y="155"/>
                  <a:pt x="621" y="86"/>
                  <a:pt x="611" y="38"/>
                </a:cubicBezTo>
                <a:cubicBezTo>
                  <a:pt x="605" y="13"/>
                  <a:pt x="557" y="1"/>
                  <a:pt x="487" y="1"/>
                </a:cubicBezTo>
                <a:close/>
              </a:path>
            </a:pathLst>
          </a:custGeom>
          <a:solidFill>
            <a:srgbClr val="C4BD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8" name="Google Shape;1768;p19"/>
          <p:cNvSpPr/>
          <p:nvPr/>
        </p:nvSpPr>
        <p:spPr>
          <a:xfrm>
            <a:off x="1641737" y="4912651"/>
            <a:ext cx="1049524" cy="110268"/>
          </a:xfrm>
          <a:custGeom>
            <a:rect b="b" l="l" r="r" t="t"/>
            <a:pathLst>
              <a:path extrusionOk="0" h="1728" w="16447">
                <a:moveTo>
                  <a:pt x="8224" y="0"/>
                </a:moveTo>
                <a:cubicBezTo>
                  <a:pt x="3680" y="0"/>
                  <a:pt x="0" y="386"/>
                  <a:pt x="0" y="864"/>
                </a:cubicBezTo>
                <a:cubicBezTo>
                  <a:pt x="0" y="1341"/>
                  <a:pt x="3680" y="1727"/>
                  <a:pt x="8224" y="1727"/>
                </a:cubicBezTo>
                <a:cubicBezTo>
                  <a:pt x="12763" y="1727"/>
                  <a:pt x="16447" y="1341"/>
                  <a:pt x="16447" y="864"/>
                </a:cubicBezTo>
                <a:cubicBezTo>
                  <a:pt x="16447" y="386"/>
                  <a:pt x="12763" y="0"/>
                  <a:pt x="8224" y="0"/>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9" name="Google Shape;1769;p19"/>
          <p:cNvSpPr/>
          <p:nvPr/>
        </p:nvSpPr>
        <p:spPr>
          <a:xfrm>
            <a:off x="1770893" y="4935496"/>
            <a:ext cx="791020" cy="64578"/>
          </a:xfrm>
          <a:custGeom>
            <a:rect b="b" l="l" r="r" t="t"/>
            <a:pathLst>
              <a:path extrusionOk="0" h="1012" w="12396">
                <a:moveTo>
                  <a:pt x="6200" y="0"/>
                </a:moveTo>
                <a:cubicBezTo>
                  <a:pt x="2775" y="0"/>
                  <a:pt x="0" y="230"/>
                  <a:pt x="0" y="506"/>
                </a:cubicBezTo>
                <a:cubicBezTo>
                  <a:pt x="0" y="786"/>
                  <a:pt x="2775" y="1011"/>
                  <a:pt x="6200" y="1011"/>
                </a:cubicBezTo>
                <a:cubicBezTo>
                  <a:pt x="9620" y="1011"/>
                  <a:pt x="12395" y="786"/>
                  <a:pt x="12395" y="506"/>
                </a:cubicBezTo>
                <a:cubicBezTo>
                  <a:pt x="12395" y="230"/>
                  <a:pt x="9620" y="0"/>
                  <a:pt x="6200" y="0"/>
                </a:cubicBezTo>
                <a:close/>
              </a:path>
            </a:pathLst>
          </a:custGeom>
          <a:solidFill>
            <a:srgbClr val="2EAF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0" name="Google Shape;1770;p19"/>
          <p:cNvSpPr/>
          <p:nvPr/>
        </p:nvSpPr>
        <p:spPr>
          <a:xfrm>
            <a:off x="1065767" y="2694477"/>
            <a:ext cx="81744" cy="198265"/>
          </a:xfrm>
          <a:custGeom>
            <a:rect b="b" l="l" r="r" t="t"/>
            <a:pathLst>
              <a:path extrusionOk="0" h="3107" w="1281">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1" name="Google Shape;1771;p19"/>
          <p:cNvSpPr/>
          <p:nvPr/>
        </p:nvSpPr>
        <p:spPr>
          <a:xfrm>
            <a:off x="1690937" y="4797407"/>
            <a:ext cx="147535" cy="96995"/>
          </a:xfrm>
          <a:custGeom>
            <a:rect b="b" l="l" r="r" t="t"/>
            <a:pathLst>
              <a:path extrusionOk="0" h="1520" w="2312">
                <a:moveTo>
                  <a:pt x="1120" y="1"/>
                </a:moveTo>
                <a:cubicBezTo>
                  <a:pt x="127" y="1"/>
                  <a:pt x="1" y="837"/>
                  <a:pt x="4" y="1267"/>
                </a:cubicBezTo>
                <a:cubicBezTo>
                  <a:pt x="4" y="1406"/>
                  <a:pt x="116" y="1519"/>
                  <a:pt x="256" y="1519"/>
                </a:cubicBezTo>
                <a:lnTo>
                  <a:pt x="1058" y="1519"/>
                </a:lnTo>
                <a:cubicBezTo>
                  <a:pt x="1218" y="1512"/>
                  <a:pt x="1419" y="1509"/>
                  <a:pt x="1612" y="1509"/>
                </a:cubicBezTo>
                <a:cubicBezTo>
                  <a:pt x="1772" y="1509"/>
                  <a:pt x="1927" y="1511"/>
                  <a:pt x="2049" y="1513"/>
                </a:cubicBezTo>
                <a:cubicBezTo>
                  <a:pt x="2051" y="1513"/>
                  <a:pt x="2053" y="1513"/>
                  <a:pt x="2055" y="1513"/>
                </a:cubicBezTo>
                <a:cubicBezTo>
                  <a:pt x="2195" y="1513"/>
                  <a:pt x="2312" y="1391"/>
                  <a:pt x="2305" y="1250"/>
                </a:cubicBezTo>
                <a:cubicBezTo>
                  <a:pt x="2278" y="812"/>
                  <a:pt x="2100" y="1"/>
                  <a:pt x="1120"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2" name="Google Shape;1772;p19"/>
          <p:cNvSpPr/>
          <p:nvPr/>
        </p:nvSpPr>
        <p:spPr>
          <a:xfrm>
            <a:off x="1734457" y="4893635"/>
            <a:ext cx="62664" cy="48434"/>
          </a:xfrm>
          <a:custGeom>
            <a:rect b="b" l="l" r="r" t="t"/>
            <a:pathLst>
              <a:path extrusionOk="0" h="759" w="982">
                <a:moveTo>
                  <a:pt x="844" y="1"/>
                </a:moveTo>
                <a:lnTo>
                  <a:pt x="141" y="11"/>
                </a:lnTo>
                <a:cubicBezTo>
                  <a:pt x="141" y="11"/>
                  <a:pt x="1" y="759"/>
                  <a:pt x="476" y="759"/>
                </a:cubicBezTo>
                <a:cubicBezTo>
                  <a:pt x="481" y="759"/>
                  <a:pt x="485" y="759"/>
                  <a:pt x="490" y="759"/>
                </a:cubicBezTo>
                <a:cubicBezTo>
                  <a:pt x="981" y="749"/>
                  <a:pt x="844" y="1"/>
                  <a:pt x="844" y="1"/>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p19"/>
          <p:cNvSpPr/>
          <p:nvPr/>
        </p:nvSpPr>
        <p:spPr>
          <a:xfrm>
            <a:off x="1743837" y="4849031"/>
            <a:ext cx="22079" cy="22079"/>
          </a:xfrm>
          <a:custGeom>
            <a:rect b="b" l="l" r="r" t="t"/>
            <a:pathLst>
              <a:path extrusionOk="0" h="346" w="346">
                <a:moveTo>
                  <a:pt x="172" y="0"/>
                </a:moveTo>
                <a:cubicBezTo>
                  <a:pt x="76" y="0"/>
                  <a:pt x="1" y="79"/>
                  <a:pt x="1" y="171"/>
                </a:cubicBezTo>
                <a:cubicBezTo>
                  <a:pt x="1" y="266"/>
                  <a:pt x="76" y="345"/>
                  <a:pt x="172" y="345"/>
                </a:cubicBezTo>
                <a:cubicBezTo>
                  <a:pt x="267" y="345"/>
                  <a:pt x="346" y="266"/>
                  <a:pt x="346" y="171"/>
                </a:cubicBezTo>
                <a:cubicBezTo>
                  <a:pt x="346" y="79"/>
                  <a:pt x="267" y="0"/>
                  <a:pt x="172" y="0"/>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p19"/>
          <p:cNvSpPr/>
          <p:nvPr/>
        </p:nvSpPr>
        <p:spPr>
          <a:xfrm>
            <a:off x="1699232" y="4835694"/>
            <a:ext cx="23355" cy="21696"/>
          </a:xfrm>
          <a:custGeom>
            <a:rect b="b" l="l" r="r" t="t"/>
            <a:pathLst>
              <a:path extrusionOk="0" h="340" w="366">
                <a:moveTo>
                  <a:pt x="191" y="1"/>
                </a:moveTo>
                <a:cubicBezTo>
                  <a:pt x="130" y="1"/>
                  <a:pt x="69" y="41"/>
                  <a:pt x="41" y="107"/>
                </a:cubicBezTo>
                <a:cubicBezTo>
                  <a:pt x="0" y="192"/>
                  <a:pt x="35" y="291"/>
                  <a:pt x="113" y="325"/>
                </a:cubicBezTo>
                <a:cubicBezTo>
                  <a:pt x="134" y="335"/>
                  <a:pt x="155" y="339"/>
                  <a:pt x="177" y="339"/>
                </a:cubicBezTo>
                <a:cubicBezTo>
                  <a:pt x="239" y="339"/>
                  <a:pt x="300" y="300"/>
                  <a:pt x="328" y="233"/>
                </a:cubicBezTo>
                <a:cubicBezTo>
                  <a:pt x="366" y="148"/>
                  <a:pt x="331" y="49"/>
                  <a:pt x="253" y="15"/>
                </a:cubicBezTo>
                <a:cubicBezTo>
                  <a:pt x="233" y="5"/>
                  <a:pt x="212" y="1"/>
                  <a:pt x="191" y="1"/>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p19"/>
          <p:cNvSpPr/>
          <p:nvPr/>
        </p:nvSpPr>
        <p:spPr>
          <a:xfrm>
            <a:off x="1751941" y="4808510"/>
            <a:ext cx="22526" cy="17229"/>
          </a:xfrm>
          <a:custGeom>
            <a:rect b="b" l="l" r="r" t="t"/>
            <a:pathLst>
              <a:path extrusionOk="0" h="270" w="353">
                <a:moveTo>
                  <a:pt x="175" y="0"/>
                </a:moveTo>
                <a:cubicBezTo>
                  <a:pt x="79" y="0"/>
                  <a:pt x="0" y="62"/>
                  <a:pt x="0" y="137"/>
                </a:cubicBezTo>
                <a:cubicBezTo>
                  <a:pt x="0" y="208"/>
                  <a:pt x="79" y="270"/>
                  <a:pt x="175" y="270"/>
                </a:cubicBezTo>
                <a:cubicBezTo>
                  <a:pt x="274" y="270"/>
                  <a:pt x="352" y="208"/>
                  <a:pt x="352" y="137"/>
                </a:cubicBezTo>
                <a:cubicBezTo>
                  <a:pt x="352" y="62"/>
                  <a:pt x="274" y="0"/>
                  <a:pt x="175" y="0"/>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p19"/>
          <p:cNvSpPr/>
          <p:nvPr/>
        </p:nvSpPr>
        <p:spPr>
          <a:xfrm>
            <a:off x="1798971" y="4832503"/>
            <a:ext cx="19463" cy="18059"/>
          </a:xfrm>
          <a:custGeom>
            <a:rect b="b" l="l" r="r" t="t"/>
            <a:pathLst>
              <a:path extrusionOk="0" h="283" w="305">
                <a:moveTo>
                  <a:pt x="151" y="0"/>
                </a:moveTo>
                <a:cubicBezTo>
                  <a:pt x="69" y="0"/>
                  <a:pt x="0" y="65"/>
                  <a:pt x="0" y="140"/>
                </a:cubicBezTo>
                <a:cubicBezTo>
                  <a:pt x="0" y="218"/>
                  <a:pt x="69" y="283"/>
                  <a:pt x="151" y="283"/>
                </a:cubicBezTo>
                <a:cubicBezTo>
                  <a:pt x="236" y="283"/>
                  <a:pt x="304" y="218"/>
                  <a:pt x="304" y="140"/>
                </a:cubicBezTo>
                <a:cubicBezTo>
                  <a:pt x="304" y="65"/>
                  <a:pt x="236" y="0"/>
                  <a:pt x="151" y="0"/>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19"/>
          <p:cNvSpPr/>
          <p:nvPr/>
        </p:nvSpPr>
        <p:spPr>
          <a:xfrm>
            <a:off x="2576588" y="4831163"/>
            <a:ext cx="147343" cy="96995"/>
          </a:xfrm>
          <a:custGeom>
            <a:rect b="b" l="l" r="r" t="t"/>
            <a:pathLst>
              <a:path extrusionOk="0" h="1520" w="2309">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19"/>
          <p:cNvSpPr/>
          <p:nvPr/>
        </p:nvSpPr>
        <p:spPr>
          <a:xfrm>
            <a:off x="2619852" y="4927456"/>
            <a:ext cx="62664" cy="48625"/>
          </a:xfrm>
          <a:custGeom>
            <a:rect b="b" l="l" r="r" t="t"/>
            <a:pathLst>
              <a:path extrusionOk="0" h="762" w="982">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p19"/>
          <p:cNvSpPr/>
          <p:nvPr/>
        </p:nvSpPr>
        <p:spPr>
          <a:xfrm>
            <a:off x="2629360" y="4882787"/>
            <a:ext cx="22079" cy="22079"/>
          </a:xfrm>
          <a:custGeom>
            <a:rect b="b" l="l" r="r" t="t"/>
            <a:pathLst>
              <a:path extrusionOk="0" h="346" w="346">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p19"/>
          <p:cNvSpPr/>
          <p:nvPr/>
        </p:nvSpPr>
        <p:spPr>
          <a:xfrm>
            <a:off x="2584692" y="4869514"/>
            <a:ext cx="23355" cy="21760"/>
          </a:xfrm>
          <a:custGeom>
            <a:rect b="b" l="l" r="r" t="t"/>
            <a:pathLst>
              <a:path extrusionOk="0" h="341" w="366">
                <a:moveTo>
                  <a:pt x="193" y="1"/>
                </a:moveTo>
                <a:cubicBezTo>
                  <a:pt x="131" y="1"/>
                  <a:pt x="70" y="42"/>
                  <a:pt x="42" y="106"/>
                </a:cubicBezTo>
                <a:cubicBezTo>
                  <a:pt x="1" y="191"/>
                  <a:pt x="35" y="290"/>
                  <a:pt x="113" y="328"/>
                </a:cubicBezTo>
                <a:cubicBezTo>
                  <a:pt x="133" y="336"/>
                  <a:pt x="153" y="340"/>
                  <a:pt x="173" y="340"/>
                </a:cubicBezTo>
                <a:cubicBezTo>
                  <a:pt x="238" y="340"/>
                  <a:pt x="300" y="300"/>
                  <a:pt x="329" y="232"/>
                </a:cubicBezTo>
                <a:cubicBezTo>
                  <a:pt x="366" y="147"/>
                  <a:pt x="332" y="48"/>
                  <a:pt x="253" y="14"/>
                </a:cubicBezTo>
                <a:cubicBezTo>
                  <a:pt x="234" y="5"/>
                  <a:pt x="214" y="1"/>
                  <a:pt x="193" y="1"/>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p19"/>
          <p:cNvSpPr/>
          <p:nvPr/>
        </p:nvSpPr>
        <p:spPr>
          <a:xfrm>
            <a:off x="2637401" y="4842458"/>
            <a:ext cx="22526" cy="17102"/>
          </a:xfrm>
          <a:custGeom>
            <a:rect b="b" l="l" r="r" t="t"/>
            <a:pathLst>
              <a:path extrusionOk="0" h="268" w="353">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p19"/>
          <p:cNvSpPr/>
          <p:nvPr/>
        </p:nvSpPr>
        <p:spPr>
          <a:xfrm>
            <a:off x="2684494" y="4866196"/>
            <a:ext cx="19463" cy="18187"/>
          </a:xfrm>
          <a:custGeom>
            <a:rect b="b" l="l" r="r" t="t"/>
            <a:pathLst>
              <a:path extrusionOk="0" h="285" w="305">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p19"/>
          <p:cNvSpPr/>
          <p:nvPr/>
        </p:nvSpPr>
        <p:spPr>
          <a:xfrm>
            <a:off x="2108524" y="4480324"/>
            <a:ext cx="27056" cy="69109"/>
          </a:xfrm>
          <a:custGeom>
            <a:rect b="b" l="l" r="r" t="t"/>
            <a:pathLst>
              <a:path extrusionOk="0" h="1083" w="424">
                <a:moveTo>
                  <a:pt x="243" y="1"/>
                </a:moveTo>
                <a:cubicBezTo>
                  <a:pt x="149" y="1"/>
                  <a:pt x="48" y="60"/>
                  <a:pt x="35" y="180"/>
                </a:cubicBezTo>
                <a:cubicBezTo>
                  <a:pt x="8" y="419"/>
                  <a:pt x="0" y="661"/>
                  <a:pt x="14" y="904"/>
                </a:cubicBezTo>
                <a:cubicBezTo>
                  <a:pt x="19" y="1023"/>
                  <a:pt x="116" y="1083"/>
                  <a:pt x="209" y="1083"/>
                </a:cubicBezTo>
                <a:cubicBezTo>
                  <a:pt x="303" y="1083"/>
                  <a:pt x="395" y="1023"/>
                  <a:pt x="389" y="904"/>
                </a:cubicBezTo>
                <a:cubicBezTo>
                  <a:pt x="376" y="661"/>
                  <a:pt x="383" y="419"/>
                  <a:pt x="410" y="180"/>
                </a:cubicBezTo>
                <a:cubicBezTo>
                  <a:pt x="424" y="60"/>
                  <a:pt x="337" y="1"/>
                  <a:pt x="243" y="1"/>
                </a:cubicBezTo>
                <a:close/>
              </a:path>
            </a:pathLst>
          </a:custGeom>
          <a:solidFill>
            <a:srgbClr val="F7C9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p19"/>
          <p:cNvSpPr/>
          <p:nvPr/>
        </p:nvSpPr>
        <p:spPr>
          <a:xfrm>
            <a:off x="2158745" y="4295205"/>
            <a:ext cx="167253" cy="146705"/>
          </a:xfrm>
          <a:custGeom>
            <a:rect b="b" l="l" r="r" t="t"/>
            <a:pathLst>
              <a:path extrusionOk="0" h="2299" w="2621">
                <a:moveTo>
                  <a:pt x="2365" y="0"/>
                </a:moveTo>
                <a:cubicBezTo>
                  <a:pt x="2309" y="0"/>
                  <a:pt x="2253" y="27"/>
                  <a:pt x="2218" y="91"/>
                </a:cubicBezTo>
                <a:cubicBezTo>
                  <a:pt x="1750" y="924"/>
                  <a:pt x="957" y="1446"/>
                  <a:pt x="173" y="1944"/>
                </a:cubicBezTo>
                <a:cubicBezTo>
                  <a:pt x="1" y="2053"/>
                  <a:pt x="105" y="2299"/>
                  <a:pt x="264" y="2299"/>
                </a:cubicBezTo>
                <a:cubicBezTo>
                  <a:pt x="294" y="2299"/>
                  <a:pt x="327" y="2289"/>
                  <a:pt x="360" y="2268"/>
                </a:cubicBezTo>
                <a:cubicBezTo>
                  <a:pt x="1200" y="1733"/>
                  <a:pt x="2040" y="1170"/>
                  <a:pt x="2539" y="282"/>
                </a:cubicBezTo>
                <a:cubicBezTo>
                  <a:pt x="2621" y="135"/>
                  <a:pt x="2491" y="0"/>
                  <a:pt x="2365" y="0"/>
                </a:cubicBezTo>
                <a:close/>
              </a:path>
            </a:pathLst>
          </a:custGeom>
          <a:solidFill>
            <a:srgbClr val="F7C9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19"/>
          <p:cNvSpPr/>
          <p:nvPr/>
        </p:nvSpPr>
        <p:spPr>
          <a:xfrm>
            <a:off x="1915747" y="4067523"/>
            <a:ext cx="30311" cy="55836"/>
          </a:xfrm>
          <a:custGeom>
            <a:rect b="b" l="l" r="r" t="t"/>
            <a:pathLst>
              <a:path extrusionOk="0" h="875" w="475">
                <a:moveTo>
                  <a:pt x="245" y="0"/>
                </a:moveTo>
                <a:cubicBezTo>
                  <a:pt x="132" y="0"/>
                  <a:pt x="17" y="92"/>
                  <a:pt x="59" y="232"/>
                </a:cubicBezTo>
                <a:cubicBezTo>
                  <a:pt x="96" y="371"/>
                  <a:pt x="89" y="501"/>
                  <a:pt x="38" y="637"/>
                </a:cubicBezTo>
                <a:cubicBezTo>
                  <a:pt x="1" y="730"/>
                  <a:pt x="75" y="842"/>
                  <a:pt x="168" y="867"/>
                </a:cubicBezTo>
                <a:cubicBezTo>
                  <a:pt x="186" y="872"/>
                  <a:pt x="203" y="874"/>
                  <a:pt x="220" y="874"/>
                </a:cubicBezTo>
                <a:cubicBezTo>
                  <a:pt x="302" y="874"/>
                  <a:pt x="368" y="816"/>
                  <a:pt x="400" y="736"/>
                </a:cubicBezTo>
                <a:cubicBezTo>
                  <a:pt x="472" y="542"/>
                  <a:pt x="475" y="330"/>
                  <a:pt x="420" y="133"/>
                </a:cubicBezTo>
                <a:cubicBezTo>
                  <a:pt x="393" y="40"/>
                  <a:pt x="319" y="0"/>
                  <a:pt x="245" y="0"/>
                </a:cubicBezTo>
                <a:close/>
              </a:path>
            </a:pathLst>
          </a:custGeom>
          <a:solidFill>
            <a:srgbClr val="D2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p19"/>
          <p:cNvSpPr/>
          <p:nvPr/>
        </p:nvSpPr>
        <p:spPr>
          <a:xfrm>
            <a:off x="1744603" y="3954256"/>
            <a:ext cx="165274" cy="86849"/>
          </a:xfrm>
          <a:custGeom>
            <a:rect b="b" l="l" r="r" t="t"/>
            <a:pathLst>
              <a:path extrusionOk="0" h="1361" w="2590">
                <a:moveTo>
                  <a:pt x="278" y="1"/>
                </a:moveTo>
                <a:cubicBezTo>
                  <a:pt x="111" y="1"/>
                  <a:pt x="1" y="250"/>
                  <a:pt x="181" y="351"/>
                </a:cubicBezTo>
                <a:cubicBezTo>
                  <a:pt x="839" y="712"/>
                  <a:pt x="1532" y="1016"/>
                  <a:pt x="2212" y="1341"/>
                </a:cubicBezTo>
                <a:cubicBezTo>
                  <a:pt x="2241" y="1354"/>
                  <a:pt x="2269" y="1360"/>
                  <a:pt x="2296" y="1360"/>
                </a:cubicBezTo>
                <a:cubicBezTo>
                  <a:pt x="2473" y="1360"/>
                  <a:pt x="2589" y="1105"/>
                  <a:pt x="2402" y="1016"/>
                </a:cubicBezTo>
                <a:cubicBezTo>
                  <a:pt x="1723" y="692"/>
                  <a:pt x="1030" y="389"/>
                  <a:pt x="371" y="27"/>
                </a:cubicBezTo>
                <a:cubicBezTo>
                  <a:pt x="339" y="8"/>
                  <a:pt x="308" y="1"/>
                  <a:pt x="278" y="1"/>
                </a:cubicBezTo>
                <a:close/>
              </a:path>
            </a:pathLst>
          </a:custGeom>
          <a:solidFill>
            <a:srgbClr val="D2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7" name="Google Shape;1787;p19"/>
          <p:cNvSpPr/>
          <p:nvPr/>
        </p:nvSpPr>
        <p:spPr>
          <a:xfrm>
            <a:off x="2403720" y="3767797"/>
            <a:ext cx="153597" cy="415994"/>
          </a:xfrm>
          <a:custGeom>
            <a:rect b="b" l="l" r="r" t="t"/>
            <a:pathLst>
              <a:path extrusionOk="0" h="6519" w="2407">
                <a:moveTo>
                  <a:pt x="1797" y="1"/>
                </a:moveTo>
                <a:cubicBezTo>
                  <a:pt x="1676" y="1"/>
                  <a:pt x="1548" y="136"/>
                  <a:pt x="1618" y="286"/>
                </a:cubicBezTo>
                <a:cubicBezTo>
                  <a:pt x="2072" y="1263"/>
                  <a:pt x="1956" y="2334"/>
                  <a:pt x="1604" y="3321"/>
                </a:cubicBezTo>
                <a:cubicBezTo>
                  <a:pt x="1256" y="4310"/>
                  <a:pt x="761" y="5362"/>
                  <a:pt x="113" y="6188"/>
                </a:cubicBezTo>
                <a:cubicBezTo>
                  <a:pt x="1" y="6330"/>
                  <a:pt x="126" y="6518"/>
                  <a:pt x="258" y="6518"/>
                </a:cubicBezTo>
                <a:cubicBezTo>
                  <a:pt x="300" y="6518"/>
                  <a:pt x="343" y="6499"/>
                  <a:pt x="379" y="6454"/>
                </a:cubicBezTo>
                <a:cubicBezTo>
                  <a:pt x="1112" y="5519"/>
                  <a:pt x="1676" y="4348"/>
                  <a:pt x="2034" y="3215"/>
                </a:cubicBezTo>
                <a:cubicBezTo>
                  <a:pt x="2366" y="2180"/>
                  <a:pt x="2407" y="1095"/>
                  <a:pt x="1939" y="98"/>
                </a:cubicBezTo>
                <a:cubicBezTo>
                  <a:pt x="1907" y="29"/>
                  <a:pt x="1853" y="1"/>
                  <a:pt x="1797" y="1"/>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p19"/>
          <p:cNvSpPr/>
          <p:nvPr/>
        </p:nvSpPr>
        <p:spPr>
          <a:xfrm>
            <a:off x="1502563" y="3441909"/>
            <a:ext cx="169550" cy="431947"/>
          </a:xfrm>
          <a:custGeom>
            <a:rect b="b" l="l" r="r" t="t"/>
            <a:pathLst>
              <a:path extrusionOk="0" h="6769" w="2657">
                <a:moveTo>
                  <a:pt x="1563" y="0"/>
                </a:moveTo>
                <a:cubicBezTo>
                  <a:pt x="1521" y="0"/>
                  <a:pt x="1477" y="19"/>
                  <a:pt x="1440" y="64"/>
                </a:cubicBezTo>
                <a:cubicBezTo>
                  <a:pt x="700" y="952"/>
                  <a:pt x="341" y="2068"/>
                  <a:pt x="512" y="3225"/>
                </a:cubicBezTo>
                <a:cubicBezTo>
                  <a:pt x="700" y="4526"/>
                  <a:pt x="1481" y="5645"/>
                  <a:pt x="2233" y="6687"/>
                </a:cubicBezTo>
                <a:cubicBezTo>
                  <a:pt x="2274" y="6745"/>
                  <a:pt x="2332" y="6769"/>
                  <a:pt x="2390" y="6769"/>
                </a:cubicBezTo>
                <a:cubicBezTo>
                  <a:pt x="2525" y="6769"/>
                  <a:pt x="2657" y="6635"/>
                  <a:pt x="2556" y="6499"/>
                </a:cubicBezTo>
                <a:cubicBezTo>
                  <a:pt x="1229" y="4656"/>
                  <a:pt x="0" y="2376"/>
                  <a:pt x="1707" y="327"/>
                </a:cubicBezTo>
                <a:cubicBezTo>
                  <a:pt x="1823" y="188"/>
                  <a:pt x="1698" y="0"/>
                  <a:pt x="1563" y="0"/>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9" name="Google Shape;1789;p19"/>
          <p:cNvSpPr/>
          <p:nvPr/>
        </p:nvSpPr>
        <p:spPr>
          <a:xfrm>
            <a:off x="1785506" y="3122465"/>
            <a:ext cx="385810" cy="660587"/>
          </a:xfrm>
          <a:custGeom>
            <a:rect b="b" l="l" r="r" t="t"/>
            <a:pathLst>
              <a:path extrusionOk="0" h="10352" w="6046">
                <a:moveTo>
                  <a:pt x="126" y="3585"/>
                </a:moveTo>
                <a:lnTo>
                  <a:pt x="126" y="3585"/>
                </a:lnTo>
                <a:cubicBezTo>
                  <a:pt x="48" y="3769"/>
                  <a:pt x="3" y="3886"/>
                  <a:pt x="0" y="3892"/>
                </a:cubicBezTo>
                <a:cubicBezTo>
                  <a:pt x="17" y="3896"/>
                  <a:pt x="31" y="3900"/>
                  <a:pt x="44" y="3903"/>
                </a:cubicBezTo>
                <a:cubicBezTo>
                  <a:pt x="65" y="3810"/>
                  <a:pt x="88" y="3705"/>
                  <a:pt x="126" y="3585"/>
                </a:cubicBezTo>
                <a:close/>
                <a:moveTo>
                  <a:pt x="3356" y="1"/>
                </a:moveTo>
                <a:cubicBezTo>
                  <a:pt x="3206" y="35"/>
                  <a:pt x="3055" y="86"/>
                  <a:pt x="2912" y="147"/>
                </a:cubicBezTo>
                <a:cubicBezTo>
                  <a:pt x="2735" y="489"/>
                  <a:pt x="1355" y="1838"/>
                  <a:pt x="198" y="3944"/>
                </a:cubicBezTo>
                <a:cubicBezTo>
                  <a:pt x="1086" y="4220"/>
                  <a:pt x="1925" y="5118"/>
                  <a:pt x="2581" y="6019"/>
                </a:cubicBezTo>
                <a:cubicBezTo>
                  <a:pt x="3144" y="6794"/>
                  <a:pt x="3567" y="7572"/>
                  <a:pt x="3762" y="7948"/>
                </a:cubicBezTo>
                <a:cubicBezTo>
                  <a:pt x="3796" y="7992"/>
                  <a:pt x="3824" y="8040"/>
                  <a:pt x="3851" y="8088"/>
                </a:cubicBezTo>
                <a:lnTo>
                  <a:pt x="5117" y="10351"/>
                </a:lnTo>
                <a:lnTo>
                  <a:pt x="6045" y="9870"/>
                </a:lnTo>
                <a:lnTo>
                  <a:pt x="4994" y="858"/>
                </a:lnTo>
                <a:lnTo>
                  <a:pt x="3356" y="1"/>
                </a:lnTo>
                <a:close/>
              </a:path>
            </a:pathLst>
          </a:custGeom>
          <a:solidFill>
            <a:srgbClr val="FA92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0" name="Google Shape;1790;p19"/>
          <p:cNvSpPr/>
          <p:nvPr/>
        </p:nvSpPr>
        <p:spPr>
          <a:xfrm>
            <a:off x="2019825" y="3629580"/>
            <a:ext cx="151682" cy="155830"/>
          </a:xfrm>
          <a:custGeom>
            <a:rect b="b" l="l" r="r" t="t"/>
            <a:pathLst>
              <a:path extrusionOk="0" h="2442" w="2377">
                <a:moveTo>
                  <a:pt x="90" y="1"/>
                </a:moveTo>
                <a:cubicBezTo>
                  <a:pt x="131" y="79"/>
                  <a:pt x="161" y="138"/>
                  <a:pt x="179" y="179"/>
                </a:cubicBezTo>
                <a:cubicBezTo>
                  <a:pt x="120" y="192"/>
                  <a:pt x="59" y="206"/>
                  <a:pt x="1" y="223"/>
                </a:cubicBezTo>
                <a:cubicBezTo>
                  <a:pt x="851" y="1455"/>
                  <a:pt x="1445" y="2441"/>
                  <a:pt x="1445" y="2441"/>
                </a:cubicBezTo>
                <a:lnTo>
                  <a:pt x="2377" y="1957"/>
                </a:lnTo>
                <a:lnTo>
                  <a:pt x="2373" y="1923"/>
                </a:lnTo>
                <a:lnTo>
                  <a:pt x="1445" y="2404"/>
                </a:lnTo>
                <a:lnTo>
                  <a:pt x="179" y="141"/>
                </a:lnTo>
                <a:cubicBezTo>
                  <a:pt x="152" y="93"/>
                  <a:pt x="124" y="45"/>
                  <a:pt x="90" y="1"/>
                </a:cubicBezTo>
                <a:close/>
              </a:path>
            </a:pathLst>
          </a:custGeom>
          <a:solidFill>
            <a:srgbClr val="D77B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p19"/>
          <p:cNvSpPr/>
          <p:nvPr/>
        </p:nvSpPr>
        <p:spPr>
          <a:xfrm>
            <a:off x="1788314" y="3131845"/>
            <a:ext cx="183014" cy="242296"/>
          </a:xfrm>
          <a:custGeom>
            <a:rect b="b" l="l" r="r" t="t"/>
            <a:pathLst>
              <a:path extrusionOk="0" h="3797" w="2868">
                <a:moveTo>
                  <a:pt x="2868" y="0"/>
                </a:moveTo>
                <a:lnTo>
                  <a:pt x="2868" y="0"/>
                </a:lnTo>
                <a:cubicBezTo>
                  <a:pt x="1390" y="653"/>
                  <a:pt x="410" y="2667"/>
                  <a:pt x="82" y="3438"/>
                </a:cubicBezTo>
                <a:cubicBezTo>
                  <a:pt x="44" y="3558"/>
                  <a:pt x="21" y="3663"/>
                  <a:pt x="0" y="3756"/>
                </a:cubicBezTo>
                <a:cubicBezTo>
                  <a:pt x="52" y="3766"/>
                  <a:pt x="103" y="3780"/>
                  <a:pt x="154" y="3797"/>
                </a:cubicBezTo>
                <a:cubicBezTo>
                  <a:pt x="1311" y="1691"/>
                  <a:pt x="2691" y="342"/>
                  <a:pt x="2868" y="0"/>
                </a:cubicBezTo>
                <a:close/>
              </a:path>
            </a:pathLst>
          </a:custGeom>
          <a:solidFill>
            <a:srgbClr val="D77B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2" name="Google Shape;1792;p19"/>
          <p:cNvSpPr/>
          <p:nvPr/>
        </p:nvSpPr>
        <p:spPr>
          <a:xfrm>
            <a:off x="1785506" y="3370822"/>
            <a:ext cx="245742" cy="272990"/>
          </a:xfrm>
          <a:custGeom>
            <a:rect b="b" l="l" r="r" t="t"/>
            <a:pathLst>
              <a:path extrusionOk="0" h="4278" w="3851">
                <a:moveTo>
                  <a:pt x="0" y="0"/>
                </a:moveTo>
                <a:cubicBezTo>
                  <a:pt x="1208" y="895"/>
                  <a:pt x="2636" y="2769"/>
                  <a:pt x="3673" y="4278"/>
                </a:cubicBezTo>
                <a:cubicBezTo>
                  <a:pt x="3731" y="4261"/>
                  <a:pt x="3792" y="4247"/>
                  <a:pt x="3851" y="4234"/>
                </a:cubicBezTo>
                <a:cubicBezTo>
                  <a:pt x="3833" y="4193"/>
                  <a:pt x="3803" y="4134"/>
                  <a:pt x="3762" y="4056"/>
                </a:cubicBezTo>
                <a:cubicBezTo>
                  <a:pt x="3567" y="3680"/>
                  <a:pt x="3144" y="2902"/>
                  <a:pt x="2581" y="2127"/>
                </a:cubicBezTo>
                <a:cubicBezTo>
                  <a:pt x="1925" y="1226"/>
                  <a:pt x="1086" y="328"/>
                  <a:pt x="198" y="52"/>
                </a:cubicBezTo>
                <a:cubicBezTo>
                  <a:pt x="147" y="35"/>
                  <a:pt x="96" y="21"/>
                  <a:pt x="44" y="11"/>
                </a:cubicBezTo>
                <a:cubicBezTo>
                  <a:pt x="31" y="8"/>
                  <a:pt x="17" y="4"/>
                  <a:pt x="0" y="0"/>
                </a:cubicBezTo>
                <a:close/>
              </a:path>
            </a:pathLst>
          </a:custGeom>
          <a:solidFill>
            <a:srgbClr val="2F72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3" name="Google Shape;1793;p19"/>
          <p:cNvSpPr/>
          <p:nvPr/>
        </p:nvSpPr>
        <p:spPr>
          <a:xfrm>
            <a:off x="2805610" y="3689691"/>
            <a:ext cx="5488" cy="28397"/>
          </a:xfrm>
          <a:custGeom>
            <a:rect b="b" l="l" r="r" t="t"/>
            <a:pathLst>
              <a:path extrusionOk="0" h="445" w="86">
                <a:moveTo>
                  <a:pt x="37" y="1"/>
                </a:moveTo>
                <a:lnTo>
                  <a:pt x="37" y="1"/>
                </a:lnTo>
                <a:cubicBezTo>
                  <a:pt x="41" y="21"/>
                  <a:pt x="41" y="45"/>
                  <a:pt x="41" y="66"/>
                </a:cubicBezTo>
                <a:cubicBezTo>
                  <a:pt x="41" y="179"/>
                  <a:pt x="27" y="295"/>
                  <a:pt x="0" y="414"/>
                </a:cubicBezTo>
                <a:cubicBezTo>
                  <a:pt x="13" y="424"/>
                  <a:pt x="27" y="434"/>
                  <a:pt x="41" y="445"/>
                </a:cubicBezTo>
                <a:cubicBezTo>
                  <a:pt x="78" y="291"/>
                  <a:pt x="86" y="134"/>
                  <a:pt x="37" y="1"/>
                </a:cubicBezTo>
                <a:close/>
              </a:path>
            </a:pathLst>
          </a:custGeom>
          <a:solidFill>
            <a:srgbClr val="908A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4" name="Google Shape;1794;p19"/>
          <p:cNvSpPr/>
          <p:nvPr/>
        </p:nvSpPr>
        <p:spPr>
          <a:xfrm>
            <a:off x="2787743" y="3716046"/>
            <a:ext cx="20548" cy="45435"/>
          </a:xfrm>
          <a:custGeom>
            <a:rect b="b" l="l" r="r" t="t"/>
            <a:pathLst>
              <a:path extrusionOk="0" h="712" w="322">
                <a:moveTo>
                  <a:pt x="280" y="1"/>
                </a:moveTo>
                <a:cubicBezTo>
                  <a:pt x="232" y="226"/>
                  <a:pt x="137" y="462"/>
                  <a:pt x="0" y="697"/>
                </a:cubicBezTo>
                <a:cubicBezTo>
                  <a:pt x="3" y="701"/>
                  <a:pt x="7" y="708"/>
                  <a:pt x="10" y="711"/>
                </a:cubicBezTo>
                <a:cubicBezTo>
                  <a:pt x="10" y="711"/>
                  <a:pt x="239" y="380"/>
                  <a:pt x="321" y="32"/>
                </a:cubicBezTo>
                <a:cubicBezTo>
                  <a:pt x="307" y="21"/>
                  <a:pt x="293" y="11"/>
                  <a:pt x="280" y="1"/>
                </a:cubicBezTo>
                <a:close/>
              </a:path>
            </a:pathLst>
          </a:custGeom>
          <a:solidFill>
            <a:srgbClr val="908A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5" name="Google Shape;1795;p19"/>
          <p:cNvSpPr/>
          <p:nvPr/>
        </p:nvSpPr>
        <p:spPr>
          <a:xfrm>
            <a:off x="2778171" y="3664230"/>
            <a:ext cx="26610" cy="19910"/>
          </a:xfrm>
          <a:custGeom>
            <a:rect b="b" l="l" r="r" t="t"/>
            <a:pathLst>
              <a:path extrusionOk="0" h="312" w="417">
                <a:moveTo>
                  <a:pt x="0" y="1"/>
                </a:moveTo>
                <a:lnTo>
                  <a:pt x="0" y="1"/>
                </a:lnTo>
                <a:cubicBezTo>
                  <a:pt x="153" y="93"/>
                  <a:pt x="294" y="198"/>
                  <a:pt x="416" y="311"/>
                </a:cubicBezTo>
                <a:cubicBezTo>
                  <a:pt x="344" y="216"/>
                  <a:pt x="201" y="107"/>
                  <a:pt x="0" y="1"/>
                </a:cubicBezTo>
                <a:close/>
              </a:path>
            </a:pathLst>
          </a:custGeom>
          <a:solidFill>
            <a:srgbClr val="FA92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p19"/>
          <p:cNvSpPr/>
          <p:nvPr/>
        </p:nvSpPr>
        <p:spPr>
          <a:xfrm>
            <a:off x="2565740" y="3624348"/>
            <a:ext cx="242551" cy="136240"/>
          </a:xfrm>
          <a:custGeom>
            <a:rect b="b" l="l" r="r" t="t"/>
            <a:pathLst>
              <a:path extrusionOk="0" h="2135" w="3801">
                <a:moveTo>
                  <a:pt x="305" y="1"/>
                </a:moveTo>
                <a:cubicBezTo>
                  <a:pt x="205" y="1"/>
                  <a:pt x="103" y="4"/>
                  <a:pt x="1" y="8"/>
                </a:cubicBezTo>
                <a:cubicBezTo>
                  <a:pt x="21" y="103"/>
                  <a:pt x="86" y="404"/>
                  <a:pt x="155" y="854"/>
                </a:cubicBezTo>
                <a:cubicBezTo>
                  <a:pt x="1516" y="861"/>
                  <a:pt x="2762" y="1223"/>
                  <a:pt x="3479" y="2134"/>
                </a:cubicBezTo>
                <a:cubicBezTo>
                  <a:pt x="3687" y="1776"/>
                  <a:pt x="3800" y="1421"/>
                  <a:pt x="3800" y="1090"/>
                </a:cubicBezTo>
                <a:cubicBezTo>
                  <a:pt x="3800" y="1069"/>
                  <a:pt x="3800" y="1045"/>
                  <a:pt x="3796" y="1025"/>
                </a:cubicBezTo>
                <a:cubicBezTo>
                  <a:pt x="3796" y="1022"/>
                  <a:pt x="3796" y="1018"/>
                  <a:pt x="3793" y="1015"/>
                </a:cubicBezTo>
                <a:cubicBezTo>
                  <a:pt x="3783" y="991"/>
                  <a:pt x="3769" y="963"/>
                  <a:pt x="3745" y="936"/>
                </a:cubicBezTo>
                <a:cubicBezTo>
                  <a:pt x="3623" y="823"/>
                  <a:pt x="3482" y="718"/>
                  <a:pt x="3329" y="626"/>
                </a:cubicBezTo>
                <a:cubicBezTo>
                  <a:pt x="2745" y="311"/>
                  <a:pt x="1660" y="1"/>
                  <a:pt x="305" y="1"/>
                </a:cubicBezTo>
                <a:close/>
              </a:path>
            </a:pathLst>
          </a:custGeom>
          <a:solidFill>
            <a:srgbClr val="D77B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p19"/>
          <p:cNvSpPr/>
          <p:nvPr/>
        </p:nvSpPr>
        <p:spPr>
          <a:xfrm>
            <a:off x="2247061" y="3658998"/>
            <a:ext cx="151682" cy="127306"/>
          </a:xfrm>
          <a:custGeom>
            <a:rect b="b" l="l" r="r" t="t"/>
            <a:pathLst>
              <a:path extrusionOk="0" h="1995" w="2377">
                <a:moveTo>
                  <a:pt x="2376" y="1"/>
                </a:moveTo>
                <a:cubicBezTo>
                  <a:pt x="1127" y="537"/>
                  <a:pt x="397" y="1370"/>
                  <a:pt x="0" y="1994"/>
                </a:cubicBezTo>
                <a:cubicBezTo>
                  <a:pt x="90" y="1865"/>
                  <a:pt x="199" y="1725"/>
                  <a:pt x="328" y="1578"/>
                </a:cubicBezTo>
                <a:cubicBezTo>
                  <a:pt x="530" y="1281"/>
                  <a:pt x="1059" y="724"/>
                  <a:pt x="2107" y="141"/>
                </a:cubicBezTo>
                <a:cubicBezTo>
                  <a:pt x="2195" y="89"/>
                  <a:pt x="2288" y="45"/>
                  <a:pt x="2376" y="1"/>
                </a:cubicBezTo>
                <a:close/>
              </a:path>
            </a:pathLst>
          </a:custGeom>
          <a:solidFill>
            <a:srgbClr val="FA92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p19"/>
          <p:cNvSpPr/>
          <p:nvPr/>
        </p:nvSpPr>
        <p:spPr>
          <a:xfrm>
            <a:off x="2220515" y="3759693"/>
            <a:ext cx="47540" cy="79957"/>
          </a:xfrm>
          <a:custGeom>
            <a:rect b="b" l="l" r="r" t="t"/>
            <a:pathLst>
              <a:path extrusionOk="0" h="1253" w="745">
                <a:moveTo>
                  <a:pt x="744" y="0"/>
                </a:moveTo>
                <a:lnTo>
                  <a:pt x="744" y="0"/>
                </a:lnTo>
                <a:cubicBezTo>
                  <a:pt x="615" y="147"/>
                  <a:pt x="506" y="287"/>
                  <a:pt x="416" y="416"/>
                </a:cubicBezTo>
                <a:cubicBezTo>
                  <a:pt x="109" y="898"/>
                  <a:pt x="0" y="1253"/>
                  <a:pt x="0" y="1253"/>
                </a:cubicBezTo>
                <a:cubicBezTo>
                  <a:pt x="41" y="1215"/>
                  <a:pt x="280" y="918"/>
                  <a:pt x="679" y="546"/>
                </a:cubicBezTo>
                <a:cubicBezTo>
                  <a:pt x="673" y="433"/>
                  <a:pt x="662" y="320"/>
                  <a:pt x="649" y="208"/>
                </a:cubicBezTo>
                <a:cubicBezTo>
                  <a:pt x="645" y="177"/>
                  <a:pt x="676" y="102"/>
                  <a:pt x="744" y="0"/>
                </a:cubicBezTo>
                <a:close/>
              </a:path>
            </a:pathLst>
          </a:custGeom>
          <a:solidFill>
            <a:srgbClr val="D77B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p19"/>
          <p:cNvSpPr/>
          <p:nvPr/>
        </p:nvSpPr>
        <p:spPr>
          <a:xfrm>
            <a:off x="2261610" y="3624858"/>
            <a:ext cx="314021" cy="169677"/>
          </a:xfrm>
          <a:custGeom>
            <a:rect b="b" l="l" r="r" t="t"/>
            <a:pathLst>
              <a:path extrusionOk="0" h="2659" w="4921">
                <a:moveTo>
                  <a:pt x="4767" y="0"/>
                </a:moveTo>
                <a:cubicBezTo>
                  <a:pt x="4483" y="10"/>
                  <a:pt x="4187" y="34"/>
                  <a:pt x="3883" y="71"/>
                </a:cubicBezTo>
                <a:cubicBezTo>
                  <a:pt x="3213" y="160"/>
                  <a:pt x="2640" y="324"/>
                  <a:pt x="2148" y="536"/>
                </a:cubicBezTo>
                <a:cubicBezTo>
                  <a:pt x="2060" y="580"/>
                  <a:pt x="1967" y="624"/>
                  <a:pt x="1879" y="676"/>
                </a:cubicBezTo>
                <a:cubicBezTo>
                  <a:pt x="831" y="1259"/>
                  <a:pt x="302" y="1816"/>
                  <a:pt x="100" y="2113"/>
                </a:cubicBezTo>
                <a:cubicBezTo>
                  <a:pt x="32" y="2215"/>
                  <a:pt x="1" y="2290"/>
                  <a:pt x="5" y="2321"/>
                </a:cubicBezTo>
                <a:cubicBezTo>
                  <a:pt x="18" y="2433"/>
                  <a:pt x="29" y="2546"/>
                  <a:pt x="35" y="2659"/>
                </a:cubicBezTo>
                <a:cubicBezTo>
                  <a:pt x="650" y="2085"/>
                  <a:pt x="1647" y="1331"/>
                  <a:pt x="2896" y="1065"/>
                </a:cubicBezTo>
                <a:cubicBezTo>
                  <a:pt x="3555" y="925"/>
                  <a:pt x="4231" y="846"/>
                  <a:pt x="4880" y="846"/>
                </a:cubicBezTo>
                <a:lnTo>
                  <a:pt x="4921" y="846"/>
                </a:lnTo>
                <a:cubicBezTo>
                  <a:pt x="4852" y="396"/>
                  <a:pt x="4787" y="95"/>
                  <a:pt x="4767" y="0"/>
                </a:cubicBezTo>
                <a:close/>
              </a:path>
            </a:pathLst>
          </a:custGeom>
          <a:solidFill>
            <a:srgbClr val="0F8A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p19"/>
          <p:cNvSpPr/>
          <p:nvPr/>
        </p:nvSpPr>
        <p:spPr>
          <a:xfrm>
            <a:off x="2788317" y="3761416"/>
            <a:ext cx="64" cy="255"/>
          </a:xfrm>
          <a:custGeom>
            <a:rect b="b" l="l" r="r" t="t"/>
            <a:pathLst>
              <a:path extrusionOk="0" h="4" w="1">
                <a:moveTo>
                  <a:pt x="1" y="3"/>
                </a:moveTo>
                <a:lnTo>
                  <a:pt x="1" y="3"/>
                </a:lnTo>
                <a:lnTo>
                  <a:pt x="1" y="3"/>
                </a:lnTo>
                <a:close/>
                <a:moveTo>
                  <a:pt x="1" y="0"/>
                </a:moveTo>
                <a:lnTo>
                  <a:pt x="1" y="3"/>
                </a:lnTo>
                <a:lnTo>
                  <a:pt x="1" y="0"/>
                </a:lnTo>
                <a:close/>
                <a:moveTo>
                  <a:pt x="1" y="0"/>
                </a:moveTo>
                <a:lnTo>
                  <a:pt x="1" y="0"/>
                </a:lnTo>
                <a:close/>
              </a:path>
            </a:pathLst>
          </a:custGeom>
          <a:solidFill>
            <a:srgbClr val="908A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p19"/>
          <p:cNvSpPr/>
          <p:nvPr/>
        </p:nvSpPr>
        <p:spPr>
          <a:xfrm>
            <a:off x="2812948" y="3793194"/>
            <a:ext cx="5552" cy="7019"/>
          </a:xfrm>
          <a:custGeom>
            <a:rect b="b" l="l" r="r" t="t"/>
            <a:pathLst>
              <a:path extrusionOk="0" h="110" w="87">
                <a:moveTo>
                  <a:pt x="1" y="0"/>
                </a:moveTo>
                <a:cubicBezTo>
                  <a:pt x="62" y="79"/>
                  <a:pt x="86" y="110"/>
                  <a:pt x="86" y="110"/>
                </a:cubicBezTo>
                <a:cubicBezTo>
                  <a:pt x="86" y="110"/>
                  <a:pt x="52" y="66"/>
                  <a:pt x="1" y="0"/>
                </a:cubicBezTo>
                <a:close/>
              </a:path>
            </a:pathLst>
          </a:custGeom>
          <a:solidFill>
            <a:srgbClr val="F0DA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19"/>
          <p:cNvSpPr/>
          <p:nvPr/>
        </p:nvSpPr>
        <p:spPr>
          <a:xfrm>
            <a:off x="2788317" y="3761607"/>
            <a:ext cx="24695" cy="31651"/>
          </a:xfrm>
          <a:custGeom>
            <a:rect b="b" l="l" r="r" t="t"/>
            <a:pathLst>
              <a:path extrusionOk="0" h="496" w="387">
                <a:moveTo>
                  <a:pt x="1" y="0"/>
                </a:moveTo>
                <a:lnTo>
                  <a:pt x="1" y="0"/>
                </a:lnTo>
                <a:cubicBezTo>
                  <a:pt x="71" y="90"/>
                  <a:pt x="133" y="167"/>
                  <a:pt x="185" y="234"/>
                </a:cubicBezTo>
                <a:lnTo>
                  <a:pt x="185" y="234"/>
                </a:lnTo>
                <a:cubicBezTo>
                  <a:pt x="90" y="113"/>
                  <a:pt x="7" y="7"/>
                  <a:pt x="1" y="0"/>
                </a:cubicBezTo>
                <a:close/>
                <a:moveTo>
                  <a:pt x="185" y="234"/>
                </a:moveTo>
                <a:lnTo>
                  <a:pt x="185" y="234"/>
                </a:lnTo>
                <a:cubicBezTo>
                  <a:pt x="255" y="324"/>
                  <a:pt x="331" y="422"/>
                  <a:pt x="387" y="495"/>
                </a:cubicBezTo>
                <a:cubicBezTo>
                  <a:pt x="342" y="435"/>
                  <a:pt x="276" y="350"/>
                  <a:pt x="185" y="234"/>
                </a:cubicBezTo>
                <a:close/>
              </a:path>
            </a:pathLst>
          </a:custGeom>
          <a:solidFill>
            <a:srgbClr val="908A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3" name="Google Shape;1803;p19"/>
          <p:cNvSpPr/>
          <p:nvPr/>
        </p:nvSpPr>
        <p:spPr>
          <a:xfrm>
            <a:off x="2307746" y="3562896"/>
            <a:ext cx="383513" cy="97888"/>
          </a:xfrm>
          <a:custGeom>
            <a:rect b="b" l="l" r="r" t="t"/>
            <a:pathLst>
              <a:path extrusionOk="0" h="1534" w="6010">
                <a:moveTo>
                  <a:pt x="4221" y="0"/>
                </a:moveTo>
                <a:cubicBezTo>
                  <a:pt x="2797" y="0"/>
                  <a:pt x="1399" y="400"/>
                  <a:pt x="169" y="1183"/>
                </a:cubicBezTo>
                <a:cubicBezTo>
                  <a:pt x="0" y="1288"/>
                  <a:pt x="105" y="1534"/>
                  <a:pt x="264" y="1534"/>
                </a:cubicBezTo>
                <a:cubicBezTo>
                  <a:pt x="295" y="1534"/>
                  <a:pt x="327" y="1525"/>
                  <a:pt x="360" y="1504"/>
                </a:cubicBezTo>
                <a:cubicBezTo>
                  <a:pt x="1531" y="760"/>
                  <a:pt x="2864" y="373"/>
                  <a:pt x="4222" y="373"/>
                </a:cubicBezTo>
                <a:cubicBezTo>
                  <a:pt x="4710" y="373"/>
                  <a:pt x="5201" y="423"/>
                  <a:pt x="5689" y="524"/>
                </a:cubicBezTo>
                <a:cubicBezTo>
                  <a:pt x="5703" y="527"/>
                  <a:pt x="5717" y="528"/>
                  <a:pt x="5730" y="528"/>
                </a:cubicBezTo>
                <a:cubicBezTo>
                  <a:pt x="5935" y="528"/>
                  <a:pt x="6009" y="206"/>
                  <a:pt x="5788" y="162"/>
                </a:cubicBezTo>
                <a:cubicBezTo>
                  <a:pt x="5267" y="54"/>
                  <a:pt x="4742" y="0"/>
                  <a:pt x="4221" y="0"/>
                </a:cubicBezTo>
                <a:close/>
              </a:path>
            </a:pathLst>
          </a:custGeom>
          <a:solidFill>
            <a:srgbClr val="F7C9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p19"/>
          <p:cNvSpPr/>
          <p:nvPr/>
        </p:nvSpPr>
        <p:spPr>
          <a:xfrm>
            <a:off x="2524517" y="3396091"/>
            <a:ext cx="137516" cy="147662"/>
          </a:xfrm>
          <a:custGeom>
            <a:rect b="b" l="l" r="r" t="t"/>
            <a:pathLst>
              <a:path extrusionOk="0" h="2314" w="2155">
                <a:moveTo>
                  <a:pt x="287" y="0"/>
                </a:moveTo>
                <a:cubicBezTo>
                  <a:pt x="134" y="0"/>
                  <a:pt x="0" y="191"/>
                  <a:pt x="145" y="315"/>
                </a:cubicBezTo>
                <a:cubicBezTo>
                  <a:pt x="435" y="560"/>
                  <a:pt x="752" y="734"/>
                  <a:pt x="998" y="1035"/>
                </a:cubicBezTo>
                <a:cubicBezTo>
                  <a:pt x="1278" y="1373"/>
                  <a:pt x="1657" y="1745"/>
                  <a:pt x="1759" y="2178"/>
                </a:cubicBezTo>
                <a:cubicBezTo>
                  <a:pt x="1781" y="2272"/>
                  <a:pt x="1852" y="2313"/>
                  <a:pt x="1926" y="2313"/>
                </a:cubicBezTo>
                <a:cubicBezTo>
                  <a:pt x="2037" y="2313"/>
                  <a:pt x="2154" y="2221"/>
                  <a:pt x="2121" y="2079"/>
                </a:cubicBezTo>
                <a:cubicBezTo>
                  <a:pt x="2019" y="1649"/>
                  <a:pt x="1698" y="1318"/>
                  <a:pt x="1431" y="980"/>
                </a:cubicBezTo>
                <a:cubicBezTo>
                  <a:pt x="1305" y="820"/>
                  <a:pt x="1182" y="652"/>
                  <a:pt x="1036" y="513"/>
                </a:cubicBezTo>
                <a:cubicBezTo>
                  <a:pt x="845" y="335"/>
                  <a:pt x="609" y="216"/>
                  <a:pt x="411" y="48"/>
                </a:cubicBezTo>
                <a:cubicBezTo>
                  <a:pt x="372" y="15"/>
                  <a:pt x="329" y="0"/>
                  <a:pt x="287" y="0"/>
                </a:cubicBezTo>
                <a:close/>
              </a:path>
            </a:pathLst>
          </a:custGeom>
          <a:solidFill>
            <a:srgbClr val="F7C9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5" name="Google Shape;1805;p19"/>
          <p:cNvSpPr/>
          <p:nvPr/>
        </p:nvSpPr>
        <p:spPr>
          <a:xfrm>
            <a:off x="2439519" y="1288184"/>
            <a:ext cx="229725" cy="477764"/>
          </a:xfrm>
          <a:custGeom>
            <a:rect b="b" l="l" r="r" t="t"/>
            <a:pathLst>
              <a:path extrusionOk="0" h="7487" w="3600">
                <a:moveTo>
                  <a:pt x="2887" y="0"/>
                </a:moveTo>
                <a:cubicBezTo>
                  <a:pt x="2763" y="0"/>
                  <a:pt x="2633" y="135"/>
                  <a:pt x="2706" y="284"/>
                </a:cubicBezTo>
                <a:cubicBezTo>
                  <a:pt x="3327" y="1549"/>
                  <a:pt x="2555" y="3424"/>
                  <a:pt x="1821" y="4506"/>
                </a:cubicBezTo>
                <a:cubicBezTo>
                  <a:pt x="1180" y="5455"/>
                  <a:pt x="88" y="6063"/>
                  <a:pt x="9" y="7305"/>
                </a:cubicBezTo>
                <a:cubicBezTo>
                  <a:pt x="0" y="7426"/>
                  <a:pt x="90" y="7487"/>
                  <a:pt x="184" y="7487"/>
                </a:cubicBezTo>
                <a:cubicBezTo>
                  <a:pt x="278" y="7487"/>
                  <a:pt x="376" y="7426"/>
                  <a:pt x="384" y="7305"/>
                </a:cubicBezTo>
                <a:cubicBezTo>
                  <a:pt x="439" y="6449"/>
                  <a:pt x="1108" y="5909"/>
                  <a:pt x="1651" y="5318"/>
                </a:cubicBezTo>
                <a:cubicBezTo>
                  <a:pt x="2108" y="4820"/>
                  <a:pt x="2429" y="4253"/>
                  <a:pt x="2692" y="3629"/>
                </a:cubicBezTo>
                <a:cubicBezTo>
                  <a:pt x="3166" y="2512"/>
                  <a:pt x="3600" y="1256"/>
                  <a:pt x="3030" y="95"/>
                </a:cubicBezTo>
                <a:cubicBezTo>
                  <a:pt x="2997" y="28"/>
                  <a:pt x="2942" y="0"/>
                  <a:pt x="2887" y="0"/>
                </a:cubicBezTo>
                <a:close/>
              </a:path>
            </a:pathLst>
          </a:custGeom>
          <a:solidFill>
            <a:srgbClr val="8C82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6" name="Google Shape;1806;p19"/>
          <p:cNvSpPr/>
          <p:nvPr/>
        </p:nvSpPr>
        <p:spPr>
          <a:xfrm>
            <a:off x="2233086" y="2188638"/>
            <a:ext cx="302599" cy="225194"/>
          </a:xfrm>
          <a:custGeom>
            <a:rect b="b" l="l" r="r" t="t"/>
            <a:pathLst>
              <a:path extrusionOk="0" h="3529" w="4742">
                <a:moveTo>
                  <a:pt x="283" y="1"/>
                </a:moveTo>
                <a:cubicBezTo>
                  <a:pt x="76" y="1"/>
                  <a:pt x="1" y="324"/>
                  <a:pt x="223" y="366"/>
                </a:cubicBezTo>
                <a:cubicBezTo>
                  <a:pt x="1749" y="643"/>
                  <a:pt x="4098" y="1640"/>
                  <a:pt x="4357" y="3394"/>
                </a:cubicBezTo>
                <a:cubicBezTo>
                  <a:pt x="4372" y="3488"/>
                  <a:pt x="4438" y="3528"/>
                  <a:pt x="4510" y="3528"/>
                </a:cubicBezTo>
                <a:cubicBezTo>
                  <a:pt x="4619" y="3528"/>
                  <a:pt x="4741" y="3435"/>
                  <a:pt x="4719" y="3291"/>
                </a:cubicBezTo>
                <a:cubicBezTo>
                  <a:pt x="4439" y="1407"/>
                  <a:pt x="1974" y="305"/>
                  <a:pt x="322" y="4"/>
                </a:cubicBezTo>
                <a:cubicBezTo>
                  <a:pt x="308" y="2"/>
                  <a:pt x="295" y="1"/>
                  <a:pt x="283" y="1"/>
                </a:cubicBezTo>
                <a:close/>
              </a:path>
            </a:pathLst>
          </a:custGeom>
          <a:solidFill>
            <a:srgbClr val="8C82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7" name="Google Shape;1807;p19"/>
          <p:cNvSpPr/>
          <p:nvPr/>
        </p:nvSpPr>
        <p:spPr>
          <a:xfrm>
            <a:off x="2037118" y="2577445"/>
            <a:ext cx="85828" cy="156532"/>
          </a:xfrm>
          <a:custGeom>
            <a:rect b="b" l="l" r="r" t="t"/>
            <a:pathLst>
              <a:path extrusionOk="0" h="2453" w="1345">
                <a:moveTo>
                  <a:pt x="256" y="1"/>
                </a:moveTo>
                <a:cubicBezTo>
                  <a:pt x="65" y="1"/>
                  <a:pt x="0" y="311"/>
                  <a:pt x="212" y="370"/>
                </a:cubicBezTo>
                <a:cubicBezTo>
                  <a:pt x="1017" y="598"/>
                  <a:pt x="894" y="1589"/>
                  <a:pt x="778" y="2220"/>
                </a:cubicBezTo>
                <a:cubicBezTo>
                  <a:pt x="754" y="2360"/>
                  <a:pt x="873" y="2452"/>
                  <a:pt x="983" y="2452"/>
                </a:cubicBezTo>
                <a:cubicBezTo>
                  <a:pt x="1058" y="2452"/>
                  <a:pt x="1123" y="2411"/>
                  <a:pt x="1140" y="2319"/>
                </a:cubicBezTo>
                <a:cubicBezTo>
                  <a:pt x="1294" y="1469"/>
                  <a:pt x="1345" y="302"/>
                  <a:pt x="311" y="12"/>
                </a:cubicBezTo>
                <a:cubicBezTo>
                  <a:pt x="293" y="4"/>
                  <a:pt x="273" y="1"/>
                  <a:pt x="256" y="1"/>
                </a:cubicBezTo>
                <a:close/>
              </a:path>
            </a:pathLst>
          </a:custGeom>
          <a:solidFill>
            <a:srgbClr val="E0C3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8" name="Google Shape;1808;p19"/>
          <p:cNvSpPr/>
          <p:nvPr/>
        </p:nvSpPr>
        <p:spPr>
          <a:xfrm>
            <a:off x="2057347" y="2759118"/>
            <a:ext cx="39691" cy="32353"/>
          </a:xfrm>
          <a:custGeom>
            <a:rect b="b" l="l" r="r" t="t"/>
            <a:pathLst>
              <a:path extrusionOk="0" h="507" w="622">
                <a:moveTo>
                  <a:pt x="342" y="1"/>
                </a:moveTo>
                <a:cubicBezTo>
                  <a:pt x="314" y="1"/>
                  <a:pt x="284" y="8"/>
                  <a:pt x="249" y="25"/>
                </a:cubicBezTo>
                <a:cubicBezTo>
                  <a:pt x="167" y="73"/>
                  <a:pt x="85" y="117"/>
                  <a:pt x="0" y="165"/>
                </a:cubicBezTo>
                <a:cubicBezTo>
                  <a:pt x="72" y="270"/>
                  <a:pt x="123" y="387"/>
                  <a:pt x="154" y="506"/>
                </a:cubicBezTo>
                <a:cubicBezTo>
                  <a:pt x="249" y="455"/>
                  <a:pt x="345" y="404"/>
                  <a:pt x="441" y="349"/>
                </a:cubicBezTo>
                <a:cubicBezTo>
                  <a:pt x="621" y="250"/>
                  <a:pt x="509" y="1"/>
                  <a:pt x="342" y="1"/>
                </a:cubicBezTo>
                <a:close/>
              </a:path>
            </a:pathLst>
          </a:custGeom>
          <a:solidFill>
            <a:srgbClr val="E0C3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p19"/>
          <p:cNvSpPr/>
          <p:nvPr/>
        </p:nvSpPr>
        <p:spPr>
          <a:xfrm>
            <a:off x="2016571" y="2769584"/>
            <a:ext cx="50667" cy="38160"/>
          </a:xfrm>
          <a:custGeom>
            <a:rect b="b" l="l" r="r" t="t"/>
            <a:pathLst>
              <a:path extrusionOk="0" h="598" w="794">
                <a:moveTo>
                  <a:pt x="639" y="1"/>
                </a:moveTo>
                <a:cubicBezTo>
                  <a:pt x="489" y="83"/>
                  <a:pt x="335" y="168"/>
                  <a:pt x="182" y="250"/>
                </a:cubicBezTo>
                <a:cubicBezTo>
                  <a:pt x="1" y="349"/>
                  <a:pt x="110" y="598"/>
                  <a:pt x="277" y="598"/>
                </a:cubicBezTo>
                <a:cubicBezTo>
                  <a:pt x="308" y="598"/>
                  <a:pt x="339" y="591"/>
                  <a:pt x="370" y="574"/>
                </a:cubicBezTo>
                <a:cubicBezTo>
                  <a:pt x="510" y="500"/>
                  <a:pt x="650" y="421"/>
                  <a:pt x="793" y="342"/>
                </a:cubicBezTo>
                <a:cubicBezTo>
                  <a:pt x="762" y="223"/>
                  <a:pt x="711" y="106"/>
                  <a:pt x="639" y="1"/>
                </a:cubicBezTo>
                <a:close/>
              </a:path>
            </a:pathLst>
          </a:custGeom>
          <a:solidFill>
            <a:srgbClr val="CAA8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0" name="Google Shape;1810;p19"/>
          <p:cNvSpPr/>
          <p:nvPr/>
        </p:nvSpPr>
        <p:spPr>
          <a:xfrm>
            <a:off x="2531345" y="2556770"/>
            <a:ext cx="26801" cy="102930"/>
          </a:xfrm>
          <a:custGeom>
            <a:rect b="b" l="l" r="r" t="t"/>
            <a:pathLst>
              <a:path extrusionOk="0" h="1613" w="420">
                <a:moveTo>
                  <a:pt x="253" y="1"/>
                </a:moveTo>
                <a:cubicBezTo>
                  <a:pt x="177" y="158"/>
                  <a:pt x="96" y="315"/>
                  <a:pt x="0" y="476"/>
                </a:cubicBezTo>
                <a:cubicBezTo>
                  <a:pt x="51" y="789"/>
                  <a:pt x="31" y="1127"/>
                  <a:pt x="10" y="1431"/>
                </a:cubicBezTo>
                <a:cubicBezTo>
                  <a:pt x="4" y="1551"/>
                  <a:pt x="92" y="1612"/>
                  <a:pt x="188" y="1612"/>
                </a:cubicBezTo>
                <a:cubicBezTo>
                  <a:pt x="280" y="1612"/>
                  <a:pt x="379" y="1551"/>
                  <a:pt x="386" y="1431"/>
                </a:cubicBezTo>
                <a:cubicBezTo>
                  <a:pt x="417" y="953"/>
                  <a:pt x="420" y="435"/>
                  <a:pt x="253" y="1"/>
                </a:cubicBezTo>
                <a:close/>
              </a:path>
            </a:pathLst>
          </a:custGeom>
          <a:solidFill>
            <a:srgbClr val="DFB4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1" name="Google Shape;1811;p19"/>
          <p:cNvSpPr/>
          <p:nvPr/>
        </p:nvSpPr>
        <p:spPr>
          <a:xfrm>
            <a:off x="2484889" y="2508209"/>
            <a:ext cx="62600" cy="78936"/>
          </a:xfrm>
          <a:custGeom>
            <a:rect b="b" l="l" r="r" t="t"/>
            <a:pathLst>
              <a:path extrusionOk="0" h="1237" w="981">
                <a:moveTo>
                  <a:pt x="271" y="0"/>
                </a:moveTo>
                <a:cubicBezTo>
                  <a:pt x="107" y="0"/>
                  <a:pt x="1" y="246"/>
                  <a:pt x="175" y="352"/>
                </a:cubicBezTo>
                <a:cubicBezTo>
                  <a:pt x="524" y="553"/>
                  <a:pt x="674" y="878"/>
                  <a:pt x="728" y="1237"/>
                </a:cubicBezTo>
                <a:cubicBezTo>
                  <a:pt x="824" y="1076"/>
                  <a:pt x="905" y="919"/>
                  <a:pt x="981" y="762"/>
                </a:cubicBezTo>
                <a:cubicBezTo>
                  <a:pt x="869" y="468"/>
                  <a:pt x="677" y="209"/>
                  <a:pt x="366" y="28"/>
                </a:cubicBezTo>
                <a:cubicBezTo>
                  <a:pt x="332" y="8"/>
                  <a:pt x="302" y="0"/>
                  <a:pt x="271" y="0"/>
                </a:cubicBezTo>
                <a:close/>
              </a:path>
            </a:pathLst>
          </a:custGeom>
          <a:solidFill>
            <a:srgbClr val="A098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2" name="Google Shape;1812;p19"/>
          <p:cNvSpPr/>
          <p:nvPr/>
        </p:nvSpPr>
        <p:spPr>
          <a:xfrm>
            <a:off x="2541299" y="2690074"/>
            <a:ext cx="4467" cy="6190"/>
          </a:xfrm>
          <a:custGeom>
            <a:rect b="b" l="l" r="r" t="t"/>
            <a:pathLst>
              <a:path extrusionOk="0" h="97" w="70">
                <a:moveTo>
                  <a:pt x="1" y="1"/>
                </a:moveTo>
                <a:cubicBezTo>
                  <a:pt x="26" y="32"/>
                  <a:pt x="49" y="62"/>
                  <a:pt x="70" y="97"/>
                </a:cubicBezTo>
                <a:cubicBezTo>
                  <a:pt x="56" y="59"/>
                  <a:pt x="32" y="25"/>
                  <a:pt x="1" y="1"/>
                </a:cubicBezTo>
                <a:close/>
              </a:path>
            </a:pathLst>
          </a:custGeom>
          <a:solidFill>
            <a:srgbClr val="E0C3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3" name="Google Shape;1813;p19"/>
          <p:cNvSpPr/>
          <p:nvPr/>
        </p:nvSpPr>
        <p:spPr>
          <a:xfrm>
            <a:off x="2456876" y="2687074"/>
            <a:ext cx="90422" cy="45371"/>
          </a:xfrm>
          <a:custGeom>
            <a:rect b="b" l="l" r="r" t="t"/>
            <a:pathLst>
              <a:path extrusionOk="0" h="711" w="1417">
                <a:moveTo>
                  <a:pt x="1201" y="0"/>
                </a:moveTo>
                <a:cubicBezTo>
                  <a:pt x="1174" y="0"/>
                  <a:pt x="1147" y="7"/>
                  <a:pt x="1116" y="21"/>
                </a:cubicBezTo>
                <a:cubicBezTo>
                  <a:pt x="826" y="157"/>
                  <a:pt x="525" y="263"/>
                  <a:pt x="215" y="342"/>
                </a:cubicBezTo>
                <a:cubicBezTo>
                  <a:pt x="0" y="400"/>
                  <a:pt x="68" y="710"/>
                  <a:pt x="263" y="710"/>
                </a:cubicBezTo>
                <a:cubicBezTo>
                  <a:pt x="279" y="710"/>
                  <a:pt x="297" y="710"/>
                  <a:pt x="314" y="703"/>
                </a:cubicBezTo>
                <a:cubicBezTo>
                  <a:pt x="655" y="615"/>
                  <a:pt x="986" y="495"/>
                  <a:pt x="1303" y="345"/>
                </a:cubicBezTo>
                <a:cubicBezTo>
                  <a:pt x="1399" y="301"/>
                  <a:pt x="1417" y="216"/>
                  <a:pt x="1393" y="144"/>
                </a:cubicBezTo>
                <a:cubicBezTo>
                  <a:pt x="1372" y="109"/>
                  <a:pt x="1349" y="79"/>
                  <a:pt x="1324" y="48"/>
                </a:cubicBezTo>
                <a:cubicBezTo>
                  <a:pt x="1290" y="17"/>
                  <a:pt x="1249" y="0"/>
                  <a:pt x="1201" y="0"/>
                </a:cubicBezTo>
                <a:close/>
              </a:path>
            </a:pathLst>
          </a:custGeom>
          <a:solidFill>
            <a:srgbClr val="CAA8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4" name="Google Shape;1814;p19"/>
          <p:cNvSpPr txBox="1"/>
          <p:nvPr>
            <p:ph idx="1" type="subTitle"/>
          </p:nvPr>
        </p:nvSpPr>
        <p:spPr>
          <a:xfrm flipH="1">
            <a:off x="4032347" y="1305075"/>
            <a:ext cx="4449300" cy="5724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400"/>
              <a:buNone/>
            </a:pPr>
            <a:r>
              <a:rPr lang="en-US"/>
              <a:t>mysite/urls.py</a:t>
            </a:r>
            <a:endParaRPr/>
          </a:p>
        </p:txBody>
      </p:sp>
      <p:sp>
        <p:nvSpPr>
          <p:cNvPr id="1815" name="Google Shape;1815;p19"/>
          <p:cNvSpPr txBox="1"/>
          <p:nvPr>
            <p:ph type="ctrTitle"/>
          </p:nvPr>
        </p:nvSpPr>
        <p:spPr>
          <a:xfrm>
            <a:off x="1065775" y="397650"/>
            <a:ext cx="7404300" cy="5910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400"/>
              <a:buNone/>
            </a:pPr>
            <a:r>
              <a:rPr lang="en-US"/>
              <a:t>Let’s get started. – Create Router in Project</a:t>
            </a:r>
            <a:endParaRPr/>
          </a:p>
        </p:txBody>
      </p:sp>
      <p:sp>
        <p:nvSpPr>
          <p:cNvPr id="1816" name="Google Shape;1816;p19"/>
          <p:cNvSpPr/>
          <p:nvPr/>
        </p:nvSpPr>
        <p:spPr>
          <a:xfrm rot="10800000">
            <a:off x="2945298" y="2164500"/>
            <a:ext cx="1414308" cy="1242574"/>
          </a:xfrm>
          <a:custGeom>
            <a:rect b="b" l="l" r="r" t="t"/>
            <a:pathLst>
              <a:path extrusionOk="0" h="43333" w="49322">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7" name="Google Shape;1817;p19"/>
          <p:cNvSpPr txBox="1"/>
          <p:nvPr/>
        </p:nvSpPr>
        <p:spPr>
          <a:xfrm>
            <a:off x="3266535" y="2438694"/>
            <a:ext cx="1070497" cy="673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7C3E"/>
                </a:solidFill>
                <a:latin typeface="Denk One"/>
                <a:ea typeface="Denk One"/>
                <a:cs typeface="Denk One"/>
                <a:sym typeface="Denk One"/>
              </a:rPr>
              <a:t>Router</a:t>
            </a:r>
            <a:endParaRPr b="0" i="0" sz="2400" u="none" cap="none" strike="noStrike">
              <a:solidFill>
                <a:srgbClr val="FF7C3E"/>
              </a:solidFill>
              <a:latin typeface="Denk One"/>
              <a:ea typeface="Denk One"/>
              <a:cs typeface="Denk One"/>
              <a:sym typeface="Denk One"/>
            </a:endParaRPr>
          </a:p>
        </p:txBody>
      </p:sp>
      <p:sp>
        <p:nvSpPr>
          <p:cNvPr id="1818" name="Google Shape;1818;p19"/>
          <p:cNvSpPr txBox="1"/>
          <p:nvPr/>
        </p:nvSpPr>
        <p:spPr>
          <a:xfrm flipH="1">
            <a:off x="4733526" y="2325153"/>
            <a:ext cx="4859654" cy="212491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434343"/>
              </a:buClr>
              <a:buSzPts val="1200"/>
              <a:buFont typeface="Barlow Semi Condensed Light"/>
              <a:buNone/>
            </a:pPr>
            <a:r>
              <a:rPr b="0" i="0" lang="en-US" sz="1800" u="none" cap="none" strike="noStrike">
                <a:solidFill>
                  <a:srgbClr val="434343"/>
                </a:solidFill>
                <a:latin typeface="Arial"/>
                <a:ea typeface="Arial"/>
                <a:cs typeface="Arial"/>
                <a:sym typeface="Arial"/>
              </a:rPr>
              <a:t>from django.contrib import admin</a:t>
            </a:r>
            <a:endParaRPr/>
          </a:p>
          <a:p>
            <a:pPr indent="0" lvl="0" marL="0" marR="0" rtl="0" algn="l">
              <a:lnSpc>
                <a:spcPct val="100000"/>
              </a:lnSpc>
              <a:spcBef>
                <a:spcPts val="0"/>
              </a:spcBef>
              <a:spcAft>
                <a:spcPts val="0"/>
              </a:spcAft>
              <a:buClr>
                <a:srgbClr val="434343"/>
              </a:buClr>
              <a:buSzPts val="1200"/>
              <a:buFont typeface="Barlow Semi Condensed Light"/>
              <a:buNone/>
            </a:pPr>
            <a:r>
              <a:rPr b="0" i="0" lang="en-US" sz="1800" u="none" cap="none" strike="noStrike">
                <a:solidFill>
                  <a:srgbClr val="434343"/>
                </a:solidFill>
                <a:latin typeface="Arial"/>
                <a:ea typeface="Arial"/>
                <a:cs typeface="Arial"/>
                <a:sym typeface="Arial"/>
              </a:rPr>
              <a:t>from django.urls import include, path</a:t>
            </a:r>
            <a:endParaRPr/>
          </a:p>
          <a:p>
            <a:pPr indent="0" lvl="0" marL="0" marR="0" rtl="0" algn="l">
              <a:lnSpc>
                <a:spcPct val="100000"/>
              </a:lnSpc>
              <a:spcBef>
                <a:spcPts val="0"/>
              </a:spcBef>
              <a:spcAft>
                <a:spcPts val="0"/>
              </a:spcAft>
              <a:buClr>
                <a:srgbClr val="434343"/>
              </a:buClr>
              <a:buSzPts val="1200"/>
              <a:buFont typeface="Barlow Semi Condensed Light"/>
              <a:buNone/>
            </a:pPr>
            <a:r>
              <a:t/>
            </a:r>
            <a:endParaRPr b="0" i="0" sz="18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434343"/>
              </a:buClr>
              <a:buSzPts val="1200"/>
              <a:buFont typeface="Barlow Semi Condensed Light"/>
              <a:buNone/>
            </a:pPr>
            <a:r>
              <a:rPr b="0" i="0" lang="en-US" sz="1800" u="none" cap="none" strike="noStrike">
                <a:solidFill>
                  <a:srgbClr val="434343"/>
                </a:solidFill>
                <a:latin typeface="Arial"/>
                <a:ea typeface="Arial"/>
                <a:cs typeface="Arial"/>
                <a:sym typeface="Arial"/>
              </a:rPr>
              <a:t>urlpatterns = [</a:t>
            </a:r>
            <a:endParaRPr/>
          </a:p>
          <a:p>
            <a:pPr indent="0" lvl="0" marL="0" marR="0" rtl="0" algn="l">
              <a:lnSpc>
                <a:spcPct val="100000"/>
              </a:lnSpc>
              <a:spcBef>
                <a:spcPts val="0"/>
              </a:spcBef>
              <a:spcAft>
                <a:spcPts val="0"/>
              </a:spcAft>
              <a:buClr>
                <a:srgbClr val="434343"/>
              </a:buClr>
              <a:buSzPts val="1200"/>
              <a:buFont typeface="Barlow Semi Condensed Light"/>
              <a:buNone/>
            </a:pPr>
            <a:r>
              <a:rPr b="0" i="0" lang="en-US" sz="1800" u="none" cap="none" strike="noStrike">
                <a:solidFill>
                  <a:srgbClr val="434343"/>
                </a:solidFill>
                <a:latin typeface="Arial"/>
                <a:ea typeface="Arial"/>
                <a:cs typeface="Arial"/>
                <a:sym typeface="Arial"/>
              </a:rPr>
              <a:t>    path('polls/', include('polls.urls')),</a:t>
            </a:r>
            <a:endParaRPr/>
          </a:p>
          <a:p>
            <a:pPr indent="0" lvl="0" marL="0" marR="0" rtl="0" algn="l">
              <a:lnSpc>
                <a:spcPct val="100000"/>
              </a:lnSpc>
              <a:spcBef>
                <a:spcPts val="0"/>
              </a:spcBef>
              <a:spcAft>
                <a:spcPts val="0"/>
              </a:spcAft>
              <a:buClr>
                <a:srgbClr val="434343"/>
              </a:buClr>
              <a:buSzPts val="1200"/>
              <a:buFont typeface="Barlow Semi Condensed Light"/>
              <a:buNone/>
            </a:pPr>
            <a:r>
              <a:rPr b="0" i="0" lang="en-US" sz="1800" u="none" cap="none" strike="noStrike">
                <a:solidFill>
                  <a:srgbClr val="434343"/>
                </a:solidFill>
                <a:latin typeface="Arial"/>
                <a:ea typeface="Arial"/>
                <a:cs typeface="Arial"/>
                <a:sym typeface="Arial"/>
              </a:rPr>
              <a:t>    path('admin/', admin.site.urls),</a:t>
            </a:r>
            <a:endParaRPr/>
          </a:p>
          <a:p>
            <a:pPr indent="0" lvl="0" marL="0" marR="0" rtl="0" algn="l">
              <a:lnSpc>
                <a:spcPct val="100000"/>
              </a:lnSpc>
              <a:spcBef>
                <a:spcPts val="0"/>
              </a:spcBef>
              <a:spcAft>
                <a:spcPts val="0"/>
              </a:spcAft>
              <a:buClr>
                <a:srgbClr val="434343"/>
              </a:buClr>
              <a:buSzPts val="1200"/>
              <a:buFont typeface="Barlow Semi Condensed Light"/>
              <a:buNone/>
            </a:pPr>
            <a:r>
              <a:rPr b="0" i="0" lang="en-US" sz="1800" u="none" cap="none" strike="noStrike">
                <a:solidFill>
                  <a:srgbClr val="434343"/>
                </a:solidFill>
                <a:latin typeface="Arial"/>
                <a:ea typeface="Arial"/>
                <a:cs typeface="Arial"/>
                <a:sym typeface="Arial"/>
              </a:rPr>
              <a:t>]</a:t>
            </a:r>
            <a:endParaRPr b="0" i="0" sz="1800" u="none" cap="none" strike="noStrike">
              <a:solidFill>
                <a:srgbClr val="FF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5DDDA">
            <a:alpha val="71764"/>
          </a:srgbClr>
        </a:solidFill>
      </p:bgPr>
    </p:bg>
    <p:spTree>
      <p:nvGrpSpPr>
        <p:cNvPr id="289" name="Shape 289"/>
        <p:cNvGrpSpPr/>
        <p:nvPr/>
      </p:nvGrpSpPr>
      <p:grpSpPr>
        <a:xfrm>
          <a:off x="0" y="0"/>
          <a:ext cx="0" cy="0"/>
          <a:chOff x="0" y="0"/>
          <a:chExt cx="0" cy="0"/>
        </a:xfrm>
      </p:grpSpPr>
      <p:sp>
        <p:nvSpPr>
          <p:cNvPr id="290" name="Google Shape;290;p2"/>
          <p:cNvSpPr txBox="1"/>
          <p:nvPr>
            <p:ph idx="3" type="ctrTitle"/>
          </p:nvPr>
        </p:nvSpPr>
        <p:spPr>
          <a:xfrm>
            <a:off x="532475" y="1763700"/>
            <a:ext cx="3440700" cy="946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b="0" lang="en-US" sz="5500">
                <a:solidFill>
                  <a:srgbClr val="FF7C3E"/>
                </a:solidFill>
              </a:rPr>
              <a:t>TABLE OF CONTENTS</a:t>
            </a:r>
            <a:endParaRPr b="0" sz="5500">
              <a:solidFill>
                <a:srgbClr val="FF7C3E"/>
              </a:solidFill>
            </a:endParaRPr>
          </a:p>
        </p:txBody>
      </p:sp>
      <p:sp>
        <p:nvSpPr>
          <p:cNvPr id="291" name="Google Shape;291;p2"/>
          <p:cNvSpPr txBox="1"/>
          <p:nvPr>
            <p:ph type="ctrTitle"/>
          </p:nvPr>
        </p:nvSpPr>
        <p:spPr>
          <a:xfrm>
            <a:off x="5810800" y="635800"/>
            <a:ext cx="2951400" cy="577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a:solidFill>
                  <a:srgbClr val="FF7C3E"/>
                </a:solidFill>
              </a:rPr>
              <a:t>What is Python and Django?</a:t>
            </a:r>
            <a:endParaRPr>
              <a:solidFill>
                <a:srgbClr val="FF7C3E"/>
              </a:solidFill>
            </a:endParaRPr>
          </a:p>
        </p:txBody>
      </p:sp>
      <p:sp>
        <p:nvSpPr>
          <p:cNvPr id="292" name="Google Shape;292;p2"/>
          <p:cNvSpPr txBox="1"/>
          <p:nvPr>
            <p:ph idx="12" type="sldNum"/>
          </p:nvPr>
        </p:nvSpPr>
        <p:spPr>
          <a:xfrm>
            <a:off x="8556784" y="3136707"/>
            <a:ext cx="5487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
        <p:nvSpPr>
          <p:cNvPr id="293" name="Google Shape;293;p2"/>
          <p:cNvSpPr txBox="1"/>
          <p:nvPr>
            <p:ph idx="2" type="title"/>
          </p:nvPr>
        </p:nvSpPr>
        <p:spPr>
          <a:xfrm>
            <a:off x="4057000" y="698745"/>
            <a:ext cx="1753800" cy="577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3600"/>
              <a:buNone/>
            </a:pPr>
            <a:r>
              <a:rPr lang="en-US"/>
              <a:t>01</a:t>
            </a:r>
            <a:endParaRPr/>
          </a:p>
        </p:txBody>
      </p:sp>
      <p:sp>
        <p:nvSpPr>
          <p:cNvPr id="294" name="Google Shape;294;p2"/>
          <p:cNvSpPr txBox="1"/>
          <p:nvPr>
            <p:ph idx="4" type="ctrTitle"/>
          </p:nvPr>
        </p:nvSpPr>
        <p:spPr>
          <a:xfrm>
            <a:off x="5810800" y="1257375"/>
            <a:ext cx="2951400" cy="577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a:t>How to use Django?</a:t>
            </a:r>
            <a:endParaRPr/>
          </a:p>
        </p:txBody>
      </p:sp>
      <p:sp>
        <p:nvSpPr>
          <p:cNvPr id="295" name="Google Shape;295;p2"/>
          <p:cNvSpPr txBox="1"/>
          <p:nvPr>
            <p:ph idx="6" type="title"/>
          </p:nvPr>
        </p:nvSpPr>
        <p:spPr>
          <a:xfrm>
            <a:off x="4114235" y="1259586"/>
            <a:ext cx="1753800" cy="577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3600"/>
              <a:buNone/>
            </a:pPr>
            <a:r>
              <a:rPr lang="en-US"/>
              <a:t>02</a:t>
            </a:r>
            <a:endParaRPr/>
          </a:p>
        </p:txBody>
      </p:sp>
      <p:sp>
        <p:nvSpPr>
          <p:cNvPr id="296" name="Google Shape;296;p2"/>
          <p:cNvSpPr txBox="1"/>
          <p:nvPr>
            <p:ph idx="7" type="ctrTitle"/>
          </p:nvPr>
        </p:nvSpPr>
        <p:spPr>
          <a:xfrm>
            <a:off x="5810800" y="1882750"/>
            <a:ext cx="2951400" cy="577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a:t>Deep &amp; Advanced</a:t>
            </a:r>
            <a:endParaRPr/>
          </a:p>
        </p:txBody>
      </p:sp>
      <p:sp>
        <p:nvSpPr>
          <p:cNvPr id="297" name="Google Shape;297;p2"/>
          <p:cNvSpPr txBox="1"/>
          <p:nvPr>
            <p:ph idx="9" type="title"/>
          </p:nvPr>
        </p:nvSpPr>
        <p:spPr>
          <a:xfrm>
            <a:off x="4114235" y="1884961"/>
            <a:ext cx="1753800" cy="577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3600"/>
              <a:buNone/>
            </a:pPr>
            <a:r>
              <a:rPr lang="en-US"/>
              <a:t>03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2" name="Shape 1822"/>
        <p:cNvGrpSpPr/>
        <p:nvPr/>
      </p:nvGrpSpPr>
      <p:grpSpPr>
        <a:xfrm>
          <a:off x="0" y="0"/>
          <a:ext cx="0" cy="0"/>
          <a:chOff x="0" y="0"/>
          <a:chExt cx="0" cy="0"/>
        </a:xfrm>
      </p:grpSpPr>
      <p:pic>
        <p:nvPicPr>
          <p:cNvPr descr="How to Set Up a Django Web Framework on Ubuntu 18.04 - Scaleway" id="1823" name="Google Shape;1823;p20"/>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824" name="Google Shape;1824;p20"/>
          <p:cNvSpPr txBox="1"/>
          <p:nvPr/>
        </p:nvSpPr>
        <p:spPr>
          <a:xfrm flipH="1">
            <a:off x="2199589" y="459904"/>
            <a:ext cx="5033666" cy="598806"/>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7C3E"/>
              </a:buClr>
              <a:buSzPts val="2400"/>
              <a:buFont typeface="Denk One"/>
              <a:buNone/>
            </a:pPr>
            <a:r>
              <a:rPr b="0" i="0" lang="en-US" sz="1800" u="none" cap="none" strike="noStrike">
                <a:solidFill>
                  <a:schemeClr val="lt1"/>
                </a:solidFill>
                <a:latin typeface="Arial"/>
                <a:ea typeface="Arial"/>
                <a:cs typeface="Arial"/>
                <a:sym typeface="Arial"/>
              </a:rPr>
              <a:t> $ python manage.py runserver</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5DDDA">
            <a:alpha val="71764"/>
          </a:srgbClr>
        </a:solidFill>
      </p:bgPr>
    </p:bg>
    <p:spTree>
      <p:nvGrpSpPr>
        <p:cNvPr id="1828" name="Shape 1828"/>
        <p:cNvGrpSpPr/>
        <p:nvPr/>
      </p:nvGrpSpPr>
      <p:grpSpPr>
        <a:xfrm>
          <a:off x="0" y="0"/>
          <a:ext cx="0" cy="0"/>
          <a:chOff x="0" y="0"/>
          <a:chExt cx="0" cy="0"/>
        </a:xfrm>
      </p:grpSpPr>
      <p:sp>
        <p:nvSpPr>
          <p:cNvPr id="1829" name="Google Shape;1829;p21"/>
          <p:cNvSpPr txBox="1"/>
          <p:nvPr>
            <p:ph type="ctrTitle"/>
          </p:nvPr>
        </p:nvSpPr>
        <p:spPr>
          <a:xfrm>
            <a:off x="532475" y="2283175"/>
            <a:ext cx="2893113" cy="94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000"/>
              <a:buNone/>
            </a:pPr>
            <a:r>
              <a:rPr lang="en-US"/>
              <a:t>Deep &amp; Advanced</a:t>
            </a:r>
            <a:endParaRPr/>
          </a:p>
        </p:txBody>
      </p:sp>
      <p:sp>
        <p:nvSpPr>
          <p:cNvPr id="1830" name="Google Shape;1830;p21"/>
          <p:cNvSpPr/>
          <p:nvPr/>
        </p:nvSpPr>
        <p:spPr>
          <a:xfrm flipH="1">
            <a:off x="4291891" y="4608612"/>
            <a:ext cx="4131359" cy="175538"/>
          </a:xfrm>
          <a:custGeom>
            <a:rect b="b" l="l" r="r" t="t"/>
            <a:pathLst>
              <a:path extrusionOk="0" h="2988" w="70321">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rgbClr val="A2D5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31" name="Google Shape;1831;p21"/>
          <p:cNvGrpSpPr/>
          <p:nvPr/>
        </p:nvGrpSpPr>
        <p:grpSpPr>
          <a:xfrm>
            <a:off x="4567724" y="727664"/>
            <a:ext cx="4154313" cy="4001322"/>
            <a:chOff x="4567724" y="727664"/>
            <a:chExt cx="4154313" cy="4001322"/>
          </a:xfrm>
        </p:grpSpPr>
        <p:sp>
          <p:nvSpPr>
            <p:cNvPr id="1832" name="Google Shape;1832;p21"/>
            <p:cNvSpPr/>
            <p:nvPr/>
          </p:nvSpPr>
          <p:spPr>
            <a:xfrm>
              <a:off x="6027764" y="727664"/>
              <a:ext cx="2694273" cy="3983228"/>
            </a:xfrm>
            <a:custGeom>
              <a:rect b="b" l="l" r="r" t="t"/>
              <a:pathLst>
                <a:path extrusionOk="0" h="59083" w="39964">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3" name="Google Shape;1833;p21"/>
            <p:cNvSpPr/>
            <p:nvPr/>
          </p:nvSpPr>
          <p:spPr>
            <a:xfrm>
              <a:off x="6083721" y="756856"/>
              <a:ext cx="2611417" cy="3898821"/>
            </a:xfrm>
            <a:custGeom>
              <a:rect b="b" l="l" r="r" t="t"/>
              <a:pathLst>
                <a:path extrusionOk="0" h="57831" w="38735">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34" name="Google Shape;1834;p21"/>
            <p:cNvGrpSpPr/>
            <p:nvPr/>
          </p:nvGrpSpPr>
          <p:grpSpPr>
            <a:xfrm>
              <a:off x="4567724" y="1277838"/>
              <a:ext cx="2130085" cy="3433068"/>
              <a:chOff x="4633351" y="1345102"/>
              <a:chExt cx="2130085" cy="3433068"/>
            </a:xfrm>
          </p:grpSpPr>
          <p:sp>
            <p:nvSpPr>
              <p:cNvPr id="1835" name="Google Shape;1835;p21"/>
              <p:cNvSpPr/>
              <p:nvPr/>
            </p:nvSpPr>
            <p:spPr>
              <a:xfrm>
                <a:off x="4633351" y="1608896"/>
                <a:ext cx="2130085" cy="3169274"/>
              </a:xfrm>
              <a:custGeom>
                <a:rect b="b" l="l" r="r" t="t"/>
                <a:pathLst>
                  <a:path extrusionOk="0" h="79620" w="53513">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6" name="Google Shape;1836;p21"/>
              <p:cNvSpPr/>
              <p:nvPr/>
            </p:nvSpPr>
            <p:spPr>
              <a:xfrm>
                <a:off x="4740707" y="1768557"/>
                <a:ext cx="1915257" cy="2900113"/>
              </a:xfrm>
              <a:custGeom>
                <a:rect b="b" l="l" r="r" t="t"/>
                <a:pathLst>
                  <a:path extrusionOk="0" h="72858" w="48116">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7" name="Google Shape;1837;p21"/>
              <p:cNvSpPr/>
              <p:nvPr/>
            </p:nvSpPr>
            <p:spPr>
              <a:xfrm>
                <a:off x="4799421" y="1783484"/>
                <a:ext cx="1797833" cy="2820065"/>
              </a:xfrm>
              <a:custGeom>
                <a:rect b="b" l="l" r="r" t="t"/>
                <a:pathLst>
                  <a:path extrusionOk="0" h="70847" w="45166">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p21"/>
              <p:cNvSpPr/>
              <p:nvPr/>
            </p:nvSpPr>
            <p:spPr>
              <a:xfrm>
                <a:off x="5025120" y="2109575"/>
                <a:ext cx="958783" cy="17833"/>
              </a:xfrm>
              <a:custGeom>
                <a:rect b="b" l="l" r="r" t="t"/>
                <a:pathLst>
                  <a:path extrusionOk="0" h="448" w="24087">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p21"/>
              <p:cNvSpPr/>
              <p:nvPr/>
            </p:nvSpPr>
            <p:spPr>
              <a:xfrm>
                <a:off x="6087975" y="2036173"/>
                <a:ext cx="303314" cy="296109"/>
              </a:xfrm>
              <a:custGeom>
                <a:rect b="b" l="l" r="r" t="t"/>
                <a:pathLst>
                  <a:path extrusionOk="0" h="7439" w="762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p21"/>
              <p:cNvSpPr/>
              <p:nvPr/>
            </p:nvSpPr>
            <p:spPr>
              <a:xfrm>
                <a:off x="5025120" y="2591906"/>
                <a:ext cx="958783" cy="17872"/>
              </a:xfrm>
              <a:custGeom>
                <a:rect b="b" l="l" r="r" t="t"/>
                <a:pathLst>
                  <a:path extrusionOk="0" h="449" w="24087">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p21"/>
              <p:cNvSpPr/>
              <p:nvPr/>
            </p:nvSpPr>
            <p:spPr>
              <a:xfrm>
                <a:off x="6087975" y="2518703"/>
                <a:ext cx="303314" cy="296109"/>
              </a:xfrm>
              <a:custGeom>
                <a:rect b="b" l="l" r="r" t="t"/>
                <a:pathLst>
                  <a:path extrusionOk="0" h="7439" w="762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2" name="Google Shape;1842;p21"/>
              <p:cNvSpPr/>
              <p:nvPr/>
            </p:nvSpPr>
            <p:spPr>
              <a:xfrm>
                <a:off x="5025120" y="3079437"/>
                <a:ext cx="958783" cy="17833"/>
              </a:xfrm>
              <a:custGeom>
                <a:rect b="b" l="l" r="r" t="t"/>
                <a:pathLst>
                  <a:path extrusionOk="0" h="448" w="24087">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3" name="Google Shape;1843;p21"/>
              <p:cNvSpPr/>
              <p:nvPr/>
            </p:nvSpPr>
            <p:spPr>
              <a:xfrm>
                <a:off x="6087975" y="3006074"/>
                <a:ext cx="303314" cy="296109"/>
              </a:xfrm>
              <a:custGeom>
                <a:rect b="b" l="l" r="r" t="t"/>
                <a:pathLst>
                  <a:path extrusionOk="0" h="7439" w="762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4" name="Google Shape;1844;p21"/>
              <p:cNvSpPr/>
              <p:nvPr/>
            </p:nvSpPr>
            <p:spPr>
              <a:xfrm>
                <a:off x="5021420" y="4094835"/>
                <a:ext cx="958783" cy="17793"/>
              </a:xfrm>
              <a:custGeom>
                <a:rect b="b" l="l" r="r" t="t"/>
                <a:pathLst>
                  <a:path extrusionOk="0" h="447" w="24087">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5" name="Google Shape;1845;p21"/>
              <p:cNvSpPr/>
              <p:nvPr/>
            </p:nvSpPr>
            <p:spPr>
              <a:xfrm>
                <a:off x="5025120" y="2218125"/>
                <a:ext cx="958783" cy="17833"/>
              </a:xfrm>
              <a:custGeom>
                <a:rect b="b" l="l" r="r" t="t"/>
                <a:pathLst>
                  <a:path extrusionOk="0" h="448" w="24087">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6" name="Google Shape;1846;p21"/>
              <p:cNvSpPr/>
              <p:nvPr/>
            </p:nvSpPr>
            <p:spPr>
              <a:xfrm>
                <a:off x="5025120" y="2700656"/>
                <a:ext cx="958783" cy="17673"/>
              </a:xfrm>
              <a:custGeom>
                <a:rect b="b" l="l" r="r" t="t"/>
                <a:pathLst>
                  <a:path extrusionOk="0" h="444" w="24087">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7" name="Google Shape;1847;p21"/>
              <p:cNvSpPr/>
              <p:nvPr/>
            </p:nvSpPr>
            <p:spPr>
              <a:xfrm>
                <a:off x="5025120" y="3187987"/>
                <a:ext cx="958783" cy="17872"/>
              </a:xfrm>
              <a:custGeom>
                <a:rect b="b" l="l" r="r" t="t"/>
                <a:pathLst>
                  <a:path extrusionOk="0" h="449" w="24087">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8" name="Google Shape;1848;p21"/>
              <p:cNvSpPr/>
              <p:nvPr/>
            </p:nvSpPr>
            <p:spPr>
              <a:xfrm>
                <a:off x="5021420" y="4203505"/>
                <a:ext cx="958783" cy="17713"/>
              </a:xfrm>
              <a:custGeom>
                <a:rect b="b" l="l" r="r" t="t"/>
                <a:pathLst>
                  <a:path extrusionOk="0" h="445" w="24087">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9" name="Google Shape;1849;p21"/>
              <p:cNvSpPr/>
              <p:nvPr/>
            </p:nvSpPr>
            <p:spPr>
              <a:xfrm>
                <a:off x="6084275" y="4021592"/>
                <a:ext cx="303314" cy="296109"/>
              </a:xfrm>
              <a:custGeom>
                <a:rect b="b" l="l" r="r" t="t"/>
                <a:pathLst>
                  <a:path extrusionOk="0" h="7439" w="762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21"/>
              <p:cNvSpPr/>
              <p:nvPr/>
            </p:nvSpPr>
            <p:spPr>
              <a:xfrm>
                <a:off x="6103659" y="2002457"/>
                <a:ext cx="304747" cy="273182"/>
              </a:xfrm>
              <a:custGeom>
                <a:rect b="b" l="l" r="r" t="t"/>
                <a:pathLst>
                  <a:path extrusionOk="0" h="6863" w="7656">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1" name="Google Shape;1851;p21"/>
              <p:cNvSpPr/>
              <p:nvPr/>
            </p:nvSpPr>
            <p:spPr>
              <a:xfrm>
                <a:off x="5282465" y="1608896"/>
                <a:ext cx="831885" cy="159698"/>
              </a:xfrm>
              <a:custGeom>
                <a:rect b="b" l="l" r="r" t="t"/>
                <a:pathLst>
                  <a:path extrusionOk="0" h="4012" w="20899">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rgbClr val="291E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p21"/>
              <p:cNvSpPr/>
              <p:nvPr/>
            </p:nvSpPr>
            <p:spPr>
              <a:xfrm>
                <a:off x="5282465" y="1768557"/>
                <a:ext cx="831885" cy="14967"/>
              </a:xfrm>
              <a:custGeom>
                <a:rect b="b" l="l" r="r" t="t"/>
                <a:pathLst>
                  <a:path extrusionOk="0" h="376" w="20899">
                    <a:moveTo>
                      <a:pt x="0" y="0"/>
                    </a:moveTo>
                    <a:lnTo>
                      <a:pt x="0" y="317"/>
                    </a:lnTo>
                    <a:lnTo>
                      <a:pt x="0" y="376"/>
                    </a:lnTo>
                    <a:lnTo>
                      <a:pt x="20899" y="376"/>
                    </a:lnTo>
                    <a:lnTo>
                      <a:pt x="20899" y="317"/>
                    </a:lnTo>
                    <a:lnTo>
                      <a:pt x="20899" y="0"/>
                    </a:lnTo>
                    <a:close/>
                  </a:path>
                </a:pathLst>
              </a:custGeom>
              <a:solidFill>
                <a:srgbClr val="4E51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p21"/>
              <p:cNvSpPr/>
              <p:nvPr/>
            </p:nvSpPr>
            <p:spPr>
              <a:xfrm>
                <a:off x="5282465" y="1783484"/>
                <a:ext cx="831885" cy="104409"/>
              </a:xfrm>
              <a:custGeom>
                <a:rect b="b" l="l" r="r" t="t"/>
                <a:pathLst>
                  <a:path extrusionOk="0" h="2623" w="20899">
                    <a:moveTo>
                      <a:pt x="0" y="1"/>
                    </a:moveTo>
                    <a:cubicBezTo>
                      <a:pt x="31" y="1448"/>
                      <a:pt x="1253" y="2622"/>
                      <a:pt x="2742" y="2622"/>
                    </a:cubicBezTo>
                    <a:lnTo>
                      <a:pt x="18154" y="2622"/>
                    </a:lnTo>
                    <a:cubicBezTo>
                      <a:pt x="19642" y="2622"/>
                      <a:pt x="20865" y="1448"/>
                      <a:pt x="20899" y="1"/>
                    </a:cubicBezTo>
                    <a:close/>
                  </a:path>
                </a:pathLst>
              </a:custGeom>
              <a:solidFill>
                <a:srgbClr val="827F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4" name="Google Shape;1854;p21"/>
              <p:cNvSpPr/>
              <p:nvPr/>
            </p:nvSpPr>
            <p:spPr>
              <a:xfrm>
                <a:off x="5282465" y="1345102"/>
                <a:ext cx="831885" cy="515992"/>
              </a:xfrm>
              <a:custGeom>
                <a:rect b="b" l="l" r="r" t="t"/>
                <a:pathLst>
                  <a:path extrusionOk="0" h="12963" w="20899">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rgbClr val="E8E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p21"/>
              <p:cNvSpPr/>
              <p:nvPr/>
            </p:nvSpPr>
            <p:spPr>
              <a:xfrm>
                <a:off x="5336282" y="1680745"/>
                <a:ext cx="35227" cy="26709"/>
              </a:xfrm>
              <a:custGeom>
                <a:rect b="b" l="l" r="r" t="t"/>
                <a:pathLst>
                  <a:path extrusionOk="0" h="671" w="885">
                    <a:moveTo>
                      <a:pt x="444" y="1"/>
                    </a:moveTo>
                    <a:cubicBezTo>
                      <a:pt x="3" y="1"/>
                      <a:pt x="0" y="670"/>
                      <a:pt x="444" y="670"/>
                    </a:cubicBezTo>
                    <a:cubicBezTo>
                      <a:pt x="884" y="670"/>
                      <a:pt x="884" y="1"/>
                      <a:pt x="4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6" name="Google Shape;1856;p21"/>
              <p:cNvSpPr/>
              <p:nvPr/>
            </p:nvSpPr>
            <p:spPr>
              <a:xfrm>
                <a:off x="5338471" y="1726363"/>
                <a:ext cx="126381" cy="98876"/>
              </a:xfrm>
              <a:custGeom>
                <a:rect b="b" l="l" r="r" t="t"/>
                <a:pathLst>
                  <a:path extrusionOk="0" h="2484" w="3175">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7" name="Google Shape;1857;p21"/>
              <p:cNvSpPr/>
              <p:nvPr/>
            </p:nvSpPr>
            <p:spPr>
              <a:xfrm>
                <a:off x="5021420" y="3604223"/>
                <a:ext cx="958783" cy="17793"/>
              </a:xfrm>
              <a:custGeom>
                <a:rect b="b" l="l" r="r" t="t"/>
                <a:pathLst>
                  <a:path extrusionOk="0" h="447" w="24087">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p21"/>
              <p:cNvSpPr/>
              <p:nvPr/>
            </p:nvSpPr>
            <p:spPr>
              <a:xfrm>
                <a:off x="5021420" y="3712893"/>
                <a:ext cx="958783" cy="17713"/>
              </a:xfrm>
              <a:custGeom>
                <a:rect b="b" l="l" r="r" t="t"/>
                <a:pathLst>
                  <a:path extrusionOk="0" h="445" w="24087">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9" name="Google Shape;1859;p21"/>
              <p:cNvSpPr/>
              <p:nvPr/>
            </p:nvSpPr>
            <p:spPr>
              <a:xfrm>
                <a:off x="6084275" y="3530980"/>
                <a:ext cx="303314" cy="296109"/>
              </a:xfrm>
              <a:custGeom>
                <a:rect b="b" l="l" r="r" t="t"/>
                <a:pathLst>
                  <a:path extrusionOk="0" h="7439" w="762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60" name="Google Shape;1860;p21"/>
            <p:cNvGrpSpPr/>
            <p:nvPr/>
          </p:nvGrpSpPr>
          <p:grpSpPr>
            <a:xfrm>
              <a:off x="6229624" y="1146075"/>
              <a:ext cx="2096337" cy="3582911"/>
              <a:chOff x="6229624" y="1146075"/>
              <a:chExt cx="2096337" cy="3582911"/>
            </a:xfrm>
          </p:grpSpPr>
          <p:sp>
            <p:nvSpPr>
              <p:cNvPr id="1861" name="Google Shape;1861;p21"/>
              <p:cNvSpPr/>
              <p:nvPr/>
            </p:nvSpPr>
            <p:spPr>
              <a:xfrm flipH="1">
                <a:off x="6846480" y="4593631"/>
                <a:ext cx="589439" cy="110915"/>
              </a:xfrm>
              <a:custGeom>
                <a:rect b="b" l="l" r="r" t="t"/>
                <a:pathLst>
                  <a:path extrusionOk="0" h="1888" w="10033">
                    <a:moveTo>
                      <a:pt x="9824" y="0"/>
                    </a:moveTo>
                    <a:lnTo>
                      <a:pt x="263" y="344"/>
                    </a:lnTo>
                    <a:cubicBezTo>
                      <a:pt x="263" y="344"/>
                      <a:pt x="0" y="1888"/>
                      <a:pt x="1229" y="1888"/>
                    </a:cubicBezTo>
                    <a:cubicBezTo>
                      <a:pt x="2461" y="1888"/>
                      <a:pt x="2679" y="1300"/>
                      <a:pt x="2679" y="1300"/>
                    </a:cubicBezTo>
                    <a:cubicBezTo>
                      <a:pt x="2679" y="1300"/>
                      <a:pt x="2966" y="1888"/>
                      <a:pt x="3847" y="1888"/>
                    </a:cubicBezTo>
                    <a:cubicBezTo>
                      <a:pt x="4724" y="1888"/>
                      <a:pt x="4724" y="1222"/>
                      <a:pt x="4724" y="1222"/>
                    </a:cubicBezTo>
                    <a:cubicBezTo>
                      <a:pt x="4724" y="1222"/>
                      <a:pt x="5117" y="1751"/>
                      <a:pt x="5731" y="1751"/>
                    </a:cubicBezTo>
                    <a:cubicBezTo>
                      <a:pt x="6346" y="1751"/>
                      <a:pt x="6749" y="1116"/>
                      <a:pt x="6749" y="1116"/>
                    </a:cubicBezTo>
                    <a:cubicBezTo>
                      <a:pt x="6749" y="1116"/>
                      <a:pt x="6769" y="1621"/>
                      <a:pt x="7574" y="1621"/>
                    </a:cubicBezTo>
                    <a:cubicBezTo>
                      <a:pt x="8377" y="1621"/>
                      <a:pt x="8377" y="1010"/>
                      <a:pt x="8377" y="1010"/>
                    </a:cubicBezTo>
                    <a:cubicBezTo>
                      <a:pt x="8377" y="1010"/>
                      <a:pt x="8560" y="1595"/>
                      <a:pt x="9145" y="1595"/>
                    </a:cubicBezTo>
                    <a:cubicBezTo>
                      <a:pt x="9163" y="1595"/>
                      <a:pt x="9181" y="1595"/>
                      <a:pt x="9200" y="1594"/>
                    </a:cubicBezTo>
                    <a:cubicBezTo>
                      <a:pt x="10032" y="1543"/>
                      <a:pt x="9824" y="0"/>
                      <a:pt x="9824" y="0"/>
                    </a:cubicBez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p21"/>
              <p:cNvSpPr/>
              <p:nvPr/>
            </p:nvSpPr>
            <p:spPr>
              <a:xfrm flipH="1">
                <a:off x="7351425" y="4618071"/>
                <a:ext cx="589498" cy="110915"/>
              </a:xfrm>
              <a:custGeom>
                <a:rect b="b" l="l" r="r" t="t"/>
                <a:pathLst>
                  <a:path extrusionOk="0" h="1888" w="10034">
                    <a:moveTo>
                      <a:pt x="9829" y="0"/>
                    </a:moveTo>
                    <a:lnTo>
                      <a:pt x="264" y="345"/>
                    </a:lnTo>
                    <a:cubicBezTo>
                      <a:pt x="264" y="345"/>
                      <a:pt x="1" y="1888"/>
                      <a:pt x="1233" y="1888"/>
                    </a:cubicBezTo>
                    <a:cubicBezTo>
                      <a:pt x="2462" y="1888"/>
                      <a:pt x="2684" y="1300"/>
                      <a:pt x="2684" y="1300"/>
                    </a:cubicBezTo>
                    <a:cubicBezTo>
                      <a:pt x="2684" y="1300"/>
                      <a:pt x="2967" y="1888"/>
                      <a:pt x="3848" y="1888"/>
                    </a:cubicBezTo>
                    <a:cubicBezTo>
                      <a:pt x="4729" y="1888"/>
                      <a:pt x="4725" y="1223"/>
                      <a:pt x="4725" y="1223"/>
                    </a:cubicBezTo>
                    <a:lnTo>
                      <a:pt x="4725" y="1223"/>
                    </a:lnTo>
                    <a:cubicBezTo>
                      <a:pt x="4725" y="1223"/>
                      <a:pt x="5118" y="1751"/>
                      <a:pt x="5735" y="1751"/>
                    </a:cubicBezTo>
                    <a:cubicBezTo>
                      <a:pt x="6350" y="1751"/>
                      <a:pt x="6749" y="1116"/>
                      <a:pt x="6749" y="1116"/>
                    </a:cubicBezTo>
                    <a:cubicBezTo>
                      <a:pt x="6749" y="1116"/>
                      <a:pt x="6773" y="1622"/>
                      <a:pt x="7576" y="1622"/>
                    </a:cubicBezTo>
                    <a:cubicBezTo>
                      <a:pt x="8378" y="1622"/>
                      <a:pt x="8378" y="1014"/>
                      <a:pt x="8378" y="1014"/>
                    </a:cubicBezTo>
                    <a:cubicBezTo>
                      <a:pt x="8378" y="1014"/>
                      <a:pt x="8564" y="1596"/>
                      <a:pt x="9146" y="1596"/>
                    </a:cubicBezTo>
                    <a:cubicBezTo>
                      <a:pt x="9164" y="1596"/>
                      <a:pt x="9182" y="1596"/>
                      <a:pt x="9200" y="1595"/>
                    </a:cubicBezTo>
                    <a:cubicBezTo>
                      <a:pt x="10033" y="1543"/>
                      <a:pt x="9829" y="0"/>
                      <a:pt x="982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3" name="Google Shape;1863;p21"/>
              <p:cNvSpPr/>
              <p:nvPr/>
            </p:nvSpPr>
            <p:spPr>
              <a:xfrm flipH="1">
                <a:off x="7563038" y="1867397"/>
                <a:ext cx="590496" cy="527259"/>
              </a:xfrm>
              <a:custGeom>
                <a:rect b="b" l="l" r="r" t="t"/>
                <a:pathLst>
                  <a:path extrusionOk="0" h="8975" w="10051">
                    <a:moveTo>
                      <a:pt x="7828" y="0"/>
                    </a:moveTo>
                    <a:cubicBezTo>
                      <a:pt x="7828" y="0"/>
                      <a:pt x="1066" y="3591"/>
                      <a:pt x="533" y="4635"/>
                    </a:cubicBezTo>
                    <a:cubicBezTo>
                      <a:pt x="1" y="5677"/>
                      <a:pt x="325" y="8254"/>
                      <a:pt x="1162" y="8940"/>
                    </a:cubicBezTo>
                    <a:cubicBezTo>
                      <a:pt x="1190" y="8963"/>
                      <a:pt x="1228" y="8975"/>
                      <a:pt x="1273" y="8975"/>
                    </a:cubicBezTo>
                    <a:cubicBezTo>
                      <a:pt x="2541" y="8975"/>
                      <a:pt x="10051" y="0"/>
                      <a:pt x="10051" y="0"/>
                    </a:cubicBezTo>
                    <a:close/>
                  </a:path>
                </a:pathLst>
              </a:custGeom>
              <a:solidFill>
                <a:srgbClr val="DB83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4" name="Google Shape;1864;p21"/>
              <p:cNvSpPr/>
              <p:nvPr/>
            </p:nvSpPr>
            <p:spPr>
              <a:xfrm flipH="1">
                <a:off x="6801726" y="2728124"/>
                <a:ext cx="2938" cy="2056"/>
              </a:xfrm>
              <a:custGeom>
                <a:rect b="b" l="l" r="r" t="t"/>
                <a:pathLst>
                  <a:path extrusionOk="0" h="35" w="50">
                    <a:moveTo>
                      <a:pt x="25" y="0"/>
                    </a:moveTo>
                    <a:cubicBezTo>
                      <a:pt x="1" y="0"/>
                      <a:pt x="1" y="34"/>
                      <a:pt x="25" y="34"/>
                    </a:cubicBezTo>
                    <a:cubicBezTo>
                      <a:pt x="49" y="34"/>
                      <a:pt x="49" y="0"/>
                      <a:pt x="25" y="0"/>
                    </a:cubicBezTo>
                    <a:close/>
                  </a:path>
                </a:pathLst>
              </a:custGeom>
              <a:solidFill>
                <a:srgbClr val="DD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5" name="Google Shape;1865;p21"/>
              <p:cNvSpPr/>
              <p:nvPr/>
            </p:nvSpPr>
            <p:spPr>
              <a:xfrm flipH="1">
                <a:off x="7049402" y="3306094"/>
                <a:ext cx="421061" cy="400952"/>
              </a:xfrm>
              <a:custGeom>
                <a:rect b="b" l="l" r="r" t="t"/>
                <a:pathLst>
                  <a:path extrusionOk="0" h="6825" w="7167">
                    <a:moveTo>
                      <a:pt x="2070" y="1"/>
                    </a:moveTo>
                    <a:lnTo>
                      <a:pt x="216" y="2902"/>
                    </a:lnTo>
                    <a:cubicBezTo>
                      <a:pt x="1" y="3281"/>
                      <a:pt x="93" y="5039"/>
                      <a:pt x="1752" y="6066"/>
                    </a:cubicBezTo>
                    <a:cubicBezTo>
                      <a:pt x="2677" y="6638"/>
                      <a:pt x="3446" y="6824"/>
                      <a:pt x="4036" y="6824"/>
                    </a:cubicBezTo>
                    <a:cubicBezTo>
                      <a:pt x="4802" y="6824"/>
                      <a:pt x="5268" y="6511"/>
                      <a:pt x="5388" y="6322"/>
                    </a:cubicBezTo>
                    <a:lnTo>
                      <a:pt x="7166" y="3537"/>
                    </a:lnTo>
                    <a:lnTo>
                      <a:pt x="2070" y="1"/>
                    </a:ln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6" name="Google Shape;1866;p21"/>
              <p:cNvSpPr/>
              <p:nvPr/>
            </p:nvSpPr>
            <p:spPr>
              <a:xfrm flipH="1">
                <a:off x="7061625" y="3532923"/>
                <a:ext cx="239524" cy="174128"/>
              </a:xfrm>
              <a:custGeom>
                <a:rect b="b" l="l" r="r" t="t"/>
                <a:pathLst>
                  <a:path extrusionOk="0" h="2964" w="4077">
                    <a:moveTo>
                      <a:pt x="4076" y="0"/>
                    </a:moveTo>
                    <a:lnTo>
                      <a:pt x="1649" y="293"/>
                    </a:lnTo>
                    <a:lnTo>
                      <a:pt x="1628" y="328"/>
                    </a:lnTo>
                    <a:lnTo>
                      <a:pt x="1622" y="328"/>
                    </a:lnTo>
                    <a:lnTo>
                      <a:pt x="0" y="2755"/>
                    </a:lnTo>
                    <a:cubicBezTo>
                      <a:pt x="437" y="2905"/>
                      <a:pt x="823" y="2963"/>
                      <a:pt x="1154" y="2963"/>
                    </a:cubicBezTo>
                    <a:cubicBezTo>
                      <a:pt x="1918" y="2963"/>
                      <a:pt x="2386" y="2649"/>
                      <a:pt x="2506" y="2461"/>
                    </a:cubicBezTo>
                    <a:lnTo>
                      <a:pt x="4076" y="0"/>
                    </a:lnTo>
                    <a:close/>
                  </a:path>
                </a:pathLst>
              </a:custGeom>
              <a:solidFill>
                <a:srgbClr val="FF87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7" name="Google Shape;1867;p21"/>
              <p:cNvSpPr/>
              <p:nvPr/>
            </p:nvSpPr>
            <p:spPr>
              <a:xfrm flipH="1">
                <a:off x="7334809" y="3295461"/>
                <a:ext cx="137005" cy="223240"/>
              </a:xfrm>
              <a:custGeom>
                <a:rect b="b" l="l" r="r" t="t"/>
                <a:pathLst>
                  <a:path extrusionOk="0" h="3800" w="2332">
                    <a:moveTo>
                      <a:pt x="2066" y="1"/>
                    </a:moveTo>
                    <a:cubicBezTo>
                      <a:pt x="2066" y="1"/>
                      <a:pt x="120" y="2701"/>
                      <a:pt x="79" y="2892"/>
                    </a:cubicBezTo>
                    <a:cubicBezTo>
                      <a:pt x="38" y="3083"/>
                      <a:pt x="0" y="3800"/>
                      <a:pt x="0" y="3800"/>
                    </a:cubicBezTo>
                    <a:lnTo>
                      <a:pt x="2332" y="345"/>
                    </a:lnTo>
                    <a:lnTo>
                      <a:pt x="2066" y="1"/>
                    </a:lnTo>
                    <a:close/>
                  </a:path>
                </a:pathLst>
              </a:custGeom>
              <a:solidFill>
                <a:srgbClr val="F495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8" name="Google Shape;1868;p21"/>
              <p:cNvSpPr/>
              <p:nvPr/>
            </p:nvSpPr>
            <p:spPr>
              <a:xfrm flipH="1">
                <a:off x="7157155" y="3002422"/>
                <a:ext cx="31725" cy="36012"/>
              </a:xfrm>
              <a:custGeom>
                <a:rect b="b" l="l" r="r" t="t"/>
                <a:pathLst>
                  <a:path extrusionOk="0" h="613" w="540">
                    <a:moveTo>
                      <a:pt x="328" y="1"/>
                    </a:moveTo>
                    <a:cubicBezTo>
                      <a:pt x="229" y="1"/>
                      <a:pt x="133" y="49"/>
                      <a:pt x="79" y="138"/>
                    </a:cubicBezTo>
                    <a:cubicBezTo>
                      <a:pt x="1" y="257"/>
                      <a:pt x="10" y="424"/>
                      <a:pt x="96" y="554"/>
                    </a:cubicBezTo>
                    <a:cubicBezTo>
                      <a:pt x="130" y="568"/>
                      <a:pt x="164" y="588"/>
                      <a:pt x="195" y="612"/>
                    </a:cubicBezTo>
                    <a:lnTo>
                      <a:pt x="540" y="70"/>
                    </a:lnTo>
                    <a:cubicBezTo>
                      <a:pt x="472" y="25"/>
                      <a:pt x="400" y="1"/>
                      <a:pt x="328" y="1"/>
                    </a:cubicBezTo>
                    <a:close/>
                  </a:path>
                </a:pathLst>
              </a:custGeom>
              <a:solidFill>
                <a:srgbClr val="FFD9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p21"/>
              <p:cNvSpPr/>
              <p:nvPr/>
            </p:nvSpPr>
            <p:spPr>
              <a:xfrm flipH="1">
                <a:off x="7178775" y="3033324"/>
                <a:ext cx="32782" cy="37187"/>
              </a:xfrm>
              <a:custGeom>
                <a:rect b="b" l="l" r="r" t="t"/>
                <a:pathLst>
                  <a:path extrusionOk="0" h="633" w="558">
                    <a:moveTo>
                      <a:pt x="346" y="1"/>
                    </a:moveTo>
                    <a:cubicBezTo>
                      <a:pt x="243" y="1"/>
                      <a:pt x="147" y="45"/>
                      <a:pt x="93" y="134"/>
                    </a:cubicBezTo>
                    <a:cubicBezTo>
                      <a:pt x="1" y="277"/>
                      <a:pt x="35" y="489"/>
                      <a:pt x="168" y="625"/>
                    </a:cubicBezTo>
                    <a:cubicBezTo>
                      <a:pt x="188" y="625"/>
                      <a:pt x="209" y="629"/>
                      <a:pt x="229" y="632"/>
                    </a:cubicBezTo>
                    <a:lnTo>
                      <a:pt x="557" y="120"/>
                    </a:lnTo>
                    <a:cubicBezTo>
                      <a:pt x="530" y="93"/>
                      <a:pt x="503" y="62"/>
                      <a:pt x="482" y="28"/>
                    </a:cubicBezTo>
                    <a:cubicBezTo>
                      <a:pt x="437" y="11"/>
                      <a:pt x="390" y="1"/>
                      <a:pt x="346" y="1"/>
                    </a:cubicBezTo>
                    <a:close/>
                  </a:path>
                </a:pathLst>
              </a:custGeom>
              <a:solidFill>
                <a:srgbClr val="FFD9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0" name="Google Shape;1870;p21"/>
              <p:cNvSpPr/>
              <p:nvPr/>
            </p:nvSpPr>
            <p:spPr>
              <a:xfrm flipH="1">
                <a:off x="7177424" y="3034910"/>
                <a:ext cx="5816" cy="5522"/>
              </a:xfrm>
              <a:custGeom>
                <a:rect b="b" l="l" r="r" t="t"/>
                <a:pathLst>
                  <a:path extrusionOk="0" h="94" w="99">
                    <a:moveTo>
                      <a:pt x="0" y="1"/>
                    </a:moveTo>
                    <a:cubicBezTo>
                      <a:pt x="21" y="35"/>
                      <a:pt x="48" y="66"/>
                      <a:pt x="75" y="93"/>
                    </a:cubicBezTo>
                    <a:lnTo>
                      <a:pt x="99" y="59"/>
                    </a:lnTo>
                    <a:cubicBezTo>
                      <a:pt x="68" y="35"/>
                      <a:pt x="34" y="15"/>
                      <a:pt x="0" y="1"/>
                    </a:cubicBezTo>
                    <a:close/>
                  </a:path>
                </a:pathLst>
              </a:custGeom>
              <a:solidFill>
                <a:srgbClr val="FFB8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p21"/>
              <p:cNvSpPr/>
              <p:nvPr/>
            </p:nvSpPr>
            <p:spPr>
              <a:xfrm flipH="1">
                <a:off x="7199278" y="3070042"/>
                <a:ext cx="22090" cy="30549"/>
              </a:xfrm>
              <a:custGeom>
                <a:rect b="b" l="l" r="r" t="t"/>
                <a:pathLst>
                  <a:path extrusionOk="0" h="520" w="376">
                    <a:moveTo>
                      <a:pt x="322" y="0"/>
                    </a:moveTo>
                    <a:cubicBezTo>
                      <a:pt x="223" y="0"/>
                      <a:pt x="127" y="45"/>
                      <a:pt x="72" y="134"/>
                    </a:cubicBezTo>
                    <a:cubicBezTo>
                      <a:pt x="1" y="243"/>
                      <a:pt x="4" y="393"/>
                      <a:pt x="69" y="520"/>
                    </a:cubicBezTo>
                    <a:lnTo>
                      <a:pt x="376" y="38"/>
                    </a:lnTo>
                    <a:cubicBezTo>
                      <a:pt x="363" y="28"/>
                      <a:pt x="349" y="14"/>
                      <a:pt x="335" y="0"/>
                    </a:cubicBezTo>
                    <a:close/>
                  </a:path>
                </a:pathLst>
              </a:custGeom>
              <a:solidFill>
                <a:srgbClr val="FFD9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2" name="Google Shape;1872;p21"/>
              <p:cNvSpPr/>
              <p:nvPr/>
            </p:nvSpPr>
            <p:spPr>
              <a:xfrm flipH="1">
                <a:off x="7198045" y="3070042"/>
                <a:ext cx="3701" cy="2232"/>
              </a:xfrm>
              <a:custGeom>
                <a:rect b="b" l="l" r="r" t="t"/>
                <a:pathLst>
                  <a:path extrusionOk="0" h="38" w="63">
                    <a:moveTo>
                      <a:pt x="1" y="0"/>
                    </a:moveTo>
                    <a:cubicBezTo>
                      <a:pt x="15" y="14"/>
                      <a:pt x="29" y="28"/>
                      <a:pt x="42" y="38"/>
                    </a:cubicBezTo>
                    <a:lnTo>
                      <a:pt x="62" y="7"/>
                    </a:lnTo>
                    <a:cubicBezTo>
                      <a:pt x="42" y="4"/>
                      <a:pt x="21" y="0"/>
                      <a:pt x="1" y="0"/>
                    </a:cubicBezTo>
                    <a:close/>
                  </a:path>
                </a:pathLst>
              </a:custGeom>
              <a:solidFill>
                <a:srgbClr val="FFB8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3" name="Google Shape;1873;p21"/>
              <p:cNvSpPr/>
              <p:nvPr/>
            </p:nvSpPr>
            <p:spPr>
              <a:xfrm flipH="1">
                <a:off x="6321256" y="2072723"/>
                <a:ext cx="1049686" cy="1479438"/>
              </a:xfrm>
              <a:custGeom>
                <a:rect b="b" l="l" r="r" t="t"/>
                <a:pathLst>
                  <a:path extrusionOk="0" h="25183" w="17867">
                    <a:moveTo>
                      <a:pt x="14443" y="1"/>
                    </a:moveTo>
                    <a:lnTo>
                      <a:pt x="0" y="21998"/>
                    </a:lnTo>
                    <a:cubicBezTo>
                      <a:pt x="24" y="22704"/>
                      <a:pt x="396" y="23858"/>
                      <a:pt x="1622" y="24616"/>
                    </a:cubicBezTo>
                    <a:cubicBezTo>
                      <a:pt x="2055" y="24882"/>
                      <a:pt x="2454" y="25066"/>
                      <a:pt x="2816" y="25183"/>
                    </a:cubicBezTo>
                    <a:lnTo>
                      <a:pt x="17867" y="2264"/>
                    </a:lnTo>
                    <a:lnTo>
                      <a:pt x="14443" y="1"/>
                    </a:lnTo>
                    <a:close/>
                  </a:path>
                </a:pathLst>
              </a:custGeom>
              <a:solidFill>
                <a:srgbClr val="2AB0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4" name="Google Shape;1874;p21"/>
              <p:cNvSpPr/>
              <p:nvPr/>
            </p:nvSpPr>
            <p:spPr>
              <a:xfrm flipH="1">
                <a:off x="6244415" y="2205672"/>
                <a:ext cx="961091" cy="1357537"/>
              </a:xfrm>
              <a:custGeom>
                <a:rect b="b" l="l" r="r" t="t"/>
                <a:pathLst>
                  <a:path extrusionOk="0" h="23108" w="16359">
                    <a:moveTo>
                      <a:pt x="15051" y="1"/>
                    </a:moveTo>
                    <a:lnTo>
                      <a:pt x="0" y="22920"/>
                    </a:lnTo>
                    <a:cubicBezTo>
                      <a:pt x="411" y="23055"/>
                      <a:pt x="775" y="23107"/>
                      <a:pt x="1089" y="23107"/>
                    </a:cubicBezTo>
                    <a:cubicBezTo>
                      <a:pt x="1854" y="23107"/>
                      <a:pt x="2320" y="22795"/>
                      <a:pt x="2441" y="22606"/>
                    </a:cubicBezTo>
                    <a:lnTo>
                      <a:pt x="2441" y="22603"/>
                    </a:lnTo>
                    <a:lnTo>
                      <a:pt x="16358" y="864"/>
                    </a:lnTo>
                    <a:lnTo>
                      <a:pt x="15051" y="1"/>
                    </a:lnTo>
                    <a:close/>
                  </a:path>
                </a:pathLst>
              </a:custGeom>
              <a:solidFill>
                <a:srgbClr val="5284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5" name="Google Shape;1875;p21"/>
              <p:cNvSpPr/>
              <p:nvPr/>
            </p:nvSpPr>
            <p:spPr>
              <a:xfrm flipH="1">
                <a:off x="6522358" y="2055451"/>
                <a:ext cx="849231" cy="1309658"/>
              </a:xfrm>
              <a:custGeom>
                <a:rect b="b" l="l" r="r" t="t"/>
                <a:pathLst>
                  <a:path extrusionOk="0" h="22293" w="14455">
                    <a:moveTo>
                      <a:pt x="14013" y="1"/>
                    </a:moveTo>
                    <a:lnTo>
                      <a:pt x="97" y="21743"/>
                    </a:lnTo>
                    <a:cubicBezTo>
                      <a:pt x="38" y="21842"/>
                      <a:pt x="1" y="22039"/>
                      <a:pt x="11" y="22292"/>
                    </a:cubicBezTo>
                    <a:lnTo>
                      <a:pt x="14454" y="295"/>
                    </a:lnTo>
                    <a:lnTo>
                      <a:pt x="14013" y="1"/>
                    </a:lnTo>
                    <a:close/>
                  </a:path>
                </a:pathLst>
              </a:custGeom>
              <a:solidFill>
                <a:srgbClr val="5284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6" name="Google Shape;1876;p21"/>
              <p:cNvSpPr/>
              <p:nvPr/>
            </p:nvSpPr>
            <p:spPr>
              <a:xfrm flipH="1">
                <a:off x="6229980" y="1896771"/>
                <a:ext cx="137240" cy="138468"/>
              </a:xfrm>
              <a:custGeom>
                <a:rect b="b" l="l" r="r" t="t"/>
                <a:pathLst>
                  <a:path extrusionOk="0" h="2357" w="2336">
                    <a:moveTo>
                      <a:pt x="1981" y="0"/>
                    </a:moveTo>
                    <a:cubicBezTo>
                      <a:pt x="1707" y="0"/>
                      <a:pt x="897" y="361"/>
                      <a:pt x="0" y="825"/>
                    </a:cubicBezTo>
                    <a:cubicBezTo>
                      <a:pt x="140" y="1285"/>
                      <a:pt x="635" y="2259"/>
                      <a:pt x="2335" y="2357"/>
                    </a:cubicBezTo>
                    <a:cubicBezTo>
                      <a:pt x="2332" y="1159"/>
                      <a:pt x="2253" y="118"/>
                      <a:pt x="2048" y="12"/>
                    </a:cubicBezTo>
                    <a:cubicBezTo>
                      <a:pt x="2032" y="4"/>
                      <a:pt x="2010" y="0"/>
                      <a:pt x="1981" y="0"/>
                    </a:cubicBezTo>
                    <a:close/>
                  </a:path>
                </a:pathLst>
              </a:custGeom>
              <a:solidFill>
                <a:srgbClr val="1D37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7" name="Google Shape;1877;p21"/>
              <p:cNvSpPr/>
              <p:nvPr/>
            </p:nvSpPr>
            <p:spPr>
              <a:xfrm flipH="1">
                <a:off x="6229624" y="1945180"/>
                <a:ext cx="331350" cy="340853"/>
              </a:xfrm>
              <a:custGeom>
                <a:rect b="b" l="l" r="r" t="t"/>
                <a:pathLst>
                  <a:path extrusionOk="0" h="5802" w="5640">
                    <a:moveTo>
                      <a:pt x="3298" y="1"/>
                    </a:moveTo>
                    <a:cubicBezTo>
                      <a:pt x="1923" y="710"/>
                      <a:pt x="342" y="1656"/>
                      <a:pt x="215" y="1878"/>
                    </a:cubicBezTo>
                    <a:cubicBezTo>
                      <a:pt x="1" y="2260"/>
                      <a:pt x="93" y="4019"/>
                      <a:pt x="1755" y="5046"/>
                    </a:cubicBezTo>
                    <a:cubicBezTo>
                      <a:pt x="2678" y="5616"/>
                      <a:pt x="3445" y="5801"/>
                      <a:pt x="4034" y="5801"/>
                    </a:cubicBezTo>
                    <a:cubicBezTo>
                      <a:pt x="4801" y="5801"/>
                      <a:pt x="5268" y="5488"/>
                      <a:pt x="5387" y="5298"/>
                    </a:cubicBezTo>
                    <a:cubicBezTo>
                      <a:pt x="5510" y="5107"/>
                      <a:pt x="5640" y="3175"/>
                      <a:pt x="5633" y="1533"/>
                    </a:cubicBezTo>
                    <a:cubicBezTo>
                      <a:pt x="3933" y="1435"/>
                      <a:pt x="3438" y="461"/>
                      <a:pt x="3298" y="1"/>
                    </a:cubicBezTo>
                    <a:close/>
                  </a:path>
                </a:pathLst>
              </a:custGeom>
              <a:solidFill>
                <a:srgbClr val="FCCD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8" name="Google Shape;1878;p21"/>
              <p:cNvSpPr/>
              <p:nvPr/>
            </p:nvSpPr>
            <p:spPr>
              <a:xfrm flipH="1">
                <a:off x="6362810" y="1945180"/>
                <a:ext cx="190526" cy="170720"/>
              </a:xfrm>
              <a:custGeom>
                <a:rect b="b" l="l" r="r" t="t"/>
                <a:pathLst>
                  <a:path extrusionOk="0" h="2906" w="3243">
                    <a:moveTo>
                      <a:pt x="3168" y="1"/>
                    </a:moveTo>
                    <a:cubicBezTo>
                      <a:pt x="1793" y="710"/>
                      <a:pt x="212" y="1656"/>
                      <a:pt x="85" y="1878"/>
                    </a:cubicBezTo>
                    <a:cubicBezTo>
                      <a:pt x="35" y="1970"/>
                      <a:pt x="0" y="2137"/>
                      <a:pt x="0" y="2352"/>
                    </a:cubicBezTo>
                    <a:cubicBezTo>
                      <a:pt x="0" y="2513"/>
                      <a:pt x="21" y="2700"/>
                      <a:pt x="65" y="2905"/>
                    </a:cubicBezTo>
                    <a:cubicBezTo>
                      <a:pt x="130" y="2786"/>
                      <a:pt x="983" y="1312"/>
                      <a:pt x="3243" y="202"/>
                    </a:cubicBezTo>
                    <a:cubicBezTo>
                      <a:pt x="3240" y="195"/>
                      <a:pt x="3236" y="185"/>
                      <a:pt x="3233" y="178"/>
                    </a:cubicBezTo>
                    <a:cubicBezTo>
                      <a:pt x="3206" y="113"/>
                      <a:pt x="3186" y="52"/>
                      <a:pt x="3168" y="1"/>
                    </a:cubicBezTo>
                    <a:close/>
                  </a:path>
                </a:pathLst>
              </a:custGeom>
              <a:solidFill>
                <a:srgbClr val="FAB3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9" name="Google Shape;1879;p21"/>
              <p:cNvSpPr/>
              <p:nvPr/>
            </p:nvSpPr>
            <p:spPr>
              <a:xfrm flipH="1">
                <a:off x="6319046" y="2334038"/>
                <a:ext cx="2291" cy="1645"/>
              </a:xfrm>
              <a:custGeom>
                <a:rect b="b" l="l" r="r" t="t"/>
                <a:pathLst>
                  <a:path extrusionOk="0" h="28" w="39">
                    <a:moveTo>
                      <a:pt x="18" y="1"/>
                    </a:moveTo>
                    <a:cubicBezTo>
                      <a:pt x="1" y="1"/>
                      <a:pt x="1" y="28"/>
                      <a:pt x="18" y="28"/>
                    </a:cubicBezTo>
                    <a:cubicBezTo>
                      <a:pt x="39" y="28"/>
                      <a:pt x="39" y="1"/>
                      <a:pt x="18" y="1"/>
                    </a:cubicBezTo>
                    <a:close/>
                  </a:path>
                </a:pathLst>
              </a:custGeom>
              <a:solidFill>
                <a:srgbClr val="F2D3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p21"/>
              <p:cNvSpPr/>
              <p:nvPr/>
            </p:nvSpPr>
            <p:spPr>
              <a:xfrm flipH="1">
                <a:off x="6650710" y="2745396"/>
                <a:ext cx="1500945" cy="1496828"/>
              </a:xfrm>
              <a:custGeom>
                <a:rect b="b" l="l" r="r" t="t"/>
                <a:pathLst>
                  <a:path extrusionOk="0" h="25479" w="25548">
                    <a:moveTo>
                      <a:pt x="10728" y="0"/>
                    </a:moveTo>
                    <a:cubicBezTo>
                      <a:pt x="7369" y="0"/>
                      <a:pt x="3860" y="561"/>
                      <a:pt x="894" y="2242"/>
                    </a:cubicBezTo>
                    <a:cubicBezTo>
                      <a:pt x="894" y="2242"/>
                      <a:pt x="0" y="21857"/>
                      <a:pt x="7759" y="25035"/>
                    </a:cubicBezTo>
                    <a:cubicBezTo>
                      <a:pt x="7759" y="25035"/>
                      <a:pt x="9302" y="25416"/>
                      <a:pt x="10962" y="25416"/>
                    </a:cubicBezTo>
                    <a:cubicBezTo>
                      <a:pt x="11298" y="25416"/>
                      <a:pt x="11638" y="25400"/>
                      <a:pt x="11971" y="25363"/>
                    </a:cubicBezTo>
                    <a:cubicBezTo>
                      <a:pt x="13617" y="25179"/>
                      <a:pt x="13784" y="25117"/>
                      <a:pt x="13784" y="25117"/>
                    </a:cubicBezTo>
                    <a:cubicBezTo>
                      <a:pt x="13784" y="25117"/>
                      <a:pt x="14255" y="25250"/>
                      <a:pt x="15989" y="25418"/>
                    </a:cubicBezTo>
                    <a:cubicBezTo>
                      <a:pt x="16461" y="25463"/>
                      <a:pt x="16835" y="25479"/>
                      <a:pt x="17127" y="25479"/>
                    </a:cubicBezTo>
                    <a:cubicBezTo>
                      <a:pt x="17909" y="25479"/>
                      <a:pt x="18119" y="25363"/>
                      <a:pt x="18119" y="25363"/>
                    </a:cubicBezTo>
                    <a:cubicBezTo>
                      <a:pt x="18119" y="25363"/>
                      <a:pt x="20430" y="22062"/>
                      <a:pt x="22987" y="16696"/>
                    </a:cubicBezTo>
                    <a:cubicBezTo>
                      <a:pt x="25547" y="11330"/>
                      <a:pt x="23567" y="2242"/>
                      <a:pt x="23567" y="2242"/>
                    </a:cubicBezTo>
                    <a:cubicBezTo>
                      <a:pt x="23567" y="2242"/>
                      <a:pt x="17445" y="0"/>
                      <a:pt x="10728"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1" name="Google Shape;1881;p21"/>
              <p:cNvSpPr/>
              <p:nvPr/>
            </p:nvSpPr>
            <p:spPr>
              <a:xfrm flipH="1">
                <a:off x="6778863" y="2822357"/>
                <a:ext cx="464184" cy="209552"/>
              </a:xfrm>
              <a:custGeom>
                <a:rect b="b" l="l" r="r" t="t"/>
                <a:pathLst>
                  <a:path extrusionOk="0" h="3567" w="7901">
                    <a:moveTo>
                      <a:pt x="1" y="1"/>
                    </a:moveTo>
                    <a:cubicBezTo>
                      <a:pt x="2" y="2"/>
                      <a:pt x="4050" y="3566"/>
                      <a:pt x="5675" y="3566"/>
                    </a:cubicBezTo>
                    <a:cubicBezTo>
                      <a:pt x="5694" y="3566"/>
                      <a:pt x="5712" y="3566"/>
                      <a:pt x="5729" y="3565"/>
                    </a:cubicBezTo>
                    <a:cubicBezTo>
                      <a:pt x="7316" y="3483"/>
                      <a:pt x="7900" y="1851"/>
                      <a:pt x="7900" y="1851"/>
                    </a:cubicBezTo>
                    <a:cubicBezTo>
                      <a:pt x="7900" y="1851"/>
                      <a:pt x="1762" y="206"/>
                      <a:pt x="203" y="171"/>
                    </a:cubicBezTo>
                    <a:lnTo>
                      <a:pt x="1" y="1"/>
                    </a:ln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p21"/>
              <p:cNvSpPr/>
              <p:nvPr/>
            </p:nvSpPr>
            <p:spPr>
              <a:xfrm flipH="1">
                <a:off x="7514338" y="2818950"/>
                <a:ext cx="658646" cy="1461579"/>
              </a:xfrm>
              <a:custGeom>
                <a:rect b="b" l="l" r="r" t="t"/>
                <a:pathLst>
                  <a:path extrusionOk="0" h="24879" w="11211">
                    <a:moveTo>
                      <a:pt x="11210" y="1"/>
                    </a:moveTo>
                    <a:lnTo>
                      <a:pt x="7585" y="666"/>
                    </a:lnTo>
                    <a:lnTo>
                      <a:pt x="1014" y="280"/>
                    </a:lnTo>
                    <a:cubicBezTo>
                      <a:pt x="1014" y="280"/>
                      <a:pt x="703" y="1025"/>
                      <a:pt x="352" y="7858"/>
                    </a:cubicBezTo>
                    <a:cubicBezTo>
                      <a:pt x="0" y="14689"/>
                      <a:pt x="6793" y="24879"/>
                      <a:pt x="6793" y="24879"/>
                    </a:cubicBezTo>
                    <a:cubicBezTo>
                      <a:pt x="6793" y="24879"/>
                      <a:pt x="9558" y="24442"/>
                      <a:pt x="9121" y="24111"/>
                    </a:cubicBezTo>
                    <a:cubicBezTo>
                      <a:pt x="8688" y="23780"/>
                      <a:pt x="6732" y="19537"/>
                      <a:pt x="6056" y="15157"/>
                    </a:cubicBezTo>
                    <a:cubicBezTo>
                      <a:pt x="5380" y="10774"/>
                      <a:pt x="6581" y="7640"/>
                      <a:pt x="6581" y="7640"/>
                    </a:cubicBezTo>
                    <a:cubicBezTo>
                      <a:pt x="8804" y="5271"/>
                      <a:pt x="11210" y="1"/>
                      <a:pt x="11210" y="1"/>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3" name="Google Shape;1883;p21"/>
              <p:cNvSpPr/>
              <p:nvPr/>
            </p:nvSpPr>
            <p:spPr>
              <a:xfrm flipH="1">
                <a:off x="6668393" y="1859759"/>
                <a:ext cx="1512989" cy="1086946"/>
              </a:xfrm>
              <a:custGeom>
                <a:rect b="b" l="l" r="r" t="t"/>
                <a:pathLst>
                  <a:path extrusionOk="0" h="18502" w="25753">
                    <a:moveTo>
                      <a:pt x="10508" y="1"/>
                    </a:moveTo>
                    <a:cubicBezTo>
                      <a:pt x="6343" y="1523"/>
                      <a:pt x="1773" y="6026"/>
                      <a:pt x="888" y="10459"/>
                    </a:cubicBezTo>
                    <a:cubicBezTo>
                      <a:pt x="1" y="14894"/>
                      <a:pt x="308" y="17382"/>
                      <a:pt x="1469" y="17621"/>
                    </a:cubicBezTo>
                    <a:cubicBezTo>
                      <a:pt x="1537" y="17636"/>
                      <a:pt x="1639" y="17642"/>
                      <a:pt x="1770" y="17642"/>
                    </a:cubicBezTo>
                    <a:cubicBezTo>
                      <a:pt x="3651" y="17642"/>
                      <a:pt x="11584" y="16279"/>
                      <a:pt x="14763" y="16279"/>
                    </a:cubicBezTo>
                    <a:cubicBezTo>
                      <a:pt x="15100" y="16279"/>
                      <a:pt x="15384" y="16294"/>
                      <a:pt x="15601" y="16328"/>
                    </a:cubicBezTo>
                    <a:cubicBezTo>
                      <a:pt x="17530" y="16628"/>
                      <a:pt x="21522" y="18501"/>
                      <a:pt x="23579" y="18501"/>
                    </a:cubicBezTo>
                    <a:cubicBezTo>
                      <a:pt x="24092" y="18501"/>
                      <a:pt x="24484" y="18385"/>
                      <a:pt x="24695" y="18099"/>
                    </a:cubicBezTo>
                    <a:cubicBezTo>
                      <a:pt x="25753" y="16669"/>
                      <a:pt x="23627" y="8039"/>
                      <a:pt x="21790" y="4455"/>
                    </a:cubicBezTo>
                    <a:cubicBezTo>
                      <a:pt x="19953" y="874"/>
                      <a:pt x="10508" y="1"/>
                      <a:pt x="10508" y="1"/>
                    </a:cubicBezTo>
                    <a:close/>
                  </a:path>
                </a:pathLst>
              </a:custGeom>
              <a:solidFill>
                <a:srgbClr val="FF9C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4" name="Google Shape;1884;p21"/>
              <p:cNvSpPr/>
              <p:nvPr/>
            </p:nvSpPr>
            <p:spPr>
              <a:xfrm flipH="1">
                <a:off x="7512700" y="2227232"/>
                <a:ext cx="177543" cy="727000"/>
              </a:xfrm>
              <a:custGeom>
                <a:rect b="b" l="l" r="r" t="t"/>
                <a:pathLst>
                  <a:path extrusionOk="0" h="12375" w="3022">
                    <a:moveTo>
                      <a:pt x="1146" y="0"/>
                    </a:moveTo>
                    <a:cubicBezTo>
                      <a:pt x="932" y="0"/>
                      <a:pt x="717" y="633"/>
                      <a:pt x="823" y="1272"/>
                    </a:cubicBezTo>
                    <a:cubicBezTo>
                      <a:pt x="963" y="2102"/>
                      <a:pt x="0" y="4014"/>
                      <a:pt x="331" y="4453"/>
                    </a:cubicBezTo>
                    <a:cubicBezTo>
                      <a:pt x="796" y="5068"/>
                      <a:pt x="441" y="5529"/>
                      <a:pt x="847" y="6174"/>
                    </a:cubicBezTo>
                    <a:cubicBezTo>
                      <a:pt x="1250" y="6820"/>
                      <a:pt x="1916" y="9427"/>
                      <a:pt x="577" y="9588"/>
                    </a:cubicBezTo>
                    <a:cubicBezTo>
                      <a:pt x="577" y="9588"/>
                      <a:pt x="451" y="11875"/>
                      <a:pt x="1417" y="12309"/>
                    </a:cubicBezTo>
                    <a:cubicBezTo>
                      <a:pt x="1519" y="12354"/>
                      <a:pt x="1618" y="12375"/>
                      <a:pt x="1713" y="12375"/>
                    </a:cubicBezTo>
                    <a:cubicBezTo>
                      <a:pt x="2512" y="12375"/>
                      <a:pt x="3022" y="10926"/>
                      <a:pt x="3022" y="10926"/>
                    </a:cubicBezTo>
                    <a:cubicBezTo>
                      <a:pt x="3022" y="10926"/>
                      <a:pt x="2356" y="8243"/>
                      <a:pt x="1913" y="6711"/>
                    </a:cubicBezTo>
                    <a:cubicBezTo>
                      <a:pt x="1059" y="3764"/>
                      <a:pt x="1513" y="398"/>
                      <a:pt x="1270" y="78"/>
                    </a:cubicBezTo>
                    <a:cubicBezTo>
                      <a:pt x="1231" y="25"/>
                      <a:pt x="1188" y="0"/>
                      <a:pt x="1146" y="0"/>
                    </a:cubicBezTo>
                    <a:close/>
                  </a:path>
                </a:pathLst>
              </a:custGeom>
              <a:solidFill>
                <a:srgbClr val="DB83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5" name="Google Shape;1885;p21"/>
              <p:cNvSpPr/>
              <p:nvPr/>
            </p:nvSpPr>
            <p:spPr>
              <a:xfrm flipH="1">
                <a:off x="7564033" y="1859759"/>
                <a:ext cx="761929" cy="1082011"/>
              </a:xfrm>
              <a:custGeom>
                <a:rect b="b" l="l" r="r" t="t"/>
                <a:pathLst>
                  <a:path extrusionOk="0" h="18418" w="12969">
                    <a:moveTo>
                      <a:pt x="12969" y="1"/>
                    </a:moveTo>
                    <a:cubicBezTo>
                      <a:pt x="12968" y="1"/>
                      <a:pt x="9118" y="1451"/>
                      <a:pt x="4561" y="5162"/>
                    </a:cubicBezTo>
                    <a:cubicBezTo>
                      <a:pt x="0" y="8869"/>
                      <a:pt x="1656" y="17007"/>
                      <a:pt x="3210" y="18256"/>
                    </a:cubicBezTo>
                    <a:cubicBezTo>
                      <a:pt x="3347" y="18367"/>
                      <a:pt x="3485" y="18418"/>
                      <a:pt x="3623" y="18418"/>
                    </a:cubicBezTo>
                    <a:cubicBezTo>
                      <a:pt x="5037" y="18418"/>
                      <a:pt x="6367" y="13057"/>
                      <a:pt x="6367" y="13057"/>
                    </a:cubicBezTo>
                    <a:lnTo>
                      <a:pt x="6367" y="13057"/>
                    </a:lnTo>
                    <a:cubicBezTo>
                      <a:pt x="6367" y="13057"/>
                      <a:pt x="6218" y="13089"/>
                      <a:pt x="6004" y="13089"/>
                    </a:cubicBezTo>
                    <a:cubicBezTo>
                      <a:pt x="5261" y="13089"/>
                      <a:pt x="3731" y="12703"/>
                      <a:pt x="4875" y="9251"/>
                    </a:cubicBezTo>
                    <a:cubicBezTo>
                      <a:pt x="6350" y="4803"/>
                      <a:pt x="12968" y="1"/>
                      <a:pt x="12969" y="1"/>
                    </a:cubicBezTo>
                    <a:close/>
                  </a:path>
                </a:pathLst>
              </a:custGeom>
              <a:solidFill>
                <a:srgbClr val="DB83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6" name="Google Shape;1886;p21"/>
              <p:cNvSpPr/>
              <p:nvPr/>
            </p:nvSpPr>
            <p:spPr>
              <a:xfrm flipH="1">
                <a:off x="7024134" y="1915512"/>
                <a:ext cx="703238" cy="403713"/>
              </a:xfrm>
              <a:custGeom>
                <a:rect b="b" l="l" r="r" t="t"/>
                <a:pathLst>
                  <a:path extrusionOk="0" h="6872" w="11970">
                    <a:moveTo>
                      <a:pt x="1244" y="0"/>
                    </a:moveTo>
                    <a:lnTo>
                      <a:pt x="97" y="854"/>
                    </a:lnTo>
                    <a:cubicBezTo>
                      <a:pt x="1" y="1000"/>
                      <a:pt x="1371" y="3044"/>
                      <a:pt x="2557" y="3044"/>
                    </a:cubicBezTo>
                    <a:cubicBezTo>
                      <a:pt x="2638" y="3044"/>
                      <a:pt x="2718" y="3035"/>
                      <a:pt x="2797" y="3014"/>
                    </a:cubicBezTo>
                    <a:cubicBezTo>
                      <a:pt x="3013" y="2959"/>
                      <a:pt x="3156" y="2933"/>
                      <a:pt x="3246" y="2933"/>
                    </a:cubicBezTo>
                    <a:cubicBezTo>
                      <a:pt x="3670" y="2933"/>
                      <a:pt x="2934" y="3506"/>
                      <a:pt x="3196" y="4322"/>
                    </a:cubicBezTo>
                    <a:cubicBezTo>
                      <a:pt x="3402" y="4964"/>
                      <a:pt x="4201" y="5251"/>
                      <a:pt x="4945" y="5251"/>
                    </a:cubicBezTo>
                    <a:cubicBezTo>
                      <a:pt x="5348" y="5251"/>
                      <a:pt x="5735" y="5166"/>
                      <a:pt x="6002" y="5008"/>
                    </a:cubicBezTo>
                    <a:cubicBezTo>
                      <a:pt x="6105" y="4946"/>
                      <a:pt x="6194" y="4919"/>
                      <a:pt x="6274" y="4919"/>
                    </a:cubicBezTo>
                    <a:cubicBezTo>
                      <a:pt x="6778" y="4919"/>
                      <a:pt x="6921" y="6009"/>
                      <a:pt x="8111" y="6421"/>
                    </a:cubicBezTo>
                    <a:cubicBezTo>
                      <a:pt x="9362" y="6852"/>
                      <a:pt x="11514" y="6872"/>
                      <a:pt x="11907" y="6872"/>
                    </a:cubicBezTo>
                    <a:cubicBezTo>
                      <a:pt x="11948" y="6872"/>
                      <a:pt x="11969" y="6872"/>
                      <a:pt x="11969" y="6872"/>
                    </a:cubicBezTo>
                    <a:lnTo>
                      <a:pt x="1244" y="0"/>
                    </a:lnTo>
                    <a:close/>
                  </a:path>
                </a:pathLst>
              </a:custGeom>
              <a:solidFill>
                <a:srgbClr val="DB83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7" name="Google Shape;1887;p21"/>
              <p:cNvSpPr/>
              <p:nvPr/>
            </p:nvSpPr>
            <p:spPr>
              <a:xfrm flipH="1">
                <a:off x="6848077" y="2183465"/>
                <a:ext cx="96526" cy="73846"/>
              </a:xfrm>
              <a:custGeom>
                <a:rect b="b" l="l" r="r" t="t"/>
                <a:pathLst>
                  <a:path extrusionOk="0" h="1257" w="1643">
                    <a:moveTo>
                      <a:pt x="823" y="0"/>
                    </a:moveTo>
                    <a:lnTo>
                      <a:pt x="0" y="874"/>
                    </a:lnTo>
                    <a:cubicBezTo>
                      <a:pt x="0" y="874"/>
                      <a:pt x="361" y="1257"/>
                      <a:pt x="910" y="1257"/>
                    </a:cubicBezTo>
                    <a:cubicBezTo>
                      <a:pt x="1128" y="1257"/>
                      <a:pt x="1375" y="1196"/>
                      <a:pt x="1642" y="1028"/>
                    </a:cubicBezTo>
                    <a:lnTo>
                      <a:pt x="823" y="0"/>
                    </a:lnTo>
                    <a:close/>
                  </a:path>
                </a:pathLst>
              </a:custGeom>
              <a:solidFill>
                <a:srgbClr val="E5A6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8" name="Google Shape;1888;p21"/>
              <p:cNvSpPr/>
              <p:nvPr/>
            </p:nvSpPr>
            <p:spPr>
              <a:xfrm flipH="1">
                <a:off x="6727385" y="1146373"/>
                <a:ext cx="1109024" cy="732229"/>
              </a:xfrm>
              <a:custGeom>
                <a:rect b="b" l="l" r="r" t="t"/>
                <a:pathLst>
                  <a:path extrusionOk="0" h="12464" w="18877">
                    <a:moveTo>
                      <a:pt x="10211" y="0"/>
                    </a:moveTo>
                    <a:cubicBezTo>
                      <a:pt x="5546" y="0"/>
                      <a:pt x="327" y="2374"/>
                      <a:pt x="1792" y="7743"/>
                    </a:cubicBezTo>
                    <a:cubicBezTo>
                      <a:pt x="1792" y="7743"/>
                      <a:pt x="0" y="8289"/>
                      <a:pt x="325" y="10269"/>
                    </a:cubicBezTo>
                    <a:cubicBezTo>
                      <a:pt x="617" y="12054"/>
                      <a:pt x="1942" y="12464"/>
                      <a:pt x="3049" y="12464"/>
                    </a:cubicBezTo>
                    <a:cubicBezTo>
                      <a:pt x="3168" y="12464"/>
                      <a:pt x="3285" y="12459"/>
                      <a:pt x="3397" y="12451"/>
                    </a:cubicBezTo>
                    <a:cubicBezTo>
                      <a:pt x="4557" y="12365"/>
                      <a:pt x="16669" y="10283"/>
                      <a:pt x="17027" y="8306"/>
                    </a:cubicBezTo>
                    <a:cubicBezTo>
                      <a:pt x="17027" y="8306"/>
                      <a:pt x="18877" y="2694"/>
                      <a:pt x="14416" y="766"/>
                    </a:cubicBezTo>
                    <a:cubicBezTo>
                      <a:pt x="13254" y="263"/>
                      <a:pt x="11763" y="0"/>
                      <a:pt x="10211" y="0"/>
                    </a:cubicBezTo>
                    <a:close/>
                  </a:path>
                </a:pathLst>
              </a:custGeom>
              <a:solidFill>
                <a:srgbClr val="FFB3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9" name="Google Shape;1889;p21"/>
              <p:cNvSpPr/>
              <p:nvPr/>
            </p:nvSpPr>
            <p:spPr>
              <a:xfrm flipH="1">
                <a:off x="7242477" y="1146075"/>
                <a:ext cx="624336" cy="456997"/>
              </a:xfrm>
              <a:custGeom>
                <a:rect b="b" l="l" r="r" t="t"/>
                <a:pathLst>
                  <a:path extrusionOk="0" h="7779" w="10627">
                    <a:moveTo>
                      <a:pt x="9021" y="0"/>
                    </a:moveTo>
                    <a:cubicBezTo>
                      <a:pt x="7740" y="0"/>
                      <a:pt x="5817" y="236"/>
                      <a:pt x="3724" y="1313"/>
                    </a:cubicBezTo>
                    <a:cubicBezTo>
                      <a:pt x="1" y="3231"/>
                      <a:pt x="2008" y="7778"/>
                      <a:pt x="2008" y="7778"/>
                    </a:cubicBezTo>
                    <a:lnTo>
                      <a:pt x="3817" y="7601"/>
                    </a:lnTo>
                    <a:cubicBezTo>
                      <a:pt x="3287" y="289"/>
                      <a:pt x="10626" y="143"/>
                      <a:pt x="10626" y="143"/>
                    </a:cubicBezTo>
                    <a:cubicBezTo>
                      <a:pt x="10626" y="143"/>
                      <a:pt x="10018" y="0"/>
                      <a:pt x="9021" y="0"/>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0" name="Google Shape;1890;p21"/>
              <p:cNvSpPr/>
              <p:nvPr/>
            </p:nvSpPr>
            <p:spPr>
              <a:xfrm flipH="1">
                <a:off x="6742018" y="1586460"/>
                <a:ext cx="925548" cy="732699"/>
              </a:xfrm>
              <a:custGeom>
                <a:rect b="b" l="l" r="r" t="t"/>
                <a:pathLst>
                  <a:path extrusionOk="0" h="12472" w="15754">
                    <a:moveTo>
                      <a:pt x="2625" y="1"/>
                    </a:moveTo>
                    <a:cubicBezTo>
                      <a:pt x="2328" y="1"/>
                      <a:pt x="1543" y="359"/>
                      <a:pt x="1632" y="597"/>
                    </a:cubicBezTo>
                    <a:cubicBezTo>
                      <a:pt x="1735" y="870"/>
                      <a:pt x="2431" y="2242"/>
                      <a:pt x="2329" y="3495"/>
                    </a:cubicBezTo>
                    <a:cubicBezTo>
                      <a:pt x="2165" y="5543"/>
                      <a:pt x="0" y="4403"/>
                      <a:pt x="205" y="6635"/>
                    </a:cubicBezTo>
                    <a:cubicBezTo>
                      <a:pt x="320" y="7908"/>
                      <a:pt x="1169" y="8146"/>
                      <a:pt x="1913" y="8146"/>
                    </a:cubicBezTo>
                    <a:cubicBezTo>
                      <a:pt x="2136" y="8146"/>
                      <a:pt x="2349" y="8125"/>
                      <a:pt x="2530" y="8103"/>
                    </a:cubicBezTo>
                    <a:cubicBezTo>
                      <a:pt x="2710" y="8081"/>
                      <a:pt x="2859" y="8061"/>
                      <a:pt x="2955" y="8061"/>
                    </a:cubicBezTo>
                    <a:cubicBezTo>
                      <a:pt x="3008" y="8061"/>
                      <a:pt x="3045" y="8067"/>
                      <a:pt x="3063" y="8083"/>
                    </a:cubicBezTo>
                    <a:cubicBezTo>
                      <a:pt x="3250" y="8253"/>
                      <a:pt x="2039" y="9039"/>
                      <a:pt x="3113" y="10131"/>
                    </a:cubicBezTo>
                    <a:cubicBezTo>
                      <a:pt x="3524" y="10548"/>
                      <a:pt x="3981" y="10676"/>
                      <a:pt x="4411" y="10676"/>
                    </a:cubicBezTo>
                    <a:cubicBezTo>
                      <a:pt x="4753" y="10676"/>
                      <a:pt x="5079" y="10595"/>
                      <a:pt x="5352" y="10514"/>
                    </a:cubicBezTo>
                    <a:cubicBezTo>
                      <a:pt x="5625" y="10432"/>
                      <a:pt x="5847" y="10353"/>
                      <a:pt x="5983" y="10353"/>
                    </a:cubicBezTo>
                    <a:cubicBezTo>
                      <a:pt x="5988" y="10353"/>
                      <a:pt x="5993" y="10353"/>
                      <a:pt x="5998" y="10353"/>
                    </a:cubicBezTo>
                    <a:cubicBezTo>
                      <a:pt x="6413" y="10370"/>
                      <a:pt x="7494" y="12471"/>
                      <a:pt x="10177" y="12471"/>
                    </a:cubicBezTo>
                    <a:cubicBezTo>
                      <a:pt x="10255" y="12471"/>
                      <a:pt x="10335" y="12470"/>
                      <a:pt x="10416" y="12466"/>
                    </a:cubicBezTo>
                    <a:cubicBezTo>
                      <a:pt x="12587" y="12370"/>
                      <a:pt x="12378" y="11117"/>
                      <a:pt x="12771" y="10947"/>
                    </a:cubicBezTo>
                    <a:cubicBezTo>
                      <a:pt x="12801" y="10934"/>
                      <a:pt x="12837" y="10928"/>
                      <a:pt x="12879" y="10928"/>
                    </a:cubicBezTo>
                    <a:cubicBezTo>
                      <a:pt x="13023" y="10928"/>
                      <a:pt x="13230" y="10998"/>
                      <a:pt x="13463" y="11070"/>
                    </a:cubicBezTo>
                    <a:cubicBezTo>
                      <a:pt x="13697" y="11140"/>
                      <a:pt x="13958" y="11210"/>
                      <a:pt x="14212" y="11210"/>
                    </a:cubicBezTo>
                    <a:cubicBezTo>
                      <a:pt x="14567" y="11210"/>
                      <a:pt x="14908" y="11073"/>
                      <a:pt x="15143" y="10605"/>
                    </a:cubicBezTo>
                    <a:cubicBezTo>
                      <a:pt x="15754" y="9380"/>
                      <a:pt x="14539" y="9107"/>
                      <a:pt x="14532" y="8783"/>
                    </a:cubicBezTo>
                    <a:cubicBezTo>
                      <a:pt x="14528" y="8458"/>
                      <a:pt x="15716" y="1208"/>
                      <a:pt x="14153" y="815"/>
                    </a:cubicBezTo>
                    <a:cubicBezTo>
                      <a:pt x="13711" y="704"/>
                      <a:pt x="13348" y="666"/>
                      <a:pt x="13020" y="666"/>
                    </a:cubicBezTo>
                    <a:cubicBezTo>
                      <a:pt x="12321" y="666"/>
                      <a:pt x="11788" y="839"/>
                      <a:pt x="11010" y="839"/>
                    </a:cubicBezTo>
                    <a:cubicBezTo>
                      <a:pt x="9866" y="839"/>
                      <a:pt x="6247" y="1833"/>
                      <a:pt x="4578" y="1870"/>
                    </a:cubicBezTo>
                    <a:cubicBezTo>
                      <a:pt x="4559" y="1871"/>
                      <a:pt x="4539" y="1871"/>
                      <a:pt x="4520" y="1871"/>
                    </a:cubicBezTo>
                    <a:cubicBezTo>
                      <a:pt x="2911" y="1871"/>
                      <a:pt x="3028" y="331"/>
                      <a:pt x="2721" y="27"/>
                    </a:cubicBezTo>
                    <a:cubicBezTo>
                      <a:pt x="2703" y="9"/>
                      <a:pt x="2669" y="1"/>
                      <a:pt x="2625"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1" name="Google Shape;1891;p21"/>
              <p:cNvSpPr/>
              <p:nvPr/>
            </p:nvSpPr>
            <p:spPr>
              <a:xfrm flipH="1">
                <a:off x="7572683" y="1723991"/>
                <a:ext cx="135007" cy="97932"/>
              </a:xfrm>
              <a:custGeom>
                <a:rect b="b" l="l" r="r" t="t"/>
                <a:pathLst>
                  <a:path extrusionOk="0" h="1667" w="2298">
                    <a:moveTo>
                      <a:pt x="946" y="0"/>
                    </a:moveTo>
                    <a:cubicBezTo>
                      <a:pt x="817" y="0"/>
                      <a:pt x="690" y="21"/>
                      <a:pt x="578" y="62"/>
                    </a:cubicBezTo>
                    <a:cubicBezTo>
                      <a:pt x="407" y="127"/>
                      <a:pt x="260" y="239"/>
                      <a:pt x="161" y="399"/>
                    </a:cubicBezTo>
                    <a:cubicBezTo>
                      <a:pt x="59" y="560"/>
                      <a:pt x="1" y="771"/>
                      <a:pt x="1" y="1031"/>
                    </a:cubicBezTo>
                    <a:lnTo>
                      <a:pt x="69" y="1031"/>
                    </a:lnTo>
                    <a:cubicBezTo>
                      <a:pt x="69" y="864"/>
                      <a:pt x="93" y="721"/>
                      <a:pt x="137" y="601"/>
                    </a:cubicBezTo>
                    <a:cubicBezTo>
                      <a:pt x="202" y="420"/>
                      <a:pt x="315" y="287"/>
                      <a:pt x="451" y="198"/>
                    </a:cubicBezTo>
                    <a:cubicBezTo>
                      <a:pt x="591" y="113"/>
                      <a:pt x="762" y="68"/>
                      <a:pt x="946" y="68"/>
                    </a:cubicBezTo>
                    <a:cubicBezTo>
                      <a:pt x="1144" y="68"/>
                      <a:pt x="1359" y="116"/>
                      <a:pt x="1570" y="215"/>
                    </a:cubicBezTo>
                    <a:cubicBezTo>
                      <a:pt x="1761" y="303"/>
                      <a:pt x="1946" y="428"/>
                      <a:pt x="2119" y="588"/>
                    </a:cubicBezTo>
                    <a:lnTo>
                      <a:pt x="2119" y="588"/>
                    </a:lnTo>
                    <a:cubicBezTo>
                      <a:pt x="2096" y="588"/>
                      <a:pt x="2070" y="587"/>
                      <a:pt x="2042" y="587"/>
                    </a:cubicBezTo>
                    <a:cubicBezTo>
                      <a:pt x="1960" y="587"/>
                      <a:pt x="1854" y="594"/>
                      <a:pt x="1745" y="608"/>
                    </a:cubicBezTo>
                    <a:cubicBezTo>
                      <a:pt x="1581" y="628"/>
                      <a:pt x="1403" y="669"/>
                      <a:pt x="1260" y="758"/>
                    </a:cubicBezTo>
                    <a:cubicBezTo>
                      <a:pt x="1192" y="803"/>
                      <a:pt x="1131" y="861"/>
                      <a:pt x="1086" y="932"/>
                    </a:cubicBezTo>
                    <a:cubicBezTo>
                      <a:pt x="1042" y="1004"/>
                      <a:pt x="1017" y="1089"/>
                      <a:pt x="1017" y="1188"/>
                    </a:cubicBezTo>
                    <a:lnTo>
                      <a:pt x="1017" y="1215"/>
                    </a:lnTo>
                    <a:cubicBezTo>
                      <a:pt x="1022" y="1304"/>
                      <a:pt x="1038" y="1376"/>
                      <a:pt x="1063" y="1434"/>
                    </a:cubicBezTo>
                    <a:cubicBezTo>
                      <a:pt x="1083" y="1478"/>
                      <a:pt x="1107" y="1516"/>
                      <a:pt x="1134" y="1546"/>
                    </a:cubicBezTo>
                    <a:cubicBezTo>
                      <a:pt x="1178" y="1591"/>
                      <a:pt x="1230" y="1622"/>
                      <a:pt x="1284" y="1642"/>
                    </a:cubicBezTo>
                    <a:cubicBezTo>
                      <a:pt x="1339" y="1659"/>
                      <a:pt x="1400" y="1666"/>
                      <a:pt x="1458" y="1666"/>
                    </a:cubicBezTo>
                    <a:cubicBezTo>
                      <a:pt x="1564" y="1666"/>
                      <a:pt x="1670" y="1642"/>
                      <a:pt x="1752" y="1619"/>
                    </a:cubicBezTo>
                    <a:cubicBezTo>
                      <a:pt x="1830" y="1595"/>
                      <a:pt x="1882" y="1570"/>
                      <a:pt x="1885" y="1570"/>
                    </a:cubicBezTo>
                    <a:lnTo>
                      <a:pt x="1854" y="1509"/>
                    </a:lnTo>
                    <a:cubicBezTo>
                      <a:pt x="1851" y="1509"/>
                      <a:pt x="1796" y="1533"/>
                      <a:pt x="1725" y="1557"/>
                    </a:cubicBezTo>
                    <a:cubicBezTo>
                      <a:pt x="1649" y="1578"/>
                      <a:pt x="1550" y="1598"/>
                      <a:pt x="1458" y="1598"/>
                    </a:cubicBezTo>
                    <a:cubicBezTo>
                      <a:pt x="1411" y="1598"/>
                      <a:pt x="1366" y="1595"/>
                      <a:pt x="1321" y="1581"/>
                    </a:cubicBezTo>
                    <a:cubicBezTo>
                      <a:pt x="1291" y="1574"/>
                      <a:pt x="1260" y="1560"/>
                      <a:pt x="1233" y="1543"/>
                    </a:cubicBezTo>
                    <a:cubicBezTo>
                      <a:pt x="1195" y="1516"/>
                      <a:pt x="1161" y="1478"/>
                      <a:pt x="1134" y="1427"/>
                    </a:cubicBezTo>
                    <a:cubicBezTo>
                      <a:pt x="1107" y="1373"/>
                      <a:pt x="1090" y="1304"/>
                      <a:pt x="1086" y="1215"/>
                    </a:cubicBezTo>
                    <a:lnTo>
                      <a:pt x="1086" y="1188"/>
                    </a:lnTo>
                    <a:cubicBezTo>
                      <a:pt x="1086" y="1130"/>
                      <a:pt x="1096" y="1079"/>
                      <a:pt x="1113" y="1031"/>
                    </a:cubicBezTo>
                    <a:cubicBezTo>
                      <a:pt x="1144" y="952"/>
                      <a:pt x="1195" y="888"/>
                      <a:pt x="1267" y="837"/>
                    </a:cubicBezTo>
                    <a:cubicBezTo>
                      <a:pt x="1373" y="762"/>
                      <a:pt x="1513" y="717"/>
                      <a:pt x="1652" y="689"/>
                    </a:cubicBezTo>
                    <a:cubicBezTo>
                      <a:pt x="1796" y="662"/>
                      <a:pt x="1936" y="656"/>
                      <a:pt x="2042" y="656"/>
                    </a:cubicBezTo>
                    <a:cubicBezTo>
                      <a:pt x="2090" y="656"/>
                      <a:pt x="2131" y="659"/>
                      <a:pt x="2161" y="659"/>
                    </a:cubicBezTo>
                    <a:cubicBezTo>
                      <a:pt x="2175" y="662"/>
                      <a:pt x="2185" y="662"/>
                      <a:pt x="2196" y="662"/>
                    </a:cubicBezTo>
                    <a:lnTo>
                      <a:pt x="2205" y="662"/>
                    </a:lnTo>
                    <a:lnTo>
                      <a:pt x="2298" y="673"/>
                    </a:lnTo>
                    <a:lnTo>
                      <a:pt x="2233" y="604"/>
                    </a:lnTo>
                    <a:cubicBezTo>
                      <a:pt x="2038" y="407"/>
                      <a:pt x="1820" y="256"/>
                      <a:pt x="1602" y="154"/>
                    </a:cubicBezTo>
                    <a:cubicBezTo>
                      <a:pt x="1380" y="51"/>
                      <a:pt x="1154" y="0"/>
                      <a:pt x="946" y="0"/>
                    </a:cubicBezTo>
                    <a:close/>
                  </a:path>
                </a:pathLst>
              </a:custGeom>
              <a:solidFill>
                <a:srgbClr val="A57D5E"/>
              </a:solidFill>
              <a:ln cap="flat" cmpd="sng" w="9525">
                <a:solidFill>
                  <a:srgbClr val="BF83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p21"/>
              <p:cNvSpPr/>
              <p:nvPr/>
            </p:nvSpPr>
            <p:spPr>
              <a:xfrm flipH="1">
                <a:off x="6830804" y="1380663"/>
                <a:ext cx="134361" cy="71848"/>
              </a:xfrm>
              <a:custGeom>
                <a:rect b="b" l="l" r="r" t="t"/>
                <a:pathLst>
                  <a:path extrusionOk="0" h="1223" w="2287">
                    <a:moveTo>
                      <a:pt x="776" y="0"/>
                    </a:moveTo>
                    <a:cubicBezTo>
                      <a:pt x="526" y="0"/>
                      <a:pt x="310" y="70"/>
                      <a:pt x="200" y="236"/>
                    </a:cubicBezTo>
                    <a:cubicBezTo>
                      <a:pt x="1" y="534"/>
                      <a:pt x="1114" y="1223"/>
                      <a:pt x="1747" y="1223"/>
                    </a:cubicBezTo>
                    <a:cubicBezTo>
                      <a:pt x="1947" y="1223"/>
                      <a:pt x="2099" y="1154"/>
                      <a:pt x="2146" y="983"/>
                    </a:cubicBezTo>
                    <a:cubicBezTo>
                      <a:pt x="2286" y="467"/>
                      <a:pt x="1419" y="0"/>
                      <a:pt x="776" y="0"/>
                    </a:cubicBezTo>
                    <a:close/>
                  </a:path>
                </a:pathLst>
              </a:custGeom>
              <a:solidFill>
                <a:srgbClr val="03030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3" name="Google Shape;1893;p21"/>
              <p:cNvSpPr/>
              <p:nvPr/>
            </p:nvSpPr>
            <p:spPr>
              <a:xfrm flipH="1">
                <a:off x="7168079" y="1363391"/>
                <a:ext cx="207740" cy="83069"/>
              </a:xfrm>
              <a:custGeom>
                <a:rect b="b" l="l" r="r" t="t"/>
                <a:pathLst>
                  <a:path extrusionOk="0" h="1414" w="3536">
                    <a:moveTo>
                      <a:pt x="2647" y="1"/>
                    </a:moveTo>
                    <a:cubicBezTo>
                      <a:pt x="1698" y="1"/>
                      <a:pt x="1" y="660"/>
                      <a:pt x="373" y="1356"/>
                    </a:cubicBezTo>
                    <a:cubicBezTo>
                      <a:pt x="395" y="1396"/>
                      <a:pt x="468" y="1414"/>
                      <a:pt x="578" y="1414"/>
                    </a:cubicBezTo>
                    <a:cubicBezTo>
                      <a:pt x="1288" y="1414"/>
                      <a:pt x="3535" y="651"/>
                      <a:pt x="3210" y="175"/>
                    </a:cubicBezTo>
                    <a:cubicBezTo>
                      <a:pt x="3126" y="54"/>
                      <a:pt x="2917" y="1"/>
                      <a:pt x="2647" y="1"/>
                    </a:cubicBezTo>
                    <a:close/>
                  </a:path>
                </a:pathLst>
              </a:custGeom>
              <a:solidFill>
                <a:srgbClr val="03030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4" name="Google Shape;1894;p21"/>
              <p:cNvSpPr/>
              <p:nvPr/>
            </p:nvSpPr>
            <p:spPr>
              <a:xfrm flipH="1">
                <a:off x="6887204" y="1533410"/>
                <a:ext cx="50584" cy="25614"/>
              </a:xfrm>
              <a:custGeom>
                <a:rect b="b" l="l" r="r" t="t"/>
                <a:pathLst>
                  <a:path extrusionOk="0" h="436" w="861">
                    <a:moveTo>
                      <a:pt x="1" y="1"/>
                    </a:moveTo>
                    <a:cubicBezTo>
                      <a:pt x="1" y="240"/>
                      <a:pt x="192" y="435"/>
                      <a:pt x="431" y="435"/>
                    </a:cubicBezTo>
                    <a:cubicBezTo>
                      <a:pt x="669" y="435"/>
                      <a:pt x="861" y="240"/>
                      <a:pt x="861"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5" name="Google Shape;1895;p21"/>
              <p:cNvSpPr/>
              <p:nvPr/>
            </p:nvSpPr>
            <p:spPr>
              <a:xfrm flipH="1">
                <a:off x="7216079" y="1533410"/>
                <a:ext cx="69443" cy="34955"/>
              </a:xfrm>
              <a:custGeom>
                <a:rect b="b" l="l" r="r" t="t"/>
                <a:pathLst>
                  <a:path extrusionOk="0" h="595" w="1182">
                    <a:moveTo>
                      <a:pt x="1" y="1"/>
                    </a:moveTo>
                    <a:cubicBezTo>
                      <a:pt x="1" y="329"/>
                      <a:pt x="263" y="595"/>
                      <a:pt x="590" y="595"/>
                    </a:cubicBezTo>
                    <a:cubicBezTo>
                      <a:pt x="915" y="595"/>
                      <a:pt x="1181" y="329"/>
                      <a:pt x="1181"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6" name="Google Shape;1896;p21"/>
              <p:cNvSpPr/>
              <p:nvPr/>
            </p:nvSpPr>
            <p:spPr>
              <a:xfrm flipH="1">
                <a:off x="7098170" y="1684159"/>
                <a:ext cx="92296" cy="41887"/>
              </a:xfrm>
              <a:custGeom>
                <a:rect b="b" l="l" r="r" t="t"/>
                <a:pathLst>
                  <a:path extrusionOk="0" h="713" w="1571">
                    <a:moveTo>
                      <a:pt x="7" y="0"/>
                    </a:moveTo>
                    <a:cubicBezTo>
                      <a:pt x="6" y="0"/>
                      <a:pt x="4" y="1"/>
                      <a:pt x="4" y="3"/>
                    </a:cubicBezTo>
                    <a:cubicBezTo>
                      <a:pt x="1" y="6"/>
                      <a:pt x="1" y="9"/>
                      <a:pt x="4" y="12"/>
                    </a:cubicBezTo>
                    <a:cubicBezTo>
                      <a:pt x="4" y="12"/>
                      <a:pt x="7" y="16"/>
                      <a:pt x="14" y="23"/>
                    </a:cubicBezTo>
                    <a:cubicBezTo>
                      <a:pt x="89" y="118"/>
                      <a:pt x="513" y="712"/>
                      <a:pt x="1195" y="712"/>
                    </a:cubicBezTo>
                    <a:cubicBezTo>
                      <a:pt x="1311" y="712"/>
                      <a:pt x="1434" y="696"/>
                      <a:pt x="1567" y="658"/>
                    </a:cubicBezTo>
                    <a:cubicBezTo>
                      <a:pt x="1570" y="655"/>
                      <a:pt x="1570" y="651"/>
                      <a:pt x="1570" y="647"/>
                    </a:cubicBezTo>
                    <a:cubicBezTo>
                      <a:pt x="1570" y="644"/>
                      <a:pt x="1567" y="644"/>
                      <a:pt x="1564" y="644"/>
                    </a:cubicBezTo>
                    <a:cubicBezTo>
                      <a:pt x="1434" y="685"/>
                      <a:pt x="1311" y="702"/>
                      <a:pt x="1195" y="702"/>
                    </a:cubicBezTo>
                    <a:cubicBezTo>
                      <a:pt x="836" y="702"/>
                      <a:pt x="546" y="532"/>
                      <a:pt x="345" y="361"/>
                    </a:cubicBezTo>
                    <a:cubicBezTo>
                      <a:pt x="242" y="275"/>
                      <a:pt x="164" y="190"/>
                      <a:pt x="110" y="122"/>
                    </a:cubicBezTo>
                    <a:cubicBezTo>
                      <a:pt x="83" y="91"/>
                      <a:pt x="58" y="61"/>
                      <a:pt x="42" y="40"/>
                    </a:cubicBezTo>
                    <a:cubicBezTo>
                      <a:pt x="34" y="30"/>
                      <a:pt x="28" y="23"/>
                      <a:pt x="24" y="16"/>
                    </a:cubicBezTo>
                    <a:cubicBezTo>
                      <a:pt x="17" y="9"/>
                      <a:pt x="14" y="6"/>
                      <a:pt x="10" y="3"/>
                    </a:cubicBezTo>
                    <a:cubicBezTo>
                      <a:pt x="10" y="1"/>
                      <a:pt x="9" y="0"/>
                      <a:pt x="7" y="0"/>
                    </a:cubicBezTo>
                    <a:close/>
                  </a:path>
                </a:pathLst>
              </a:custGeom>
              <a:solidFill>
                <a:srgbClr val="B26E47"/>
              </a:solidFill>
              <a:ln cap="flat" cmpd="sng" w="19050">
                <a:solidFill>
                  <a:srgbClr val="C68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7" name="Google Shape;1897;p21"/>
              <p:cNvSpPr/>
              <p:nvPr/>
            </p:nvSpPr>
            <p:spPr>
              <a:xfrm flipH="1">
                <a:off x="6879390" y="1533234"/>
                <a:ext cx="106925" cy="705"/>
              </a:xfrm>
              <a:custGeom>
                <a:rect b="b" l="l" r="r" t="t"/>
                <a:pathLst>
                  <a:path extrusionOk="0" h="12" w="1820">
                    <a:moveTo>
                      <a:pt x="0" y="1"/>
                    </a:moveTo>
                    <a:lnTo>
                      <a:pt x="0" y="11"/>
                    </a:lnTo>
                    <a:lnTo>
                      <a:pt x="1820" y="11"/>
                    </a:lnTo>
                    <a:lnTo>
                      <a:pt x="1820" y="1"/>
                    </a:lnTo>
                    <a:close/>
                  </a:path>
                </a:pathLst>
              </a:custGeom>
              <a:solidFill>
                <a:srgbClr val="DD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p21"/>
              <p:cNvSpPr/>
              <p:nvPr/>
            </p:nvSpPr>
            <p:spPr>
              <a:xfrm flipH="1">
                <a:off x="7205268" y="1533058"/>
                <a:ext cx="147051" cy="1057"/>
              </a:xfrm>
              <a:custGeom>
                <a:rect b="b" l="l" r="r" t="t"/>
                <a:pathLst>
                  <a:path extrusionOk="0" h="18" w="2503">
                    <a:moveTo>
                      <a:pt x="0" y="0"/>
                    </a:moveTo>
                    <a:lnTo>
                      <a:pt x="0" y="18"/>
                    </a:lnTo>
                    <a:lnTo>
                      <a:pt x="2502" y="18"/>
                    </a:lnTo>
                    <a:lnTo>
                      <a:pt x="2502" y="0"/>
                    </a:lnTo>
                    <a:close/>
                  </a:path>
                </a:pathLst>
              </a:custGeom>
              <a:solidFill>
                <a:srgbClr val="DD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p21"/>
              <p:cNvSpPr/>
              <p:nvPr/>
            </p:nvSpPr>
            <p:spPr>
              <a:xfrm flipH="1">
                <a:off x="6760659" y="1437826"/>
                <a:ext cx="75435" cy="225414"/>
              </a:xfrm>
              <a:custGeom>
                <a:rect b="b" l="l" r="r" t="t"/>
                <a:pathLst>
                  <a:path extrusionOk="0" h="3837" w="1284">
                    <a:moveTo>
                      <a:pt x="584" y="2294"/>
                    </a:moveTo>
                    <a:cubicBezTo>
                      <a:pt x="608" y="2294"/>
                      <a:pt x="608" y="2332"/>
                      <a:pt x="584" y="2332"/>
                    </a:cubicBezTo>
                    <a:cubicBezTo>
                      <a:pt x="556" y="2332"/>
                      <a:pt x="556" y="2294"/>
                      <a:pt x="584" y="2294"/>
                    </a:cubicBezTo>
                    <a:close/>
                    <a:moveTo>
                      <a:pt x="345" y="0"/>
                    </a:moveTo>
                    <a:lnTo>
                      <a:pt x="345" y="0"/>
                    </a:lnTo>
                    <a:cubicBezTo>
                      <a:pt x="362" y="194"/>
                      <a:pt x="372" y="386"/>
                      <a:pt x="379" y="574"/>
                    </a:cubicBezTo>
                    <a:cubicBezTo>
                      <a:pt x="433" y="659"/>
                      <a:pt x="471" y="751"/>
                      <a:pt x="498" y="850"/>
                    </a:cubicBezTo>
                    <a:cubicBezTo>
                      <a:pt x="577" y="1123"/>
                      <a:pt x="577" y="1413"/>
                      <a:pt x="560" y="1697"/>
                    </a:cubicBezTo>
                    <a:cubicBezTo>
                      <a:pt x="560" y="1707"/>
                      <a:pt x="550" y="1714"/>
                      <a:pt x="543" y="1714"/>
                    </a:cubicBezTo>
                    <a:cubicBezTo>
                      <a:pt x="533" y="1714"/>
                      <a:pt x="523" y="1707"/>
                      <a:pt x="523" y="1697"/>
                    </a:cubicBezTo>
                    <a:cubicBezTo>
                      <a:pt x="539" y="1427"/>
                      <a:pt x="539" y="1154"/>
                      <a:pt x="471" y="895"/>
                    </a:cubicBezTo>
                    <a:cubicBezTo>
                      <a:pt x="451" y="809"/>
                      <a:pt x="420" y="724"/>
                      <a:pt x="379" y="649"/>
                    </a:cubicBezTo>
                    <a:lnTo>
                      <a:pt x="379" y="649"/>
                    </a:lnTo>
                    <a:cubicBezTo>
                      <a:pt x="396" y="2137"/>
                      <a:pt x="0" y="3345"/>
                      <a:pt x="0" y="3345"/>
                    </a:cubicBezTo>
                    <a:cubicBezTo>
                      <a:pt x="208" y="3397"/>
                      <a:pt x="369" y="3570"/>
                      <a:pt x="488" y="3837"/>
                    </a:cubicBezTo>
                    <a:cubicBezTo>
                      <a:pt x="580" y="3762"/>
                      <a:pt x="659" y="3676"/>
                      <a:pt x="731" y="3588"/>
                    </a:cubicBezTo>
                    <a:cubicBezTo>
                      <a:pt x="1171" y="2932"/>
                      <a:pt x="1191" y="2055"/>
                      <a:pt x="1191" y="1905"/>
                    </a:cubicBezTo>
                    <a:cubicBezTo>
                      <a:pt x="1191" y="1676"/>
                      <a:pt x="1205" y="1431"/>
                      <a:pt x="1222" y="1195"/>
                    </a:cubicBezTo>
                    <a:cubicBezTo>
                      <a:pt x="1249" y="741"/>
                      <a:pt x="1284" y="174"/>
                      <a:pt x="1154" y="17"/>
                    </a:cubicBezTo>
                    <a:lnTo>
                      <a:pt x="1137" y="17"/>
                    </a:lnTo>
                    <a:cubicBezTo>
                      <a:pt x="990" y="17"/>
                      <a:pt x="703" y="10"/>
                      <a:pt x="345" y="0"/>
                    </a:cubicBezTo>
                    <a:close/>
                  </a:path>
                </a:pathLst>
              </a:custGeom>
              <a:solidFill>
                <a:srgbClr val="D1DB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0" name="Google Shape;1900;p21"/>
              <p:cNvSpPr/>
              <p:nvPr/>
            </p:nvSpPr>
            <p:spPr>
              <a:xfrm flipH="1">
                <a:off x="6812826" y="1434360"/>
                <a:ext cx="187530" cy="200035"/>
              </a:xfrm>
              <a:custGeom>
                <a:rect b="b" l="l" r="r" t="t"/>
                <a:pathLst>
                  <a:path extrusionOk="0" h="3405" w="3192">
                    <a:moveTo>
                      <a:pt x="2059" y="1684"/>
                    </a:moveTo>
                    <a:lnTo>
                      <a:pt x="2059" y="1694"/>
                    </a:lnTo>
                    <a:lnTo>
                      <a:pt x="1926" y="1694"/>
                    </a:lnTo>
                    <a:cubicBezTo>
                      <a:pt x="1922" y="1929"/>
                      <a:pt x="1731" y="2121"/>
                      <a:pt x="1496" y="2121"/>
                    </a:cubicBezTo>
                    <a:cubicBezTo>
                      <a:pt x="1260" y="2121"/>
                      <a:pt x="1069" y="1929"/>
                      <a:pt x="1066" y="1694"/>
                    </a:cubicBezTo>
                    <a:lnTo>
                      <a:pt x="239" y="1694"/>
                    </a:lnTo>
                    <a:lnTo>
                      <a:pt x="239" y="1684"/>
                    </a:lnTo>
                    <a:close/>
                    <a:moveTo>
                      <a:pt x="185" y="1"/>
                    </a:moveTo>
                    <a:cubicBezTo>
                      <a:pt x="92" y="141"/>
                      <a:pt x="1" y="885"/>
                      <a:pt x="110" y="2418"/>
                    </a:cubicBezTo>
                    <a:cubicBezTo>
                      <a:pt x="137" y="2804"/>
                      <a:pt x="215" y="3125"/>
                      <a:pt x="349" y="3387"/>
                    </a:cubicBezTo>
                    <a:cubicBezTo>
                      <a:pt x="795" y="3336"/>
                      <a:pt x="1192" y="3258"/>
                      <a:pt x="1666" y="3258"/>
                    </a:cubicBezTo>
                    <a:cubicBezTo>
                      <a:pt x="1991" y="3258"/>
                      <a:pt x="2356" y="3295"/>
                      <a:pt x="2796" y="3404"/>
                    </a:cubicBezTo>
                    <a:cubicBezTo>
                      <a:pt x="2796" y="3404"/>
                      <a:pt x="3192" y="2196"/>
                      <a:pt x="3175" y="708"/>
                    </a:cubicBezTo>
                    <a:cubicBezTo>
                      <a:pt x="3124" y="612"/>
                      <a:pt x="3056" y="530"/>
                      <a:pt x="2963" y="469"/>
                    </a:cubicBezTo>
                    <a:cubicBezTo>
                      <a:pt x="2946" y="458"/>
                      <a:pt x="2957" y="434"/>
                      <a:pt x="2974" y="434"/>
                    </a:cubicBezTo>
                    <a:cubicBezTo>
                      <a:pt x="2977" y="434"/>
                      <a:pt x="2980" y="434"/>
                      <a:pt x="2984" y="438"/>
                    </a:cubicBezTo>
                    <a:cubicBezTo>
                      <a:pt x="3062" y="489"/>
                      <a:pt x="3124" y="554"/>
                      <a:pt x="3175" y="633"/>
                    </a:cubicBezTo>
                    <a:cubicBezTo>
                      <a:pt x="3168" y="445"/>
                      <a:pt x="3158" y="253"/>
                      <a:pt x="3141" y="59"/>
                    </a:cubicBezTo>
                    <a:cubicBezTo>
                      <a:pt x="3018" y="59"/>
                      <a:pt x="2885" y="56"/>
                      <a:pt x="2749" y="53"/>
                    </a:cubicBezTo>
                    <a:cubicBezTo>
                      <a:pt x="2745" y="56"/>
                      <a:pt x="2745" y="62"/>
                      <a:pt x="2745" y="69"/>
                    </a:cubicBezTo>
                    <a:cubicBezTo>
                      <a:pt x="2697" y="240"/>
                      <a:pt x="2544" y="308"/>
                      <a:pt x="2345" y="308"/>
                    </a:cubicBezTo>
                    <a:cubicBezTo>
                      <a:pt x="2076" y="308"/>
                      <a:pt x="1721" y="185"/>
                      <a:pt x="1417" y="18"/>
                    </a:cubicBezTo>
                    <a:cubicBezTo>
                      <a:pt x="929" y="7"/>
                      <a:pt x="478" y="1"/>
                      <a:pt x="185" y="1"/>
                    </a:cubicBezTo>
                    <a:close/>
                  </a:path>
                </a:pathLst>
              </a:custGeom>
              <a:solidFill>
                <a:srgbClr val="D1B3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p21"/>
              <p:cNvSpPr/>
              <p:nvPr/>
            </p:nvSpPr>
            <p:spPr>
              <a:xfrm flipH="1">
                <a:off x="6807362" y="1625704"/>
                <a:ext cx="172549" cy="58806"/>
              </a:xfrm>
              <a:custGeom>
                <a:rect b="b" l="l" r="r" t="t"/>
                <a:pathLst>
                  <a:path extrusionOk="0" h="1001" w="2937">
                    <a:moveTo>
                      <a:pt x="1318" y="1"/>
                    </a:moveTo>
                    <a:cubicBezTo>
                      <a:pt x="844" y="1"/>
                      <a:pt x="447" y="79"/>
                      <a:pt x="1" y="130"/>
                    </a:cubicBezTo>
                    <a:cubicBezTo>
                      <a:pt x="304" y="724"/>
                      <a:pt x="891" y="1001"/>
                      <a:pt x="1813" y="1001"/>
                    </a:cubicBezTo>
                    <a:lnTo>
                      <a:pt x="1875" y="1001"/>
                    </a:lnTo>
                    <a:cubicBezTo>
                      <a:pt x="2336" y="998"/>
                      <a:pt x="2680" y="854"/>
                      <a:pt x="2936" y="639"/>
                    </a:cubicBezTo>
                    <a:cubicBezTo>
                      <a:pt x="2817" y="372"/>
                      <a:pt x="2656" y="199"/>
                      <a:pt x="2448" y="147"/>
                    </a:cubicBezTo>
                    <a:cubicBezTo>
                      <a:pt x="2008" y="38"/>
                      <a:pt x="1643" y="1"/>
                      <a:pt x="1318"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p21"/>
              <p:cNvSpPr/>
              <p:nvPr/>
            </p:nvSpPr>
            <p:spPr>
              <a:xfrm flipH="1">
                <a:off x="6838854" y="1435417"/>
                <a:ext cx="78255" cy="17096"/>
              </a:xfrm>
              <a:custGeom>
                <a:rect b="b" l="l" r="r" t="t"/>
                <a:pathLst>
                  <a:path extrusionOk="0" h="291" w="1332">
                    <a:moveTo>
                      <a:pt x="0" y="0"/>
                    </a:moveTo>
                    <a:cubicBezTo>
                      <a:pt x="304" y="167"/>
                      <a:pt x="659" y="290"/>
                      <a:pt x="928" y="290"/>
                    </a:cubicBezTo>
                    <a:cubicBezTo>
                      <a:pt x="1127" y="290"/>
                      <a:pt x="1280" y="222"/>
                      <a:pt x="1328" y="51"/>
                    </a:cubicBezTo>
                    <a:cubicBezTo>
                      <a:pt x="1328" y="44"/>
                      <a:pt x="1328" y="38"/>
                      <a:pt x="1332" y="35"/>
                    </a:cubicBezTo>
                    <a:cubicBezTo>
                      <a:pt x="1242" y="30"/>
                      <a:pt x="1150" y="27"/>
                      <a:pt x="1058" y="27"/>
                    </a:cubicBezTo>
                    <a:cubicBezTo>
                      <a:pt x="710" y="17"/>
                      <a:pt x="345" y="10"/>
                      <a:pt x="0" y="0"/>
                    </a:cubicBezTo>
                    <a:close/>
                  </a:path>
                </a:pathLst>
              </a:custGeom>
              <a:solidFill>
                <a:srgbClr val="03030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3" name="Google Shape;1903;p21"/>
              <p:cNvSpPr/>
              <p:nvPr/>
            </p:nvSpPr>
            <p:spPr>
              <a:xfrm flipH="1">
                <a:off x="6887204" y="1533880"/>
                <a:ext cx="50584" cy="25144"/>
              </a:xfrm>
              <a:custGeom>
                <a:rect b="b" l="l" r="r" t="t"/>
                <a:pathLst>
                  <a:path extrusionOk="0" h="428" w="861">
                    <a:moveTo>
                      <a:pt x="1" y="0"/>
                    </a:moveTo>
                    <a:cubicBezTo>
                      <a:pt x="4" y="235"/>
                      <a:pt x="195" y="427"/>
                      <a:pt x="431" y="427"/>
                    </a:cubicBezTo>
                    <a:cubicBezTo>
                      <a:pt x="666" y="427"/>
                      <a:pt x="857" y="235"/>
                      <a:pt x="861"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4" name="Google Shape;1904;p21"/>
              <p:cNvSpPr/>
              <p:nvPr/>
            </p:nvSpPr>
            <p:spPr>
              <a:xfrm flipH="1">
                <a:off x="6879390" y="1533234"/>
                <a:ext cx="106925" cy="705"/>
              </a:xfrm>
              <a:custGeom>
                <a:rect b="b" l="l" r="r" t="t"/>
                <a:pathLst>
                  <a:path extrusionOk="0" h="12" w="1820">
                    <a:moveTo>
                      <a:pt x="0" y="1"/>
                    </a:moveTo>
                    <a:lnTo>
                      <a:pt x="0" y="11"/>
                    </a:lnTo>
                    <a:lnTo>
                      <a:pt x="1820" y="11"/>
                    </a:lnTo>
                    <a:lnTo>
                      <a:pt x="1820" y="1"/>
                    </a:lnTo>
                    <a:close/>
                  </a:path>
                </a:pathLst>
              </a:custGeom>
              <a:solidFill>
                <a:srgbClr val="BF837F"/>
              </a:solidFill>
              <a:ln cap="flat" cmpd="sng" w="9525">
                <a:solidFill>
                  <a:srgbClr val="BF83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5" name="Google Shape;1905;p21"/>
              <p:cNvSpPr/>
              <p:nvPr/>
            </p:nvSpPr>
            <p:spPr>
              <a:xfrm flipH="1">
                <a:off x="7079306" y="1415736"/>
                <a:ext cx="349386" cy="273000"/>
              </a:xfrm>
              <a:custGeom>
                <a:rect b="b" l="l" r="r" t="t"/>
                <a:pathLst>
                  <a:path extrusionOk="0" h="4647" w="5947">
                    <a:moveTo>
                      <a:pt x="4697" y="605"/>
                    </a:moveTo>
                    <a:cubicBezTo>
                      <a:pt x="4700" y="605"/>
                      <a:pt x="4704" y="605"/>
                      <a:pt x="4707" y="608"/>
                    </a:cubicBezTo>
                    <a:cubicBezTo>
                      <a:pt x="4871" y="718"/>
                      <a:pt x="4967" y="895"/>
                      <a:pt x="5022" y="1079"/>
                    </a:cubicBezTo>
                    <a:cubicBezTo>
                      <a:pt x="5096" y="1353"/>
                      <a:pt x="5100" y="1646"/>
                      <a:pt x="5083" y="1926"/>
                    </a:cubicBezTo>
                    <a:cubicBezTo>
                      <a:pt x="5083" y="1939"/>
                      <a:pt x="5072" y="1943"/>
                      <a:pt x="5062" y="1943"/>
                    </a:cubicBezTo>
                    <a:cubicBezTo>
                      <a:pt x="5052" y="1943"/>
                      <a:pt x="5045" y="1939"/>
                      <a:pt x="5045" y="1926"/>
                    </a:cubicBezTo>
                    <a:cubicBezTo>
                      <a:pt x="5059" y="1660"/>
                      <a:pt x="5059" y="1383"/>
                      <a:pt x="4994" y="1123"/>
                    </a:cubicBezTo>
                    <a:cubicBezTo>
                      <a:pt x="4943" y="936"/>
                      <a:pt x="4854" y="751"/>
                      <a:pt x="4686" y="642"/>
                    </a:cubicBezTo>
                    <a:cubicBezTo>
                      <a:pt x="4673" y="628"/>
                      <a:pt x="4683" y="605"/>
                      <a:pt x="4697" y="605"/>
                    </a:cubicBezTo>
                    <a:close/>
                    <a:moveTo>
                      <a:pt x="5103" y="2523"/>
                    </a:moveTo>
                    <a:cubicBezTo>
                      <a:pt x="5127" y="2523"/>
                      <a:pt x="5127" y="2561"/>
                      <a:pt x="5103" y="2561"/>
                    </a:cubicBezTo>
                    <a:cubicBezTo>
                      <a:pt x="5080" y="2561"/>
                      <a:pt x="5080" y="2523"/>
                      <a:pt x="5103" y="2523"/>
                    </a:cubicBezTo>
                    <a:close/>
                    <a:moveTo>
                      <a:pt x="3802" y="1997"/>
                    </a:moveTo>
                    <a:lnTo>
                      <a:pt x="3802" y="2015"/>
                    </a:lnTo>
                    <a:lnTo>
                      <a:pt x="3618" y="2015"/>
                    </a:lnTo>
                    <a:cubicBezTo>
                      <a:pt x="3615" y="2336"/>
                      <a:pt x="3352" y="2598"/>
                      <a:pt x="3027" y="2598"/>
                    </a:cubicBezTo>
                    <a:cubicBezTo>
                      <a:pt x="2704" y="2598"/>
                      <a:pt x="2441" y="2336"/>
                      <a:pt x="2438" y="2015"/>
                    </a:cubicBezTo>
                    <a:lnTo>
                      <a:pt x="1300" y="2015"/>
                    </a:lnTo>
                    <a:lnTo>
                      <a:pt x="1300" y="1997"/>
                    </a:lnTo>
                    <a:close/>
                    <a:moveTo>
                      <a:pt x="475" y="1"/>
                    </a:moveTo>
                    <a:cubicBezTo>
                      <a:pt x="290" y="1"/>
                      <a:pt x="0" y="154"/>
                      <a:pt x="0" y="574"/>
                    </a:cubicBezTo>
                    <a:lnTo>
                      <a:pt x="0" y="2229"/>
                    </a:lnTo>
                    <a:cubicBezTo>
                      <a:pt x="0" y="3431"/>
                      <a:pt x="338" y="4291"/>
                      <a:pt x="1754" y="4646"/>
                    </a:cubicBezTo>
                    <a:cubicBezTo>
                      <a:pt x="2827" y="4486"/>
                      <a:pt x="4124" y="4200"/>
                      <a:pt x="5192" y="3995"/>
                    </a:cubicBezTo>
                    <a:cubicBezTo>
                      <a:pt x="5946" y="2909"/>
                      <a:pt x="5833" y="1127"/>
                      <a:pt x="5797" y="513"/>
                    </a:cubicBezTo>
                    <a:cubicBezTo>
                      <a:pt x="5792" y="420"/>
                      <a:pt x="5786" y="356"/>
                      <a:pt x="5786" y="318"/>
                    </a:cubicBezTo>
                    <a:cubicBezTo>
                      <a:pt x="5786" y="165"/>
                      <a:pt x="5697" y="72"/>
                      <a:pt x="5575" y="21"/>
                    </a:cubicBezTo>
                    <a:cubicBezTo>
                      <a:pt x="5496" y="4"/>
                      <a:pt x="5411" y="1"/>
                      <a:pt x="5329" y="1"/>
                    </a:cubicBezTo>
                    <a:lnTo>
                      <a:pt x="3372" y="1"/>
                    </a:lnTo>
                    <a:cubicBezTo>
                      <a:pt x="2737" y="288"/>
                      <a:pt x="1871" y="523"/>
                      <a:pt x="1478" y="523"/>
                    </a:cubicBezTo>
                    <a:cubicBezTo>
                      <a:pt x="1365" y="523"/>
                      <a:pt x="1294" y="502"/>
                      <a:pt x="1273" y="465"/>
                    </a:cubicBezTo>
                    <a:cubicBezTo>
                      <a:pt x="1188" y="304"/>
                      <a:pt x="1212" y="148"/>
                      <a:pt x="1307" y="1"/>
                    </a:cubicBezTo>
                    <a:close/>
                  </a:path>
                </a:pathLst>
              </a:custGeom>
              <a:solidFill>
                <a:srgbClr val="D1B3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6" name="Google Shape;1906;p21"/>
              <p:cNvSpPr/>
              <p:nvPr/>
            </p:nvSpPr>
            <p:spPr>
              <a:xfrm flipH="1">
                <a:off x="7230530" y="1415736"/>
                <a:ext cx="128369" cy="30725"/>
              </a:xfrm>
              <a:custGeom>
                <a:rect b="b" l="l" r="r" t="t"/>
                <a:pathLst>
                  <a:path extrusionOk="0" h="523" w="2185">
                    <a:moveTo>
                      <a:pt x="119" y="1"/>
                    </a:moveTo>
                    <a:cubicBezTo>
                      <a:pt x="24" y="148"/>
                      <a:pt x="0" y="304"/>
                      <a:pt x="85" y="465"/>
                    </a:cubicBezTo>
                    <a:cubicBezTo>
                      <a:pt x="106" y="502"/>
                      <a:pt x="177" y="523"/>
                      <a:pt x="290" y="523"/>
                    </a:cubicBezTo>
                    <a:cubicBezTo>
                      <a:pt x="683" y="523"/>
                      <a:pt x="1549" y="288"/>
                      <a:pt x="2184" y="1"/>
                    </a:cubicBezTo>
                    <a:close/>
                  </a:path>
                </a:pathLst>
              </a:custGeom>
              <a:solidFill>
                <a:srgbClr val="03030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7" name="Google Shape;1907;p21"/>
              <p:cNvSpPr/>
              <p:nvPr/>
            </p:nvSpPr>
            <p:spPr>
              <a:xfrm flipH="1">
                <a:off x="7216079" y="1534056"/>
                <a:ext cx="69443" cy="34309"/>
              </a:xfrm>
              <a:custGeom>
                <a:rect b="b" l="l" r="r" t="t"/>
                <a:pathLst>
                  <a:path extrusionOk="0" h="584" w="1182">
                    <a:moveTo>
                      <a:pt x="1" y="1"/>
                    </a:moveTo>
                    <a:cubicBezTo>
                      <a:pt x="4" y="322"/>
                      <a:pt x="267" y="584"/>
                      <a:pt x="590" y="584"/>
                    </a:cubicBezTo>
                    <a:cubicBezTo>
                      <a:pt x="915" y="584"/>
                      <a:pt x="1178" y="322"/>
                      <a:pt x="1181"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8" name="Google Shape;1908;p21"/>
              <p:cNvSpPr/>
              <p:nvPr/>
            </p:nvSpPr>
            <p:spPr>
              <a:xfrm flipH="1">
                <a:off x="7205268" y="1533058"/>
                <a:ext cx="147051" cy="1057"/>
              </a:xfrm>
              <a:custGeom>
                <a:rect b="b" l="l" r="r" t="t"/>
                <a:pathLst>
                  <a:path extrusionOk="0" h="18" w="2503">
                    <a:moveTo>
                      <a:pt x="0" y="0"/>
                    </a:moveTo>
                    <a:lnTo>
                      <a:pt x="0" y="18"/>
                    </a:lnTo>
                    <a:lnTo>
                      <a:pt x="2502" y="18"/>
                    </a:lnTo>
                    <a:lnTo>
                      <a:pt x="2502" y="0"/>
                    </a:lnTo>
                    <a:close/>
                  </a:path>
                </a:pathLst>
              </a:custGeom>
              <a:solidFill>
                <a:srgbClr val="BF837F"/>
              </a:solidFill>
              <a:ln cap="flat" cmpd="sng" w="9525">
                <a:solidFill>
                  <a:srgbClr val="BF83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9" name="Google Shape;1909;p21"/>
              <p:cNvSpPr/>
              <p:nvPr/>
            </p:nvSpPr>
            <p:spPr>
              <a:xfrm flipH="1">
                <a:off x="6740621" y="1412329"/>
                <a:ext cx="287405" cy="298672"/>
              </a:xfrm>
              <a:custGeom>
                <a:rect b="b" l="l" r="r" t="t"/>
                <a:pathLst>
                  <a:path extrusionOk="0" h="5084" w="4892">
                    <a:moveTo>
                      <a:pt x="529" y="338"/>
                    </a:moveTo>
                    <a:cubicBezTo>
                      <a:pt x="1041" y="338"/>
                      <a:pt x="2008" y="362"/>
                      <a:pt x="2861" y="382"/>
                    </a:cubicBezTo>
                    <a:cubicBezTo>
                      <a:pt x="3533" y="400"/>
                      <a:pt x="4113" y="417"/>
                      <a:pt x="4343" y="417"/>
                    </a:cubicBezTo>
                    <a:cubicBezTo>
                      <a:pt x="4384" y="417"/>
                      <a:pt x="4404" y="431"/>
                      <a:pt x="4417" y="444"/>
                    </a:cubicBezTo>
                    <a:cubicBezTo>
                      <a:pt x="4551" y="591"/>
                      <a:pt x="4516" y="1168"/>
                      <a:pt x="4489" y="1629"/>
                    </a:cubicBezTo>
                    <a:cubicBezTo>
                      <a:pt x="4472" y="1865"/>
                      <a:pt x="4458" y="2110"/>
                      <a:pt x="4458" y="2339"/>
                    </a:cubicBezTo>
                    <a:cubicBezTo>
                      <a:pt x="4458" y="2585"/>
                      <a:pt x="4407" y="4725"/>
                      <a:pt x="2602" y="4749"/>
                    </a:cubicBezTo>
                    <a:cubicBezTo>
                      <a:pt x="2583" y="4749"/>
                      <a:pt x="2564" y="4750"/>
                      <a:pt x="2546" y="4750"/>
                    </a:cubicBezTo>
                    <a:cubicBezTo>
                      <a:pt x="1194" y="4750"/>
                      <a:pt x="545" y="4158"/>
                      <a:pt x="451" y="2840"/>
                    </a:cubicBezTo>
                    <a:cubicBezTo>
                      <a:pt x="341" y="1257"/>
                      <a:pt x="437" y="482"/>
                      <a:pt x="529" y="338"/>
                    </a:cubicBezTo>
                    <a:close/>
                    <a:moveTo>
                      <a:pt x="499" y="1"/>
                    </a:moveTo>
                    <a:cubicBezTo>
                      <a:pt x="444" y="1"/>
                      <a:pt x="369" y="18"/>
                      <a:pt x="297" y="96"/>
                    </a:cubicBezTo>
                    <a:cubicBezTo>
                      <a:pt x="1" y="420"/>
                      <a:pt x="58" y="1970"/>
                      <a:pt x="124" y="2865"/>
                    </a:cubicBezTo>
                    <a:cubicBezTo>
                      <a:pt x="229" y="4356"/>
                      <a:pt x="1021" y="5083"/>
                      <a:pt x="2550" y="5083"/>
                    </a:cubicBezTo>
                    <a:lnTo>
                      <a:pt x="2608" y="5083"/>
                    </a:lnTo>
                    <a:cubicBezTo>
                      <a:pt x="4216" y="5066"/>
                      <a:pt x="4789" y="3592"/>
                      <a:pt x="4789" y="2339"/>
                    </a:cubicBezTo>
                    <a:cubicBezTo>
                      <a:pt x="4789" y="2120"/>
                      <a:pt x="4803" y="1882"/>
                      <a:pt x="4817" y="1649"/>
                    </a:cubicBezTo>
                    <a:cubicBezTo>
                      <a:pt x="4858" y="1014"/>
                      <a:pt x="4892" y="468"/>
                      <a:pt x="4657" y="215"/>
                    </a:cubicBezTo>
                    <a:cubicBezTo>
                      <a:pt x="4578" y="127"/>
                      <a:pt x="4469" y="79"/>
                      <a:pt x="4343" y="79"/>
                    </a:cubicBezTo>
                    <a:cubicBezTo>
                      <a:pt x="4117" y="79"/>
                      <a:pt x="3540" y="65"/>
                      <a:pt x="2868" y="48"/>
                    </a:cubicBezTo>
                    <a:cubicBezTo>
                      <a:pt x="1994" y="28"/>
                      <a:pt x="1004" y="1"/>
                      <a:pt x="499" y="1"/>
                    </a:cubicBezTo>
                    <a:close/>
                  </a:path>
                </a:pathLst>
              </a:custGeom>
              <a:solidFill>
                <a:srgbClr val="D6B2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0" name="Google Shape;1910;p21"/>
              <p:cNvSpPr/>
              <p:nvPr/>
            </p:nvSpPr>
            <p:spPr>
              <a:xfrm flipH="1">
                <a:off x="7060036" y="1395292"/>
                <a:ext cx="400969" cy="324521"/>
              </a:xfrm>
              <a:custGeom>
                <a:rect b="b" l="l" r="r" t="t"/>
                <a:pathLst>
                  <a:path extrusionOk="0" h="5524" w="6825">
                    <a:moveTo>
                      <a:pt x="5725" y="304"/>
                    </a:moveTo>
                    <a:cubicBezTo>
                      <a:pt x="6005" y="304"/>
                      <a:pt x="6336" y="365"/>
                      <a:pt x="6336" y="666"/>
                    </a:cubicBezTo>
                    <a:cubicBezTo>
                      <a:pt x="6336" y="704"/>
                      <a:pt x="6342" y="768"/>
                      <a:pt x="6347" y="861"/>
                    </a:cubicBezTo>
                    <a:cubicBezTo>
                      <a:pt x="6388" y="1526"/>
                      <a:pt x="6514" y="3557"/>
                      <a:pt x="5537" y="4595"/>
                    </a:cubicBezTo>
                    <a:cubicBezTo>
                      <a:pt x="5148" y="5011"/>
                      <a:pt x="4612" y="5224"/>
                      <a:pt x="3950" y="5224"/>
                    </a:cubicBezTo>
                    <a:cubicBezTo>
                      <a:pt x="912" y="5224"/>
                      <a:pt x="300" y="4209"/>
                      <a:pt x="300" y="2574"/>
                    </a:cubicBezTo>
                    <a:lnTo>
                      <a:pt x="300" y="891"/>
                    </a:lnTo>
                    <a:cubicBezTo>
                      <a:pt x="300" y="461"/>
                      <a:pt x="594" y="304"/>
                      <a:pt x="782" y="304"/>
                    </a:cubicBezTo>
                    <a:close/>
                    <a:moveTo>
                      <a:pt x="782" y="1"/>
                    </a:moveTo>
                    <a:cubicBezTo>
                      <a:pt x="458" y="1"/>
                      <a:pt x="1" y="277"/>
                      <a:pt x="1" y="891"/>
                    </a:cubicBezTo>
                    <a:lnTo>
                      <a:pt x="1" y="2574"/>
                    </a:lnTo>
                    <a:cubicBezTo>
                      <a:pt x="1" y="4671"/>
                      <a:pt x="1144" y="5523"/>
                      <a:pt x="3950" y="5523"/>
                    </a:cubicBezTo>
                    <a:cubicBezTo>
                      <a:pt x="4701" y="5523"/>
                      <a:pt x="5309" y="5281"/>
                      <a:pt x="5759" y="4803"/>
                    </a:cubicBezTo>
                    <a:cubicBezTo>
                      <a:pt x="6824" y="3667"/>
                      <a:pt x="6691" y="1540"/>
                      <a:pt x="6646" y="840"/>
                    </a:cubicBezTo>
                    <a:cubicBezTo>
                      <a:pt x="6643" y="758"/>
                      <a:pt x="6640" y="700"/>
                      <a:pt x="6640" y="666"/>
                    </a:cubicBezTo>
                    <a:cubicBezTo>
                      <a:pt x="6640" y="250"/>
                      <a:pt x="6298" y="1"/>
                      <a:pt x="5725" y="1"/>
                    </a:cubicBezTo>
                    <a:close/>
                  </a:path>
                </a:pathLst>
              </a:custGeom>
              <a:solidFill>
                <a:srgbClr val="D6B2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1" name="Google Shape;1911;p21"/>
              <p:cNvSpPr/>
              <p:nvPr/>
            </p:nvSpPr>
            <p:spPr>
              <a:xfrm flipH="1">
                <a:off x="6737801" y="1415149"/>
                <a:ext cx="282235" cy="288450"/>
              </a:xfrm>
              <a:custGeom>
                <a:rect b="b" l="l" r="r" t="t"/>
                <a:pathLst>
                  <a:path extrusionOk="0" h="4910" w="4804">
                    <a:moveTo>
                      <a:pt x="520" y="328"/>
                    </a:moveTo>
                    <a:cubicBezTo>
                      <a:pt x="1021" y="328"/>
                      <a:pt x="1970" y="352"/>
                      <a:pt x="2810" y="372"/>
                    </a:cubicBezTo>
                    <a:cubicBezTo>
                      <a:pt x="3469" y="389"/>
                      <a:pt x="4043" y="403"/>
                      <a:pt x="4268" y="403"/>
                    </a:cubicBezTo>
                    <a:cubicBezTo>
                      <a:pt x="4305" y="403"/>
                      <a:pt x="4326" y="413"/>
                      <a:pt x="4339" y="430"/>
                    </a:cubicBezTo>
                    <a:cubicBezTo>
                      <a:pt x="4473" y="570"/>
                      <a:pt x="4435" y="1127"/>
                      <a:pt x="4407" y="1574"/>
                    </a:cubicBezTo>
                    <a:cubicBezTo>
                      <a:pt x="4394" y="1803"/>
                      <a:pt x="4380" y="2039"/>
                      <a:pt x="4380" y="2260"/>
                    </a:cubicBezTo>
                    <a:cubicBezTo>
                      <a:pt x="4380" y="2496"/>
                      <a:pt x="4330" y="4564"/>
                      <a:pt x="2558" y="4585"/>
                    </a:cubicBezTo>
                    <a:cubicBezTo>
                      <a:pt x="2538" y="4585"/>
                      <a:pt x="2518" y="4585"/>
                      <a:pt x="2498" y="4585"/>
                    </a:cubicBezTo>
                    <a:cubicBezTo>
                      <a:pt x="1173" y="4585"/>
                      <a:pt x="535" y="4013"/>
                      <a:pt x="445" y="2745"/>
                    </a:cubicBezTo>
                    <a:cubicBezTo>
                      <a:pt x="336" y="1212"/>
                      <a:pt x="427" y="468"/>
                      <a:pt x="520" y="328"/>
                    </a:cubicBezTo>
                    <a:close/>
                    <a:moveTo>
                      <a:pt x="489" y="0"/>
                    </a:moveTo>
                    <a:cubicBezTo>
                      <a:pt x="438" y="0"/>
                      <a:pt x="363" y="17"/>
                      <a:pt x="295" y="93"/>
                    </a:cubicBezTo>
                    <a:cubicBezTo>
                      <a:pt x="1" y="407"/>
                      <a:pt x="59" y="1905"/>
                      <a:pt x="120" y="2769"/>
                    </a:cubicBezTo>
                    <a:cubicBezTo>
                      <a:pt x="223" y="4210"/>
                      <a:pt x="1004" y="4909"/>
                      <a:pt x="2507" y="4909"/>
                    </a:cubicBezTo>
                    <a:lnTo>
                      <a:pt x="2561" y="4909"/>
                    </a:lnTo>
                    <a:cubicBezTo>
                      <a:pt x="4141" y="4892"/>
                      <a:pt x="4705" y="3472"/>
                      <a:pt x="4705" y="2260"/>
                    </a:cubicBezTo>
                    <a:cubicBezTo>
                      <a:pt x="4705" y="2048"/>
                      <a:pt x="4719" y="1817"/>
                      <a:pt x="4732" y="1595"/>
                    </a:cubicBezTo>
                    <a:cubicBezTo>
                      <a:pt x="4770" y="980"/>
                      <a:pt x="4804" y="451"/>
                      <a:pt x="4575" y="208"/>
                    </a:cubicBezTo>
                    <a:cubicBezTo>
                      <a:pt x="4497" y="123"/>
                      <a:pt x="4387" y="79"/>
                      <a:pt x="4268" y="79"/>
                    </a:cubicBezTo>
                    <a:cubicBezTo>
                      <a:pt x="4046" y="79"/>
                      <a:pt x="3476" y="62"/>
                      <a:pt x="2817" y="48"/>
                    </a:cubicBezTo>
                    <a:cubicBezTo>
                      <a:pt x="1960" y="27"/>
                      <a:pt x="987" y="0"/>
                      <a:pt x="489" y="0"/>
                    </a:cubicBezTo>
                    <a:close/>
                  </a:path>
                </a:pathLst>
              </a:custGeom>
              <a:solidFill>
                <a:srgbClr val="FAE0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2" name="Google Shape;1912;p21"/>
              <p:cNvSpPr/>
              <p:nvPr/>
            </p:nvSpPr>
            <p:spPr>
              <a:xfrm flipH="1">
                <a:off x="7052281" y="1398288"/>
                <a:ext cx="393684" cy="318705"/>
              </a:xfrm>
              <a:custGeom>
                <a:rect b="b" l="l" r="r" t="t"/>
                <a:pathLst>
                  <a:path extrusionOk="0" h="5425" w="6701">
                    <a:moveTo>
                      <a:pt x="5623" y="298"/>
                    </a:moveTo>
                    <a:cubicBezTo>
                      <a:pt x="5899" y="298"/>
                      <a:pt x="6223" y="359"/>
                      <a:pt x="6223" y="653"/>
                    </a:cubicBezTo>
                    <a:cubicBezTo>
                      <a:pt x="6223" y="690"/>
                      <a:pt x="6227" y="755"/>
                      <a:pt x="6234" y="843"/>
                    </a:cubicBezTo>
                    <a:cubicBezTo>
                      <a:pt x="6275" y="1499"/>
                      <a:pt x="6398" y="3493"/>
                      <a:pt x="5438" y="4513"/>
                    </a:cubicBezTo>
                    <a:cubicBezTo>
                      <a:pt x="5056" y="4919"/>
                      <a:pt x="4530" y="5127"/>
                      <a:pt x="3879" y="5127"/>
                    </a:cubicBezTo>
                    <a:cubicBezTo>
                      <a:pt x="895" y="5127"/>
                      <a:pt x="294" y="4131"/>
                      <a:pt x="294" y="2526"/>
                    </a:cubicBezTo>
                    <a:lnTo>
                      <a:pt x="294" y="871"/>
                    </a:lnTo>
                    <a:cubicBezTo>
                      <a:pt x="294" y="451"/>
                      <a:pt x="584" y="298"/>
                      <a:pt x="769" y="298"/>
                    </a:cubicBezTo>
                    <a:close/>
                    <a:moveTo>
                      <a:pt x="769" y="0"/>
                    </a:moveTo>
                    <a:cubicBezTo>
                      <a:pt x="447" y="0"/>
                      <a:pt x="0" y="270"/>
                      <a:pt x="0" y="871"/>
                    </a:cubicBezTo>
                    <a:lnTo>
                      <a:pt x="0" y="2526"/>
                    </a:lnTo>
                    <a:cubicBezTo>
                      <a:pt x="0" y="4585"/>
                      <a:pt x="1123" y="5425"/>
                      <a:pt x="3879" y="5425"/>
                    </a:cubicBezTo>
                    <a:cubicBezTo>
                      <a:pt x="4616" y="5425"/>
                      <a:pt x="5213" y="5186"/>
                      <a:pt x="5656" y="4715"/>
                    </a:cubicBezTo>
                    <a:cubicBezTo>
                      <a:pt x="6701" y="3602"/>
                      <a:pt x="6571" y="1510"/>
                      <a:pt x="6530" y="823"/>
                    </a:cubicBezTo>
                    <a:cubicBezTo>
                      <a:pt x="6524" y="744"/>
                      <a:pt x="6521" y="687"/>
                      <a:pt x="6521" y="653"/>
                    </a:cubicBezTo>
                    <a:cubicBezTo>
                      <a:pt x="6521" y="243"/>
                      <a:pt x="6186" y="0"/>
                      <a:pt x="5623" y="0"/>
                    </a:cubicBezTo>
                    <a:close/>
                  </a:path>
                </a:pathLst>
              </a:custGeom>
              <a:solidFill>
                <a:srgbClr val="FAE0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p21"/>
              <p:cNvSpPr/>
              <p:nvPr/>
            </p:nvSpPr>
            <p:spPr>
              <a:xfrm flipH="1">
                <a:off x="6957408" y="1521190"/>
                <a:ext cx="86480" cy="109564"/>
              </a:xfrm>
              <a:custGeom>
                <a:rect b="b" l="l" r="r" t="t"/>
                <a:pathLst>
                  <a:path extrusionOk="0" h="1865" w="1472">
                    <a:moveTo>
                      <a:pt x="14" y="1"/>
                    </a:moveTo>
                    <a:lnTo>
                      <a:pt x="14" y="1"/>
                    </a:lnTo>
                    <a:cubicBezTo>
                      <a:pt x="0" y="72"/>
                      <a:pt x="57" y="1213"/>
                      <a:pt x="115" y="1213"/>
                    </a:cubicBezTo>
                    <a:cubicBezTo>
                      <a:pt x="115" y="1213"/>
                      <a:pt x="116" y="1213"/>
                      <a:pt x="117" y="1213"/>
                    </a:cubicBezTo>
                    <a:cubicBezTo>
                      <a:pt x="132" y="1206"/>
                      <a:pt x="198" y="1165"/>
                      <a:pt x="290" y="1117"/>
                    </a:cubicBezTo>
                    <a:lnTo>
                      <a:pt x="290" y="1117"/>
                    </a:lnTo>
                    <a:lnTo>
                      <a:pt x="14" y="1"/>
                    </a:lnTo>
                    <a:close/>
                    <a:moveTo>
                      <a:pt x="844" y="950"/>
                    </a:moveTo>
                    <a:cubicBezTo>
                      <a:pt x="651" y="950"/>
                      <a:pt x="437" y="1042"/>
                      <a:pt x="290" y="1117"/>
                    </a:cubicBezTo>
                    <a:lnTo>
                      <a:pt x="290" y="1117"/>
                    </a:lnTo>
                    <a:lnTo>
                      <a:pt x="475" y="1865"/>
                    </a:lnTo>
                    <a:cubicBezTo>
                      <a:pt x="475" y="1865"/>
                      <a:pt x="1472" y="1571"/>
                      <a:pt x="1196" y="1131"/>
                    </a:cubicBezTo>
                    <a:cubicBezTo>
                      <a:pt x="1110" y="997"/>
                      <a:pt x="983" y="950"/>
                      <a:pt x="844" y="95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p21"/>
              <p:cNvSpPr/>
              <p:nvPr/>
            </p:nvSpPr>
            <p:spPr>
              <a:xfrm flipH="1">
                <a:off x="6970451" y="1521190"/>
                <a:ext cx="73026" cy="109740"/>
              </a:xfrm>
              <a:custGeom>
                <a:rect b="b" l="l" r="r" t="t"/>
                <a:pathLst>
                  <a:path extrusionOk="0" h="1868" w="1243">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rgbClr val="B26E47"/>
              </a:solidFill>
              <a:ln cap="flat" cmpd="sng" w="9525">
                <a:solidFill>
                  <a:srgbClr val="C68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5" name="Google Shape;1915;p21"/>
              <p:cNvSpPr/>
              <p:nvPr/>
            </p:nvSpPr>
            <p:spPr>
              <a:xfrm flipH="1">
                <a:off x="7447724" y="1532881"/>
                <a:ext cx="130190" cy="110328"/>
              </a:xfrm>
              <a:custGeom>
                <a:rect b="b" l="l" r="r" t="t"/>
                <a:pathLst>
                  <a:path extrusionOk="0" h="1878" w="2216">
                    <a:moveTo>
                      <a:pt x="2062" y="0"/>
                    </a:moveTo>
                    <a:lnTo>
                      <a:pt x="1" y="1382"/>
                    </a:lnTo>
                    <a:lnTo>
                      <a:pt x="236" y="1878"/>
                    </a:lnTo>
                    <a:lnTo>
                      <a:pt x="2216" y="260"/>
                    </a:lnTo>
                    <a:lnTo>
                      <a:pt x="2062" y="0"/>
                    </a:lnTo>
                    <a:close/>
                  </a:path>
                </a:pathLst>
              </a:custGeom>
              <a:solidFill>
                <a:srgbClr val="D6B2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p21"/>
              <p:cNvSpPr/>
              <p:nvPr/>
            </p:nvSpPr>
            <p:spPr>
              <a:xfrm flipH="1">
                <a:off x="7004702" y="1530473"/>
                <a:ext cx="66270" cy="2232"/>
              </a:xfrm>
              <a:custGeom>
                <a:rect b="b" l="l" r="r" t="t"/>
                <a:pathLst>
                  <a:path extrusionOk="0" h="38" w="1128">
                    <a:moveTo>
                      <a:pt x="1" y="0"/>
                    </a:moveTo>
                    <a:lnTo>
                      <a:pt x="1" y="38"/>
                    </a:lnTo>
                    <a:lnTo>
                      <a:pt x="1127" y="38"/>
                    </a:lnTo>
                    <a:lnTo>
                      <a:pt x="1127" y="0"/>
                    </a:lnTo>
                    <a:close/>
                  </a:path>
                </a:pathLst>
              </a:custGeom>
              <a:solidFill>
                <a:srgbClr val="FAE0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7" name="Google Shape;1917;p21"/>
              <p:cNvSpPr/>
              <p:nvPr/>
            </p:nvSpPr>
            <p:spPr>
              <a:xfrm flipH="1">
                <a:off x="6750027" y="1434712"/>
                <a:ext cx="9576" cy="15568"/>
              </a:xfrm>
              <a:custGeom>
                <a:rect b="b" l="l" r="r" t="t"/>
                <a:pathLst>
                  <a:path extrusionOk="0" h="265" w="163">
                    <a:moveTo>
                      <a:pt x="9" y="1"/>
                    </a:moveTo>
                    <a:cubicBezTo>
                      <a:pt x="4" y="1"/>
                      <a:pt x="0" y="6"/>
                      <a:pt x="6" y="9"/>
                    </a:cubicBezTo>
                    <a:cubicBezTo>
                      <a:pt x="84" y="70"/>
                      <a:pt x="135" y="159"/>
                      <a:pt x="152" y="261"/>
                    </a:cubicBezTo>
                    <a:cubicBezTo>
                      <a:pt x="152" y="264"/>
                      <a:pt x="154" y="265"/>
                      <a:pt x="156" y="265"/>
                    </a:cubicBezTo>
                    <a:cubicBezTo>
                      <a:pt x="159" y="265"/>
                      <a:pt x="163" y="262"/>
                      <a:pt x="163" y="258"/>
                    </a:cubicBezTo>
                    <a:cubicBezTo>
                      <a:pt x="146" y="155"/>
                      <a:pt x="94" y="67"/>
                      <a:pt x="12" y="1"/>
                    </a:cubicBezTo>
                    <a:cubicBezTo>
                      <a:pt x="11" y="1"/>
                      <a:pt x="10" y="1"/>
                      <a:pt x="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p21"/>
              <p:cNvSpPr/>
              <p:nvPr/>
            </p:nvSpPr>
            <p:spPr>
              <a:xfrm flipH="1">
                <a:off x="6748617" y="1463675"/>
                <a:ext cx="705" cy="470"/>
              </a:xfrm>
              <a:custGeom>
                <a:rect b="b" l="l" r="r" t="t"/>
                <a:pathLst>
                  <a:path extrusionOk="0" h="8" w="12">
                    <a:moveTo>
                      <a:pt x="8" y="0"/>
                    </a:moveTo>
                    <a:cubicBezTo>
                      <a:pt x="1" y="0"/>
                      <a:pt x="1" y="7"/>
                      <a:pt x="8" y="7"/>
                    </a:cubicBezTo>
                    <a:cubicBezTo>
                      <a:pt x="12" y="7"/>
                      <a:pt x="12" y="0"/>
                      <a:pt x="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9" name="Google Shape;1919;p21"/>
              <p:cNvSpPr/>
              <p:nvPr/>
            </p:nvSpPr>
            <p:spPr>
              <a:xfrm flipH="1">
                <a:off x="7009425" y="1514750"/>
                <a:ext cx="50600" cy="6225"/>
              </a:xfrm>
              <a:custGeom>
                <a:rect b="b" l="l" r="r" t="t"/>
                <a:pathLst>
                  <a:path extrusionOk="0" h="17" w="520">
                    <a:moveTo>
                      <a:pt x="150" y="1"/>
                    </a:moveTo>
                    <a:cubicBezTo>
                      <a:pt x="103" y="1"/>
                      <a:pt x="55" y="1"/>
                      <a:pt x="7" y="2"/>
                    </a:cubicBezTo>
                    <a:cubicBezTo>
                      <a:pt x="0" y="2"/>
                      <a:pt x="0" y="13"/>
                      <a:pt x="7" y="13"/>
                    </a:cubicBezTo>
                    <a:cubicBezTo>
                      <a:pt x="76" y="11"/>
                      <a:pt x="145" y="11"/>
                      <a:pt x="215" y="11"/>
                    </a:cubicBezTo>
                    <a:cubicBezTo>
                      <a:pt x="313" y="11"/>
                      <a:pt x="412" y="12"/>
                      <a:pt x="513" y="16"/>
                    </a:cubicBezTo>
                    <a:cubicBezTo>
                      <a:pt x="519" y="16"/>
                      <a:pt x="519" y="6"/>
                      <a:pt x="513" y="6"/>
                    </a:cubicBezTo>
                    <a:cubicBezTo>
                      <a:pt x="390" y="3"/>
                      <a:pt x="270" y="1"/>
                      <a:pt x="150" y="1"/>
                    </a:cubicBezTo>
                    <a:close/>
                  </a:path>
                </a:pathLst>
              </a:custGeom>
              <a:solidFill>
                <a:srgbClr val="FAE07F"/>
              </a:solidFill>
              <a:ln cap="flat" cmpd="sng" w="28575">
                <a:solidFill>
                  <a:srgbClr val="FAE0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0" name="Google Shape;1920;p21"/>
              <p:cNvSpPr/>
              <p:nvPr/>
            </p:nvSpPr>
            <p:spPr>
              <a:xfrm flipH="1">
                <a:off x="7071265" y="1448636"/>
                <a:ext cx="881" cy="646"/>
              </a:xfrm>
              <a:custGeom>
                <a:rect b="b" l="l" r="r" t="t"/>
                <a:pathLst>
                  <a:path extrusionOk="0" h="11" w="15">
                    <a:moveTo>
                      <a:pt x="7" y="0"/>
                    </a:moveTo>
                    <a:cubicBezTo>
                      <a:pt x="0" y="0"/>
                      <a:pt x="0" y="10"/>
                      <a:pt x="7" y="10"/>
                    </a:cubicBezTo>
                    <a:cubicBezTo>
                      <a:pt x="14" y="10"/>
                      <a:pt x="14" y="0"/>
                      <a:pt x="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1" name="Google Shape;1921;p21"/>
              <p:cNvSpPr/>
              <p:nvPr/>
            </p:nvSpPr>
            <p:spPr>
              <a:xfrm flipH="1">
                <a:off x="6802196" y="1471489"/>
                <a:ext cx="11632" cy="67031"/>
              </a:xfrm>
              <a:custGeom>
                <a:rect b="b" l="l" r="r" t="t"/>
                <a:pathLst>
                  <a:path extrusionOk="0" h="1141" w="198">
                    <a:moveTo>
                      <a:pt x="0" y="1"/>
                    </a:moveTo>
                    <a:lnTo>
                      <a:pt x="0" y="76"/>
                    </a:lnTo>
                    <a:cubicBezTo>
                      <a:pt x="41" y="151"/>
                      <a:pt x="72" y="236"/>
                      <a:pt x="92" y="322"/>
                    </a:cubicBezTo>
                    <a:cubicBezTo>
                      <a:pt x="160" y="581"/>
                      <a:pt x="160" y="854"/>
                      <a:pt x="144" y="1124"/>
                    </a:cubicBezTo>
                    <a:cubicBezTo>
                      <a:pt x="144" y="1134"/>
                      <a:pt x="154" y="1141"/>
                      <a:pt x="164" y="1141"/>
                    </a:cubicBezTo>
                    <a:cubicBezTo>
                      <a:pt x="171" y="1141"/>
                      <a:pt x="181" y="1134"/>
                      <a:pt x="181" y="1124"/>
                    </a:cubicBezTo>
                    <a:cubicBezTo>
                      <a:pt x="198" y="840"/>
                      <a:pt x="198" y="550"/>
                      <a:pt x="119" y="277"/>
                    </a:cubicBezTo>
                    <a:cubicBezTo>
                      <a:pt x="92" y="178"/>
                      <a:pt x="54" y="86"/>
                      <a:pt x="0" y="1"/>
                    </a:cubicBezTo>
                    <a:close/>
                  </a:path>
                </a:pathLst>
              </a:custGeom>
              <a:solidFill>
                <a:srgbClr val="ECF0F1"/>
              </a:solidFill>
              <a:ln cap="flat" cmpd="sng" w="9525">
                <a:solidFill>
                  <a:srgbClr val="F4E9D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2" name="Google Shape;1922;p21"/>
              <p:cNvSpPr/>
              <p:nvPr/>
            </p:nvSpPr>
            <p:spPr>
              <a:xfrm flipH="1">
                <a:off x="6800375" y="1572595"/>
                <a:ext cx="3055" cy="2232"/>
              </a:xfrm>
              <a:custGeom>
                <a:rect b="b" l="l" r="r" t="t"/>
                <a:pathLst>
                  <a:path extrusionOk="0" h="38" w="52">
                    <a:moveTo>
                      <a:pt x="28" y="0"/>
                    </a:moveTo>
                    <a:cubicBezTo>
                      <a:pt x="0" y="0"/>
                      <a:pt x="0" y="38"/>
                      <a:pt x="28" y="38"/>
                    </a:cubicBezTo>
                    <a:cubicBezTo>
                      <a:pt x="52" y="38"/>
                      <a:pt x="52" y="0"/>
                      <a:pt x="28" y="0"/>
                    </a:cubicBezTo>
                    <a:close/>
                  </a:path>
                </a:pathLst>
              </a:custGeom>
              <a:solidFill>
                <a:srgbClr val="ECF0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3" name="Google Shape;1923;p21"/>
              <p:cNvSpPr/>
              <p:nvPr/>
            </p:nvSpPr>
            <p:spPr>
              <a:xfrm flipH="1">
                <a:off x="7129015" y="1451221"/>
                <a:ext cx="25145" cy="78663"/>
              </a:xfrm>
              <a:custGeom>
                <a:rect b="b" l="l" r="r" t="t"/>
                <a:pathLst>
                  <a:path extrusionOk="0" h="1339" w="428">
                    <a:moveTo>
                      <a:pt x="24" y="1"/>
                    </a:moveTo>
                    <a:cubicBezTo>
                      <a:pt x="10" y="1"/>
                      <a:pt x="0" y="24"/>
                      <a:pt x="13" y="38"/>
                    </a:cubicBezTo>
                    <a:cubicBezTo>
                      <a:pt x="181" y="147"/>
                      <a:pt x="270" y="332"/>
                      <a:pt x="321" y="519"/>
                    </a:cubicBezTo>
                    <a:cubicBezTo>
                      <a:pt x="386" y="779"/>
                      <a:pt x="386" y="1056"/>
                      <a:pt x="372" y="1322"/>
                    </a:cubicBezTo>
                    <a:cubicBezTo>
                      <a:pt x="372" y="1335"/>
                      <a:pt x="379" y="1339"/>
                      <a:pt x="389" y="1339"/>
                    </a:cubicBezTo>
                    <a:cubicBezTo>
                      <a:pt x="399" y="1339"/>
                      <a:pt x="410" y="1335"/>
                      <a:pt x="410" y="1322"/>
                    </a:cubicBezTo>
                    <a:cubicBezTo>
                      <a:pt x="427" y="1042"/>
                      <a:pt x="423" y="749"/>
                      <a:pt x="349" y="475"/>
                    </a:cubicBezTo>
                    <a:cubicBezTo>
                      <a:pt x="294" y="291"/>
                      <a:pt x="198" y="114"/>
                      <a:pt x="34" y="4"/>
                    </a:cubicBezTo>
                    <a:cubicBezTo>
                      <a:pt x="31" y="1"/>
                      <a:pt x="27" y="1"/>
                      <a:pt x="24" y="1"/>
                    </a:cubicBezTo>
                    <a:close/>
                  </a:path>
                </a:pathLst>
              </a:custGeom>
              <a:solidFill>
                <a:srgbClr val="EBDED2"/>
              </a:solidFill>
              <a:ln cap="flat" cmpd="sng" w="9525">
                <a:solidFill>
                  <a:srgbClr val="F4E9D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4" name="Google Shape;1924;p21"/>
              <p:cNvSpPr/>
              <p:nvPr/>
            </p:nvSpPr>
            <p:spPr>
              <a:xfrm flipH="1">
                <a:off x="7127429" y="1563959"/>
                <a:ext cx="2879" cy="2291"/>
              </a:xfrm>
              <a:custGeom>
                <a:rect b="b" l="l" r="r" t="t"/>
                <a:pathLst>
                  <a:path extrusionOk="0" h="39" w="49">
                    <a:moveTo>
                      <a:pt x="24" y="0"/>
                    </a:moveTo>
                    <a:cubicBezTo>
                      <a:pt x="1" y="0"/>
                      <a:pt x="1" y="38"/>
                      <a:pt x="24" y="38"/>
                    </a:cubicBezTo>
                    <a:cubicBezTo>
                      <a:pt x="48" y="38"/>
                      <a:pt x="48" y="0"/>
                      <a:pt x="24" y="0"/>
                    </a:cubicBezTo>
                    <a:close/>
                  </a:path>
                </a:pathLst>
              </a:custGeom>
              <a:solidFill>
                <a:srgbClr val="EBDE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5" name="Google Shape;1925;p21"/>
              <p:cNvSpPr/>
              <p:nvPr/>
            </p:nvSpPr>
            <p:spPr>
              <a:xfrm flipH="1">
                <a:off x="7577852" y="1566133"/>
                <a:ext cx="160916" cy="47997"/>
              </a:xfrm>
              <a:custGeom>
                <a:rect b="b" l="l" r="r" t="t"/>
                <a:pathLst>
                  <a:path extrusionOk="0" h="817" w="2739">
                    <a:moveTo>
                      <a:pt x="509" y="1"/>
                    </a:moveTo>
                    <a:cubicBezTo>
                      <a:pt x="347" y="1"/>
                      <a:pt x="177" y="12"/>
                      <a:pt x="1" y="38"/>
                    </a:cubicBezTo>
                    <a:lnTo>
                      <a:pt x="130" y="598"/>
                    </a:lnTo>
                    <a:cubicBezTo>
                      <a:pt x="130" y="598"/>
                      <a:pt x="596" y="409"/>
                      <a:pt x="1237" y="409"/>
                    </a:cubicBezTo>
                    <a:cubicBezTo>
                      <a:pt x="1685" y="409"/>
                      <a:pt x="2219" y="502"/>
                      <a:pt x="2739" y="816"/>
                    </a:cubicBezTo>
                    <a:cubicBezTo>
                      <a:pt x="2739" y="816"/>
                      <a:pt x="1881" y="1"/>
                      <a:pt x="509" y="1"/>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6" name="Google Shape;1926;p21"/>
              <p:cNvSpPr/>
              <p:nvPr/>
            </p:nvSpPr>
            <p:spPr>
              <a:xfrm flipH="1">
                <a:off x="7577844" y="2579666"/>
                <a:ext cx="542732" cy="678122"/>
              </a:xfrm>
              <a:custGeom>
                <a:rect b="b" l="l" r="r" t="t"/>
                <a:pathLst>
                  <a:path extrusionOk="0" h="11543" w="9238">
                    <a:moveTo>
                      <a:pt x="5479" y="1"/>
                    </a:moveTo>
                    <a:cubicBezTo>
                      <a:pt x="3874" y="1"/>
                      <a:pt x="1753" y="995"/>
                      <a:pt x="467" y="3527"/>
                    </a:cubicBezTo>
                    <a:cubicBezTo>
                      <a:pt x="0" y="4446"/>
                      <a:pt x="1045" y="9699"/>
                      <a:pt x="5513" y="11542"/>
                    </a:cubicBezTo>
                    <a:cubicBezTo>
                      <a:pt x="5513" y="11542"/>
                      <a:pt x="8807" y="7761"/>
                      <a:pt x="9238" y="6050"/>
                    </a:cubicBezTo>
                    <a:cubicBezTo>
                      <a:pt x="9238" y="6050"/>
                      <a:pt x="8264" y="3497"/>
                      <a:pt x="7606" y="1175"/>
                    </a:cubicBezTo>
                    <a:cubicBezTo>
                      <a:pt x="7399" y="447"/>
                      <a:pt x="6555" y="1"/>
                      <a:pt x="5479" y="1"/>
                    </a:cubicBezTo>
                    <a:close/>
                  </a:path>
                </a:pathLst>
              </a:custGeom>
              <a:solidFill>
                <a:srgbClr val="FFB3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7" name="Google Shape;1927;p21"/>
              <p:cNvSpPr/>
              <p:nvPr/>
            </p:nvSpPr>
            <p:spPr>
              <a:xfrm flipH="1">
                <a:off x="7588429" y="2885218"/>
                <a:ext cx="86950" cy="66032"/>
              </a:xfrm>
              <a:custGeom>
                <a:rect b="b" l="l" r="r" t="t"/>
                <a:pathLst>
                  <a:path extrusionOk="0" h="1124" w="1480">
                    <a:moveTo>
                      <a:pt x="1458" y="1"/>
                    </a:moveTo>
                    <a:cubicBezTo>
                      <a:pt x="1455" y="1"/>
                      <a:pt x="1453" y="1"/>
                      <a:pt x="1451" y="3"/>
                    </a:cubicBezTo>
                    <a:cubicBezTo>
                      <a:pt x="881" y="228"/>
                      <a:pt x="382" y="610"/>
                      <a:pt x="10" y="1098"/>
                    </a:cubicBezTo>
                    <a:cubicBezTo>
                      <a:pt x="1" y="1110"/>
                      <a:pt x="15" y="1124"/>
                      <a:pt x="29" y="1124"/>
                    </a:cubicBezTo>
                    <a:cubicBezTo>
                      <a:pt x="35" y="1124"/>
                      <a:pt x="41" y="1121"/>
                      <a:pt x="45" y="1115"/>
                    </a:cubicBezTo>
                    <a:cubicBezTo>
                      <a:pt x="410" y="638"/>
                      <a:pt x="902" y="262"/>
                      <a:pt x="1461" y="37"/>
                    </a:cubicBezTo>
                    <a:cubicBezTo>
                      <a:pt x="1479" y="31"/>
                      <a:pt x="1473" y="1"/>
                      <a:pt x="1458" y="1"/>
                    </a:cubicBezTo>
                    <a:close/>
                  </a:path>
                </a:pathLst>
              </a:cu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8" name="Google Shape;1928;p21"/>
              <p:cNvSpPr/>
              <p:nvPr/>
            </p:nvSpPr>
            <p:spPr>
              <a:xfrm flipH="1">
                <a:off x="7626614" y="2821182"/>
                <a:ext cx="168495" cy="80543"/>
              </a:xfrm>
              <a:custGeom>
                <a:rect b="b" l="l" r="r" t="t"/>
                <a:pathLst>
                  <a:path extrusionOk="0" h="1371" w="2868">
                    <a:moveTo>
                      <a:pt x="2847" y="0"/>
                    </a:moveTo>
                    <a:cubicBezTo>
                      <a:pt x="2846" y="0"/>
                      <a:pt x="2845" y="0"/>
                      <a:pt x="2844" y="1"/>
                    </a:cubicBezTo>
                    <a:cubicBezTo>
                      <a:pt x="2021" y="99"/>
                      <a:pt x="1226" y="406"/>
                      <a:pt x="553" y="891"/>
                    </a:cubicBezTo>
                    <a:cubicBezTo>
                      <a:pt x="362" y="1028"/>
                      <a:pt x="181" y="1178"/>
                      <a:pt x="14" y="1338"/>
                    </a:cubicBezTo>
                    <a:cubicBezTo>
                      <a:pt x="1" y="1352"/>
                      <a:pt x="12" y="1371"/>
                      <a:pt x="26" y="1371"/>
                    </a:cubicBezTo>
                    <a:cubicBezTo>
                      <a:pt x="30" y="1371"/>
                      <a:pt x="34" y="1369"/>
                      <a:pt x="38" y="1365"/>
                    </a:cubicBezTo>
                    <a:cubicBezTo>
                      <a:pt x="632" y="799"/>
                      <a:pt x="1363" y="386"/>
                      <a:pt x="2154" y="171"/>
                    </a:cubicBezTo>
                    <a:cubicBezTo>
                      <a:pt x="2379" y="109"/>
                      <a:pt x="2612" y="65"/>
                      <a:pt x="2844" y="37"/>
                    </a:cubicBezTo>
                    <a:cubicBezTo>
                      <a:pt x="2866" y="34"/>
                      <a:pt x="2868" y="0"/>
                      <a:pt x="2847" y="0"/>
                    </a:cubicBezTo>
                    <a:close/>
                  </a:path>
                </a:pathLst>
              </a:cu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9" name="Google Shape;1929;p21"/>
              <p:cNvSpPr/>
              <p:nvPr/>
            </p:nvSpPr>
            <p:spPr>
              <a:xfrm flipH="1">
                <a:off x="7660041" y="2739345"/>
                <a:ext cx="189998" cy="33545"/>
              </a:xfrm>
              <a:custGeom>
                <a:rect b="b" l="l" r="r" t="t"/>
                <a:pathLst>
                  <a:path extrusionOk="0" h="571" w="3234">
                    <a:moveTo>
                      <a:pt x="2194" y="0"/>
                    </a:moveTo>
                    <a:cubicBezTo>
                      <a:pt x="1682" y="0"/>
                      <a:pt x="1169" y="84"/>
                      <a:pt x="683" y="250"/>
                    </a:cubicBezTo>
                    <a:cubicBezTo>
                      <a:pt x="454" y="328"/>
                      <a:pt x="232" y="423"/>
                      <a:pt x="20" y="537"/>
                    </a:cubicBezTo>
                    <a:cubicBezTo>
                      <a:pt x="0" y="545"/>
                      <a:pt x="11" y="570"/>
                      <a:pt x="27" y="570"/>
                    </a:cubicBezTo>
                    <a:cubicBezTo>
                      <a:pt x="31" y="570"/>
                      <a:pt x="34" y="569"/>
                      <a:pt x="37" y="567"/>
                    </a:cubicBezTo>
                    <a:cubicBezTo>
                      <a:pt x="705" y="218"/>
                      <a:pt x="1453" y="36"/>
                      <a:pt x="2203" y="36"/>
                    </a:cubicBezTo>
                    <a:cubicBezTo>
                      <a:pt x="2297" y="36"/>
                      <a:pt x="2391" y="39"/>
                      <a:pt x="2485" y="45"/>
                    </a:cubicBezTo>
                    <a:cubicBezTo>
                      <a:pt x="2728" y="62"/>
                      <a:pt x="2966" y="96"/>
                      <a:pt x="3205" y="151"/>
                    </a:cubicBezTo>
                    <a:cubicBezTo>
                      <a:pt x="3207" y="151"/>
                      <a:pt x="3209" y="151"/>
                      <a:pt x="3210" y="151"/>
                    </a:cubicBezTo>
                    <a:cubicBezTo>
                      <a:pt x="3227" y="151"/>
                      <a:pt x="3234" y="119"/>
                      <a:pt x="3212" y="113"/>
                    </a:cubicBezTo>
                    <a:cubicBezTo>
                      <a:pt x="2878" y="38"/>
                      <a:pt x="2536" y="0"/>
                      <a:pt x="2194" y="0"/>
                    </a:cubicBezTo>
                    <a:close/>
                  </a:path>
                </a:pathLst>
              </a:cu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0" name="Google Shape;1930;p21"/>
              <p:cNvSpPr/>
              <p:nvPr/>
            </p:nvSpPr>
            <p:spPr>
              <a:xfrm flipH="1">
                <a:off x="7679780" y="2668142"/>
                <a:ext cx="199398" cy="26260"/>
              </a:xfrm>
              <a:custGeom>
                <a:rect b="b" l="l" r="r" t="t"/>
                <a:pathLst>
                  <a:path extrusionOk="0" h="447" w="3394">
                    <a:moveTo>
                      <a:pt x="1774" y="1"/>
                    </a:moveTo>
                    <a:cubicBezTo>
                      <a:pt x="1405" y="1"/>
                      <a:pt x="1037" y="38"/>
                      <a:pt x="677" y="140"/>
                    </a:cubicBezTo>
                    <a:cubicBezTo>
                      <a:pt x="448" y="202"/>
                      <a:pt x="226" y="294"/>
                      <a:pt x="21" y="410"/>
                    </a:cubicBezTo>
                    <a:cubicBezTo>
                      <a:pt x="1" y="419"/>
                      <a:pt x="13" y="446"/>
                      <a:pt x="30" y="446"/>
                    </a:cubicBezTo>
                    <a:cubicBezTo>
                      <a:pt x="33" y="446"/>
                      <a:pt x="36" y="446"/>
                      <a:pt x="38" y="444"/>
                    </a:cubicBezTo>
                    <a:cubicBezTo>
                      <a:pt x="573" y="139"/>
                      <a:pt x="1177" y="40"/>
                      <a:pt x="1782" y="40"/>
                    </a:cubicBezTo>
                    <a:cubicBezTo>
                      <a:pt x="2042" y="40"/>
                      <a:pt x="2302" y="58"/>
                      <a:pt x="2558" y="86"/>
                    </a:cubicBezTo>
                    <a:cubicBezTo>
                      <a:pt x="2827" y="117"/>
                      <a:pt x="3093" y="154"/>
                      <a:pt x="3360" y="195"/>
                    </a:cubicBezTo>
                    <a:cubicBezTo>
                      <a:pt x="3361" y="195"/>
                      <a:pt x="3362" y="195"/>
                      <a:pt x="3363" y="195"/>
                    </a:cubicBezTo>
                    <a:cubicBezTo>
                      <a:pt x="3384" y="195"/>
                      <a:pt x="3393" y="161"/>
                      <a:pt x="3370" y="158"/>
                    </a:cubicBezTo>
                    <a:cubicBezTo>
                      <a:pt x="2844" y="79"/>
                      <a:pt x="2307" y="1"/>
                      <a:pt x="1774" y="1"/>
                    </a:cubicBezTo>
                    <a:close/>
                  </a:path>
                </a:pathLst>
              </a:cu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1" name="Google Shape;1931;p21"/>
              <p:cNvSpPr/>
              <p:nvPr/>
            </p:nvSpPr>
            <p:spPr>
              <a:xfrm flipH="1">
                <a:off x="7002287" y="3070394"/>
                <a:ext cx="342982" cy="1161614"/>
              </a:xfrm>
              <a:custGeom>
                <a:rect b="b" l="l" r="r" t="t"/>
                <a:pathLst>
                  <a:path extrusionOk="0" h="19773" w="5838">
                    <a:moveTo>
                      <a:pt x="5051" y="0"/>
                    </a:moveTo>
                    <a:cubicBezTo>
                      <a:pt x="4371" y="0"/>
                      <a:pt x="3066" y="826"/>
                      <a:pt x="1915" y="2497"/>
                    </a:cubicBezTo>
                    <a:cubicBezTo>
                      <a:pt x="0" y="5278"/>
                      <a:pt x="583" y="14427"/>
                      <a:pt x="1297" y="16240"/>
                    </a:cubicBezTo>
                    <a:cubicBezTo>
                      <a:pt x="2160" y="18438"/>
                      <a:pt x="58" y="19585"/>
                      <a:pt x="58" y="19585"/>
                    </a:cubicBezTo>
                    <a:lnTo>
                      <a:pt x="348" y="19773"/>
                    </a:lnTo>
                    <a:lnTo>
                      <a:pt x="809" y="19308"/>
                    </a:lnTo>
                    <a:cubicBezTo>
                      <a:pt x="809" y="19308"/>
                      <a:pt x="2124" y="18097"/>
                      <a:pt x="1997" y="16984"/>
                    </a:cubicBezTo>
                    <a:cubicBezTo>
                      <a:pt x="1874" y="15872"/>
                      <a:pt x="1710" y="6501"/>
                      <a:pt x="2410" y="4108"/>
                    </a:cubicBezTo>
                    <a:cubicBezTo>
                      <a:pt x="3113" y="1711"/>
                      <a:pt x="5837" y="640"/>
                      <a:pt x="5424" y="145"/>
                    </a:cubicBezTo>
                    <a:cubicBezTo>
                      <a:pt x="5344" y="48"/>
                      <a:pt x="5216" y="0"/>
                      <a:pt x="5051" y="0"/>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2" name="Google Shape;1932;p21"/>
              <p:cNvSpPr/>
              <p:nvPr/>
            </p:nvSpPr>
            <p:spPr>
              <a:xfrm flipH="1">
                <a:off x="7513699" y="4116768"/>
                <a:ext cx="119791" cy="120726"/>
              </a:xfrm>
              <a:custGeom>
                <a:rect b="b" l="l" r="r" t="t"/>
                <a:pathLst>
                  <a:path extrusionOk="0" h="2055" w="2039">
                    <a:moveTo>
                      <a:pt x="603" y="1"/>
                    </a:moveTo>
                    <a:cubicBezTo>
                      <a:pt x="565" y="1"/>
                      <a:pt x="529" y="11"/>
                      <a:pt x="496" y="33"/>
                    </a:cubicBezTo>
                    <a:cubicBezTo>
                      <a:pt x="0" y="364"/>
                      <a:pt x="1527" y="1768"/>
                      <a:pt x="1670" y="2054"/>
                    </a:cubicBezTo>
                    <a:lnTo>
                      <a:pt x="2039" y="2000"/>
                    </a:lnTo>
                    <a:cubicBezTo>
                      <a:pt x="2039" y="2000"/>
                      <a:pt x="1127" y="1"/>
                      <a:pt x="603" y="1"/>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3" name="Google Shape;1933;p21"/>
              <p:cNvSpPr/>
              <p:nvPr/>
            </p:nvSpPr>
            <p:spPr>
              <a:xfrm flipH="1">
                <a:off x="7459535" y="4148845"/>
                <a:ext cx="48821" cy="83186"/>
              </a:xfrm>
              <a:custGeom>
                <a:rect b="b" l="l" r="r" t="t"/>
                <a:pathLst>
                  <a:path extrusionOk="0" h="1416" w="831">
                    <a:moveTo>
                      <a:pt x="312" y="1"/>
                    </a:moveTo>
                    <a:cubicBezTo>
                      <a:pt x="301" y="1"/>
                      <a:pt x="289" y="3"/>
                      <a:pt x="277" y="9"/>
                    </a:cubicBezTo>
                    <a:cubicBezTo>
                      <a:pt x="0" y="149"/>
                      <a:pt x="506" y="1416"/>
                      <a:pt x="506" y="1416"/>
                    </a:cubicBezTo>
                    <a:lnTo>
                      <a:pt x="830" y="1416"/>
                    </a:lnTo>
                    <a:cubicBezTo>
                      <a:pt x="830" y="1416"/>
                      <a:pt x="576" y="1"/>
                      <a:pt x="312" y="1"/>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4" name="Google Shape;1934;p21"/>
              <p:cNvSpPr/>
              <p:nvPr/>
            </p:nvSpPr>
            <p:spPr>
              <a:xfrm flipH="1">
                <a:off x="7112976" y="4158186"/>
                <a:ext cx="63685" cy="89707"/>
              </a:xfrm>
              <a:custGeom>
                <a:rect b="b" l="l" r="r" t="t"/>
                <a:pathLst>
                  <a:path extrusionOk="0" h="1527" w="1084">
                    <a:moveTo>
                      <a:pt x="795" y="0"/>
                    </a:moveTo>
                    <a:cubicBezTo>
                      <a:pt x="791" y="0"/>
                      <a:pt x="787" y="0"/>
                      <a:pt x="782" y="1"/>
                    </a:cubicBezTo>
                    <a:cubicBezTo>
                      <a:pt x="458" y="48"/>
                      <a:pt x="1" y="1445"/>
                      <a:pt x="1" y="1445"/>
                    </a:cubicBezTo>
                    <a:lnTo>
                      <a:pt x="390" y="1526"/>
                    </a:lnTo>
                    <a:cubicBezTo>
                      <a:pt x="390" y="1526"/>
                      <a:pt x="1084" y="0"/>
                      <a:pt x="795" y="0"/>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5" name="Google Shape;1935;p21"/>
              <p:cNvSpPr/>
              <p:nvPr/>
            </p:nvSpPr>
            <p:spPr>
              <a:xfrm flipH="1">
                <a:off x="7062452" y="4203481"/>
                <a:ext cx="70265" cy="44002"/>
              </a:xfrm>
              <a:custGeom>
                <a:rect b="b" l="l" r="r" t="t"/>
                <a:pathLst>
                  <a:path extrusionOk="0" h="749" w="1196">
                    <a:moveTo>
                      <a:pt x="672" y="1"/>
                    </a:moveTo>
                    <a:cubicBezTo>
                      <a:pt x="303" y="1"/>
                      <a:pt x="1" y="660"/>
                      <a:pt x="1" y="660"/>
                    </a:cubicBezTo>
                    <a:lnTo>
                      <a:pt x="267" y="749"/>
                    </a:lnTo>
                    <a:cubicBezTo>
                      <a:pt x="267" y="749"/>
                      <a:pt x="1195" y="179"/>
                      <a:pt x="782" y="21"/>
                    </a:cubicBezTo>
                    <a:cubicBezTo>
                      <a:pt x="745" y="7"/>
                      <a:pt x="708" y="1"/>
                      <a:pt x="672" y="1"/>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6" name="Google Shape;1936;p21"/>
              <p:cNvSpPr/>
              <p:nvPr/>
            </p:nvSpPr>
            <p:spPr>
              <a:xfrm flipH="1">
                <a:off x="7655107" y="2451300"/>
                <a:ext cx="142821" cy="26436"/>
              </a:xfrm>
              <a:custGeom>
                <a:rect b="b" l="l" r="r" t="t"/>
                <a:pathLst>
                  <a:path extrusionOk="0" h="450" w="2431">
                    <a:moveTo>
                      <a:pt x="990" y="1"/>
                    </a:moveTo>
                    <a:cubicBezTo>
                      <a:pt x="660" y="1"/>
                      <a:pt x="330" y="62"/>
                      <a:pt x="21" y="186"/>
                    </a:cubicBezTo>
                    <a:cubicBezTo>
                      <a:pt x="0" y="195"/>
                      <a:pt x="5" y="228"/>
                      <a:pt x="23" y="228"/>
                    </a:cubicBezTo>
                    <a:cubicBezTo>
                      <a:pt x="26" y="228"/>
                      <a:pt x="28" y="228"/>
                      <a:pt x="31" y="227"/>
                    </a:cubicBezTo>
                    <a:cubicBezTo>
                      <a:pt x="337" y="104"/>
                      <a:pt x="665" y="43"/>
                      <a:pt x="992" y="43"/>
                    </a:cubicBezTo>
                    <a:cubicBezTo>
                      <a:pt x="1482" y="43"/>
                      <a:pt x="1972" y="179"/>
                      <a:pt x="2390" y="445"/>
                    </a:cubicBezTo>
                    <a:cubicBezTo>
                      <a:pt x="2394" y="448"/>
                      <a:pt x="2398" y="450"/>
                      <a:pt x="2402" y="450"/>
                    </a:cubicBezTo>
                    <a:cubicBezTo>
                      <a:pt x="2420" y="450"/>
                      <a:pt x="2430" y="422"/>
                      <a:pt x="2410" y="411"/>
                    </a:cubicBezTo>
                    <a:cubicBezTo>
                      <a:pt x="1987" y="140"/>
                      <a:pt x="1489" y="1"/>
                      <a:pt x="990" y="1"/>
                    </a:cubicBezTo>
                    <a:close/>
                  </a:path>
                </a:pathLst>
              </a:custGeom>
              <a:solidFill>
                <a:srgbClr val="DB833A"/>
              </a:solidFill>
              <a:ln cap="flat" cmpd="sng" w="9525">
                <a:solidFill>
                  <a:srgbClr val="D166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7" name="Google Shape;1937;p21"/>
              <p:cNvSpPr/>
              <p:nvPr/>
            </p:nvSpPr>
            <p:spPr>
              <a:xfrm flipH="1">
                <a:off x="7650701" y="2501765"/>
                <a:ext cx="129602" cy="52697"/>
              </a:xfrm>
              <a:custGeom>
                <a:rect b="b" l="l" r="r" t="t"/>
                <a:pathLst>
                  <a:path extrusionOk="0" h="897" w="2206">
                    <a:moveTo>
                      <a:pt x="212" y="1"/>
                    </a:moveTo>
                    <a:cubicBezTo>
                      <a:pt x="151" y="1"/>
                      <a:pt x="90" y="4"/>
                      <a:pt x="28" y="10"/>
                    </a:cubicBezTo>
                    <a:cubicBezTo>
                      <a:pt x="2" y="13"/>
                      <a:pt x="1" y="51"/>
                      <a:pt x="25" y="51"/>
                    </a:cubicBezTo>
                    <a:cubicBezTo>
                      <a:pt x="26" y="51"/>
                      <a:pt x="27" y="51"/>
                      <a:pt x="28" y="51"/>
                    </a:cubicBezTo>
                    <a:cubicBezTo>
                      <a:pt x="90" y="45"/>
                      <a:pt x="150" y="42"/>
                      <a:pt x="210" y="42"/>
                    </a:cubicBezTo>
                    <a:cubicBezTo>
                      <a:pt x="943" y="42"/>
                      <a:pt x="1584" y="483"/>
                      <a:pt x="2165" y="894"/>
                    </a:cubicBezTo>
                    <a:cubicBezTo>
                      <a:pt x="2169" y="896"/>
                      <a:pt x="2172" y="897"/>
                      <a:pt x="2176" y="897"/>
                    </a:cubicBezTo>
                    <a:cubicBezTo>
                      <a:pt x="2194" y="897"/>
                      <a:pt x="2206" y="871"/>
                      <a:pt x="2185" y="856"/>
                    </a:cubicBezTo>
                    <a:cubicBezTo>
                      <a:pt x="1602" y="443"/>
                      <a:pt x="951" y="1"/>
                      <a:pt x="212" y="1"/>
                    </a:cubicBezTo>
                    <a:close/>
                  </a:path>
                </a:pathLst>
              </a:custGeom>
              <a:solidFill>
                <a:srgbClr val="DB833A"/>
              </a:solidFill>
              <a:ln cap="flat" cmpd="sng" w="9525">
                <a:solidFill>
                  <a:srgbClr val="D166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8" name="Google Shape;1938;p21"/>
              <p:cNvSpPr/>
              <p:nvPr/>
            </p:nvSpPr>
            <p:spPr>
              <a:xfrm flipH="1">
                <a:off x="6813170" y="4213586"/>
                <a:ext cx="583035" cy="415169"/>
              </a:xfrm>
              <a:custGeom>
                <a:rect b="b" l="l" r="r" t="t"/>
                <a:pathLst>
                  <a:path extrusionOk="0" h="7067" w="9924">
                    <a:moveTo>
                      <a:pt x="812" y="0"/>
                    </a:moveTo>
                    <a:lnTo>
                      <a:pt x="0" y="7066"/>
                    </a:lnTo>
                    <a:lnTo>
                      <a:pt x="8230" y="7066"/>
                    </a:lnTo>
                    <a:cubicBezTo>
                      <a:pt x="8961" y="7066"/>
                      <a:pt x="9923" y="5987"/>
                      <a:pt x="8230" y="4557"/>
                    </a:cubicBezTo>
                    <a:cubicBezTo>
                      <a:pt x="7556" y="3987"/>
                      <a:pt x="6835" y="3830"/>
                      <a:pt x="6205" y="3830"/>
                    </a:cubicBezTo>
                    <a:cubicBezTo>
                      <a:pt x="5425" y="3830"/>
                      <a:pt x="4782" y="4072"/>
                      <a:pt x="4538" y="4072"/>
                    </a:cubicBezTo>
                    <a:cubicBezTo>
                      <a:pt x="4484" y="4072"/>
                      <a:pt x="4450" y="4060"/>
                      <a:pt x="4437" y="4032"/>
                    </a:cubicBezTo>
                    <a:cubicBezTo>
                      <a:pt x="4318" y="3769"/>
                      <a:pt x="5260" y="372"/>
                      <a:pt x="5260" y="372"/>
                    </a:cubicBezTo>
                    <a:cubicBezTo>
                      <a:pt x="5260" y="372"/>
                      <a:pt x="5185" y="348"/>
                      <a:pt x="3205" y="263"/>
                    </a:cubicBezTo>
                    <a:cubicBezTo>
                      <a:pt x="1225" y="181"/>
                      <a:pt x="812" y="0"/>
                      <a:pt x="812" y="0"/>
                    </a:cubicBezTo>
                    <a:close/>
                  </a:path>
                </a:pathLst>
              </a:custGeom>
              <a:solidFill>
                <a:srgbClr val="FF9E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9" name="Google Shape;1939;p21"/>
              <p:cNvSpPr/>
              <p:nvPr/>
            </p:nvSpPr>
            <p:spPr>
              <a:xfrm flipH="1">
                <a:off x="7148127" y="4203475"/>
                <a:ext cx="282823" cy="440256"/>
              </a:xfrm>
              <a:custGeom>
                <a:rect b="b" l="l" r="r" t="t"/>
                <a:pathLst>
                  <a:path extrusionOk="0" h="7715" w="4814">
                    <a:moveTo>
                      <a:pt x="355" y="1"/>
                    </a:moveTo>
                    <a:lnTo>
                      <a:pt x="0" y="7715"/>
                    </a:lnTo>
                    <a:lnTo>
                      <a:pt x="4813" y="7193"/>
                    </a:lnTo>
                    <a:cubicBezTo>
                      <a:pt x="4813" y="7193"/>
                      <a:pt x="2208" y="6145"/>
                      <a:pt x="2397" y="4888"/>
                    </a:cubicBezTo>
                    <a:cubicBezTo>
                      <a:pt x="2584" y="3633"/>
                      <a:pt x="2696" y="369"/>
                      <a:pt x="2696" y="369"/>
                    </a:cubicBezTo>
                    <a:lnTo>
                      <a:pt x="355" y="1"/>
                    </a:lnTo>
                    <a:close/>
                  </a:path>
                </a:pathLst>
              </a:custGeom>
              <a:solidFill>
                <a:srgbClr val="DB83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0" name="Google Shape;1940;p21"/>
              <p:cNvSpPr/>
              <p:nvPr/>
            </p:nvSpPr>
            <p:spPr>
              <a:xfrm flipH="1">
                <a:off x="7124084" y="4450816"/>
                <a:ext cx="97877" cy="43532"/>
              </a:xfrm>
              <a:custGeom>
                <a:rect b="b" l="l" r="r" t="t"/>
                <a:pathLst>
                  <a:path extrusionOk="0" h="741" w="1666">
                    <a:moveTo>
                      <a:pt x="1281" y="1"/>
                    </a:moveTo>
                    <a:cubicBezTo>
                      <a:pt x="1017" y="1"/>
                      <a:pt x="664" y="44"/>
                      <a:pt x="378" y="230"/>
                    </a:cubicBezTo>
                    <a:cubicBezTo>
                      <a:pt x="0" y="475"/>
                      <a:pt x="171" y="740"/>
                      <a:pt x="422" y="740"/>
                    </a:cubicBezTo>
                    <a:cubicBezTo>
                      <a:pt x="525" y="740"/>
                      <a:pt x="640" y="696"/>
                      <a:pt x="737" y="588"/>
                    </a:cubicBezTo>
                    <a:cubicBezTo>
                      <a:pt x="1068" y="216"/>
                      <a:pt x="1666" y="32"/>
                      <a:pt x="1666" y="32"/>
                    </a:cubicBezTo>
                    <a:cubicBezTo>
                      <a:pt x="1666" y="32"/>
                      <a:pt x="1505" y="1"/>
                      <a:pt x="1281" y="1"/>
                    </a:cubicBezTo>
                    <a:close/>
                  </a:path>
                </a:pathLst>
              </a:custGeom>
              <a:solidFill>
                <a:srgbClr val="DB83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1" name="Google Shape;1941;p21"/>
              <p:cNvSpPr/>
              <p:nvPr/>
            </p:nvSpPr>
            <p:spPr>
              <a:xfrm flipH="1">
                <a:off x="7313765" y="4212117"/>
                <a:ext cx="680736" cy="426272"/>
              </a:xfrm>
              <a:custGeom>
                <a:rect b="b" l="l" r="r" t="t"/>
                <a:pathLst>
                  <a:path extrusionOk="0" h="7256" w="11587">
                    <a:moveTo>
                      <a:pt x="4977" y="1"/>
                    </a:moveTo>
                    <a:cubicBezTo>
                      <a:pt x="4694" y="1"/>
                      <a:pt x="5653" y="2591"/>
                      <a:pt x="5565" y="3473"/>
                    </a:cubicBezTo>
                    <a:cubicBezTo>
                      <a:pt x="5538" y="3755"/>
                      <a:pt x="5349" y="3848"/>
                      <a:pt x="5043" y="3848"/>
                    </a:cubicBezTo>
                    <a:cubicBezTo>
                      <a:pt x="4465" y="3848"/>
                      <a:pt x="3468" y="3517"/>
                      <a:pt x="2358" y="3517"/>
                    </a:cubicBezTo>
                    <a:cubicBezTo>
                      <a:pt x="2205" y="3517"/>
                      <a:pt x="2049" y="3523"/>
                      <a:pt x="1892" y="3537"/>
                    </a:cubicBezTo>
                    <a:cubicBezTo>
                      <a:pt x="1" y="3712"/>
                      <a:pt x="673" y="7255"/>
                      <a:pt x="1285" y="7255"/>
                    </a:cubicBezTo>
                    <a:lnTo>
                      <a:pt x="10259" y="7255"/>
                    </a:lnTo>
                    <a:cubicBezTo>
                      <a:pt x="11587" y="7255"/>
                      <a:pt x="11382" y="1407"/>
                      <a:pt x="11399" y="397"/>
                    </a:cubicBezTo>
                    <a:cubicBezTo>
                      <a:pt x="11404" y="100"/>
                      <a:pt x="11216" y="16"/>
                      <a:pt x="10831" y="16"/>
                    </a:cubicBezTo>
                    <a:cubicBezTo>
                      <a:pt x="10341" y="16"/>
                      <a:pt x="9530" y="151"/>
                      <a:pt x="8385" y="151"/>
                    </a:cubicBezTo>
                    <a:cubicBezTo>
                      <a:pt x="6593" y="151"/>
                      <a:pt x="5392" y="66"/>
                      <a:pt x="4985" y="1"/>
                    </a:cubicBezTo>
                    <a:cubicBezTo>
                      <a:pt x="4982" y="1"/>
                      <a:pt x="4979" y="1"/>
                      <a:pt x="4977" y="1"/>
                    </a:cubicBezTo>
                    <a:close/>
                  </a:path>
                </a:pathLst>
              </a:custGeom>
              <a:solidFill>
                <a:srgbClr val="FF9E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2" name="Google Shape;1942;p21"/>
              <p:cNvSpPr/>
              <p:nvPr/>
            </p:nvSpPr>
            <p:spPr>
              <a:xfrm flipH="1">
                <a:off x="7513695" y="4171167"/>
                <a:ext cx="305676" cy="308894"/>
              </a:xfrm>
              <a:custGeom>
                <a:rect b="b" l="l" r="r" t="t"/>
                <a:pathLst>
                  <a:path extrusionOk="0" h="5258" w="5203">
                    <a:moveTo>
                      <a:pt x="1634" y="1"/>
                    </a:moveTo>
                    <a:cubicBezTo>
                      <a:pt x="1" y="1"/>
                      <a:pt x="1116" y="4476"/>
                      <a:pt x="1116" y="4476"/>
                    </a:cubicBezTo>
                    <a:cubicBezTo>
                      <a:pt x="2891" y="4595"/>
                      <a:pt x="4434" y="5258"/>
                      <a:pt x="4910" y="5258"/>
                    </a:cubicBezTo>
                    <a:cubicBezTo>
                      <a:pt x="5068" y="5258"/>
                      <a:pt x="5108" y="5185"/>
                      <a:pt x="5001" y="4995"/>
                    </a:cubicBezTo>
                    <a:cubicBezTo>
                      <a:pt x="4574" y="4234"/>
                      <a:pt x="5203" y="391"/>
                      <a:pt x="5203" y="391"/>
                    </a:cubicBezTo>
                    <a:cubicBezTo>
                      <a:pt x="5203" y="391"/>
                      <a:pt x="3359" y="73"/>
                      <a:pt x="1673" y="2"/>
                    </a:cubicBezTo>
                    <a:cubicBezTo>
                      <a:pt x="1660" y="1"/>
                      <a:pt x="1647" y="1"/>
                      <a:pt x="1634" y="1"/>
                    </a:cubicBezTo>
                    <a:close/>
                  </a:path>
                </a:pathLst>
              </a:custGeom>
              <a:solidFill>
                <a:srgbClr val="DB83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3" name="Google Shape;1943;p21"/>
              <p:cNvSpPr/>
              <p:nvPr/>
            </p:nvSpPr>
            <p:spPr>
              <a:xfrm flipH="1">
                <a:off x="7816078" y="4414975"/>
                <a:ext cx="213547" cy="236401"/>
              </a:xfrm>
              <a:custGeom>
                <a:rect b="b" l="l" r="r" t="t"/>
                <a:pathLst>
                  <a:path extrusionOk="0" h="4516" w="3635">
                    <a:moveTo>
                      <a:pt x="2699" y="0"/>
                    </a:moveTo>
                    <a:cubicBezTo>
                      <a:pt x="0" y="0"/>
                      <a:pt x="837" y="3256"/>
                      <a:pt x="1090" y="4052"/>
                    </a:cubicBezTo>
                    <a:cubicBezTo>
                      <a:pt x="1205" y="4410"/>
                      <a:pt x="1546" y="4516"/>
                      <a:pt x="1908" y="4516"/>
                    </a:cubicBezTo>
                    <a:cubicBezTo>
                      <a:pt x="2432" y="4516"/>
                      <a:pt x="3002" y="4295"/>
                      <a:pt x="3002" y="4295"/>
                    </a:cubicBezTo>
                    <a:cubicBezTo>
                      <a:pt x="3002" y="4295"/>
                      <a:pt x="2599" y="3298"/>
                      <a:pt x="2825" y="2069"/>
                    </a:cubicBezTo>
                    <a:cubicBezTo>
                      <a:pt x="3035" y="942"/>
                      <a:pt x="3468" y="199"/>
                      <a:pt x="3536" y="87"/>
                    </a:cubicBezTo>
                    <a:lnTo>
                      <a:pt x="3536" y="87"/>
                    </a:lnTo>
                    <a:cubicBezTo>
                      <a:pt x="3568" y="93"/>
                      <a:pt x="3601" y="100"/>
                      <a:pt x="3634" y="107"/>
                    </a:cubicBezTo>
                    <a:lnTo>
                      <a:pt x="3545" y="72"/>
                    </a:lnTo>
                    <a:cubicBezTo>
                      <a:pt x="3545" y="72"/>
                      <a:pt x="3542" y="77"/>
                      <a:pt x="3536" y="87"/>
                    </a:cubicBezTo>
                    <a:lnTo>
                      <a:pt x="3536" y="87"/>
                    </a:lnTo>
                    <a:cubicBezTo>
                      <a:pt x="3225" y="28"/>
                      <a:pt x="2947" y="0"/>
                      <a:pt x="2699" y="0"/>
                    </a:cubicBezTo>
                    <a:close/>
                  </a:path>
                </a:pathLst>
              </a:custGeom>
              <a:solidFill>
                <a:srgbClr val="DB83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p21"/>
              <p:cNvSpPr/>
              <p:nvPr/>
            </p:nvSpPr>
            <p:spPr>
              <a:xfrm flipH="1">
                <a:off x="7567278" y="4314634"/>
                <a:ext cx="146229" cy="8577"/>
              </a:xfrm>
              <a:custGeom>
                <a:rect b="b" l="l" r="r" t="t"/>
                <a:pathLst>
                  <a:path extrusionOk="0" h="146" w="2489">
                    <a:moveTo>
                      <a:pt x="854" y="0"/>
                    </a:moveTo>
                    <a:cubicBezTo>
                      <a:pt x="577" y="0"/>
                      <a:pt x="301" y="3"/>
                      <a:pt x="24" y="7"/>
                    </a:cubicBezTo>
                    <a:cubicBezTo>
                      <a:pt x="1" y="7"/>
                      <a:pt x="1" y="48"/>
                      <a:pt x="24" y="48"/>
                    </a:cubicBezTo>
                    <a:cubicBezTo>
                      <a:pt x="280" y="44"/>
                      <a:pt x="534" y="41"/>
                      <a:pt x="787" y="41"/>
                    </a:cubicBezTo>
                    <a:cubicBezTo>
                      <a:pt x="944" y="41"/>
                      <a:pt x="1100" y="42"/>
                      <a:pt x="1257" y="45"/>
                    </a:cubicBezTo>
                    <a:cubicBezTo>
                      <a:pt x="1461" y="45"/>
                      <a:pt x="1666" y="48"/>
                      <a:pt x="1868" y="55"/>
                    </a:cubicBezTo>
                    <a:cubicBezTo>
                      <a:pt x="1967" y="55"/>
                      <a:pt x="2066" y="59"/>
                      <a:pt x="2165" y="62"/>
                    </a:cubicBezTo>
                    <a:cubicBezTo>
                      <a:pt x="2257" y="65"/>
                      <a:pt x="2383" y="51"/>
                      <a:pt x="2445" y="137"/>
                    </a:cubicBezTo>
                    <a:cubicBezTo>
                      <a:pt x="2449" y="143"/>
                      <a:pt x="2454" y="145"/>
                      <a:pt x="2460" y="145"/>
                    </a:cubicBezTo>
                    <a:cubicBezTo>
                      <a:pt x="2474" y="145"/>
                      <a:pt x="2489" y="131"/>
                      <a:pt x="2479" y="116"/>
                    </a:cubicBezTo>
                    <a:cubicBezTo>
                      <a:pt x="2441" y="62"/>
                      <a:pt x="2386" y="42"/>
                      <a:pt x="2325" y="31"/>
                    </a:cubicBezTo>
                    <a:cubicBezTo>
                      <a:pt x="2230" y="14"/>
                      <a:pt x="2127" y="21"/>
                      <a:pt x="2032" y="18"/>
                    </a:cubicBezTo>
                    <a:cubicBezTo>
                      <a:pt x="1810" y="10"/>
                      <a:pt x="1588" y="7"/>
                      <a:pt x="1366" y="4"/>
                    </a:cubicBezTo>
                    <a:cubicBezTo>
                      <a:pt x="1195" y="1"/>
                      <a:pt x="1025" y="0"/>
                      <a:pt x="854" y="0"/>
                    </a:cubicBezTo>
                    <a:close/>
                  </a:path>
                </a:pathLst>
              </a:custGeom>
              <a:solidFill>
                <a:srgbClr val="FF9E3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5" name="Google Shape;1945;p21"/>
              <p:cNvSpPr/>
              <p:nvPr/>
            </p:nvSpPr>
            <p:spPr>
              <a:xfrm flipH="1">
                <a:off x="7571978" y="4371972"/>
                <a:ext cx="139120" cy="21384"/>
              </a:xfrm>
              <a:custGeom>
                <a:rect b="b" l="l" r="r" t="t"/>
                <a:pathLst>
                  <a:path extrusionOk="0" h="364" w="2368">
                    <a:moveTo>
                      <a:pt x="28" y="0"/>
                    </a:moveTo>
                    <a:cubicBezTo>
                      <a:pt x="1" y="0"/>
                      <a:pt x="1" y="41"/>
                      <a:pt x="28" y="41"/>
                    </a:cubicBezTo>
                    <a:cubicBezTo>
                      <a:pt x="806" y="41"/>
                      <a:pt x="1581" y="151"/>
                      <a:pt x="2332" y="362"/>
                    </a:cubicBezTo>
                    <a:cubicBezTo>
                      <a:pt x="2334" y="363"/>
                      <a:pt x="2336" y="363"/>
                      <a:pt x="2338" y="363"/>
                    </a:cubicBezTo>
                    <a:cubicBezTo>
                      <a:pt x="2361" y="363"/>
                      <a:pt x="2368" y="331"/>
                      <a:pt x="2342" y="321"/>
                    </a:cubicBezTo>
                    <a:cubicBezTo>
                      <a:pt x="1592" y="110"/>
                      <a:pt x="809" y="0"/>
                      <a:pt x="28" y="0"/>
                    </a:cubicBezTo>
                    <a:close/>
                  </a:path>
                </a:pathLst>
              </a:custGeom>
              <a:solidFill>
                <a:srgbClr val="FF9E3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6" name="Google Shape;1946;p21"/>
              <p:cNvSpPr/>
              <p:nvPr/>
            </p:nvSpPr>
            <p:spPr>
              <a:xfrm flipH="1">
                <a:off x="7099287" y="4372560"/>
                <a:ext cx="78549" cy="11515"/>
              </a:xfrm>
              <a:custGeom>
                <a:rect b="b" l="l" r="r" t="t"/>
                <a:pathLst>
                  <a:path extrusionOk="0" h="196" w="1337">
                    <a:moveTo>
                      <a:pt x="1304" y="1"/>
                    </a:moveTo>
                    <a:cubicBezTo>
                      <a:pt x="1303" y="1"/>
                      <a:pt x="1302" y="1"/>
                      <a:pt x="1301" y="1"/>
                    </a:cubicBezTo>
                    <a:cubicBezTo>
                      <a:pt x="878" y="69"/>
                      <a:pt x="451" y="121"/>
                      <a:pt x="27" y="154"/>
                    </a:cubicBezTo>
                    <a:cubicBezTo>
                      <a:pt x="2" y="158"/>
                      <a:pt x="0" y="195"/>
                      <a:pt x="24" y="195"/>
                    </a:cubicBezTo>
                    <a:cubicBezTo>
                      <a:pt x="25" y="195"/>
                      <a:pt x="26" y="195"/>
                      <a:pt x="27" y="195"/>
                    </a:cubicBezTo>
                    <a:cubicBezTo>
                      <a:pt x="457" y="162"/>
                      <a:pt x="884" y="110"/>
                      <a:pt x="1311" y="42"/>
                    </a:cubicBezTo>
                    <a:cubicBezTo>
                      <a:pt x="1337" y="36"/>
                      <a:pt x="1326" y="1"/>
                      <a:pt x="1304" y="1"/>
                    </a:cubicBezTo>
                    <a:close/>
                  </a:path>
                </a:pathLst>
              </a:custGeom>
              <a:solidFill>
                <a:srgbClr val="DB833A"/>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7" name="Google Shape;1947;p21"/>
              <p:cNvSpPr/>
              <p:nvPr/>
            </p:nvSpPr>
            <p:spPr>
              <a:xfrm flipH="1">
                <a:off x="6888614" y="4480364"/>
                <a:ext cx="68679" cy="68558"/>
              </a:xfrm>
              <a:custGeom>
                <a:rect b="b" l="l" r="r" t="t"/>
                <a:pathLst>
                  <a:path extrusionOk="0" h="1167" w="1169">
                    <a:moveTo>
                      <a:pt x="33" y="1"/>
                    </a:moveTo>
                    <a:cubicBezTo>
                      <a:pt x="14" y="1"/>
                      <a:pt x="1" y="28"/>
                      <a:pt x="21" y="40"/>
                    </a:cubicBezTo>
                    <a:cubicBezTo>
                      <a:pt x="500" y="282"/>
                      <a:pt x="886" y="675"/>
                      <a:pt x="1124" y="1156"/>
                    </a:cubicBezTo>
                    <a:cubicBezTo>
                      <a:pt x="1128" y="1164"/>
                      <a:pt x="1134" y="1167"/>
                      <a:pt x="1140" y="1167"/>
                    </a:cubicBezTo>
                    <a:cubicBezTo>
                      <a:pt x="1153" y="1167"/>
                      <a:pt x="1168" y="1152"/>
                      <a:pt x="1159" y="1136"/>
                    </a:cubicBezTo>
                    <a:cubicBezTo>
                      <a:pt x="919" y="651"/>
                      <a:pt x="524" y="252"/>
                      <a:pt x="42" y="3"/>
                    </a:cubicBezTo>
                    <a:cubicBezTo>
                      <a:pt x="39" y="1"/>
                      <a:pt x="36" y="1"/>
                      <a:pt x="33" y="1"/>
                    </a:cubicBezTo>
                    <a:close/>
                  </a:path>
                </a:pathLst>
              </a:custGeom>
              <a:solidFill>
                <a:srgbClr val="DB833A"/>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8" name="Google Shape;1948;p21"/>
              <p:cNvSpPr/>
              <p:nvPr/>
            </p:nvSpPr>
            <p:spPr>
              <a:xfrm flipH="1">
                <a:off x="7089476" y="4297773"/>
                <a:ext cx="57457" cy="14452"/>
              </a:xfrm>
              <a:custGeom>
                <a:rect b="b" l="l" r="r" t="t"/>
                <a:pathLst>
                  <a:path extrusionOk="0" h="246" w="978">
                    <a:moveTo>
                      <a:pt x="27" y="1"/>
                    </a:moveTo>
                    <a:cubicBezTo>
                      <a:pt x="0" y="1"/>
                      <a:pt x="0" y="42"/>
                      <a:pt x="27" y="42"/>
                    </a:cubicBezTo>
                    <a:cubicBezTo>
                      <a:pt x="341" y="42"/>
                      <a:pt x="648" y="110"/>
                      <a:pt x="935" y="243"/>
                    </a:cubicBezTo>
                    <a:cubicBezTo>
                      <a:pt x="938" y="245"/>
                      <a:pt x="941" y="245"/>
                      <a:pt x="944" y="245"/>
                    </a:cubicBezTo>
                    <a:cubicBezTo>
                      <a:pt x="964" y="245"/>
                      <a:pt x="977" y="218"/>
                      <a:pt x="955" y="209"/>
                    </a:cubicBezTo>
                    <a:cubicBezTo>
                      <a:pt x="662" y="72"/>
                      <a:pt x="348" y="1"/>
                      <a:pt x="27" y="1"/>
                    </a:cubicBezTo>
                    <a:close/>
                  </a:path>
                </a:pathLst>
              </a:custGeom>
              <a:solidFill>
                <a:srgbClr val="DB833A"/>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9" name="Google Shape;1949;p21"/>
              <p:cNvSpPr/>
              <p:nvPr/>
            </p:nvSpPr>
            <p:spPr>
              <a:xfrm flipH="1">
                <a:off x="6787097" y="3158811"/>
                <a:ext cx="15216" cy="266890"/>
              </a:xfrm>
              <a:custGeom>
                <a:rect b="b" l="l" r="r" t="t"/>
                <a:pathLst>
                  <a:path extrusionOk="0" h="4543" w="259">
                    <a:moveTo>
                      <a:pt x="178" y="1"/>
                    </a:moveTo>
                    <a:cubicBezTo>
                      <a:pt x="169" y="1"/>
                      <a:pt x="159" y="7"/>
                      <a:pt x="159" y="19"/>
                    </a:cubicBezTo>
                    <a:cubicBezTo>
                      <a:pt x="230" y="1189"/>
                      <a:pt x="214" y="2368"/>
                      <a:pt x="107" y="3535"/>
                    </a:cubicBezTo>
                    <a:cubicBezTo>
                      <a:pt x="80" y="3866"/>
                      <a:pt x="43" y="4197"/>
                      <a:pt x="2" y="4525"/>
                    </a:cubicBezTo>
                    <a:cubicBezTo>
                      <a:pt x="0" y="4537"/>
                      <a:pt x="9" y="4542"/>
                      <a:pt x="18" y="4542"/>
                    </a:cubicBezTo>
                    <a:cubicBezTo>
                      <a:pt x="28" y="4542"/>
                      <a:pt x="38" y="4537"/>
                      <a:pt x="39" y="4525"/>
                    </a:cubicBezTo>
                    <a:cubicBezTo>
                      <a:pt x="189" y="3360"/>
                      <a:pt x="258" y="2186"/>
                      <a:pt x="238" y="1012"/>
                    </a:cubicBezTo>
                    <a:cubicBezTo>
                      <a:pt x="230" y="681"/>
                      <a:pt x="217" y="350"/>
                      <a:pt x="200" y="19"/>
                    </a:cubicBezTo>
                    <a:cubicBezTo>
                      <a:pt x="198" y="7"/>
                      <a:pt x="188" y="1"/>
                      <a:pt x="178" y="1"/>
                    </a:cubicBezTo>
                    <a:close/>
                  </a:path>
                </a:pathLst>
              </a:custGeom>
              <a:solidFill>
                <a:srgbClr val="C7DDDC"/>
              </a:solidFill>
              <a:ln cap="flat" cmpd="sng" w="19050">
                <a:solidFill>
                  <a:srgbClr val="C7DD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0" name="Google Shape;1950;p21"/>
              <p:cNvSpPr/>
              <p:nvPr/>
            </p:nvSpPr>
            <p:spPr>
              <a:xfrm flipH="1">
                <a:off x="6797202" y="3551958"/>
                <a:ext cx="2820" cy="2291"/>
              </a:xfrm>
              <a:custGeom>
                <a:rect b="b" l="l" r="r" t="t"/>
                <a:pathLst>
                  <a:path extrusionOk="0" h="39" w="48">
                    <a:moveTo>
                      <a:pt x="24" y="0"/>
                    </a:moveTo>
                    <a:cubicBezTo>
                      <a:pt x="0" y="0"/>
                      <a:pt x="0" y="38"/>
                      <a:pt x="24" y="38"/>
                    </a:cubicBezTo>
                    <a:cubicBezTo>
                      <a:pt x="48" y="38"/>
                      <a:pt x="48" y="0"/>
                      <a:pt x="24" y="0"/>
                    </a:cubicBezTo>
                    <a:close/>
                  </a:path>
                </a:pathLst>
              </a:custGeom>
              <a:solidFill>
                <a:srgbClr val="B8CB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1" name="Google Shape;1951;p21"/>
              <p:cNvSpPr/>
              <p:nvPr/>
            </p:nvSpPr>
            <p:spPr>
              <a:xfrm flipH="1">
                <a:off x="6895369" y="1240724"/>
                <a:ext cx="106866" cy="100987"/>
              </a:xfrm>
              <a:custGeom>
                <a:rect b="b" l="l" r="r" t="t"/>
                <a:pathLst>
                  <a:path extrusionOk="0" h="1719" w="1819">
                    <a:moveTo>
                      <a:pt x="31" y="1"/>
                    </a:moveTo>
                    <a:cubicBezTo>
                      <a:pt x="12" y="1"/>
                      <a:pt x="1" y="28"/>
                      <a:pt x="19" y="37"/>
                    </a:cubicBezTo>
                    <a:cubicBezTo>
                      <a:pt x="742" y="406"/>
                      <a:pt x="1552" y="863"/>
                      <a:pt x="1777" y="1706"/>
                    </a:cubicBezTo>
                    <a:cubicBezTo>
                      <a:pt x="1780" y="1714"/>
                      <a:pt x="1787" y="1718"/>
                      <a:pt x="1795" y="1718"/>
                    </a:cubicBezTo>
                    <a:cubicBezTo>
                      <a:pt x="1807" y="1718"/>
                      <a:pt x="1818" y="1710"/>
                      <a:pt x="1815" y="1696"/>
                    </a:cubicBezTo>
                    <a:cubicBezTo>
                      <a:pt x="1585" y="842"/>
                      <a:pt x="770" y="379"/>
                      <a:pt x="39" y="3"/>
                    </a:cubicBezTo>
                    <a:cubicBezTo>
                      <a:pt x="36" y="1"/>
                      <a:pt x="33" y="1"/>
                      <a:pt x="31" y="1"/>
                    </a:cubicBezTo>
                    <a:close/>
                  </a:path>
                </a:pathLst>
              </a:custGeom>
              <a:solidFill>
                <a:srgbClr val="E2B59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2" name="Google Shape;1952;p21"/>
              <p:cNvSpPr/>
              <p:nvPr/>
            </p:nvSpPr>
            <p:spPr>
              <a:xfrm flipH="1">
                <a:off x="7040011" y="1205592"/>
                <a:ext cx="2879" cy="2232"/>
              </a:xfrm>
              <a:custGeom>
                <a:rect b="b" l="l" r="r" t="t"/>
                <a:pathLst>
                  <a:path extrusionOk="0" h="38" w="49">
                    <a:moveTo>
                      <a:pt x="24" y="0"/>
                    </a:moveTo>
                    <a:cubicBezTo>
                      <a:pt x="0" y="0"/>
                      <a:pt x="0" y="38"/>
                      <a:pt x="24" y="38"/>
                    </a:cubicBezTo>
                    <a:cubicBezTo>
                      <a:pt x="49" y="38"/>
                      <a:pt x="49" y="0"/>
                      <a:pt x="24" y="0"/>
                    </a:cubicBezTo>
                    <a:close/>
                  </a:path>
                </a:pathLst>
              </a:custGeom>
              <a:solidFill>
                <a:srgbClr val="E2B5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3" name="Google Shape;1953;p21"/>
              <p:cNvSpPr/>
              <p:nvPr/>
            </p:nvSpPr>
            <p:spPr>
              <a:xfrm flipH="1">
                <a:off x="6738803" y="2874056"/>
                <a:ext cx="154571" cy="26613"/>
              </a:xfrm>
              <a:custGeom>
                <a:rect b="b" l="l" r="r" t="t"/>
                <a:pathLst>
                  <a:path extrusionOk="0" h="453" w="2631">
                    <a:moveTo>
                      <a:pt x="27" y="1"/>
                    </a:moveTo>
                    <a:cubicBezTo>
                      <a:pt x="8" y="1"/>
                      <a:pt x="1" y="33"/>
                      <a:pt x="23" y="43"/>
                    </a:cubicBezTo>
                    <a:cubicBezTo>
                      <a:pt x="518" y="213"/>
                      <a:pt x="1030" y="336"/>
                      <a:pt x="1549" y="401"/>
                    </a:cubicBezTo>
                    <a:cubicBezTo>
                      <a:pt x="1702" y="423"/>
                      <a:pt x="1868" y="452"/>
                      <a:pt x="2030" y="452"/>
                    </a:cubicBezTo>
                    <a:cubicBezTo>
                      <a:pt x="2117" y="452"/>
                      <a:pt x="2204" y="444"/>
                      <a:pt x="2286" y="421"/>
                    </a:cubicBezTo>
                    <a:cubicBezTo>
                      <a:pt x="2456" y="374"/>
                      <a:pt x="2614" y="243"/>
                      <a:pt x="2631" y="56"/>
                    </a:cubicBezTo>
                    <a:cubicBezTo>
                      <a:pt x="2631" y="42"/>
                      <a:pt x="2621" y="35"/>
                      <a:pt x="2610" y="35"/>
                    </a:cubicBezTo>
                    <a:cubicBezTo>
                      <a:pt x="2600" y="35"/>
                      <a:pt x="2590" y="42"/>
                      <a:pt x="2590" y="56"/>
                    </a:cubicBezTo>
                    <a:cubicBezTo>
                      <a:pt x="2566" y="292"/>
                      <a:pt x="2320" y="397"/>
                      <a:pt x="2112" y="404"/>
                    </a:cubicBezTo>
                    <a:cubicBezTo>
                      <a:pt x="2080" y="406"/>
                      <a:pt x="2047" y="407"/>
                      <a:pt x="2015" y="407"/>
                    </a:cubicBezTo>
                    <a:cubicBezTo>
                      <a:pt x="1809" y="407"/>
                      <a:pt x="1599" y="372"/>
                      <a:pt x="1399" y="339"/>
                    </a:cubicBezTo>
                    <a:cubicBezTo>
                      <a:pt x="934" y="271"/>
                      <a:pt x="477" y="155"/>
                      <a:pt x="33" y="2"/>
                    </a:cubicBezTo>
                    <a:cubicBezTo>
                      <a:pt x="31" y="1"/>
                      <a:pt x="29" y="1"/>
                      <a:pt x="27" y="1"/>
                    </a:cubicBezTo>
                    <a:close/>
                  </a:path>
                </a:pathLst>
              </a:custGeom>
              <a:solidFill>
                <a:srgbClr val="DB833A"/>
              </a:solidFill>
              <a:ln cap="flat" cmpd="sng" w="9525">
                <a:solidFill>
                  <a:srgbClr val="D166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4" name="Google Shape;1954;p21"/>
              <p:cNvSpPr/>
              <p:nvPr/>
            </p:nvSpPr>
            <p:spPr>
              <a:xfrm flipH="1">
                <a:off x="6782044" y="2370873"/>
                <a:ext cx="82544" cy="299319"/>
              </a:xfrm>
              <a:custGeom>
                <a:rect b="b" l="l" r="r" t="t"/>
                <a:pathLst>
                  <a:path extrusionOk="0" h="5095" w="1405">
                    <a:moveTo>
                      <a:pt x="26" y="0"/>
                    </a:moveTo>
                    <a:cubicBezTo>
                      <a:pt x="14" y="0"/>
                      <a:pt x="1" y="11"/>
                      <a:pt x="7" y="26"/>
                    </a:cubicBezTo>
                    <a:cubicBezTo>
                      <a:pt x="424" y="1319"/>
                      <a:pt x="792" y="2630"/>
                      <a:pt x="1106" y="3951"/>
                    </a:cubicBezTo>
                    <a:cubicBezTo>
                      <a:pt x="1195" y="4327"/>
                      <a:pt x="1281" y="4702"/>
                      <a:pt x="1362" y="5081"/>
                    </a:cubicBezTo>
                    <a:cubicBezTo>
                      <a:pt x="1364" y="5090"/>
                      <a:pt x="1371" y="5095"/>
                      <a:pt x="1378" y="5095"/>
                    </a:cubicBezTo>
                    <a:cubicBezTo>
                      <a:pt x="1390" y="5095"/>
                      <a:pt x="1404" y="5084"/>
                      <a:pt x="1400" y="5068"/>
                    </a:cubicBezTo>
                    <a:cubicBezTo>
                      <a:pt x="1117" y="3740"/>
                      <a:pt x="778" y="2422"/>
                      <a:pt x="389" y="1118"/>
                    </a:cubicBezTo>
                    <a:cubicBezTo>
                      <a:pt x="280" y="749"/>
                      <a:pt x="164" y="381"/>
                      <a:pt x="45" y="15"/>
                    </a:cubicBezTo>
                    <a:cubicBezTo>
                      <a:pt x="42" y="5"/>
                      <a:pt x="34" y="0"/>
                      <a:pt x="26" y="0"/>
                    </a:cubicBezTo>
                    <a:close/>
                  </a:path>
                </a:pathLst>
              </a:custGeom>
              <a:solidFill>
                <a:srgbClr val="DB833A"/>
              </a:solidFill>
              <a:ln cap="flat" cmpd="sng" w="9525">
                <a:solidFill>
                  <a:srgbClr val="D166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5" name="Google Shape;1955;p21"/>
              <p:cNvSpPr/>
              <p:nvPr/>
            </p:nvSpPr>
            <p:spPr>
              <a:xfrm flipH="1">
                <a:off x="6823815" y="1784502"/>
                <a:ext cx="23970" cy="257079"/>
              </a:xfrm>
              <a:custGeom>
                <a:rect b="b" l="l" r="r" t="t"/>
                <a:pathLst>
                  <a:path extrusionOk="0" h="4376" w="408">
                    <a:moveTo>
                      <a:pt x="259" y="0"/>
                    </a:moveTo>
                    <a:cubicBezTo>
                      <a:pt x="249" y="0"/>
                      <a:pt x="240" y="6"/>
                      <a:pt x="240" y="18"/>
                    </a:cubicBezTo>
                    <a:cubicBezTo>
                      <a:pt x="322" y="1148"/>
                      <a:pt x="407" y="2295"/>
                      <a:pt x="226" y="3418"/>
                    </a:cubicBezTo>
                    <a:cubicBezTo>
                      <a:pt x="175" y="3735"/>
                      <a:pt x="103" y="4047"/>
                      <a:pt x="5" y="4354"/>
                    </a:cubicBezTo>
                    <a:cubicBezTo>
                      <a:pt x="1" y="4368"/>
                      <a:pt x="12" y="4376"/>
                      <a:pt x="23" y="4376"/>
                    </a:cubicBezTo>
                    <a:cubicBezTo>
                      <a:pt x="31" y="4376"/>
                      <a:pt x="39" y="4372"/>
                      <a:pt x="42" y="4364"/>
                    </a:cubicBezTo>
                    <a:cubicBezTo>
                      <a:pt x="387" y="3275"/>
                      <a:pt x="404" y="2117"/>
                      <a:pt x="342" y="987"/>
                    </a:cubicBezTo>
                    <a:cubicBezTo>
                      <a:pt x="325" y="663"/>
                      <a:pt x="301" y="343"/>
                      <a:pt x="278" y="18"/>
                    </a:cubicBezTo>
                    <a:cubicBezTo>
                      <a:pt x="278" y="6"/>
                      <a:pt x="268" y="0"/>
                      <a:pt x="259" y="0"/>
                    </a:cubicBezTo>
                    <a:close/>
                  </a:path>
                </a:pathLst>
              </a:custGeom>
              <a:solidFill>
                <a:srgbClr val="2B5263"/>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6" name="Google Shape;1956;p21"/>
              <p:cNvSpPr/>
              <p:nvPr/>
            </p:nvSpPr>
            <p:spPr>
              <a:xfrm flipH="1">
                <a:off x="6786333" y="2156029"/>
                <a:ext cx="48939" cy="48290"/>
              </a:xfrm>
              <a:custGeom>
                <a:rect b="b" l="l" r="r" t="t"/>
                <a:pathLst>
                  <a:path extrusionOk="0" h="822" w="833">
                    <a:moveTo>
                      <a:pt x="622" y="0"/>
                    </a:moveTo>
                    <a:cubicBezTo>
                      <a:pt x="611" y="0"/>
                      <a:pt x="597" y="13"/>
                      <a:pt x="604" y="30"/>
                    </a:cubicBezTo>
                    <a:cubicBezTo>
                      <a:pt x="689" y="221"/>
                      <a:pt x="795" y="508"/>
                      <a:pt x="614" y="679"/>
                    </a:cubicBezTo>
                    <a:cubicBezTo>
                      <a:pt x="529" y="760"/>
                      <a:pt x="412" y="784"/>
                      <a:pt x="294" y="784"/>
                    </a:cubicBezTo>
                    <a:cubicBezTo>
                      <a:pt x="204" y="784"/>
                      <a:pt x="113" y="770"/>
                      <a:pt x="34" y="757"/>
                    </a:cubicBezTo>
                    <a:cubicBezTo>
                      <a:pt x="33" y="757"/>
                      <a:pt x="32" y="757"/>
                      <a:pt x="31" y="757"/>
                    </a:cubicBezTo>
                    <a:cubicBezTo>
                      <a:pt x="9" y="757"/>
                      <a:pt x="1" y="791"/>
                      <a:pt x="24" y="795"/>
                    </a:cubicBezTo>
                    <a:cubicBezTo>
                      <a:pt x="105" y="808"/>
                      <a:pt x="197" y="822"/>
                      <a:pt x="288" y="822"/>
                    </a:cubicBezTo>
                    <a:cubicBezTo>
                      <a:pt x="424" y="822"/>
                      <a:pt x="558" y="792"/>
                      <a:pt x="652" y="692"/>
                    </a:cubicBezTo>
                    <a:cubicBezTo>
                      <a:pt x="832" y="504"/>
                      <a:pt x="727" y="217"/>
                      <a:pt x="635" y="9"/>
                    </a:cubicBezTo>
                    <a:cubicBezTo>
                      <a:pt x="633" y="3"/>
                      <a:pt x="628" y="0"/>
                      <a:pt x="622" y="0"/>
                    </a:cubicBezTo>
                    <a:close/>
                  </a:path>
                </a:pathLst>
              </a:custGeom>
              <a:solidFill>
                <a:srgbClr val="2B5263"/>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7" name="Google Shape;1957;p21"/>
              <p:cNvSpPr/>
              <p:nvPr/>
            </p:nvSpPr>
            <p:spPr>
              <a:xfrm flipH="1">
                <a:off x="6951531" y="2224119"/>
                <a:ext cx="186120" cy="57573"/>
              </a:xfrm>
              <a:custGeom>
                <a:rect b="b" l="l" r="r" t="t"/>
                <a:pathLst>
                  <a:path extrusionOk="0" h="980" w="3168">
                    <a:moveTo>
                      <a:pt x="3146" y="1"/>
                    </a:moveTo>
                    <a:cubicBezTo>
                      <a:pt x="3139" y="1"/>
                      <a:pt x="3132" y="5"/>
                      <a:pt x="3129" y="14"/>
                    </a:cubicBezTo>
                    <a:cubicBezTo>
                      <a:pt x="3003" y="404"/>
                      <a:pt x="2696" y="717"/>
                      <a:pt x="2313" y="861"/>
                    </a:cubicBezTo>
                    <a:cubicBezTo>
                      <a:pt x="2160" y="918"/>
                      <a:pt x="2004" y="941"/>
                      <a:pt x="1846" y="941"/>
                    </a:cubicBezTo>
                    <a:cubicBezTo>
                      <a:pt x="1788" y="941"/>
                      <a:pt x="1730" y="938"/>
                      <a:pt x="1672" y="933"/>
                    </a:cubicBezTo>
                    <a:cubicBezTo>
                      <a:pt x="1405" y="912"/>
                      <a:pt x="1142" y="865"/>
                      <a:pt x="887" y="813"/>
                    </a:cubicBezTo>
                    <a:cubicBezTo>
                      <a:pt x="597" y="755"/>
                      <a:pt x="313" y="684"/>
                      <a:pt x="33" y="599"/>
                    </a:cubicBezTo>
                    <a:cubicBezTo>
                      <a:pt x="31" y="598"/>
                      <a:pt x="29" y="598"/>
                      <a:pt x="27" y="598"/>
                    </a:cubicBezTo>
                    <a:cubicBezTo>
                      <a:pt x="8" y="598"/>
                      <a:pt x="1" y="629"/>
                      <a:pt x="23" y="635"/>
                    </a:cubicBezTo>
                    <a:cubicBezTo>
                      <a:pt x="545" y="793"/>
                      <a:pt x="1088" y="912"/>
                      <a:pt x="1631" y="967"/>
                    </a:cubicBezTo>
                    <a:cubicBezTo>
                      <a:pt x="1703" y="975"/>
                      <a:pt x="1776" y="979"/>
                      <a:pt x="1848" y="979"/>
                    </a:cubicBezTo>
                    <a:cubicBezTo>
                      <a:pt x="2004" y="979"/>
                      <a:pt x="2157" y="959"/>
                      <a:pt x="2307" y="906"/>
                    </a:cubicBezTo>
                    <a:cubicBezTo>
                      <a:pt x="2494" y="837"/>
                      <a:pt x="2665" y="728"/>
                      <a:pt x="2809" y="591"/>
                    </a:cubicBezTo>
                    <a:cubicBezTo>
                      <a:pt x="2973" y="435"/>
                      <a:pt x="3096" y="240"/>
                      <a:pt x="3164" y="25"/>
                    </a:cubicBezTo>
                    <a:cubicBezTo>
                      <a:pt x="3167" y="10"/>
                      <a:pt x="3157" y="1"/>
                      <a:pt x="3146" y="1"/>
                    </a:cubicBezTo>
                    <a:close/>
                  </a:path>
                </a:pathLst>
              </a:custGeom>
              <a:solidFill>
                <a:srgbClr val="2B5263"/>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8" name="Google Shape;1958;p21"/>
              <p:cNvSpPr/>
              <p:nvPr/>
            </p:nvSpPr>
            <p:spPr>
              <a:xfrm flipH="1">
                <a:off x="6621659" y="2835458"/>
                <a:ext cx="94705" cy="74551"/>
              </a:xfrm>
              <a:custGeom>
                <a:rect b="b" l="l" r="r" t="t"/>
                <a:pathLst>
                  <a:path extrusionOk="0" h="1269" w="1612">
                    <a:moveTo>
                      <a:pt x="314" y="0"/>
                    </a:moveTo>
                    <a:cubicBezTo>
                      <a:pt x="301" y="0"/>
                      <a:pt x="288" y="8"/>
                      <a:pt x="283" y="20"/>
                    </a:cubicBezTo>
                    <a:lnTo>
                      <a:pt x="4" y="720"/>
                    </a:lnTo>
                    <a:cubicBezTo>
                      <a:pt x="0" y="737"/>
                      <a:pt x="7" y="754"/>
                      <a:pt x="24" y="761"/>
                    </a:cubicBezTo>
                    <a:lnTo>
                      <a:pt x="1283" y="1266"/>
                    </a:lnTo>
                    <a:cubicBezTo>
                      <a:pt x="1287" y="1267"/>
                      <a:pt x="1291" y="1268"/>
                      <a:pt x="1295" y="1268"/>
                    </a:cubicBezTo>
                    <a:cubicBezTo>
                      <a:pt x="1309" y="1268"/>
                      <a:pt x="1322" y="1259"/>
                      <a:pt x="1328" y="1245"/>
                    </a:cubicBezTo>
                    <a:lnTo>
                      <a:pt x="1604" y="549"/>
                    </a:lnTo>
                    <a:cubicBezTo>
                      <a:pt x="1611" y="532"/>
                      <a:pt x="1604" y="511"/>
                      <a:pt x="1587" y="505"/>
                    </a:cubicBezTo>
                    <a:lnTo>
                      <a:pt x="328" y="3"/>
                    </a:lnTo>
                    <a:cubicBezTo>
                      <a:pt x="324" y="1"/>
                      <a:pt x="319" y="0"/>
                      <a:pt x="314" y="0"/>
                    </a:cubicBezTo>
                    <a:close/>
                  </a:path>
                </a:pathLst>
              </a:custGeom>
              <a:solidFill>
                <a:srgbClr val="4868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9" name="Google Shape;1959;p21"/>
              <p:cNvSpPr/>
              <p:nvPr/>
            </p:nvSpPr>
            <p:spPr>
              <a:xfrm flipH="1">
                <a:off x="6652973" y="2869004"/>
                <a:ext cx="70206" cy="60275"/>
              </a:xfrm>
              <a:custGeom>
                <a:rect b="b" l="l" r="r" t="t"/>
                <a:pathLst>
                  <a:path extrusionOk="0" h="1026" w="1195">
                    <a:moveTo>
                      <a:pt x="282" y="1"/>
                    </a:moveTo>
                    <a:cubicBezTo>
                      <a:pt x="268" y="1"/>
                      <a:pt x="255" y="8"/>
                      <a:pt x="249" y="19"/>
                    </a:cubicBezTo>
                    <a:lnTo>
                      <a:pt x="7" y="633"/>
                    </a:lnTo>
                    <a:cubicBezTo>
                      <a:pt x="0" y="647"/>
                      <a:pt x="7" y="664"/>
                      <a:pt x="24" y="671"/>
                    </a:cubicBezTo>
                    <a:lnTo>
                      <a:pt x="905" y="1022"/>
                    </a:lnTo>
                    <a:cubicBezTo>
                      <a:pt x="908" y="1024"/>
                      <a:pt x="912" y="1025"/>
                      <a:pt x="916" y="1025"/>
                    </a:cubicBezTo>
                    <a:cubicBezTo>
                      <a:pt x="928" y="1025"/>
                      <a:pt x="940" y="1018"/>
                      <a:pt x="942" y="1005"/>
                    </a:cubicBezTo>
                    <a:lnTo>
                      <a:pt x="1188" y="395"/>
                    </a:lnTo>
                    <a:cubicBezTo>
                      <a:pt x="1195" y="378"/>
                      <a:pt x="1188" y="361"/>
                      <a:pt x="1171" y="357"/>
                    </a:cubicBezTo>
                    <a:lnTo>
                      <a:pt x="290" y="2"/>
                    </a:lnTo>
                    <a:cubicBezTo>
                      <a:pt x="287" y="1"/>
                      <a:pt x="285" y="1"/>
                      <a:pt x="282" y="1"/>
                    </a:cubicBezTo>
                    <a:close/>
                  </a:path>
                </a:pathLst>
              </a:custGeom>
              <a:solidFill>
                <a:srgbClr val="4868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0" name="Google Shape;1960;p21"/>
              <p:cNvSpPr/>
              <p:nvPr/>
            </p:nvSpPr>
            <p:spPr>
              <a:xfrm flipH="1">
                <a:off x="6657379" y="2901315"/>
                <a:ext cx="70265" cy="60216"/>
              </a:xfrm>
              <a:custGeom>
                <a:rect b="b" l="l" r="r" t="t"/>
                <a:pathLst>
                  <a:path extrusionOk="0" h="1025" w="1196">
                    <a:moveTo>
                      <a:pt x="282" y="1"/>
                    </a:moveTo>
                    <a:cubicBezTo>
                      <a:pt x="269" y="1"/>
                      <a:pt x="256" y="7"/>
                      <a:pt x="250" y="19"/>
                    </a:cubicBezTo>
                    <a:lnTo>
                      <a:pt x="8" y="633"/>
                    </a:lnTo>
                    <a:cubicBezTo>
                      <a:pt x="1" y="647"/>
                      <a:pt x="8" y="664"/>
                      <a:pt x="24" y="671"/>
                    </a:cubicBezTo>
                    <a:lnTo>
                      <a:pt x="905" y="1022"/>
                    </a:lnTo>
                    <a:cubicBezTo>
                      <a:pt x="909" y="1024"/>
                      <a:pt x="913" y="1025"/>
                      <a:pt x="917" y="1025"/>
                    </a:cubicBezTo>
                    <a:cubicBezTo>
                      <a:pt x="928" y="1025"/>
                      <a:pt x="940" y="1018"/>
                      <a:pt x="943" y="1005"/>
                    </a:cubicBezTo>
                    <a:lnTo>
                      <a:pt x="1189" y="394"/>
                    </a:lnTo>
                    <a:cubicBezTo>
                      <a:pt x="1196" y="377"/>
                      <a:pt x="1189" y="360"/>
                      <a:pt x="1171" y="357"/>
                    </a:cubicBezTo>
                    <a:lnTo>
                      <a:pt x="291" y="1"/>
                    </a:lnTo>
                    <a:cubicBezTo>
                      <a:pt x="288" y="1"/>
                      <a:pt x="285" y="1"/>
                      <a:pt x="282" y="1"/>
                    </a:cubicBezTo>
                    <a:close/>
                  </a:path>
                </a:pathLst>
              </a:custGeom>
              <a:solidFill>
                <a:srgbClr val="4868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1" name="Google Shape;1961;p21"/>
              <p:cNvSpPr/>
              <p:nvPr/>
            </p:nvSpPr>
            <p:spPr>
              <a:xfrm flipH="1">
                <a:off x="6576540" y="2795979"/>
                <a:ext cx="100580" cy="69440"/>
              </a:xfrm>
              <a:custGeom>
                <a:rect b="b" l="l" r="r" t="t"/>
                <a:pathLst>
                  <a:path extrusionOk="0" h="1182" w="1712">
                    <a:moveTo>
                      <a:pt x="516" y="1"/>
                    </a:moveTo>
                    <a:cubicBezTo>
                      <a:pt x="335" y="1"/>
                      <a:pt x="164" y="108"/>
                      <a:pt x="93" y="286"/>
                    </a:cubicBezTo>
                    <a:cubicBezTo>
                      <a:pt x="1" y="518"/>
                      <a:pt x="114" y="784"/>
                      <a:pt x="346" y="876"/>
                    </a:cubicBezTo>
                    <a:lnTo>
                      <a:pt x="1032" y="1150"/>
                    </a:lnTo>
                    <a:cubicBezTo>
                      <a:pt x="1086" y="1171"/>
                      <a:pt x="1141" y="1181"/>
                      <a:pt x="1196" y="1181"/>
                    </a:cubicBezTo>
                    <a:cubicBezTo>
                      <a:pt x="1376" y="1181"/>
                      <a:pt x="1549" y="1072"/>
                      <a:pt x="1619" y="896"/>
                    </a:cubicBezTo>
                    <a:cubicBezTo>
                      <a:pt x="1712" y="665"/>
                      <a:pt x="1598" y="398"/>
                      <a:pt x="1367" y="307"/>
                    </a:cubicBezTo>
                    <a:lnTo>
                      <a:pt x="684" y="33"/>
                    </a:lnTo>
                    <a:cubicBezTo>
                      <a:pt x="629" y="11"/>
                      <a:pt x="572" y="1"/>
                      <a:pt x="516" y="1"/>
                    </a:cubicBezTo>
                    <a:close/>
                  </a:path>
                </a:pathLst>
              </a:custGeom>
              <a:solidFill>
                <a:srgbClr val="E396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2" name="Google Shape;1962;p21"/>
              <p:cNvSpPr/>
              <p:nvPr/>
            </p:nvSpPr>
            <p:spPr>
              <a:xfrm flipH="1">
                <a:off x="6625302" y="2870825"/>
                <a:ext cx="79489" cy="57338"/>
              </a:xfrm>
              <a:custGeom>
                <a:rect b="b" l="l" r="r" t="t"/>
                <a:pathLst>
                  <a:path extrusionOk="0" h="976" w="1353">
                    <a:moveTo>
                      <a:pt x="454" y="0"/>
                    </a:moveTo>
                    <a:cubicBezTo>
                      <a:pt x="295" y="0"/>
                      <a:pt x="145" y="95"/>
                      <a:pt x="83" y="251"/>
                    </a:cubicBezTo>
                    <a:cubicBezTo>
                      <a:pt x="1" y="452"/>
                      <a:pt x="103" y="688"/>
                      <a:pt x="305" y="769"/>
                    </a:cubicBezTo>
                    <a:lnTo>
                      <a:pt x="755" y="947"/>
                    </a:lnTo>
                    <a:cubicBezTo>
                      <a:pt x="803" y="966"/>
                      <a:pt x="852" y="976"/>
                      <a:pt x="901" y="976"/>
                    </a:cubicBezTo>
                    <a:cubicBezTo>
                      <a:pt x="1059" y="976"/>
                      <a:pt x="1211" y="879"/>
                      <a:pt x="1271" y="725"/>
                    </a:cubicBezTo>
                    <a:cubicBezTo>
                      <a:pt x="1353" y="520"/>
                      <a:pt x="1253" y="289"/>
                      <a:pt x="1049" y="207"/>
                    </a:cubicBezTo>
                    <a:lnTo>
                      <a:pt x="602" y="29"/>
                    </a:lnTo>
                    <a:cubicBezTo>
                      <a:pt x="553" y="9"/>
                      <a:pt x="503" y="0"/>
                      <a:pt x="454" y="0"/>
                    </a:cubicBezTo>
                    <a:close/>
                  </a:path>
                </a:pathLst>
              </a:custGeom>
              <a:solidFill>
                <a:srgbClr val="E396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3" name="Google Shape;1963;p21"/>
              <p:cNvSpPr/>
              <p:nvPr/>
            </p:nvSpPr>
            <p:spPr>
              <a:xfrm flipH="1">
                <a:off x="6647333" y="2904488"/>
                <a:ext cx="70852" cy="53930"/>
              </a:xfrm>
              <a:custGeom>
                <a:rect b="b" l="l" r="r" t="t"/>
                <a:pathLst>
                  <a:path extrusionOk="0" h="918" w="1206">
                    <a:moveTo>
                      <a:pt x="452" y="1"/>
                    </a:moveTo>
                    <a:cubicBezTo>
                      <a:pt x="294" y="1"/>
                      <a:pt x="145" y="95"/>
                      <a:pt x="82" y="251"/>
                    </a:cubicBezTo>
                    <a:cubicBezTo>
                      <a:pt x="0" y="456"/>
                      <a:pt x="103" y="688"/>
                      <a:pt x="304" y="770"/>
                    </a:cubicBezTo>
                    <a:lnTo>
                      <a:pt x="605" y="890"/>
                    </a:lnTo>
                    <a:cubicBezTo>
                      <a:pt x="653" y="909"/>
                      <a:pt x="703" y="918"/>
                      <a:pt x="751" y="918"/>
                    </a:cubicBezTo>
                    <a:cubicBezTo>
                      <a:pt x="910" y="918"/>
                      <a:pt x="1061" y="822"/>
                      <a:pt x="1123" y="668"/>
                    </a:cubicBezTo>
                    <a:cubicBezTo>
                      <a:pt x="1205" y="463"/>
                      <a:pt x="1103" y="231"/>
                      <a:pt x="898" y="149"/>
                    </a:cubicBezTo>
                    <a:lnTo>
                      <a:pt x="601" y="29"/>
                    </a:lnTo>
                    <a:cubicBezTo>
                      <a:pt x="552" y="10"/>
                      <a:pt x="502" y="1"/>
                      <a:pt x="452" y="1"/>
                    </a:cubicBezTo>
                    <a:close/>
                  </a:path>
                </a:pathLst>
              </a:custGeom>
              <a:solidFill>
                <a:srgbClr val="E396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4" name="Google Shape;1964;p21"/>
              <p:cNvSpPr/>
              <p:nvPr/>
            </p:nvSpPr>
            <p:spPr>
              <a:xfrm flipH="1">
                <a:off x="6601215" y="2838337"/>
                <a:ext cx="97114" cy="67971"/>
              </a:xfrm>
              <a:custGeom>
                <a:rect b="b" l="l" r="r" t="t"/>
                <a:pathLst>
                  <a:path extrusionOk="0" h="1157" w="1653">
                    <a:moveTo>
                      <a:pt x="516" y="0"/>
                    </a:moveTo>
                    <a:cubicBezTo>
                      <a:pt x="335" y="0"/>
                      <a:pt x="163" y="108"/>
                      <a:pt x="92" y="285"/>
                    </a:cubicBezTo>
                    <a:cubicBezTo>
                      <a:pt x="1" y="517"/>
                      <a:pt x="116" y="783"/>
                      <a:pt x="345" y="876"/>
                    </a:cubicBezTo>
                    <a:lnTo>
                      <a:pt x="970" y="1125"/>
                    </a:lnTo>
                    <a:cubicBezTo>
                      <a:pt x="1024" y="1146"/>
                      <a:pt x="1080" y="1157"/>
                      <a:pt x="1135" y="1157"/>
                    </a:cubicBezTo>
                    <a:cubicBezTo>
                      <a:pt x="1316" y="1157"/>
                      <a:pt x="1489" y="1047"/>
                      <a:pt x="1560" y="869"/>
                    </a:cubicBezTo>
                    <a:cubicBezTo>
                      <a:pt x="1652" y="640"/>
                      <a:pt x="1540" y="374"/>
                      <a:pt x="1307" y="282"/>
                    </a:cubicBezTo>
                    <a:lnTo>
                      <a:pt x="683" y="32"/>
                    </a:lnTo>
                    <a:cubicBezTo>
                      <a:pt x="628" y="10"/>
                      <a:pt x="572" y="0"/>
                      <a:pt x="516" y="0"/>
                    </a:cubicBezTo>
                    <a:close/>
                  </a:path>
                </a:pathLst>
              </a:custGeom>
              <a:solidFill>
                <a:srgbClr val="E396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1965" name="Google Shape;1965;p21"/>
            <p:cNvSpPr/>
            <p:nvPr/>
          </p:nvSpPr>
          <p:spPr>
            <a:xfrm>
              <a:off x="6038032" y="2405184"/>
              <a:ext cx="304747" cy="273182"/>
            </a:xfrm>
            <a:custGeom>
              <a:rect b="b" l="l" r="r" t="t"/>
              <a:pathLst>
                <a:path extrusionOk="0" h="6863" w="7656">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6" name="Google Shape;1966;p21"/>
            <p:cNvSpPr/>
            <p:nvPr/>
          </p:nvSpPr>
          <p:spPr>
            <a:xfrm>
              <a:off x="6038032" y="2883830"/>
              <a:ext cx="304747" cy="273182"/>
            </a:xfrm>
            <a:custGeom>
              <a:rect b="b" l="l" r="r" t="t"/>
              <a:pathLst>
                <a:path extrusionOk="0" h="6863" w="7656">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67" name="Google Shape;1967;p21"/>
          <p:cNvSpPr txBox="1"/>
          <p:nvPr>
            <p:ph idx="2" type="title"/>
          </p:nvPr>
        </p:nvSpPr>
        <p:spPr>
          <a:xfrm>
            <a:off x="532470" y="1528325"/>
            <a:ext cx="2667000" cy="577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7200"/>
              <a:buNone/>
            </a:pPr>
            <a:r>
              <a:rPr lang="en-US" sz="9600">
                <a:solidFill>
                  <a:srgbClr val="FF7C3E"/>
                </a:solidFill>
              </a:rPr>
              <a:t>0</a:t>
            </a:r>
            <a:r>
              <a:rPr lang="en-US" sz="9600"/>
              <a:t>3</a:t>
            </a:r>
            <a:endParaRPr sz="9600">
              <a:solidFill>
                <a:srgbClr val="FF7C3E"/>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5DDDA">
            <a:alpha val="71764"/>
          </a:srgbClr>
        </a:solidFill>
      </p:bgPr>
    </p:bg>
    <p:spTree>
      <p:nvGrpSpPr>
        <p:cNvPr id="1971" name="Shape 1971"/>
        <p:cNvGrpSpPr/>
        <p:nvPr/>
      </p:nvGrpSpPr>
      <p:grpSpPr>
        <a:xfrm>
          <a:off x="0" y="0"/>
          <a:ext cx="0" cy="0"/>
          <a:chOff x="0" y="0"/>
          <a:chExt cx="0" cy="0"/>
        </a:xfrm>
      </p:grpSpPr>
      <p:sp>
        <p:nvSpPr>
          <p:cNvPr id="1972" name="Google Shape;1972;p22"/>
          <p:cNvSpPr txBox="1"/>
          <p:nvPr>
            <p:ph idx="1" type="subTitle"/>
          </p:nvPr>
        </p:nvSpPr>
        <p:spPr>
          <a:xfrm flipH="1">
            <a:off x="796256" y="3054499"/>
            <a:ext cx="3181500" cy="745967"/>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r>
              <a:rPr lang="en-US" sz="3200"/>
              <a:t>MySQL</a:t>
            </a:r>
            <a:endParaRPr/>
          </a:p>
          <a:p>
            <a:pPr indent="0" lvl="0" marL="0" rtl="0" algn="ctr">
              <a:lnSpc>
                <a:spcPct val="100000"/>
              </a:lnSpc>
              <a:spcBef>
                <a:spcPts val="0"/>
              </a:spcBef>
              <a:spcAft>
                <a:spcPts val="0"/>
              </a:spcAft>
              <a:buSzPts val="1200"/>
              <a:buNone/>
            </a:pPr>
            <a:r>
              <a:rPr lang="en-US" sz="3200"/>
              <a:t>PostgreSQL</a:t>
            </a:r>
            <a:endParaRPr/>
          </a:p>
          <a:p>
            <a:pPr indent="0" lvl="0" marL="0" rtl="0" algn="ctr">
              <a:lnSpc>
                <a:spcPct val="100000"/>
              </a:lnSpc>
              <a:spcBef>
                <a:spcPts val="0"/>
              </a:spcBef>
              <a:spcAft>
                <a:spcPts val="0"/>
              </a:spcAft>
              <a:buSzPts val="1200"/>
              <a:buNone/>
            </a:pPr>
            <a:r>
              <a:rPr lang="en-US" sz="3200"/>
              <a:t>SQLite</a:t>
            </a:r>
            <a:endParaRPr sz="3200"/>
          </a:p>
        </p:txBody>
      </p:sp>
      <p:sp>
        <p:nvSpPr>
          <p:cNvPr id="1973" name="Google Shape;1973;p22"/>
          <p:cNvSpPr txBox="1"/>
          <p:nvPr>
            <p:ph idx="3" type="subTitle"/>
          </p:nvPr>
        </p:nvSpPr>
        <p:spPr>
          <a:xfrm flipH="1">
            <a:off x="5195056" y="3054500"/>
            <a:ext cx="3181500" cy="572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r>
              <a:rPr lang="en-US" sz="3200"/>
              <a:t>MongoDB</a:t>
            </a:r>
            <a:endParaRPr/>
          </a:p>
        </p:txBody>
      </p:sp>
      <p:sp>
        <p:nvSpPr>
          <p:cNvPr id="1974" name="Google Shape;1974;p22"/>
          <p:cNvSpPr txBox="1"/>
          <p:nvPr>
            <p:ph idx="4" type="subTitle"/>
          </p:nvPr>
        </p:nvSpPr>
        <p:spPr>
          <a:xfrm flipH="1">
            <a:off x="5195056" y="2482100"/>
            <a:ext cx="3181500" cy="572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lang="en-US"/>
              <a:t>Non-Relational</a:t>
            </a:r>
            <a:endParaRPr/>
          </a:p>
        </p:txBody>
      </p:sp>
      <p:sp>
        <p:nvSpPr>
          <p:cNvPr id="1975" name="Google Shape;1975;p22"/>
          <p:cNvSpPr txBox="1"/>
          <p:nvPr>
            <p:ph idx="2" type="subTitle"/>
          </p:nvPr>
        </p:nvSpPr>
        <p:spPr>
          <a:xfrm flipH="1">
            <a:off x="796256" y="2482100"/>
            <a:ext cx="3181500" cy="572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lang="en-US"/>
              <a:t>Relational</a:t>
            </a:r>
            <a:endParaRPr/>
          </a:p>
        </p:txBody>
      </p:sp>
      <p:sp>
        <p:nvSpPr>
          <p:cNvPr id="1976" name="Google Shape;1976;p22"/>
          <p:cNvSpPr txBox="1"/>
          <p:nvPr>
            <p:ph type="ctrTitle"/>
          </p:nvPr>
        </p:nvSpPr>
        <p:spPr>
          <a:xfrm>
            <a:off x="3351750" y="397650"/>
            <a:ext cx="5118600" cy="5910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400"/>
              <a:buNone/>
            </a:pPr>
            <a:r>
              <a:rPr lang="en-US"/>
              <a:t>Database Management</a:t>
            </a:r>
            <a:endParaRPr/>
          </a:p>
        </p:txBody>
      </p:sp>
      <p:grpSp>
        <p:nvGrpSpPr>
          <p:cNvPr id="1977" name="Google Shape;1977;p22"/>
          <p:cNvGrpSpPr/>
          <p:nvPr/>
        </p:nvGrpSpPr>
        <p:grpSpPr>
          <a:xfrm>
            <a:off x="6403387" y="1544273"/>
            <a:ext cx="764838" cy="762744"/>
            <a:chOff x="-2671375" y="3597450"/>
            <a:chExt cx="292250" cy="291450"/>
          </a:xfrm>
        </p:grpSpPr>
        <p:sp>
          <p:nvSpPr>
            <p:cNvPr id="1978" name="Google Shape;1978;p22"/>
            <p:cNvSpPr/>
            <p:nvPr/>
          </p:nvSpPr>
          <p:spPr>
            <a:xfrm>
              <a:off x="-2654050" y="3597450"/>
              <a:ext cx="260725" cy="51225"/>
            </a:xfrm>
            <a:custGeom>
              <a:rect b="b" l="l" r="r" t="t"/>
              <a:pathLst>
                <a:path extrusionOk="0" h="2049" w="10429">
                  <a:moveTo>
                    <a:pt x="1513" y="1"/>
                  </a:moveTo>
                  <a:cubicBezTo>
                    <a:pt x="1072" y="1"/>
                    <a:pt x="725" y="253"/>
                    <a:pt x="568" y="631"/>
                  </a:cubicBezTo>
                  <a:lnTo>
                    <a:pt x="1" y="2049"/>
                  </a:lnTo>
                  <a:lnTo>
                    <a:pt x="10429" y="2049"/>
                  </a:lnTo>
                  <a:lnTo>
                    <a:pt x="9830" y="631"/>
                  </a:lnTo>
                  <a:cubicBezTo>
                    <a:pt x="9673" y="253"/>
                    <a:pt x="9263" y="1"/>
                    <a:pt x="8885" y="1"/>
                  </a:cubicBezTo>
                  <a:close/>
                </a:path>
              </a:pathLst>
            </a:custGeom>
            <a:solidFill>
              <a:srgbClr val="FF7C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9" name="Google Shape;1979;p22"/>
            <p:cNvSpPr/>
            <p:nvPr/>
          </p:nvSpPr>
          <p:spPr>
            <a:xfrm>
              <a:off x="-2671375" y="3667550"/>
              <a:ext cx="292250" cy="221350"/>
            </a:xfrm>
            <a:custGeom>
              <a:rect b="b" l="l" r="r" t="t"/>
              <a:pathLst>
                <a:path extrusionOk="0" h="8854" w="11690">
                  <a:moveTo>
                    <a:pt x="1733" y="1324"/>
                  </a:moveTo>
                  <a:cubicBezTo>
                    <a:pt x="1922" y="1324"/>
                    <a:pt x="2080" y="1481"/>
                    <a:pt x="2080" y="1702"/>
                  </a:cubicBezTo>
                  <a:cubicBezTo>
                    <a:pt x="2080" y="1891"/>
                    <a:pt x="1922" y="2049"/>
                    <a:pt x="1733" y="2049"/>
                  </a:cubicBezTo>
                  <a:cubicBezTo>
                    <a:pt x="1544" y="2049"/>
                    <a:pt x="1387" y="1891"/>
                    <a:pt x="1387" y="1702"/>
                  </a:cubicBezTo>
                  <a:cubicBezTo>
                    <a:pt x="1387" y="1481"/>
                    <a:pt x="1544" y="1324"/>
                    <a:pt x="1733" y="1324"/>
                  </a:cubicBezTo>
                  <a:close/>
                  <a:moveTo>
                    <a:pt x="10019" y="1387"/>
                  </a:moveTo>
                  <a:cubicBezTo>
                    <a:pt x="10492" y="1387"/>
                    <a:pt x="10492" y="2049"/>
                    <a:pt x="10019" y="2049"/>
                  </a:cubicBezTo>
                  <a:lnTo>
                    <a:pt x="3781" y="2049"/>
                  </a:lnTo>
                  <a:cubicBezTo>
                    <a:pt x="3340" y="2049"/>
                    <a:pt x="3309" y="1387"/>
                    <a:pt x="3781" y="1387"/>
                  </a:cubicBezTo>
                  <a:close/>
                  <a:moveTo>
                    <a:pt x="1733" y="4096"/>
                  </a:moveTo>
                  <a:cubicBezTo>
                    <a:pt x="1922" y="4096"/>
                    <a:pt x="2080" y="4254"/>
                    <a:pt x="2080" y="4443"/>
                  </a:cubicBezTo>
                  <a:cubicBezTo>
                    <a:pt x="2080" y="4632"/>
                    <a:pt x="1922" y="4789"/>
                    <a:pt x="1733" y="4789"/>
                  </a:cubicBezTo>
                  <a:cubicBezTo>
                    <a:pt x="1544" y="4789"/>
                    <a:pt x="1387" y="4632"/>
                    <a:pt x="1387" y="4443"/>
                  </a:cubicBezTo>
                  <a:cubicBezTo>
                    <a:pt x="1387" y="4254"/>
                    <a:pt x="1544" y="4096"/>
                    <a:pt x="1733" y="4096"/>
                  </a:cubicBezTo>
                  <a:close/>
                  <a:moveTo>
                    <a:pt x="10050" y="4127"/>
                  </a:moveTo>
                  <a:cubicBezTo>
                    <a:pt x="10492" y="4127"/>
                    <a:pt x="10481" y="4789"/>
                    <a:pt x="10019" y="4789"/>
                  </a:cubicBezTo>
                  <a:lnTo>
                    <a:pt x="3781" y="4789"/>
                  </a:lnTo>
                  <a:cubicBezTo>
                    <a:pt x="3340" y="4789"/>
                    <a:pt x="3309" y="4128"/>
                    <a:pt x="3781" y="4128"/>
                  </a:cubicBezTo>
                  <a:lnTo>
                    <a:pt x="10019" y="4128"/>
                  </a:lnTo>
                  <a:cubicBezTo>
                    <a:pt x="10030" y="4127"/>
                    <a:pt x="10040" y="4127"/>
                    <a:pt x="10050" y="4127"/>
                  </a:cubicBezTo>
                  <a:close/>
                  <a:moveTo>
                    <a:pt x="1733" y="6806"/>
                  </a:moveTo>
                  <a:cubicBezTo>
                    <a:pt x="1922" y="6806"/>
                    <a:pt x="2080" y="6963"/>
                    <a:pt x="2080" y="7152"/>
                  </a:cubicBezTo>
                  <a:cubicBezTo>
                    <a:pt x="2080" y="7373"/>
                    <a:pt x="1922" y="7499"/>
                    <a:pt x="1733" y="7499"/>
                  </a:cubicBezTo>
                  <a:cubicBezTo>
                    <a:pt x="1544" y="7499"/>
                    <a:pt x="1387" y="7373"/>
                    <a:pt x="1387" y="7152"/>
                  </a:cubicBezTo>
                  <a:cubicBezTo>
                    <a:pt x="1387" y="6963"/>
                    <a:pt x="1544" y="6806"/>
                    <a:pt x="1733" y="6806"/>
                  </a:cubicBezTo>
                  <a:close/>
                  <a:moveTo>
                    <a:pt x="10019" y="6837"/>
                  </a:moveTo>
                  <a:cubicBezTo>
                    <a:pt x="10492" y="6837"/>
                    <a:pt x="10492" y="7499"/>
                    <a:pt x="10019" y="7499"/>
                  </a:cubicBezTo>
                  <a:lnTo>
                    <a:pt x="3781" y="7499"/>
                  </a:lnTo>
                  <a:cubicBezTo>
                    <a:pt x="3340" y="7499"/>
                    <a:pt x="3309" y="6837"/>
                    <a:pt x="3781" y="6837"/>
                  </a:cubicBezTo>
                  <a:close/>
                  <a:moveTo>
                    <a:pt x="379" y="1"/>
                  </a:moveTo>
                  <a:lnTo>
                    <a:pt x="95" y="631"/>
                  </a:lnTo>
                  <a:cubicBezTo>
                    <a:pt x="64" y="757"/>
                    <a:pt x="1" y="883"/>
                    <a:pt x="1" y="1009"/>
                  </a:cubicBezTo>
                  <a:lnTo>
                    <a:pt x="1" y="2395"/>
                  </a:lnTo>
                  <a:cubicBezTo>
                    <a:pt x="1" y="2679"/>
                    <a:pt x="127" y="2899"/>
                    <a:pt x="284" y="3057"/>
                  </a:cubicBezTo>
                  <a:cubicBezTo>
                    <a:pt x="127" y="3246"/>
                    <a:pt x="1" y="3498"/>
                    <a:pt x="1" y="3718"/>
                  </a:cubicBezTo>
                  <a:lnTo>
                    <a:pt x="1" y="5104"/>
                  </a:lnTo>
                  <a:cubicBezTo>
                    <a:pt x="1" y="5388"/>
                    <a:pt x="127" y="5609"/>
                    <a:pt x="284" y="5766"/>
                  </a:cubicBezTo>
                  <a:cubicBezTo>
                    <a:pt x="127" y="5987"/>
                    <a:pt x="1" y="6207"/>
                    <a:pt x="1" y="6459"/>
                  </a:cubicBezTo>
                  <a:lnTo>
                    <a:pt x="1" y="7814"/>
                  </a:lnTo>
                  <a:cubicBezTo>
                    <a:pt x="1" y="8381"/>
                    <a:pt x="473" y="8854"/>
                    <a:pt x="1040" y="8854"/>
                  </a:cubicBezTo>
                  <a:lnTo>
                    <a:pt x="10649" y="8854"/>
                  </a:lnTo>
                  <a:cubicBezTo>
                    <a:pt x="11185" y="8854"/>
                    <a:pt x="11658" y="8381"/>
                    <a:pt x="11658" y="7814"/>
                  </a:cubicBezTo>
                  <a:lnTo>
                    <a:pt x="11658" y="6459"/>
                  </a:lnTo>
                  <a:cubicBezTo>
                    <a:pt x="11658" y="6176"/>
                    <a:pt x="11563" y="5924"/>
                    <a:pt x="11405" y="5766"/>
                  </a:cubicBezTo>
                  <a:cubicBezTo>
                    <a:pt x="11563" y="5577"/>
                    <a:pt x="11658" y="5357"/>
                    <a:pt x="11658" y="5104"/>
                  </a:cubicBezTo>
                  <a:lnTo>
                    <a:pt x="11658" y="3718"/>
                  </a:lnTo>
                  <a:cubicBezTo>
                    <a:pt x="11658" y="3466"/>
                    <a:pt x="11563" y="3214"/>
                    <a:pt x="11405" y="3057"/>
                  </a:cubicBezTo>
                  <a:cubicBezTo>
                    <a:pt x="11563" y="2868"/>
                    <a:pt x="11658" y="2616"/>
                    <a:pt x="11658" y="2395"/>
                  </a:cubicBezTo>
                  <a:lnTo>
                    <a:pt x="11658" y="1009"/>
                  </a:lnTo>
                  <a:lnTo>
                    <a:pt x="11689" y="1009"/>
                  </a:lnTo>
                  <a:cubicBezTo>
                    <a:pt x="11689" y="883"/>
                    <a:pt x="11658" y="757"/>
                    <a:pt x="11626" y="631"/>
                  </a:cubicBezTo>
                  <a:lnTo>
                    <a:pt x="11342" y="1"/>
                  </a:lnTo>
                  <a:close/>
                </a:path>
              </a:pathLst>
            </a:custGeom>
            <a:solidFill>
              <a:srgbClr val="FF7C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80" name="Google Shape;1980;p22"/>
          <p:cNvGrpSpPr/>
          <p:nvPr/>
        </p:nvGrpSpPr>
        <p:grpSpPr>
          <a:xfrm>
            <a:off x="2005409" y="1543949"/>
            <a:ext cx="763196" cy="765097"/>
            <a:chOff x="-3771675" y="3971775"/>
            <a:chExt cx="291300" cy="292025"/>
          </a:xfrm>
        </p:grpSpPr>
        <p:sp>
          <p:nvSpPr>
            <p:cNvPr id="1981" name="Google Shape;1981;p22"/>
            <p:cNvSpPr/>
            <p:nvPr/>
          </p:nvSpPr>
          <p:spPr>
            <a:xfrm>
              <a:off x="-3770100" y="3971775"/>
              <a:ext cx="218975" cy="66775"/>
            </a:xfrm>
            <a:custGeom>
              <a:rect b="b" l="l" r="r" t="t"/>
              <a:pathLst>
                <a:path extrusionOk="0" h="2671" w="8759">
                  <a:moveTo>
                    <a:pt x="4391" y="0"/>
                  </a:moveTo>
                  <a:cubicBezTo>
                    <a:pt x="2410" y="0"/>
                    <a:pt x="426" y="449"/>
                    <a:pt x="0" y="1347"/>
                  </a:cubicBezTo>
                  <a:cubicBezTo>
                    <a:pt x="426" y="2229"/>
                    <a:pt x="2410" y="2670"/>
                    <a:pt x="4391" y="2670"/>
                  </a:cubicBezTo>
                  <a:cubicBezTo>
                    <a:pt x="6372" y="2670"/>
                    <a:pt x="8349" y="2229"/>
                    <a:pt x="8759" y="1347"/>
                  </a:cubicBezTo>
                  <a:cubicBezTo>
                    <a:pt x="8349" y="449"/>
                    <a:pt x="6372" y="0"/>
                    <a:pt x="4391" y="0"/>
                  </a:cubicBezTo>
                  <a:close/>
                </a:path>
              </a:pathLst>
            </a:custGeom>
            <a:solidFill>
              <a:srgbClr val="FF7C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1982" name="Google Shape;1982;p22"/>
            <p:cNvSpPr/>
            <p:nvPr/>
          </p:nvSpPr>
          <p:spPr>
            <a:xfrm>
              <a:off x="-3771675" y="4030650"/>
              <a:ext cx="222125" cy="78000"/>
            </a:xfrm>
            <a:custGeom>
              <a:rect b="b" l="l" r="r" t="t"/>
              <a:pathLst>
                <a:path extrusionOk="0" h="3120" w="8885">
                  <a:moveTo>
                    <a:pt x="0" y="0"/>
                  </a:moveTo>
                  <a:lnTo>
                    <a:pt x="0" y="1418"/>
                  </a:lnTo>
                  <a:cubicBezTo>
                    <a:pt x="0" y="2521"/>
                    <a:pt x="2048" y="3088"/>
                    <a:pt x="4127" y="3119"/>
                  </a:cubicBezTo>
                  <a:cubicBezTo>
                    <a:pt x="4915" y="1891"/>
                    <a:pt x="6301" y="1103"/>
                    <a:pt x="7877" y="1103"/>
                  </a:cubicBezTo>
                  <a:cubicBezTo>
                    <a:pt x="8223" y="1103"/>
                    <a:pt x="8570" y="1135"/>
                    <a:pt x="8885" y="1229"/>
                  </a:cubicBezTo>
                  <a:lnTo>
                    <a:pt x="8885" y="0"/>
                  </a:lnTo>
                  <a:cubicBezTo>
                    <a:pt x="7908" y="788"/>
                    <a:pt x="6112" y="1072"/>
                    <a:pt x="4443" y="1072"/>
                  </a:cubicBezTo>
                  <a:cubicBezTo>
                    <a:pt x="2804" y="1072"/>
                    <a:pt x="977" y="757"/>
                    <a:pt x="0" y="0"/>
                  </a:cubicBezTo>
                  <a:close/>
                </a:path>
              </a:pathLst>
            </a:custGeom>
            <a:solidFill>
              <a:srgbClr val="FF7C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1983" name="Google Shape;1983;p22"/>
            <p:cNvSpPr/>
            <p:nvPr/>
          </p:nvSpPr>
          <p:spPr>
            <a:xfrm>
              <a:off x="-3669425" y="4074750"/>
              <a:ext cx="189050" cy="189050"/>
            </a:xfrm>
            <a:custGeom>
              <a:rect b="b" l="l" r="r" t="t"/>
              <a:pathLst>
                <a:path extrusionOk="0" h="7562" w="7562">
                  <a:moveTo>
                    <a:pt x="5501" y="2732"/>
                  </a:moveTo>
                  <a:cubicBezTo>
                    <a:pt x="5748" y="2732"/>
                    <a:pt x="6008" y="3067"/>
                    <a:pt x="5766" y="3309"/>
                  </a:cubicBezTo>
                  <a:lnTo>
                    <a:pt x="3718" y="5356"/>
                  </a:lnTo>
                  <a:cubicBezTo>
                    <a:pt x="3655" y="5420"/>
                    <a:pt x="3568" y="5451"/>
                    <a:pt x="3482" y="5451"/>
                  </a:cubicBezTo>
                  <a:cubicBezTo>
                    <a:pt x="3395" y="5451"/>
                    <a:pt x="3308" y="5420"/>
                    <a:pt x="3245" y="5356"/>
                  </a:cubicBezTo>
                  <a:lnTo>
                    <a:pt x="1859" y="4002"/>
                  </a:lnTo>
                  <a:cubicBezTo>
                    <a:pt x="1617" y="3760"/>
                    <a:pt x="1840" y="3425"/>
                    <a:pt x="2099" y="3425"/>
                  </a:cubicBezTo>
                  <a:cubicBezTo>
                    <a:pt x="2177" y="3425"/>
                    <a:pt x="2259" y="3456"/>
                    <a:pt x="2332" y="3529"/>
                  </a:cubicBezTo>
                  <a:lnTo>
                    <a:pt x="3466" y="4663"/>
                  </a:lnTo>
                  <a:lnTo>
                    <a:pt x="5293" y="2836"/>
                  </a:lnTo>
                  <a:cubicBezTo>
                    <a:pt x="5352" y="2763"/>
                    <a:pt x="5426" y="2732"/>
                    <a:pt x="5501" y="2732"/>
                  </a:cubicBezTo>
                  <a:close/>
                  <a:moveTo>
                    <a:pt x="3781" y="1"/>
                  </a:moveTo>
                  <a:cubicBezTo>
                    <a:pt x="1702" y="1"/>
                    <a:pt x="0" y="1702"/>
                    <a:pt x="0" y="3781"/>
                  </a:cubicBezTo>
                  <a:cubicBezTo>
                    <a:pt x="0" y="5892"/>
                    <a:pt x="1702" y="7562"/>
                    <a:pt x="3781" y="7562"/>
                  </a:cubicBezTo>
                  <a:cubicBezTo>
                    <a:pt x="5860" y="7562"/>
                    <a:pt x="7562" y="5892"/>
                    <a:pt x="7562" y="3781"/>
                  </a:cubicBezTo>
                  <a:cubicBezTo>
                    <a:pt x="7562" y="1702"/>
                    <a:pt x="5860" y="1"/>
                    <a:pt x="3781" y="1"/>
                  </a:cubicBezTo>
                  <a:close/>
                </a:path>
              </a:pathLst>
            </a:custGeom>
            <a:solidFill>
              <a:srgbClr val="FF7C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1984" name="Google Shape;1984;p22"/>
            <p:cNvSpPr/>
            <p:nvPr/>
          </p:nvSpPr>
          <p:spPr>
            <a:xfrm>
              <a:off x="-3771675" y="4099950"/>
              <a:ext cx="94525" cy="76425"/>
            </a:xfrm>
            <a:custGeom>
              <a:rect b="b" l="l" r="r" t="t"/>
              <a:pathLst>
                <a:path extrusionOk="0" h="3057" w="3781">
                  <a:moveTo>
                    <a:pt x="0" y="1"/>
                  </a:moveTo>
                  <a:lnTo>
                    <a:pt x="0" y="1419"/>
                  </a:lnTo>
                  <a:cubicBezTo>
                    <a:pt x="0" y="2364"/>
                    <a:pt x="1607" y="2899"/>
                    <a:pt x="3434" y="3057"/>
                  </a:cubicBezTo>
                  <a:cubicBezTo>
                    <a:pt x="3371" y="2364"/>
                    <a:pt x="3497" y="1671"/>
                    <a:pt x="3781" y="1040"/>
                  </a:cubicBezTo>
                  <a:cubicBezTo>
                    <a:pt x="2332" y="977"/>
                    <a:pt x="819" y="662"/>
                    <a:pt x="0" y="1"/>
                  </a:cubicBezTo>
                  <a:close/>
                </a:path>
              </a:pathLst>
            </a:custGeom>
            <a:solidFill>
              <a:srgbClr val="FF7C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1985" name="Google Shape;1985;p22"/>
            <p:cNvSpPr/>
            <p:nvPr/>
          </p:nvSpPr>
          <p:spPr>
            <a:xfrm>
              <a:off x="-3771675" y="4167700"/>
              <a:ext cx="135500" cy="95325"/>
            </a:xfrm>
            <a:custGeom>
              <a:rect b="b" l="l" r="r" t="t"/>
              <a:pathLst>
                <a:path extrusionOk="0" h="3813" w="5420">
                  <a:moveTo>
                    <a:pt x="0" y="0"/>
                  </a:moveTo>
                  <a:lnTo>
                    <a:pt x="0" y="2111"/>
                  </a:lnTo>
                  <a:cubicBezTo>
                    <a:pt x="0" y="3277"/>
                    <a:pt x="2237" y="3812"/>
                    <a:pt x="4443" y="3812"/>
                  </a:cubicBezTo>
                  <a:cubicBezTo>
                    <a:pt x="4789" y="3812"/>
                    <a:pt x="5104" y="3812"/>
                    <a:pt x="5419" y="3781"/>
                  </a:cubicBezTo>
                  <a:cubicBezTo>
                    <a:pt x="4474" y="3151"/>
                    <a:pt x="3781" y="2206"/>
                    <a:pt x="3529" y="1071"/>
                  </a:cubicBezTo>
                  <a:cubicBezTo>
                    <a:pt x="2174" y="977"/>
                    <a:pt x="788" y="662"/>
                    <a:pt x="0" y="0"/>
                  </a:cubicBezTo>
                  <a:close/>
                </a:path>
              </a:pathLst>
            </a:custGeom>
            <a:solidFill>
              <a:srgbClr val="FF7C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5DDDA">
            <a:alpha val="71764"/>
          </a:srgbClr>
        </a:solidFill>
      </p:bgPr>
    </p:bg>
    <p:spTree>
      <p:nvGrpSpPr>
        <p:cNvPr id="1989" name="Shape 1989"/>
        <p:cNvGrpSpPr/>
        <p:nvPr/>
      </p:nvGrpSpPr>
      <p:grpSpPr>
        <a:xfrm>
          <a:off x="0" y="0"/>
          <a:ext cx="0" cy="0"/>
          <a:chOff x="0" y="0"/>
          <a:chExt cx="0" cy="0"/>
        </a:xfrm>
      </p:grpSpPr>
      <p:sp>
        <p:nvSpPr>
          <p:cNvPr id="1990" name="Google Shape;1990;p23"/>
          <p:cNvSpPr txBox="1"/>
          <p:nvPr>
            <p:ph idx="1" type="subTitle"/>
          </p:nvPr>
        </p:nvSpPr>
        <p:spPr>
          <a:xfrm flipH="1">
            <a:off x="956299" y="1521075"/>
            <a:ext cx="5511175" cy="2474914"/>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None/>
            </a:pPr>
            <a:r>
              <a:rPr lang="en-US"/>
              <a:t>- Not suited for small-scale projects</a:t>
            </a:r>
            <a:endParaRPr/>
          </a:p>
          <a:p>
            <a:pPr indent="-304800" lvl="0" marL="457200" rtl="0" algn="l">
              <a:lnSpc>
                <a:spcPct val="100000"/>
              </a:lnSpc>
              <a:spcBef>
                <a:spcPts val="0"/>
              </a:spcBef>
              <a:spcAft>
                <a:spcPts val="0"/>
              </a:spcAft>
              <a:buSzPts val="1200"/>
              <a:buNone/>
            </a:pPr>
            <a:r>
              <a:rPr lang="en-US"/>
              <a:t>- Speed</a:t>
            </a:r>
            <a:endParaRPr/>
          </a:p>
          <a:p>
            <a:pPr indent="-304800" lvl="0" marL="457200" rtl="0" algn="l">
              <a:lnSpc>
                <a:spcPct val="100000"/>
              </a:lnSpc>
              <a:spcBef>
                <a:spcPts val="0"/>
              </a:spcBef>
              <a:spcAft>
                <a:spcPts val="0"/>
              </a:spcAft>
              <a:buSzPts val="1200"/>
              <a:buNone/>
            </a:pPr>
            <a:r>
              <a:t/>
            </a:r>
            <a:endParaRPr/>
          </a:p>
        </p:txBody>
      </p:sp>
      <p:sp>
        <p:nvSpPr>
          <p:cNvPr id="1991" name="Google Shape;1991;p23"/>
          <p:cNvSpPr/>
          <p:nvPr/>
        </p:nvSpPr>
        <p:spPr>
          <a:xfrm>
            <a:off x="7258443" y="3995989"/>
            <a:ext cx="1044272" cy="430283"/>
          </a:xfrm>
          <a:custGeom>
            <a:rect b="b" l="l" r="r" t="t"/>
            <a:pathLst>
              <a:path extrusionOk="0" h="11402" w="27672">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2" name="Google Shape;1992;p23"/>
          <p:cNvSpPr/>
          <p:nvPr/>
        </p:nvSpPr>
        <p:spPr>
          <a:xfrm>
            <a:off x="7293804" y="4043840"/>
            <a:ext cx="932229" cy="334618"/>
          </a:xfrm>
          <a:custGeom>
            <a:rect b="b" l="l" r="r" t="t"/>
            <a:pathLst>
              <a:path extrusionOk="0" h="8867" w="24703">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3" name="Google Shape;1993;p23"/>
          <p:cNvSpPr/>
          <p:nvPr/>
        </p:nvSpPr>
        <p:spPr>
          <a:xfrm>
            <a:off x="7329277" y="4273664"/>
            <a:ext cx="752486" cy="21586"/>
          </a:xfrm>
          <a:custGeom>
            <a:rect b="b" l="l" r="r" t="t"/>
            <a:pathLst>
              <a:path extrusionOk="0" h="572" w="1994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4" name="Google Shape;1994;p23"/>
          <p:cNvSpPr/>
          <p:nvPr/>
        </p:nvSpPr>
        <p:spPr>
          <a:xfrm>
            <a:off x="7311163" y="4170526"/>
            <a:ext cx="387526" cy="29548"/>
          </a:xfrm>
          <a:custGeom>
            <a:rect b="b" l="l" r="r" t="t"/>
            <a:pathLst>
              <a:path extrusionOk="0" h="783" w="10269">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5" name="Google Shape;1995;p23"/>
          <p:cNvSpPr/>
          <p:nvPr/>
        </p:nvSpPr>
        <p:spPr>
          <a:xfrm>
            <a:off x="7314220" y="4107844"/>
            <a:ext cx="617725" cy="18152"/>
          </a:xfrm>
          <a:custGeom>
            <a:rect b="b" l="l" r="r" t="t"/>
            <a:pathLst>
              <a:path extrusionOk="0" h="481" w="16369">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6" name="Google Shape;1996;p23"/>
          <p:cNvSpPr/>
          <p:nvPr/>
        </p:nvSpPr>
        <p:spPr>
          <a:xfrm>
            <a:off x="7223234" y="3610911"/>
            <a:ext cx="972571" cy="385111"/>
          </a:xfrm>
          <a:custGeom>
            <a:rect b="b" l="l" r="r" t="t"/>
            <a:pathLst>
              <a:path extrusionOk="0" h="10205" w="25772">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7" name="Google Shape;1997;p23"/>
          <p:cNvSpPr/>
          <p:nvPr/>
        </p:nvSpPr>
        <p:spPr>
          <a:xfrm>
            <a:off x="7290709" y="3658008"/>
            <a:ext cx="839395" cy="290805"/>
          </a:xfrm>
          <a:custGeom>
            <a:rect b="b" l="l" r="r" t="t"/>
            <a:pathLst>
              <a:path extrusionOk="0" h="7706" w="22243">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8" name="Google Shape;1998;p23"/>
          <p:cNvSpPr/>
          <p:nvPr/>
        </p:nvSpPr>
        <p:spPr>
          <a:xfrm>
            <a:off x="7595594" y="3889077"/>
            <a:ext cx="512551" cy="15170"/>
          </a:xfrm>
          <a:custGeom>
            <a:rect b="b" l="l" r="r" t="t"/>
            <a:pathLst>
              <a:path extrusionOk="0" h="402" w="13582">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9" name="Google Shape;1999;p23"/>
          <p:cNvSpPr/>
          <p:nvPr/>
        </p:nvSpPr>
        <p:spPr>
          <a:xfrm>
            <a:off x="7487739" y="3807299"/>
            <a:ext cx="609574" cy="25775"/>
          </a:xfrm>
          <a:custGeom>
            <a:rect b="b" l="l" r="r" t="t"/>
            <a:pathLst>
              <a:path extrusionOk="0" h="683" w="16153">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0" name="Google Shape;2000;p23"/>
          <p:cNvSpPr/>
          <p:nvPr/>
        </p:nvSpPr>
        <p:spPr>
          <a:xfrm>
            <a:off x="7618652" y="3697708"/>
            <a:ext cx="484248" cy="20416"/>
          </a:xfrm>
          <a:custGeom>
            <a:rect b="b" l="l" r="r" t="t"/>
            <a:pathLst>
              <a:path extrusionOk="0" h="541" w="12832">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1" name="Google Shape;2001;p23"/>
          <p:cNvSpPr/>
          <p:nvPr/>
        </p:nvSpPr>
        <p:spPr>
          <a:xfrm>
            <a:off x="7156249" y="3216211"/>
            <a:ext cx="303221" cy="258502"/>
          </a:xfrm>
          <a:custGeom>
            <a:rect b="b" l="l" r="r" t="t"/>
            <a:pathLst>
              <a:path extrusionOk="0" h="6850" w="8035">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2" name="Google Shape;2002;p23"/>
          <p:cNvSpPr/>
          <p:nvPr/>
        </p:nvSpPr>
        <p:spPr>
          <a:xfrm>
            <a:off x="7211497" y="3250967"/>
            <a:ext cx="239671" cy="190876"/>
          </a:xfrm>
          <a:custGeom>
            <a:rect b="b" l="l" r="r" t="t"/>
            <a:pathLst>
              <a:path extrusionOk="0" h="5058" w="6351">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3" name="Google Shape;2003;p23"/>
          <p:cNvSpPr/>
          <p:nvPr/>
        </p:nvSpPr>
        <p:spPr>
          <a:xfrm>
            <a:off x="7314975" y="3091940"/>
            <a:ext cx="586214" cy="511947"/>
          </a:xfrm>
          <a:custGeom>
            <a:rect b="b" l="l" r="r" t="t"/>
            <a:pathLst>
              <a:path extrusionOk="0" h="13566" w="15534">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4" name="Google Shape;2004;p23"/>
          <p:cNvSpPr/>
          <p:nvPr/>
        </p:nvSpPr>
        <p:spPr>
          <a:xfrm>
            <a:off x="7511740" y="3329047"/>
            <a:ext cx="90872" cy="90759"/>
          </a:xfrm>
          <a:custGeom>
            <a:rect b="b" l="l" r="r" t="t"/>
            <a:pathLst>
              <a:path extrusionOk="0" h="2405" w="2408">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5" name="Google Shape;2005;p23"/>
          <p:cNvSpPr/>
          <p:nvPr/>
        </p:nvSpPr>
        <p:spPr>
          <a:xfrm>
            <a:off x="7537251" y="3353388"/>
            <a:ext cx="32718" cy="21020"/>
          </a:xfrm>
          <a:custGeom>
            <a:rect b="b" l="l" r="r" t="t"/>
            <a:pathLst>
              <a:path extrusionOk="0" h="557" w="867">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6" name="Google Shape;2006;p23"/>
          <p:cNvSpPr/>
          <p:nvPr/>
        </p:nvSpPr>
        <p:spPr>
          <a:xfrm>
            <a:off x="7542346" y="3375465"/>
            <a:ext cx="22605" cy="6981"/>
          </a:xfrm>
          <a:custGeom>
            <a:rect b="b" l="l" r="r" t="t"/>
            <a:pathLst>
              <a:path extrusionOk="0" h="185" w="599">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7" name="Google Shape;2007;p23"/>
          <p:cNvSpPr/>
          <p:nvPr/>
        </p:nvSpPr>
        <p:spPr>
          <a:xfrm>
            <a:off x="7624803" y="3341274"/>
            <a:ext cx="24265" cy="24303"/>
          </a:xfrm>
          <a:custGeom>
            <a:rect b="b" l="l" r="r" t="t"/>
            <a:pathLst>
              <a:path extrusionOk="0" h="644" w="643">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p23"/>
          <p:cNvSpPr/>
          <p:nvPr/>
        </p:nvSpPr>
        <p:spPr>
          <a:xfrm>
            <a:off x="7466191" y="3358256"/>
            <a:ext cx="24265" cy="24416"/>
          </a:xfrm>
          <a:custGeom>
            <a:rect b="b" l="l" r="r" t="t"/>
            <a:pathLst>
              <a:path extrusionOk="0" h="647" w="643">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9" name="Google Shape;2009;p23"/>
          <p:cNvSpPr/>
          <p:nvPr/>
        </p:nvSpPr>
        <p:spPr>
          <a:xfrm>
            <a:off x="7629105" y="3128206"/>
            <a:ext cx="231255" cy="223180"/>
          </a:xfrm>
          <a:custGeom>
            <a:rect b="b" l="l" r="r" t="t"/>
            <a:pathLst>
              <a:path extrusionOk="0" h="5914" w="6128">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0" name="Google Shape;2010;p23"/>
          <p:cNvSpPr/>
          <p:nvPr/>
        </p:nvSpPr>
        <p:spPr>
          <a:xfrm>
            <a:off x="7424717" y="2857588"/>
            <a:ext cx="138987" cy="290088"/>
          </a:xfrm>
          <a:custGeom>
            <a:rect b="b" l="l" r="r" t="t"/>
            <a:pathLst>
              <a:path extrusionOk="0" h="7687" w="3683">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1" name="Google Shape;2011;p23"/>
          <p:cNvSpPr/>
          <p:nvPr/>
        </p:nvSpPr>
        <p:spPr>
          <a:xfrm>
            <a:off x="7465662" y="2702825"/>
            <a:ext cx="211707" cy="135968"/>
          </a:xfrm>
          <a:custGeom>
            <a:rect b="b" l="l" r="r" t="t"/>
            <a:pathLst>
              <a:path extrusionOk="0" h="3603" w="561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2" name="Google Shape;2012;p23"/>
          <p:cNvSpPr/>
          <p:nvPr/>
        </p:nvSpPr>
        <p:spPr>
          <a:xfrm>
            <a:off x="7584348" y="3587099"/>
            <a:ext cx="290050" cy="349147"/>
          </a:xfrm>
          <a:custGeom>
            <a:rect b="b" l="l" r="r" t="t"/>
            <a:pathLst>
              <a:path extrusionOk="0" h="9252" w="7686">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3" name="Google Shape;2013;p23"/>
          <p:cNvSpPr/>
          <p:nvPr/>
        </p:nvSpPr>
        <p:spPr>
          <a:xfrm>
            <a:off x="7480871" y="3490339"/>
            <a:ext cx="31133" cy="49927"/>
          </a:xfrm>
          <a:custGeom>
            <a:rect b="b" l="l" r="r" t="t"/>
            <a:pathLst>
              <a:path extrusionOk="0" h="1323" w="825">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4" name="Google Shape;2014;p23"/>
          <p:cNvSpPr/>
          <p:nvPr/>
        </p:nvSpPr>
        <p:spPr>
          <a:xfrm>
            <a:off x="7514156" y="3497056"/>
            <a:ext cx="33058" cy="47172"/>
          </a:xfrm>
          <a:custGeom>
            <a:rect b="b" l="l" r="r" t="t"/>
            <a:pathLst>
              <a:path extrusionOk="0" h="1250" w="876">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5" name="Google Shape;2015;p23"/>
          <p:cNvSpPr/>
          <p:nvPr/>
        </p:nvSpPr>
        <p:spPr>
          <a:xfrm>
            <a:off x="7282407" y="3269534"/>
            <a:ext cx="85966" cy="12868"/>
          </a:xfrm>
          <a:custGeom>
            <a:rect b="b" l="l" r="r" t="t"/>
            <a:pathLst>
              <a:path extrusionOk="0" h="341" w="2278">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p23"/>
          <p:cNvSpPr/>
          <p:nvPr/>
        </p:nvSpPr>
        <p:spPr>
          <a:xfrm>
            <a:off x="7388752" y="3297460"/>
            <a:ext cx="31360" cy="24831"/>
          </a:xfrm>
          <a:custGeom>
            <a:rect b="b" l="l" r="r" t="t"/>
            <a:pathLst>
              <a:path extrusionOk="0" h="658" w="831">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7" name="Google Shape;2017;p23"/>
          <p:cNvSpPr/>
          <p:nvPr/>
        </p:nvSpPr>
        <p:spPr>
          <a:xfrm>
            <a:off x="7761301" y="3273987"/>
            <a:ext cx="42870" cy="38983"/>
          </a:xfrm>
          <a:custGeom>
            <a:rect b="b" l="l" r="r" t="t"/>
            <a:pathLst>
              <a:path extrusionOk="0" h="1033" w="1136">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8" name="Google Shape;2018;p23"/>
          <p:cNvSpPr/>
          <p:nvPr/>
        </p:nvSpPr>
        <p:spPr>
          <a:xfrm>
            <a:off x="7801568" y="3205757"/>
            <a:ext cx="9925" cy="43323"/>
          </a:xfrm>
          <a:custGeom>
            <a:rect b="b" l="l" r="r" t="t"/>
            <a:pathLst>
              <a:path extrusionOk="0" h="1148" w="263">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19" name="Google Shape;2019;p23"/>
          <p:cNvGrpSpPr/>
          <p:nvPr/>
        </p:nvGrpSpPr>
        <p:grpSpPr>
          <a:xfrm>
            <a:off x="6953213" y="1887823"/>
            <a:ext cx="1236591" cy="796212"/>
            <a:chOff x="6953213" y="1887823"/>
            <a:chExt cx="1236591" cy="796212"/>
          </a:xfrm>
        </p:grpSpPr>
        <p:sp>
          <p:nvSpPr>
            <p:cNvPr id="2020" name="Google Shape;2020;p23"/>
            <p:cNvSpPr/>
            <p:nvPr/>
          </p:nvSpPr>
          <p:spPr>
            <a:xfrm flipH="1" rot="-564540">
              <a:off x="6995844" y="1977788"/>
              <a:ext cx="1151330" cy="616283"/>
            </a:xfrm>
            <a:custGeom>
              <a:rect b="b" l="l" r="r" t="t"/>
              <a:pathLst>
                <a:path extrusionOk="0" h="15681" w="29295">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1" name="Google Shape;2021;p23"/>
            <p:cNvSpPr txBox="1"/>
            <p:nvPr/>
          </p:nvSpPr>
          <p:spPr>
            <a:xfrm rot="-284321">
              <a:off x="6981718" y="1953892"/>
              <a:ext cx="1143910" cy="67309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7C3E"/>
                  </a:solidFill>
                  <a:latin typeface="Denk One"/>
                  <a:ea typeface="Denk One"/>
                  <a:cs typeface="Denk One"/>
                  <a:sym typeface="Denk One"/>
                </a:rPr>
                <a:t>?</a:t>
              </a:r>
              <a:endParaRPr b="0" i="0" sz="1100" u="none" cap="none" strike="noStrike">
                <a:solidFill>
                  <a:srgbClr val="FF7C3E"/>
                </a:solidFill>
                <a:latin typeface="Denk One"/>
                <a:ea typeface="Denk One"/>
                <a:cs typeface="Denk One"/>
                <a:sym typeface="Denk One"/>
              </a:endParaRPr>
            </a:p>
          </p:txBody>
        </p:sp>
      </p:grpSp>
      <p:sp>
        <p:nvSpPr>
          <p:cNvPr id="2022" name="Google Shape;2022;p23"/>
          <p:cNvSpPr txBox="1"/>
          <p:nvPr>
            <p:ph type="ctrTitle"/>
          </p:nvPr>
        </p:nvSpPr>
        <p:spPr>
          <a:xfrm>
            <a:off x="956299" y="930075"/>
            <a:ext cx="4772556" cy="591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b="1" lang="en-US"/>
              <a:t>ORM – Is it better than SQL?</a:t>
            </a:r>
            <a:endParaRPr b="1"/>
          </a:p>
        </p:txBody>
      </p:sp>
      <p:pic>
        <p:nvPicPr>
          <p:cNvPr descr="Object-relational Mappers (ORMs) - Full Stack Python" id="2023" name="Google Shape;2023;p23"/>
          <p:cNvPicPr preferRelativeResize="0"/>
          <p:nvPr/>
        </p:nvPicPr>
        <p:blipFill rotWithShape="1">
          <a:blip r:embed="rId3">
            <a:alphaModFix/>
          </a:blip>
          <a:srcRect b="0" l="0" r="0" t="0"/>
          <a:stretch/>
        </p:blipFill>
        <p:spPr>
          <a:xfrm>
            <a:off x="373598" y="1585646"/>
            <a:ext cx="8368620" cy="315915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5DDDA">
            <a:alpha val="71764"/>
          </a:srgbClr>
        </a:solidFill>
      </p:bgPr>
    </p:bg>
    <p:spTree>
      <p:nvGrpSpPr>
        <p:cNvPr id="2027" name="Shape 2027"/>
        <p:cNvGrpSpPr/>
        <p:nvPr/>
      </p:nvGrpSpPr>
      <p:grpSpPr>
        <a:xfrm>
          <a:off x="0" y="0"/>
          <a:ext cx="0" cy="0"/>
          <a:chOff x="0" y="0"/>
          <a:chExt cx="0" cy="0"/>
        </a:xfrm>
      </p:grpSpPr>
      <p:sp>
        <p:nvSpPr>
          <p:cNvPr id="2028" name="Google Shape;2028;p24"/>
          <p:cNvSpPr txBox="1"/>
          <p:nvPr>
            <p:ph idx="1" type="subTitle"/>
          </p:nvPr>
        </p:nvSpPr>
        <p:spPr>
          <a:xfrm flipH="1">
            <a:off x="956299" y="1521075"/>
            <a:ext cx="5511175" cy="2474914"/>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None/>
            </a:pPr>
            <a:r>
              <a:rPr lang="en-US">
                <a:latin typeface="Arial"/>
                <a:ea typeface="Arial"/>
                <a:cs typeface="Arial"/>
                <a:sym typeface="Arial"/>
              </a:rPr>
              <a:t> from django.db import models</a:t>
            </a:r>
            <a:endParaRPr/>
          </a:p>
          <a:p>
            <a:pPr indent="-304800" lvl="0" marL="457200" rtl="0" algn="l">
              <a:lnSpc>
                <a:spcPct val="100000"/>
              </a:lnSpc>
              <a:spcBef>
                <a:spcPts val="0"/>
              </a:spcBef>
              <a:spcAft>
                <a:spcPts val="0"/>
              </a:spcAft>
              <a:buSzPts val="1200"/>
              <a:buNone/>
            </a:pPr>
            <a:r>
              <a:rPr lang="en-US">
                <a:latin typeface="Arial"/>
                <a:ea typeface="Arial"/>
                <a:cs typeface="Arial"/>
                <a:sym typeface="Arial"/>
              </a:rPr>
              <a:t>    # Create your models here.</a:t>
            </a:r>
            <a:endParaRPr/>
          </a:p>
          <a:p>
            <a:pPr indent="-304800" lvl="0" marL="457200" rtl="0" algn="l">
              <a:lnSpc>
                <a:spcPct val="100000"/>
              </a:lnSpc>
              <a:spcBef>
                <a:spcPts val="0"/>
              </a:spcBef>
              <a:spcAft>
                <a:spcPts val="0"/>
              </a:spcAft>
              <a:buSzPts val="1200"/>
              <a:buNone/>
            </a:pPr>
            <a:r>
              <a:t/>
            </a:r>
            <a:endParaRPr>
              <a:latin typeface="Arial"/>
              <a:ea typeface="Arial"/>
              <a:cs typeface="Arial"/>
              <a:sym typeface="Arial"/>
            </a:endParaRPr>
          </a:p>
          <a:p>
            <a:pPr indent="-304800" lvl="0" marL="457200" rtl="0" algn="l">
              <a:lnSpc>
                <a:spcPct val="100000"/>
              </a:lnSpc>
              <a:spcBef>
                <a:spcPts val="0"/>
              </a:spcBef>
              <a:spcAft>
                <a:spcPts val="0"/>
              </a:spcAft>
              <a:buSzPts val="1200"/>
              <a:buNone/>
            </a:pPr>
            <a:r>
              <a:rPr lang="en-US">
                <a:latin typeface="Arial"/>
                <a:ea typeface="Arial"/>
                <a:cs typeface="Arial"/>
                <a:sym typeface="Arial"/>
              </a:rPr>
              <a:t>    # add this</a:t>
            </a:r>
            <a:endParaRPr/>
          </a:p>
          <a:p>
            <a:pPr indent="-304800" lvl="0" marL="457200" rtl="0" algn="l">
              <a:lnSpc>
                <a:spcPct val="100000"/>
              </a:lnSpc>
              <a:spcBef>
                <a:spcPts val="0"/>
              </a:spcBef>
              <a:spcAft>
                <a:spcPts val="0"/>
              </a:spcAft>
              <a:buSzPts val="1200"/>
              <a:buNone/>
            </a:pPr>
            <a:r>
              <a:rPr lang="en-US">
                <a:latin typeface="Arial"/>
                <a:ea typeface="Arial"/>
                <a:cs typeface="Arial"/>
                <a:sym typeface="Arial"/>
              </a:rPr>
              <a:t>    class Todo(models.Model):</a:t>
            </a:r>
            <a:endParaRPr/>
          </a:p>
          <a:p>
            <a:pPr indent="-304800" lvl="0" marL="457200" rtl="0" algn="l">
              <a:lnSpc>
                <a:spcPct val="100000"/>
              </a:lnSpc>
              <a:spcBef>
                <a:spcPts val="0"/>
              </a:spcBef>
              <a:spcAft>
                <a:spcPts val="0"/>
              </a:spcAft>
              <a:buSzPts val="1200"/>
              <a:buNone/>
            </a:pPr>
            <a:r>
              <a:rPr lang="en-US">
                <a:latin typeface="Arial"/>
                <a:ea typeface="Arial"/>
                <a:cs typeface="Arial"/>
                <a:sym typeface="Arial"/>
              </a:rPr>
              <a:t>      title = models.CharField(max_length=120)</a:t>
            </a:r>
            <a:endParaRPr/>
          </a:p>
          <a:p>
            <a:pPr indent="-304800" lvl="0" marL="457200" rtl="0" algn="l">
              <a:lnSpc>
                <a:spcPct val="100000"/>
              </a:lnSpc>
              <a:spcBef>
                <a:spcPts val="0"/>
              </a:spcBef>
              <a:spcAft>
                <a:spcPts val="0"/>
              </a:spcAft>
              <a:buSzPts val="1200"/>
              <a:buNone/>
            </a:pPr>
            <a:r>
              <a:rPr lang="en-US">
                <a:latin typeface="Arial"/>
                <a:ea typeface="Arial"/>
                <a:cs typeface="Arial"/>
                <a:sym typeface="Arial"/>
              </a:rPr>
              <a:t>      description = models.TextField()</a:t>
            </a:r>
            <a:endParaRPr/>
          </a:p>
          <a:p>
            <a:pPr indent="-304800" lvl="0" marL="457200" rtl="0" algn="l">
              <a:lnSpc>
                <a:spcPct val="100000"/>
              </a:lnSpc>
              <a:spcBef>
                <a:spcPts val="0"/>
              </a:spcBef>
              <a:spcAft>
                <a:spcPts val="0"/>
              </a:spcAft>
              <a:buSzPts val="1200"/>
              <a:buNone/>
            </a:pPr>
            <a:r>
              <a:rPr lang="en-US">
                <a:latin typeface="Arial"/>
                <a:ea typeface="Arial"/>
                <a:cs typeface="Arial"/>
                <a:sym typeface="Arial"/>
              </a:rPr>
              <a:t>      completed = models.BooleanField(default=False)</a:t>
            </a:r>
            <a:endParaRPr/>
          </a:p>
          <a:p>
            <a:pPr indent="-304800" lvl="0" marL="457200" rtl="0" algn="l">
              <a:lnSpc>
                <a:spcPct val="100000"/>
              </a:lnSpc>
              <a:spcBef>
                <a:spcPts val="0"/>
              </a:spcBef>
              <a:spcAft>
                <a:spcPts val="0"/>
              </a:spcAft>
              <a:buSzPts val="1200"/>
              <a:buNone/>
            </a:pPr>
            <a:r>
              <a:t/>
            </a:r>
            <a:endParaRPr>
              <a:latin typeface="Arial"/>
              <a:ea typeface="Arial"/>
              <a:cs typeface="Arial"/>
              <a:sym typeface="Arial"/>
            </a:endParaRPr>
          </a:p>
          <a:p>
            <a:pPr indent="-304800" lvl="0" marL="457200" rtl="0" algn="l">
              <a:lnSpc>
                <a:spcPct val="100000"/>
              </a:lnSpc>
              <a:spcBef>
                <a:spcPts val="0"/>
              </a:spcBef>
              <a:spcAft>
                <a:spcPts val="0"/>
              </a:spcAft>
              <a:buSzPts val="1200"/>
              <a:buNone/>
            </a:pPr>
            <a:r>
              <a:rPr lang="en-US">
                <a:latin typeface="Arial"/>
                <a:ea typeface="Arial"/>
                <a:cs typeface="Arial"/>
                <a:sym typeface="Arial"/>
              </a:rPr>
              <a:t>      def _str_(self):</a:t>
            </a:r>
            <a:endParaRPr/>
          </a:p>
          <a:p>
            <a:pPr indent="-304800" lvl="0" marL="457200" rtl="0" algn="l">
              <a:lnSpc>
                <a:spcPct val="100000"/>
              </a:lnSpc>
              <a:spcBef>
                <a:spcPts val="0"/>
              </a:spcBef>
              <a:spcAft>
                <a:spcPts val="0"/>
              </a:spcAft>
              <a:buSzPts val="1200"/>
              <a:buNone/>
            </a:pPr>
            <a:r>
              <a:rPr lang="en-US">
                <a:latin typeface="Arial"/>
                <a:ea typeface="Arial"/>
                <a:cs typeface="Arial"/>
                <a:sym typeface="Arial"/>
              </a:rPr>
              <a:t>        return self.title</a:t>
            </a:r>
            <a:endParaRPr>
              <a:latin typeface="Arial"/>
              <a:ea typeface="Arial"/>
              <a:cs typeface="Arial"/>
              <a:sym typeface="Arial"/>
            </a:endParaRPr>
          </a:p>
        </p:txBody>
      </p:sp>
      <p:sp>
        <p:nvSpPr>
          <p:cNvPr id="2029" name="Google Shape;2029;p24"/>
          <p:cNvSpPr/>
          <p:nvPr/>
        </p:nvSpPr>
        <p:spPr>
          <a:xfrm>
            <a:off x="7258443" y="3995989"/>
            <a:ext cx="1044272" cy="430283"/>
          </a:xfrm>
          <a:custGeom>
            <a:rect b="b" l="l" r="r" t="t"/>
            <a:pathLst>
              <a:path extrusionOk="0" h="11402" w="27672">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0" name="Google Shape;2030;p24"/>
          <p:cNvSpPr/>
          <p:nvPr/>
        </p:nvSpPr>
        <p:spPr>
          <a:xfrm>
            <a:off x="7293804" y="4043840"/>
            <a:ext cx="932229" cy="334618"/>
          </a:xfrm>
          <a:custGeom>
            <a:rect b="b" l="l" r="r" t="t"/>
            <a:pathLst>
              <a:path extrusionOk="0" h="8867" w="24703">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1" name="Google Shape;2031;p24"/>
          <p:cNvSpPr/>
          <p:nvPr/>
        </p:nvSpPr>
        <p:spPr>
          <a:xfrm>
            <a:off x="7329277" y="4273664"/>
            <a:ext cx="752486" cy="21586"/>
          </a:xfrm>
          <a:custGeom>
            <a:rect b="b" l="l" r="r" t="t"/>
            <a:pathLst>
              <a:path extrusionOk="0" h="572" w="1994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2" name="Google Shape;2032;p24"/>
          <p:cNvSpPr/>
          <p:nvPr/>
        </p:nvSpPr>
        <p:spPr>
          <a:xfrm>
            <a:off x="7311163" y="4170526"/>
            <a:ext cx="387526" cy="29548"/>
          </a:xfrm>
          <a:custGeom>
            <a:rect b="b" l="l" r="r" t="t"/>
            <a:pathLst>
              <a:path extrusionOk="0" h="783" w="10269">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3" name="Google Shape;2033;p24"/>
          <p:cNvSpPr/>
          <p:nvPr/>
        </p:nvSpPr>
        <p:spPr>
          <a:xfrm>
            <a:off x="7314220" y="4107844"/>
            <a:ext cx="617725" cy="18152"/>
          </a:xfrm>
          <a:custGeom>
            <a:rect b="b" l="l" r="r" t="t"/>
            <a:pathLst>
              <a:path extrusionOk="0" h="481" w="16369">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4" name="Google Shape;2034;p24"/>
          <p:cNvSpPr/>
          <p:nvPr/>
        </p:nvSpPr>
        <p:spPr>
          <a:xfrm>
            <a:off x="7223234" y="3610911"/>
            <a:ext cx="972571" cy="385111"/>
          </a:xfrm>
          <a:custGeom>
            <a:rect b="b" l="l" r="r" t="t"/>
            <a:pathLst>
              <a:path extrusionOk="0" h="10205" w="25772">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5" name="Google Shape;2035;p24"/>
          <p:cNvSpPr/>
          <p:nvPr/>
        </p:nvSpPr>
        <p:spPr>
          <a:xfrm>
            <a:off x="7290709" y="3658008"/>
            <a:ext cx="839395" cy="290805"/>
          </a:xfrm>
          <a:custGeom>
            <a:rect b="b" l="l" r="r" t="t"/>
            <a:pathLst>
              <a:path extrusionOk="0" h="7706" w="22243">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6" name="Google Shape;2036;p24"/>
          <p:cNvSpPr/>
          <p:nvPr/>
        </p:nvSpPr>
        <p:spPr>
          <a:xfrm>
            <a:off x="7595594" y="3889077"/>
            <a:ext cx="512551" cy="15170"/>
          </a:xfrm>
          <a:custGeom>
            <a:rect b="b" l="l" r="r" t="t"/>
            <a:pathLst>
              <a:path extrusionOk="0" h="402" w="13582">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7" name="Google Shape;2037;p24"/>
          <p:cNvSpPr/>
          <p:nvPr/>
        </p:nvSpPr>
        <p:spPr>
          <a:xfrm>
            <a:off x="7487739" y="3807299"/>
            <a:ext cx="609574" cy="25775"/>
          </a:xfrm>
          <a:custGeom>
            <a:rect b="b" l="l" r="r" t="t"/>
            <a:pathLst>
              <a:path extrusionOk="0" h="683" w="16153">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8" name="Google Shape;2038;p24"/>
          <p:cNvSpPr/>
          <p:nvPr/>
        </p:nvSpPr>
        <p:spPr>
          <a:xfrm>
            <a:off x="7618652" y="3697708"/>
            <a:ext cx="484248" cy="20416"/>
          </a:xfrm>
          <a:custGeom>
            <a:rect b="b" l="l" r="r" t="t"/>
            <a:pathLst>
              <a:path extrusionOk="0" h="541" w="12832">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9" name="Google Shape;2039;p24"/>
          <p:cNvSpPr/>
          <p:nvPr/>
        </p:nvSpPr>
        <p:spPr>
          <a:xfrm>
            <a:off x="7156249" y="3216211"/>
            <a:ext cx="303221" cy="258502"/>
          </a:xfrm>
          <a:custGeom>
            <a:rect b="b" l="l" r="r" t="t"/>
            <a:pathLst>
              <a:path extrusionOk="0" h="6850" w="8035">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0" name="Google Shape;2040;p24"/>
          <p:cNvSpPr/>
          <p:nvPr/>
        </p:nvSpPr>
        <p:spPr>
          <a:xfrm>
            <a:off x="7211497" y="3250967"/>
            <a:ext cx="239671" cy="190876"/>
          </a:xfrm>
          <a:custGeom>
            <a:rect b="b" l="l" r="r" t="t"/>
            <a:pathLst>
              <a:path extrusionOk="0" h="5058" w="6351">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p24"/>
          <p:cNvSpPr/>
          <p:nvPr/>
        </p:nvSpPr>
        <p:spPr>
          <a:xfrm>
            <a:off x="7314975" y="3091940"/>
            <a:ext cx="586214" cy="511947"/>
          </a:xfrm>
          <a:custGeom>
            <a:rect b="b" l="l" r="r" t="t"/>
            <a:pathLst>
              <a:path extrusionOk="0" h="13566" w="15534">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24"/>
          <p:cNvSpPr/>
          <p:nvPr/>
        </p:nvSpPr>
        <p:spPr>
          <a:xfrm>
            <a:off x="7511740" y="3329047"/>
            <a:ext cx="90872" cy="90759"/>
          </a:xfrm>
          <a:custGeom>
            <a:rect b="b" l="l" r="r" t="t"/>
            <a:pathLst>
              <a:path extrusionOk="0" h="2405" w="2408">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p24"/>
          <p:cNvSpPr/>
          <p:nvPr/>
        </p:nvSpPr>
        <p:spPr>
          <a:xfrm>
            <a:off x="7537251" y="3353388"/>
            <a:ext cx="32718" cy="21020"/>
          </a:xfrm>
          <a:custGeom>
            <a:rect b="b" l="l" r="r" t="t"/>
            <a:pathLst>
              <a:path extrusionOk="0" h="557" w="867">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4" name="Google Shape;2044;p24"/>
          <p:cNvSpPr/>
          <p:nvPr/>
        </p:nvSpPr>
        <p:spPr>
          <a:xfrm>
            <a:off x="7542346" y="3375465"/>
            <a:ext cx="22605" cy="6981"/>
          </a:xfrm>
          <a:custGeom>
            <a:rect b="b" l="l" r="r" t="t"/>
            <a:pathLst>
              <a:path extrusionOk="0" h="185" w="599">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5" name="Google Shape;2045;p24"/>
          <p:cNvSpPr/>
          <p:nvPr/>
        </p:nvSpPr>
        <p:spPr>
          <a:xfrm>
            <a:off x="7624803" y="3341274"/>
            <a:ext cx="24265" cy="24303"/>
          </a:xfrm>
          <a:custGeom>
            <a:rect b="b" l="l" r="r" t="t"/>
            <a:pathLst>
              <a:path extrusionOk="0" h="644" w="643">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6" name="Google Shape;2046;p24"/>
          <p:cNvSpPr/>
          <p:nvPr/>
        </p:nvSpPr>
        <p:spPr>
          <a:xfrm>
            <a:off x="7466191" y="3358256"/>
            <a:ext cx="24265" cy="24416"/>
          </a:xfrm>
          <a:custGeom>
            <a:rect b="b" l="l" r="r" t="t"/>
            <a:pathLst>
              <a:path extrusionOk="0" h="647" w="643">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7" name="Google Shape;2047;p24"/>
          <p:cNvSpPr/>
          <p:nvPr/>
        </p:nvSpPr>
        <p:spPr>
          <a:xfrm>
            <a:off x="7629105" y="3128206"/>
            <a:ext cx="231255" cy="223180"/>
          </a:xfrm>
          <a:custGeom>
            <a:rect b="b" l="l" r="r" t="t"/>
            <a:pathLst>
              <a:path extrusionOk="0" h="5914" w="6128">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8" name="Google Shape;2048;p24"/>
          <p:cNvSpPr/>
          <p:nvPr/>
        </p:nvSpPr>
        <p:spPr>
          <a:xfrm>
            <a:off x="7424717" y="2857588"/>
            <a:ext cx="138987" cy="290088"/>
          </a:xfrm>
          <a:custGeom>
            <a:rect b="b" l="l" r="r" t="t"/>
            <a:pathLst>
              <a:path extrusionOk="0" h="7687" w="3683">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9" name="Google Shape;2049;p24"/>
          <p:cNvSpPr/>
          <p:nvPr/>
        </p:nvSpPr>
        <p:spPr>
          <a:xfrm>
            <a:off x="7465662" y="2702825"/>
            <a:ext cx="211707" cy="135968"/>
          </a:xfrm>
          <a:custGeom>
            <a:rect b="b" l="l" r="r" t="t"/>
            <a:pathLst>
              <a:path extrusionOk="0" h="3603" w="561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0" name="Google Shape;2050;p24"/>
          <p:cNvSpPr/>
          <p:nvPr/>
        </p:nvSpPr>
        <p:spPr>
          <a:xfrm>
            <a:off x="7584348" y="3587099"/>
            <a:ext cx="290050" cy="349147"/>
          </a:xfrm>
          <a:custGeom>
            <a:rect b="b" l="l" r="r" t="t"/>
            <a:pathLst>
              <a:path extrusionOk="0" h="9252" w="7686">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1" name="Google Shape;2051;p24"/>
          <p:cNvSpPr/>
          <p:nvPr/>
        </p:nvSpPr>
        <p:spPr>
          <a:xfrm>
            <a:off x="7480871" y="3490339"/>
            <a:ext cx="31133" cy="49927"/>
          </a:xfrm>
          <a:custGeom>
            <a:rect b="b" l="l" r="r" t="t"/>
            <a:pathLst>
              <a:path extrusionOk="0" h="1323" w="825">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2" name="Google Shape;2052;p24"/>
          <p:cNvSpPr/>
          <p:nvPr/>
        </p:nvSpPr>
        <p:spPr>
          <a:xfrm>
            <a:off x="7514156" y="3497056"/>
            <a:ext cx="33058" cy="47172"/>
          </a:xfrm>
          <a:custGeom>
            <a:rect b="b" l="l" r="r" t="t"/>
            <a:pathLst>
              <a:path extrusionOk="0" h="1250" w="876">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3" name="Google Shape;2053;p24"/>
          <p:cNvSpPr/>
          <p:nvPr/>
        </p:nvSpPr>
        <p:spPr>
          <a:xfrm>
            <a:off x="7282407" y="3269534"/>
            <a:ext cx="85966" cy="12868"/>
          </a:xfrm>
          <a:custGeom>
            <a:rect b="b" l="l" r="r" t="t"/>
            <a:pathLst>
              <a:path extrusionOk="0" h="341" w="2278">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4" name="Google Shape;2054;p24"/>
          <p:cNvSpPr/>
          <p:nvPr/>
        </p:nvSpPr>
        <p:spPr>
          <a:xfrm>
            <a:off x="7388752" y="3297460"/>
            <a:ext cx="31360" cy="24831"/>
          </a:xfrm>
          <a:custGeom>
            <a:rect b="b" l="l" r="r" t="t"/>
            <a:pathLst>
              <a:path extrusionOk="0" h="658" w="831">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5" name="Google Shape;2055;p24"/>
          <p:cNvSpPr/>
          <p:nvPr/>
        </p:nvSpPr>
        <p:spPr>
          <a:xfrm>
            <a:off x="7761301" y="3273987"/>
            <a:ext cx="42870" cy="38983"/>
          </a:xfrm>
          <a:custGeom>
            <a:rect b="b" l="l" r="r" t="t"/>
            <a:pathLst>
              <a:path extrusionOk="0" h="1033" w="1136">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6" name="Google Shape;2056;p24"/>
          <p:cNvSpPr/>
          <p:nvPr/>
        </p:nvSpPr>
        <p:spPr>
          <a:xfrm>
            <a:off x="7801568" y="3205757"/>
            <a:ext cx="9925" cy="43323"/>
          </a:xfrm>
          <a:custGeom>
            <a:rect b="b" l="l" r="r" t="t"/>
            <a:pathLst>
              <a:path extrusionOk="0" h="1148" w="263">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57" name="Google Shape;2057;p24"/>
          <p:cNvGrpSpPr/>
          <p:nvPr/>
        </p:nvGrpSpPr>
        <p:grpSpPr>
          <a:xfrm>
            <a:off x="6953213" y="1887823"/>
            <a:ext cx="1236591" cy="796212"/>
            <a:chOff x="6953213" y="1887823"/>
            <a:chExt cx="1236591" cy="796212"/>
          </a:xfrm>
        </p:grpSpPr>
        <p:sp>
          <p:nvSpPr>
            <p:cNvPr id="2058" name="Google Shape;2058;p24"/>
            <p:cNvSpPr/>
            <p:nvPr/>
          </p:nvSpPr>
          <p:spPr>
            <a:xfrm flipH="1" rot="-564540">
              <a:off x="6995844" y="1977788"/>
              <a:ext cx="1151330" cy="616283"/>
            </a:xfrm>
            <a:custGeom>
              <a:rect b="b" l="l" r="r" t="t"/>
              <a:pathLst>
                <a:path extrusionOk="0" h="15681" w="29295">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9" name="Google Shape;2059;p24"/>
            <p:cNvSpPr txBox="1"/>
            <p:nvPr/>
          </p:nvSpPr>
          <p:spPr>
            <a:xfrm rot="-284321">
              <a:off x="6981718" y="1953892"/>
              <a:ext cx="1143910" cy="67309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7C3E"/>
                  </a:solidFill>
                  <a:latin typeface="Denk One"/>
                  <a:ea typeface="Denk One"/>
                  <a:cs typeface="Denk One"/>
                  <a:sym typeface="Denk One"/>
                </a:rPr>
                <a:t>ORM</a:t>
              </a:r>
              <a:endParaRPr b="0" i="0" sz="1100" u="none" cap="none" strike="noStrike">
                <a:solidFill>
                  <a:srgbClr val="FF7C3E"/>
                </a:solidFill>
                <a:latin typeface="Denk One"/>
                <a:ea typeface="Denk One"/>
                <a:cs typeface="Denk One"/>
                <a:sym typeface="Denk One"/>
              </a:endParaRPr>
            </a:p>
          </p:txBody>
        </p:sp>
      </p:grpSp>
      <p:sp>
        <p:nvSpPr>
          <p:cNvPr id="2060" name="Google Shape;2060;p24"/>
          <p:cNvSpPr txBox="1"/>
          <p:nvPr>
            <p:ph type="ctrTitle"/>
          </p:nvPr>
        </p:nvSpPr>
        <p:spPr>
          <a:xfrm>
            <a:off x="956299" y="930075"/>
            <a:ext cx="3815725" cy="591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b="1" lang="en-US"/>
              <a:t>How to build model?</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4" name="Shape 2064"/>
        <p:cNvGrpSpPr/>
        <p:nvPr/>
      </p:nvGrpSpPr>
      <p:grpSpPr>
        <a:xfrm>
          <a:off x="0" y="0"/>
          <a:ext cx="0" cy="0"/>
          <a:chOff x="0" y="0"/>
          <a:chExt cx="0" cy="0"/>
        </a:xfrm>
      </p:grpSpPr>
      <p:sp>
        <p:nvSpPr>
          <p:cNvPr id="2065" name="Google Shape;2065;p25"/>
          <p:cNvSpPr/>
          <p:nvPr/>
        </p:nvSpPr>
        <p:spPr>
          <a:xfrm>
            <a:off x="7258443" y="3995989"/>
            <a:ext cx="1044272" cy="430283"/>
          </a:xfrm>
          <a:custGeom>
            <a:rect b="b" l="l" r="r" t="t"/>
            <a:pathLst>
              <a:path extrusionOk="0" h="11402" w="27672">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6" name="Google Shape;2066;p25"/>
          <p:cNvSpPr/>
          <p:nvPr/>
        </p:nvSpPr>
        <p:spPr>
          <a:xfrm>
            <a:off x="7293804" y="4043840"/>
            <a:ext cx="932229" cy="334618"/>
          </a:xfrm>
          <a:custGeom>
            <a:rect b="b" l="l" r="r" t="t"/>
            <a:pathLst>
              <a:path extrusionOk="0" h="8867" w="24703">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7" name="Google Shape;2067;p25"/>
          <p:cNvSpPr/>
          <p:nvPr/>
        </p:nvSpPr>
        <p:spPr>
          <a:xfrm>
            <a:off x="7329277" y="4273664"/>
            <a:ext cx="752486" cy="21586"/>
          </a:xfrm>
          <a:custGeom>
            <a:rect b="b" l="l" r="r" t="t"/>
            <a:pathLst>
              <a:path extrusionOk="0" h="572" w="1994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8" name="Google Shape;2068;p25"/>
          <p:cNvSpPr/>
          <p:nvPr/>
        </p:nvSpPr>
        <p:spPr>
          <a:xfrm>
            <a:off x="7311163" y="4170526"/>
            <a:ext cx="387526" cy="29548"/>
          </a:xfrm>
          <a:custGeom>
            <a:rect b="b" l="l" r="r" t="t"/>
            <a:pathLst>
              <a:path extrusionOk="0" h="783" w="10269">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9" name="Google Shape;2069;p25"/>
          <p:cNvSpPr/>
          <p:nvPr/>
        </p:nvSpPr>
        <p:spPr>
          <a:xfrm>
            <a:off x="7314220" y="4107844"/>
            <a:ext cx="617725" cy="18152"/>
          </a:xfrm>
          <a:custGeom>
            <a:rect b="b" l="l" r="r" t="t"/>
            <a:pathLst>
              <a:path extrusionOk="0" h="481" w="16369">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0" name="Google Shape;2070;p25"/>
          <p:cNvSpPr/>
          <p:nvPr/>
        </p:nvSpPr>
        <p:spPr>
          <a:xfrm>
            <a:off x="7223234" y="3610911"/>
            <a:ext cx="972571" cy="385111"/>
          </a:xfrm>
          <a:custGeom>
            <a:rect b="b" l="l" r="r" t="t"/>
            <a:pathLst>
              <a:path extrusionOk="0" h="10205" w="25772">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1" name="Google Shape;2071;p25"/>
          <p:cNvSpPr/>
          <p:nvPr/>
        </p:nvSpPr>
        <p:spPr>
          <a:xfrm>
            <a:off x="7290709" y="3658008"/>
            <a:ext cx="839395" cy="290805"/>
          </a:xfrm>
          <a:custGeom>
            <a:rect b="b" l="l" r="r" t="t"/>
            <a:pathLst>
              <a:path extrusionOk="0" h="7706" w="22243">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2" name="Google Shape;2072;p25"/>
          <p:cNvSpPr/>
          <p:nvPr/>
        </p:nvSpPr>
        <p:spPr>
          <a:xfrm>
            <a:off x="7595594" y="3889077"/>
            <a:ext cx="512551" cy="15170"/>
          </a:xfrm>
          <a:custGeom>
            <a:rect b="b" l="l" r="r" t="t"/>
            <a:pathLst>
              <a:path extrusionOk="0" h="402" w="13582">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3" name="Google Shape;2073;p25"/>
          <p:cNvSpPr/>
          <p:nvPr/>
        </p:nvSpPr>
        <p:spPr>
          <a:xfrm>
            <a:off x="7487739" y="3807299"/>
            <a:ext cx="609574" cy="25775"/>
          </a:xfrm>
          <a:custGeom>
            <a:rect b="b" l="l" r="r" t="t"/>
            <a:pathLst>
              <a:path extrusionOk="0" h="683" w="16153">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4" name="Google Shape;2074;p25"/>
          <p:cNvSpPr/>
          <p:nvPr/>
        </p:nvSpPr>
        <p:spPr>
          <a:xfrm>
            <a:off x="7618652" y="3697708"/>
            <a:ext cx="484248" cy="20416"/>
          </a:xfrm>
          <a:custGeom>
            <a:rect b="b" l="l" r="r" t="t"/>
            <a:pathLst>
              <a:path extrusionOk="0" h="541" w="12832">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5" name="Google Shape;2075;p25"/>
          <p:cNvSpPr/>
          <p:nvPr/>
        </p:nvSpPr>
        <p:spPr>
          <a:xfrm>
            <a:off x="7156249" y="3216211"/>
            <a:ext cx="303221" cy="258502"/>
          </a:xfrm>
          <a:custGeom>
            <a:rect b="b" l="l" r="r" t="t"/>
            <a:pathLst>
              <a:path extrusionOk="0" h="6850" w="8035">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6" name="Google Shape;2076;p25"/>
          <p:cNvSpPr/>
          <p:nvPr/>
        </p:nvSpPr>
        <p:spPr>
          <a:xfrm>
            <a:off x="7211497" y="3250967"/>
            <a:ext cx="239671" cy="190876"/>
          </a:xfrm>
          <a:custGeom>
            <a:rect b="b" l="l" r="r" t="t"/>
            <a:pathLst>
              <a:path extrusionOk="0" h="5058" w="6351">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7" name="Google Shape;2077;p25"/>
          <p:cNvSpPr/>
          <p:nvPr/>
        </p:nvSpPr>
        <p:spPr>
          <a:xfrm>
            <a:off x="7314975" y="3091940"/>
            <a:ext cx="586214" cy="511947"/>
          </a:xfrm>
          <a:custGeom>
            <a:rect b="b" l="l" r="r" t="t"/>
            <a:pathLst>
              <a:path extrusionOk="0" h="13566" w="15534">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8" name="Google Shape;2078;p25"/>
          <p:cNvSpPr/>
          <p:nvPr/>
        </p:nvSpPr>
        <p:spPr>
          <a:xfrm>
            <a:off x="7511740" y="3329047"/>
            <a:ext cx="90872" cy="90759"/>
          </a:xfrm>
          <a:custGeom>
            <a:rect b="b" l="l" r="r" t="t"/>
            <a:pathLst>
              <a:path extrusionOk="0" h="2405" w="2408">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9" name="Google Shape;2079;p25"/>
          <p:cNvSpPr/>
          <p:nvPr/>
        </p:nvSpPr>
        <p:spPr>
          <a:xfrm>
            <a:off x="7537251" y="3353388"/>
            <a:ext cx="32718" cy="21020"/>
          </a:xfrm>
          <a:custGeom>
            <a:rect b="b" l="l" r="r" t="t"/>
            <a:pathLst>
              <a:path extrusionOk="0" h="557" w="867">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0" name="Google Shape;2080;p25"/>
          <p:cNvSpPr/>
          <p:nvPr/>
        </p:nvSpPr>
        <p:spPr>
          <a:xfrm>
            <a:off x="7542346" y="3375465"/>
            <a:ext cx="22605" cy="6981"/>
          </a:xfrm>
          <a:custGeom>
            <a:rect b="b" l="l" r="r" t="t"/>
            <a:pathLst>
              <a:path extrusionOk="0" h="185" w="599">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1" name="Google Shape;2081;p25"/>
          <p:cNvSpPr/>
          <p:nvPr/>
        </p:nvSpPr>
        <p:spPr>
          <a:xfrm>
            <a:off x="7624803" y="3341274"/>
            <a:ext cx="24265" cy="24303"/>
          </a:xfrm>
          <a:custGeom>
            <a:rect b="b" l="l" r="r" t="t"/>
            <a:pathLst>
              <a:path extrusionOk="0" h="644" w="643">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2" name="Google Shape;2082;p25"/>
          <p:cNvSpPr/>
          <p:nvPr/>
        </p:nvSpPr>
        <p:spPr>
          <a:xfrm>
            <a:off x="7466191" y="3358256"/>
            <a:ext cx="24265" cy="24416"/>
          </a:xfrm>
          <a:custGeom>
            <a:rect b="b" l="l" r="r" t="t"/>
            <a:pathLst>
              <a:path extrusionOk="0" h="647" w="643">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3" name="Google Shape;2083;p25"/>
          <p:cNvSpPr/>
          <p:nvPr/>
        </p:nvSpPr>
        <p:spPr>
          <a:xfrm>
            <a:off x="7629105" y="3128206"/>
            <a:ext cx="231255" cy="223180"/>
          </a:xfrm>
          <a:custGeom>
            <a:rect b="b" l="l" r="r" t="t"/>
            <a:pathLst>
              <a:path extrusionOk="0" h="5914" w="6128">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4" name="Google Shape;2084;p25"/>
          <p:cNvSpPr/>
          <p:nvPr/>
        </p:nvSpPr>
        <p:spPr>
          <a:xfrm>
            <a:off x="7424717" y="2857588"/>
            <a:ext cx="138987" cy="290088"/>
          </a:xfrm>
          <a:custGeom>
            <a:rect b="b" l="l" r="r" t="t"/>
            <a:pathLst>
              <a:path extrusionOk="0" h="7687" w="3683">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5" name="Google Shape;2085;p25"/>
          <p:cNvSpPr/>
          <p:nvPr/>
        </p:nvSpPr>
        <p:spPr>
          <a:xfrm>
            <a:off x="7465662" y="2702825"/>
            <a:ext cx="211707" cy="135968"/>
          </a:xfrm>
          <a:custGeom>
            <a:rect b="b" l="l" r="r" t="t"/>
            <a:pathLst>
              <a:path extrusionOk="0" h="3603" w="561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6" name="Google Shape;2086;p25"/>
          <p:cNvSpPr/>
          <p:nvPr/>
        </p:nvSpPr>
        <p:spPr>
          <a:xfrm>
            <a:off x="7584348" y="3587099"/>
            <a:ext cx="290050" cy="349147"/>
          </a:xfrm>
          <a:custGeom>
            <a:rect b="b" l="l" r="r" t="t"/>
            <a:pathLst>
              <a:path extrusionOk="0" h="9252" w="7686">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7" name="Google Shape;2087;p25"/>
          <p:cNvSpPr/>
          <p:nvPr/>
        </p:nvSpPr>
        <p:spPr>
          <a:xfrm>
            <a:off x="7480871" y="3490339"/>
            <a:ext cx="31133" cy="49927"/>
          </a:xfrm>
          <a:custGeom>
            <a:rect b="b" l="l" r="r" t="t"/>
            <a:pathLst>
              <a:path extrusionOk="0" h="1323" w="825">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8" name="Google Shape;2088;p25"/>
          <p:cNvSpPr/>
          <p:nvPr/>
        </p:nvSpPr>
        <p:spPr>
          <a:xfrm>
            <a:off x="7514156" y="3497056"/>
            <a:ext cx="33058" cy="47172"/>
          </a:xfrm>
          <a:custGeom>
            <a:rect b="b" l="l" r="r" t="t"/>
            <a:pathLst>
              <a:path extrusionOk="0" h="1250" w="876">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9" name="Google Shape;2089;p25"/>
          <p:cNvSpPr/>
          <p:nvPr/>
        </p:nvSpPr>
        <p:spPr>
          <a:xfrm>
            <a:off x="7282407" y="3269534"/>
            <a:ext cx="85966" cy="12868"/>
          </a:xfrm>
          <a:custGeom>
            <a:rect b="b" l="l" r="r" t="t"/>
            <a:pathLst>
              <a:path extrusionOk="0" h="341" w="2278">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0" name="Google Shape;2090;p25"/>
          <p:cNvSpPr/>
          <p:nvPr/>
        </p:nvSpPr>
        <p:spPr>
          <a:xfrm>
            <a:off x="7388752" y="3297460"/>
            <a:ext cx="31360" cy="24831"/>
          </a:xfrm>
          <a:custGeom>
            <a:rect b="b" l="l" r="r" t="t"/>
            <a:pathLst>
              <a:path extrusionOk="0" h="658" w="831">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1" name="Google Shape;2091;p25"/>
          <p:cNvSpPr/>
          <p:nvPr/>
        </p:nvSpPr>
        <p:spPr>
          <a:xfrm>
            <a:off x="7761301" y="3273987"/>
            <a:ext cx="42870" cy="38983"/>
          </a:xfrm>
          <a:custGeom>
            <a:rect b="b" l="l" r="r" t="t"/>
            <a:pathLst>
              <a:path extrusionOk="0" h="1033" w="1136">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2" name="Google Shape;2092;p25"/>
          <p:cNvSpPr/>
          <p:nvPr/>
        </p:nvSpPr>
        <p:spPr>
          <a:xfrm>
            <a:off x="7801568" y="3205757"/>
            <a:ext cx="9925" cy="43323"/>
          </a:xfrm>
          <a:custGeom>
            <a:rect b="b" l="l" r="r" t="t"/>
            <a:pathLst>
              <a:path extrusionOk="0" h="1148" w="263">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93" name="Google Shape;2093;p25"/>
          <p:cNvGrpSpPr/>
          <p:nvPr/>
        </p:nvGrpSpPr>
        <p:grpSpPr>
          <a:xfrm>
            <a:off x="6953213" y="1887823"/>
            <a:ext cx="1236591" cy="796212"/>
            <a:chOff x="6953213" y="1887823"/>
            <a:chExt cx="1236591" cy="796212"/>
          </a:xfrm>
        </p:grpSpPr>
        <p:sp>
          <p:nvSpPr>
            <p:cNvPr id="2094" name="Google Shape;2094;p25"/>
            <p:cNvSpPr/>
            <p:nvPr/>
          </p:nvSpPr>
          <p:spPr>
            <a:xfrm flipH="1" rot="-564540">
              <a:off x="6995844" y="1977788"/>
              <a:ext cx="1151330" cy="616283"/>
            </a:xfrm>
            <a:custGeom>
              <a:rect b="b" l="l" r="r" t="t"/>
              <a:pathLst>
                <a:path extrusionOk="0" h="15681" w="29295">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5" name="Google Shape;2095;p25"/>
            <p:cNvSpPr txBox="1"/>
            <p:nvPr/>
          </p:nvSpPr>
          <p:spPr>
            <a:xfrm rot="-284321">
              <a:off x="6981718" y="1953892"/>
              <a:ext cx="1143910" cy="67309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7C3E"/>
                  </a:solidFill>
                  <a:latin typeface="Denk One"/>
                  <a:ea typeface="Denk One"/>
                  <a:cs typeface="Denk One"/>
                  <a:sym typeface="Denk One"/>
                </a:rPr>
                <a:t>No worry about Controller</a:t>
              </a:r>
              <a:endParaRPr b="0" i="0" sz="1100" u="none" cap="none" strike="noStrike">
                <a:solidFill>
                  <a:srgbClr val="FF7C3E"/>
                </a:solidFill>
                <a:latin typeface="Denk One"/>
                <a:ea typeface="Denk One"/>
                <a:cs typeface="Denk One"/>
                <a:sym typeface="Denk One"/>
              </a:endParaRPr>
            </a:p>
          </p:txBody>
        </p:sp>
      </p:grpSp>
      <p:pic>
        <p:nvPicPr>
          <p:cNvPr descr="Django Tutorial | Django Web Development With Python | Django Trainin…" id="2096" name="Google Shape;2096;p25"/>
          <p:cNvPicPr preferRelativeResize="0"/>
          <p:nvPr/>
        </p:nvPicPr>
        <p:blipFill rotWithShape="1">
          <a:blip r:embed="rId3">
            <a:alphaModFix/>
          </a:blip>
          <a:srcRect b="0" l="0" r="0" t="0"/>
          <a:stretch/>
        </p:blipFill>
        <p:spPr>
          <a:xfrm>
            <a:off x="610647" y="807471"/>
            <a:ext cx="6340415" cy="35677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5DDDA">
            <a:alpha val="71764"/>
          </a:srgbClr>
        </a:solidFill>
      </p:bgPr>
    </p:bg>
    <p:spTree>
      <p:nvGrpSpPr>
        <p:cNvPr id="2100" name="Shape 2100"/>
        <p:cNvGrpSpPr/>
        <p:nvPr/>
      </p:nvGrpSpPr>
      <p:grpSpPr>
        <a:xfrm>
          <a:off x="0" y="0"/>
          <a:ext cx="0" cy="0"/>
          <a:chOff x="0" y="0"/>
          <a:chExt cx="0" cy="0"/>
        </a:xfrm>
      </p:grpSpPr>
      <p:sp>
        <p:nvSpPr>
          <p:cNvPr id="2101" name="Google Shape;2101;p26"/>
          <p:cNvSpPr txBox="1"/>
          <p:nvPr>
            <p:ph idx="1" type="subTitle"/>
          </p:nvPr>
        </p:nvSpPr>
        <p:spPr>
          <a:xfrm flipH="1">
            <a:off x="758591" y="883342"/>
            <a:ext cx="5511175" cy="2474914"/>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None/>
            </a:pPr>
            <a:r>
              <a:rPr lang="en-US">
                <a:latin typeface="Arial"/>
                <a:ea typeface="Arial"/>
                <a:cs typeface="Arial"/>
                <a:sym typeface="Arial"/>
              </a:rPr>
              <a:t>import unittest</a:t>
            </a:r>
            <a:endParaRPr>
              <a:latin typeface="Arial"/>
              <a:ea typeface="Arial"/>
              <a:cs typeface="Arial"/>
              <a:sym typeface="Arial"/>
            </a:endParaRPr>
          </a:p>
          <a:p>
            <a:pPr indent="-304800" lvl="0" marL="457200" rtl="0" algn="l">
              <a:lnSpc>
                <a:spcPct val="100000"/>
              </a:lnSpc>
              <a:spcBef>
                <a:spcPts val="0"/>
              </a:spcBef>
              <a:spcAft>
                <a:spcPts val="0"/>
              </a:spcAft>
              <a:buSzPts val="1200"/>
              <a:buNone/>
            </a:pPr>
            <a:r>
              <a:t/>
            </a:r>
            <a:endParaRPr>
              <a:latin typeface="Arial"/>
              <a:ea typeface="Arial"/>
              <a:cs typeface="Arial"/>
              <a:sym typeface="Arial"/>
            </a:endParaRPr>
          </a:p>
          <a:p>
            <a:pPr indent="-304800" lvl="0" marL="457200" rtl="0" algn="l">
              <a:lnSpc>
                <a:spcPct val="100000"/>
              </a:lnSpc>
              <a:spcBef>
                <a:spcPts val="0"/>
              </a:spcBef>
              <a:spcAft>
                <a:spcPts val="0"/>
              </a:spcAft>
              <a:buSzPts val="1200"/>
              <a:buNone/>
            </a:pPr>
            <a:r>
              <a:rPr lang="en-US">
                <a:latin typeface="Arial"/>
                <a:ea typeface="Arial"/>
                <a:cs typeface="Arial"/>
                <a:sym typeface="Arial"/>
              </a:rPr>
              <a:t>class TestStringMethods(unittest.TestCase):</a:t>
            </a:r>
            <a:endParaRPr/>
          </a:p>
          <a:p>
            <a:pPr indent="-304800" lvl="0" marL="457200" rtl="0" algn="l">
              <a:lnSpc>
                <a:spcPct val="100000"/>
              </a:lnSpc>
              <a:spcBef>
                <a:spcPts val="0"/>
              </a:spcBef>
              <a:spcAft>
                <a:spcPts val="0"/>
              </a:spcAft>
              <a:buSzPts val="1200"/>
              <a:buNone/>
            </a:pPr>
            <a:r>
              <a:t/>
            </a:r>
            <a:endParaRPr>
              <a:latin typeface="Arial"/>
              <a:ea typeface="Arial"/>
              <a:cs typeface="Arial"/>
              <a:sym typeface="Arial"/>
            </a:endParaRPr>
          </a:p>
          <a:p>
            <a:pPr indent="-304800" lvl="0" marL="457200" rtl="0" algn="l">
              <a:lnSpc>
                <a:spcPct val="100000"/>
              </a:lnSpc>
              <a:spcBef>
                <a:spcPts val="0"/>
              </a:spcBef>
              <a:spcAft>
                <a:spcPts val="0"/>
              </a:spcAft>
              <a:buSzPts val="1200"/>
              <a:buNone/>
            </a:pPr>
            <a:r>
              <a:rPr lang="en-US">
                <a:latin typeface="Arial"/>
                <a:ea typeface="Arial"/>
                <a:cs typeface="Arial"/>
                <a:sym typeface="Arial"/>
              </a:rPr>
              <a:t>    def test_upper(self):</a:t>
            </a:r>
            <a:endParaRPr/>
          </a:p>
          <a:p>
            <a:pPr indent="-304800" lvl="0" marL="457200" rtl="0" algn="l">
              <a:lnSpc>
                <a:spcPct val="100000"/>
              </a:lnSpc>
              <a:spcBef>
                <a:spcPts val="0"/>
              </a:spcBef>
              <a:spcAft>
                <a:spcPts val="0"/>
              </a:spcAft>
              <a:buSzPts val="1200"/>
              <a:buNone/>
            </a:pPr>
            <a:r>
              <a:rPr lang="en-US">
                <a:latin typeface="Arial"/>
                <a:ea typeface="Arial"/>
                <a:cs typeface="Arial"/>
                <a:sym typeface="Arial"/>
              </a:rPr>
              <a:t>        self.assertEqual('foo'.upper(), 'FOO')</a:t>
            </a:r>
            <a:endParaRPr/>
          </a:p>
          <a:p>
            <a:pPr indent="-304800" lvl="0" marL="457200" rtl="0" algn="l">
              <a:lnSpc>
                <a:spcPct val="100000"/>
              </a:lnSpc>
              <a:spcBef>
                <a:spcPts val="0"/>
              </a:spcBef>
              <a:spcAft>
                <a:spcPts val="0"/>
              </a:spcAft>
              <a:buSzPts val="1200"/>
              <a:buNone/>
            </a:pPr>
            <a:r>
              <a:t/>
            </a:r>
            <a:endParaRPr>
              <a:latin typeface="Arial"/>
              <a:ea typeface="Arial"/>
              <a:cs typeface="Arial"/>
              <a:sym typeface="Arial"/>
            </a:endParaRPr>
          </a:p>
          <a:p>
            <a:pPr indent="-304800" lvl="0" marL="457200" rtl="0" algn="l">
              <a:lnSpc>
                <a:spcPct val="100000"/>
              </a:lnSpc>
              <a:spcBef>
                <a:spcPts val="0"/>
              </a:spcBef>
              <a:spcAft>
                <a:spcPts val="0"/>
              </a:spcAft>
              <a:buSzPts val="1200"/>
              <a:buNone/>
            </a:pPr>
            <a:r>
              <a:rPr lang="en-US">
                <a:latin typeface="Arial"/>
                <a:ea typeface="Arial"/>
                <a:cs typeface="Arial"/>
                <a:sym typeface="Arial"/>
              </a:rPr>
              <a:t>    def test_isupper(self):</a:t>
            </a:r>
            <a:endParaRPr/>
          </a:p>
          <a:p>
            <a:pPr indent="-304800" lvl="0" marL="457200" rtl="0" algn="l">
              <a:lnSpc>
                <a:spcPct val="100000"/>
              </a:lnSpc>
              <a:spcBef>
                <a:spcPts val="0"/>
              </a:spcBef>
              <a:spcAft>
                <a:spcPts val="0"/>
              </a:spcAft>
              <a:buSzPts val="1200"/>
              <a:buNone/>
            </a:pPr>
            <a:r>
              <a:rPr lang="en-US">
                <a:latin typeface="Arial"/>
                <a:ea typeface="Arial"/>
                <a:cs typeface="Arial"/>
                <a:sym typeface="Arial"/>
              </a:rPr>
              <a:t>        self.assertTrue('FOO'.isupper())</a:t>
            </a:r>
            <a:endParaRPr/>
          </a:p>
          <a:p>
            <a:pPr indent="-304800" lvl="0" marL="457200" rtl="0" algn="l">
              <a:lnSpc>
                <a:spcPct val="100000"/>
              </a:lnSpc>
              <a:spcBef>
                <a:spcPts val="0"/>
              </a:spcBef>
              <a:spcAft>
                <a:spcPts val="0"/>
              </a:spcAft>
              <a:buSzPts val="1200"/>
              <a:buNone/>
            </a:pPr>
            <a:r>
              <a:rPr lang="en-US">
                <a:latin typeface="Arial"/>
                <a:ea typeface="Arial"/>
                <a:cs typeface="Arial"/>
                <a:sym typeface="Arial"/>
              </a:rPr>
              <a:t>        self.assertFalse('Foo'.isupper())</a:t>
            </a:r>
            <a:endParaRPr/>
          </a:p>
          <a:p>
            <a:pPr indent="-304800" lvl="0" marL="457200" rtl="0" algn="l">
              <a:lnSpc>
                <a:spcPct val="100000"/>
              </a:lnSpc>
              <a:spcBef>
                <a:spcPts val="0"/>
              </a:spcBef>
              <a:spcAft>
                <a:spcPts val="0"/>
              </a:spcAft>
              <a:buSzPts val="1200"/>
              <a:buNone/>
            </a:pPr>
            <a:r>
              <a:t/>
            </a:r>
            <a:endParaRPr>
              <a:latin typeface="Arial"/>
              <a:ea typeface="Arial"/>
              <a:cs typeface="Arial"/>
              <a:sym typeface="Arial"/>
            </a:endParaRPr>
          </a:p>
          <a:p>
            <a:pPr indent="-304800" lvl="0" marL="457200" rtl="0" algn="l">
              <a:lnSpc>
                <a:spcPct val="100000"/>
              </a:lnSpc>
              <a:spcBef>
                <a:spcPts val="0"/>
              </a:spcBef>
              <a:spcAft>
                <a:spcPts val="0"/>
              </a:spcAft>
              <a:buSzPts val="1200"/>
              <a:buNone/>
            </a:pPr>
            <a:r>
              <a:rPr lang="en-US">
                <a:latin typeface="Arial"/>
                <a:ea typeface="Arial"/>
                <a:cs typeface="Arial"/>
                <a:sym typeface="Arial"/>
              </a:rPr>
              <a:t>    def test_split(self):</a:t>
            </a:r>
            <a:endParaRPr/>
          </a:p>
          <a:p>
            <a:pPr indent="-304800" lvl="0" marL="457200" rtl="0" algn="l">
              <a:lnSpc>
                <a:spcPct val="100000"/>
              </a:lnSpc>
              <a:spcBef>
                <a:spcPts val="0"/>
              </a:spcBef>
              <a:spcAft>
                <a:spcPts val="0"/>
              </a:spcAft>
              <a:buSzPts val="1200"/>
              <a:buNone/>
            </a:pPr>
            <a:r>
              <a:rPr lang="en-US">
                <a:latin typeface="Arial"/>
                <a:ea typeface="Arial"/>
                <a:cs typeface="Arial"/>
                <a:sym typeface="Arial"/>
              </a:rPr>
              <a:t>        s = 'hello world'</a:t>
            </a:r>
            <a:endParaRPr/>
          </a:p>
          <a:p>
            <a:pPr indent="-304800" lvl="0" marL="457200" rtl="0" algn="l">
              <a:lnSpc>
                <a:spcPct val="100000"/>
              </a:lnSpc>
              <a:spcBef>
                <a:spcPts val="0"/>
              </a:spcBef>
              <a:spcAft>
                <a:spcPts val="0"/>
              </a:spcAft>
              <a:buSzPts val="1200"/>
              <a:buNone/>
            </a:pPr>
            <a:r>
              <a:rPr lang="en-US">
                <a:latin typeface="Arial"/>
                <a:ea typeface="Arial"/>
                <a:cs typeface="Arial"/>
                <a:sym typeface="Arial"/>
              </a:rPr>
              <a:t>        self.assertEqual(s.split(), ['hello', 'world'])</a:t>
            </a:r>
            <a:endParaRPr/>
          </a:p>
          <a:p>
            <a:pPr indent="-304800" lvl="0" marL="457200" rtl="0" algn="l">
              <a:lnSpc>
                <a:spcPct val="100000"/>
              </a:lnSpc>
              <a:spcBef>
                <a:spcPts val="0"/>
              </a:spcBef>
              <a:spcAft>
                <a:spcPts val="0"/>
              </a:spcAft>
              <a:buSzPts val="1200"/>
              <a:buNone/>
            </a:pPr>
            <a:r>
              <a:rPr lang="en-US">
                <a:latin typeface="Arial"/>
                <a:ea typeface="Arial"/>
                <a:cs typeface="Arial"/>
                <a:sym typeface="Arial"/>
              </a:rPr>
              <a:t>        # check that s.split fails when the separator is not a string</a:t>
            </a:r>
            <a:endParaRPr/>
          </a:p>
          <a:p>
            <a:pPr indent="-304800" lvl="0" marL="457200" rtl="0" algn="l">
              <a:lnSpc>
                <a:spcPct val="100000"/>
              </a:lnSpc>
              <a:spcBef>
                <a:spcPts val="0"/>
              </a:spcBef>
              <a:spcAft>
                <a:spcPts val="0"/>
              </a:spcAft>
              <a:buSzPts val="1200"/>
              <a:buNone/>
            </a:pPr>
            <a:r>
              <a:rPr lang="en-US">
                <a:latin typeface="Arial"/>
                <a:ea typeface="Arial"/>
                <a:cs typeface="Arial"/>
                <a:sym typeface="Arial"/>
              </a:rPr>
              <a:t>        with self.assertRaises(TypeError):</a:t>
            </a:r>
            <a:endParaRPr/>
          </a:p>
          <a:p>
            <a:pPr indent="-304800" lvl="0" marL="457200" rtl="0" algn="l">
              <a:lnSpc>
                <a:spcPct val="100000"/>
              </a:lnSpc>
              <a:spcBef>
                <a:spcPts val="0"/>
              </a:spcBef>
              <a:spcAft>
                <a:spcPts val="0"/>
              </a:spcAft>
              <a:buSzPts val="1200"/>
              <a:buNone/>
            </a:pPr>
            <a:r>
              <a:rPr lang="en-US">
                <a:latin typeface="Arial"/>
                <a:ea typeface="Arial"/>
                <a:cs typeface="Arial"/>
                <a:sym typeface="Arial"/>
              </a:rPr>
              <a:t>            s.split(2)</a:t>
            </a:r>
            <a:endParaRPr/>
          </a:p>
          <a:p>
            <a:pPr indent="-304800" lvl="0" marL="457200" rtl="0" algn="l">
              <a:lnSpc>
                <a:spcPct val="100000"/>
              </a:lnSpc>
              <a:spcBef>
                <a:spcPts val="0"/>
              </a:spcBef>
              <a:spcAft>
                <a:spcPts val="0"/>
              </a:spcAft>
              <a:buSzPts val="1200"/>
              <a:buNone/>
            </a:pPr>
            <a:r>
              <a:t/>
            </a:r>
            <a:endParaRPr>
              <a:latin typeface="Arial"/>
              <a:ea typeface="Arial"/>
              <a:cs typeface="Arial"/>
              <a:sym typeface="Arial"/>
            </a:endParaRPr>
          </a:p>
          <a:p>
            <a:pPr indent="-304800" lvl="0" marL="457200" rtl="0" algn="l">
              <a:lnSpc>
                <a:spcPct val="100000"/>
              </a:lnSpc>
              <a:spcBef>
                <a:spcPts val="0"/>
              </a:spcBef>
              <a:spcAft>
                <a:spcPts val="0"/>
              </a:spcAft>
              <a:buSzPts val="1200"/>
              <a:buNone/>
            </a:pPr>
            <a:r>
              <a:rPr lang="en-US">
                <a:latin typeface="Arial"/>
                <a:ea typeface="Arial"/>
                <a:cs typeface="Arial"/>
                <a:sym typeface="Arial"/>
              </a:rPr>
              <a:t>if __name__ == '__main__':</a:t>
            </a:r>
            <a:endParaRPr/>
          </a:p>
          <a:p>
            <a:pPr indent="-304800" lvl="0" marL="457200" rtl="0" algn="l">
              <a:lnSpc>
                <a:spcPct val="100000"/>
              </a:lnSpc>
              <a:spcBef>
                <a:spcPts val="0"/>
              </a:spcBef>
              <a:spcAft>
                <a:spcPts val="0"/>
              </a:spcAft>
              <a:buSzPts val="1200"/>
              <a:buNone/>
            </a:pPr>
            <a:r>
              <a:rPr lang="en-US">
                <a:latin typeface="Arial"/>
                <a:ea typeface="Arial"/>
                <a:cs typeface="Arial"/>
                <a:sym typeface="Arial"/>
              </a:rPr>
              <a:t>    unittest.main()Z</a:t>
            </a:r>
            <a:endParaRPr>
              <a:latin typeface="Arial"/>
              <a:ea typeface="Arial"/>
              <a:cs typeface="Arial"/>
              <a:sym typeface="Arial"/>
            </a:endParaRPr>
          </a:p>
        </p:txBody>
      </p:sp>
      <p:sp>
        <p:nvSpPr>
          <p:cNvPr id="2102" name="Google Shape;2102;p26"/>
          <p:cNvSpPr/>
          <p:nvPr/>
        </p:nvSpPr>
        <p:spPr>
          <a:xfrm>
            <a:off x="7258443" y="3995989"/>
            <a:ext cx="1044272" cy="430283"/>
          </a:xfrm>
          <a:custGeom>
            <a:rect b="b" l="l" r="r" t="t"/>
            <a:pathLst>
              <a:path extrusionOk="0" h="11402" w="27672">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p26"/>
          <p:cNvSpPr/>
          <p:nvPr/>
        </p:nvSpPr>
        <p:spPr>
          <a:xfrm>
            <a:off x="7293804" y="4043840"/>
            <a:ext cx="932229" cy="334618"/>
          </a:xfrm>
          <a:custGeom>
            <a:rect b="b" l="l" r="r" t="t"/>
            <a:pathLst>
              <a:path extrusionOk="0" h="8867" w="24703">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4" name="Google Shape;2104;p26"/>
          <p:cNvSpPr/>
          <p:nvPr/>
        </p:nvSpPr>
        <p:spPr>
          <a:xfrm>
            <a:off x="7329277" y="4273664"/>
            <a:ext cx="752486" cy="21586"/>
          </a:xfrm>
          <a:custGeom>
            <a:rect b="b" l="l" r="r" t="t"/>
            <a:pathLst>
              <a:path extrusionOk="0" h="572" w="1994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5" name="Google Shape;2105;p26"/>
          <p:cNvSpPr/>
          <p:nvPr/>
        </p:nvSpPr>
        <p:spPr>
          <a:xfrm>
            <a:off x="7311163" y="4170526"/>
            <a:ext cx="387526" cy="29548"/>
          </a:xfrm>
          <a:custGeom>
            <a:rect b="b" l="l" r="r" t="t"/>
            <a:pathLst>
              <a:path extrusionOk="0" h="783" w="10269">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6" name="Google Shape;2106;p26"/>
          <p:cNvSpPr/>
          <p:nvPr/>
        </p:nvSpPr>
        <p:spPr>
          <a:xfrm>
            <a:off x="7314220" y="4107844"/>
            <a:ext cx="617725" cy="18152"/>
          </a:xfrm>
          <a:custGeom>
            <a:rect b="b" l="l" r="r" t="t"/>
            <a:pathLst>
              <a:path extrusionOk="0" h="481" w="16369">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7" name="Google Shape;2107;p26"/>
          <p:cNvSpPr/>
          <p:nvPr/>
        </p:nvSpPr>
        <p:spPr>
          <a:xfrm>
            <a:off x="7223234" y="3610911"/>
            <a:ext cx="972571" cy="385111"/>
          </a:xfrm>
          <a:custGeom>
            <a:rect b="b" l="l" r="r" t="t"/>
            <a:pathLst>
              <a:path extrusionOk="0" h="10205" w="25772">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8" name="Google Shape;2108;p26"/>
          <p:cNvSpPr/>
          <p:nvPr/>
        </p:nvSpPr>
        <p:spPr>
          <a:xfrm>
            <a:off x="7290709" y="3658008"/>
            <a:ext cx="839395" cy="290805"/>
          </a:xfrm>
          <a:custGeom>
            <a:rect b="b" l="l" r="r" t="t"/>
            <a:pathLst>
              <a:path extrusionOk="0" h="7706" w="22243">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9" name="Google Shape;2109;p26"/>
          <p:cNvSpPr/>
          <p:nvPr/>
        </p:nvSpPr>
        <p:spPr>
          <a:xfrm>
            <a:off x="7595594" y="3889077"/>
            <a:ext cx="512551" cy="15170"/>
          </a:xfrm>
          <a:custGeom>
            <a:rect b="b" l="l" r="r" t="t"/>
            <a:pathLst>
              <a:path extrusionOk="0" h="402" w="13582">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0" name="Google Shape;2110;p26"/>
          <p:cNvSpPr/>
          <p:nvPr/>
        </p:nvSpPr>
        <p:spPr>
          <a:xfrm>
            <a:off x="7487739" y="3807299"/>
            <a:ext cx="609574" cy="25775"/>
          </a:xfrm>
          <a:custGeom>
            <a:rect b="b" l="l" r="r" t="t"/>
            <a:pathLst>
              <a:path extrusionOk="0" h="683" w="16153">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1" name="Google Shape;2111;p26"/>
          <p:cNvSpPr/>
          <p:nvPr/>
        </p:nvSpPr>
        <p:spPr>
          <a:xfrm>
            <a:off x="7618652" y="3697708"/>
            <a:ext cx="484248" cy="20416"/>
          </a:xfrm>
          <a:custGeom>
            <a:rect b="b" l="l" r="r" t="t"/>
            <a:pathLst>
              <a:path extrusionOk="0" h="541" w="12832">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2" name="Google Shape;2112;p26"/>
          <p:cNvSpPr/>
          <p:nvPr/>
        </p:nvSpPr>
        <p:spPr>
          <a:xfrm>
            <a:off x="7156249" y="3216211"/>
            <a:ext cx="303221" cy="258502"/>
          </a:xfrm>
          <a:custGeom>
            <a:rect b="b" l="l" r="r" t="t"/>
            <a:pathLst>
              <a:path extrusionOk="0" h="6850" w="8035">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3" name="Google Shape;2113;p26"/>
          <p:cNvSpPr/>
          <p:nvPr/>
        </p:nvSpPr>
        <p:spPr>
          <a:xfrm>
            <a:off x="7211497" y="3250967"/>
            <a:ext cx="239671" cy="190876"/>
          </a:xfrm>
          <a:custGeom>
            <a:rect b="b" l="l" r="r" t="t"/>
            <a:pathLst>
              <a:path extrusionOk="0" h="5058" w="6351">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4" name="Google Shape;2114;p26"/>
          <p:cNvSpPr/>
          <p:nvPr/>
        </p:nvSpPr>
        <p:spPr>
          <a:xfrm>
            <a:off x="7314975" y="3091940"/>
            <a:ext cx="586214" cy="511947"/>
          </a:xfrm>
          <a:custGeom>
            <a:rect b="b" l="l" r="r" t="t"/>
            <a:pathLst>
              <a:path extrusionOk="0" h="13566" w="15534">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5" name="Google Shape;2115;p26"/>
          <p:cNvSpPr/>
          <p:nvPr/>
        </p:nvSpPr>
        <p:spPr>
          <a:xfrm>
            <a:off x="7511740" y="3329047"/>
            <a:ext cx="90872" cy="90759"/>
          </a:xfrm>
          <a:custGeom>
            <a:rect b="b" l="l" r="r" t="t"/>
            <a:pathLst>
              <a:path extrusionOk="0" h="2405" w="2408">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6" name="Google Shape;2116;p26"/>
          <p:cNvSpPr/>
          <p:nvPr/>
        </p:nvSpPr>
        <p:spPr>
          <a:xfrm>
            <a:off x="7537251" y="3353388"/>
            <a:ext cx="32718" cy="21020"/>
          </a:xfrm>
          <a:custGeom>
            <a:rect b="b" l="l" r="r" t="t"/>
            <a:pathLst>
              <a:path extrusionOk="0" h="557" w="867">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7" name="Google Shape;2117;p26"/>
          <p:cNvSpPr/>
          <p:nvPr/>
        </p:nvSpPr>
        <p:spPr>
          <a:xfrm>
            <a:off x="7542346" y="3375465"/>
            <a:ext cx="22605" cy="6981"/>
          </a:xfrm>
          <a:custGeom>
            <a:rect b="b" l="l" r="r" t="t"/>
            <a:pathLst>
              <a:path extrusionOk="0" h="185" w="599">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8" name="Google Shape;2118;p26"/>
          <p:cNvSpPr/>
          <p:nvPr/>
        </p:nvSpPr>
        <p:spPr>
          <a:xfrm>
            <a:off x="7624803" y="3341274"/>
            <a:ext cx="24265" cy="24303"/>
          </a:xfrm>
          <a:custGeom>
            <a:rect b="b" l="l" r="r" t="t"/>
            <a:pathLst>
              <a:path extrusionOk="0" h="644" w="643">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9" name="Google Shape;2119;p26"/>
          <p:cNvSpPr/>
          <p:nvPr/>
        </p:nvSpPr>
        <p:spPr>
          <a:xfrm>
            <a:off x="7466191" y="3358256"/>
            <a:ext cx="24265" cy="24416"/>
          </a:xfrm>
          <a:custGeom>
            <a:rect b="b" l="l" r="r" t="t"/>
            <a:pathLst>
              <a:path extrusionOk="0" h="647" w="643">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0" name="Google Shape;2120;p26"/>
          <p:cNvSpPr/>
          <p:nvPr/>
        </p:nvSpPr>
        <p:spPr>
          <a:xfrm>
            <a:off x="7629105" y="3128206"/>
            <a:ext cx="231255" cy="223180"/>
          </a:xfrm>
          <a:custGeom>
            <a:rect b="b" l="l" r="r" t="t"/>
            <a:pathLst>
              <a:path extrusionOk="0" h="5914" w="6128">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1" name="Google Shape;2121;p26"/>
          <p:cNvSpPr/>
          <p:nvPr/>
        </p:nvSpPr>
        <p:spPr>
          <a:xfrm>
            <a:off x="7424717" y="2857588"/>
            <a:ext cx="138987" cy="290088"/>
          </a:xfrm>
          <a:custGeom>
            <a:rect b="b" l="l" r="r" t="t"/>
            <a:pathLst>
              <a:path extrusionOk="0" h="7687" w="3683">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2" name="Google Shape;2122;p26"/>
          <p:cNvSpPr/>
          <p:nvPr/>
        </p:nvSpPr>
        <p:spPr>
          <a:xfrm>
            <a:off x="7465662" y="2702825"/>
            <a:ext cx="211707" cy="135968"/>
          </a:xfrm>
          <a:custGeom>
            <a:rect b="b" l="l" r="r" t="t"/>
            <a:pathLst>
              <a:path extrusionOk="0" h="3603" w="561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3" name="Google Shape;2123;p26"/>
          <p:cNvSpPr/>
          <p:nvPr/>
        </p:nvSpPr>
        <p:spPr>
          <a:xfrm>
            <a:off x="7584348" y="3587099"/>
            <a:ext cx="290050" cy="349147"/>
          </a:xfrm>
          <a:custGeom>
            <a:rect b="b" l="l" r="r" t="t"/>
            <a:pathLst>
              <a:path extrusionOk="0" h="9252" w="7686">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4" name="Google Shape;2124;p26"/>
          <p:cNvSpPr/>
          <p:nvPr/>
        </p:nvSpPr>
        <p:spPr>
          <a:xfrm>
            <a:off x="7480871" y="3490339"/>
            <a:ext cx="31133" cy="49927"/>
          </a:xfrm>
          <a:custGeom>
            <a:rect b="b" l="l" r="r" t="t"/>
            <a:pathLst>
              <a:path extrusionOk="0" h="1323" w="825">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5" name="Google Shape;2125;p26"/>
          <p:cNvSpPr/>
          <p:nvPr/>
        </p:nvSpPr>
        <p:spPr>
          <a:xfrm>
            <a:off x="7514156" y="3497056"/>
            <a:ext cx="33058" cy="47172"/>
          </a:xfrm>
          <a:custGeom>
            <a:rect b="b" l="l" r="r" t="t"/>
            <a:pathLst>
              <a:path extrusionOk="0" h="1250" w="876">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6" name="Google Shape;2126;p26"/>
          <p:cNvSpPr/>
          <p:nvPr/>
        </p:nvSpPr>
        <p:spPr>
          <a:xfrm>
            <a:off x="7282407" y="3269534"/>
            <a:ext cx="85966" cy="12868"/>
          </a:xfrm>
          <a:custGeom>
            <a:rect b="b" l="l" r="r" t="t"/>
            <a:pathLst>
              <a:path extrusionOk="0" h="341" w="2278">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7" name="Google Shape;2127;p26"/>
          <p:cNvSpPr/>
          <p:nvPr/>
        </p:nvSpPr>
        <p:spPr>
          <a:xfrm>
            <a:off x="7388752" y="3297460"/>
            <a:ext cx="31360" cy="24831"/>
          </a:xfrm>
          <a:custGeom>
            <a:rect b="b" l="l" r="r" t="t"/>
            <a:pathLst>
              <a:path extrusionOk="0" h="658" w="831">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8" name="Google Shape;2128;p26"/>
          <p:cNvSpPr/>
          <p:nvPr/>
        </p:nvSpPr>
        <p:spPr>
          <a:xfrm>
            <a:off x="7761301" y="3273987"/>
            <a:ext cx="42870" cy="38983"/>
          </a:xfrm>
          <a:custGeom>
            <a:rect b="b" l="l" r="r" t="t"/>
            <a:pathLst>
              <a:path extrusionOk="0" h="1033" w="1136">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9" name="Google Shape;2129;p26"/>
          <p:cNvSpPr/>
          <p:nvPr/>
        </p:nvSpPr>
        <p:spPr>
          <a:xfrm>
            <a:off x="7801568" y="3205757"/>
            <a:ext cx="9925" cy="43323"/>
          </a:xfrm>
          <a:custGeom>
            <a:rect b="b" l="l" r="r" t="t"/>
            <a:pathLst>
              <a:path extrusionOk="0" h="1148" w="263">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30" name="Google Shape;2130;p26"/>
          <p:cNvGrpSpPr/>
          <p:nvPr/>
        </p:nvGrpSpPr>
        <p:grpSpPr>
          <a:xfrm>
            <a:off x="6953213" y="1887823"/>
            <a:ext cx="1236591" cy="796212"/>
            <a:chOff x="6953213" y="1887823"/>
            <a:chExt cx="1236591" cy="796212"/>
          </a:xfrm>
        </p:grpSpPr>
        <p:sp>
          <p:nvSpPr>
            <p:cNvPr id="2131" name="Google Shape;2131;p26"/>
            <p:cNvSpPr/>
            <p:nvPr/>
          </p:nvSpPr>
          <p:spPr>
            <a:xfrm flipH="1" rot="-564540">
              <a:off x="6995844" y="1977788"/>
              <a:ext cx="1151330" cy="616283"/>
            </a:xfrm>
            <a:custGeom>
              <a:rect b="b" l="l" r="r" t="t"/>
              <a:pathLst>
                <a:path extrusionOk="0" h="15681" w="29295">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2" name="Google Shape;2132;p26"/>
            <p:cNvSpPr txBox="1"/>
            <p:nvPr/>
          </p:nvSpPr>
          <p:spPr>
            <a:xfrm rot="-284321">
              <a:off x="6981718" y="1953892"/>
              <a:ext cx="1143910" cy="67309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US" sz="1100">
                  <a:solidFill>
                    <a:srgbClr val="FF7C3E"/>
                  </a:solidFill>
                  <a:latin typeface="Denk One"/>
                  <a:ea typeface="Denk One"/>
                  <a:cs typeface="Denk One"/>
                  <a:sym typeface="Denk One"/>
                </a:rPr>
                <a:t>“unittest” for Unit Test</a:t>
              </a:r>
              <a:endParaRPr b="0" i="0" sz="1100" u="none" cap="none" strike="noStrike">
                <a:solidFill>
                  <a:srgbClr val="FF7C3E"/>
                </a:solidFill>
                <a:latin typeface="Denk One"/>
                <a:ea typeface="Denk One"/>
                <a:cs typeface="Denk One"/>
                <a:sym typeface="Denk One"/>
              </a:endParaRPr>
            </a:p>
          </p:txBody>
        </p:sp>
      </p:grpSp>
      <p:sp>
        <p:nvSpPr>
          <p:cNvPr id="2133" name="Google Shape;2133;p26"/>
          <p:cNvSpPr txBox="1"/>
          <p:nvPr>
            <p:ph type="ctrTitle"/>
          </p:nvPr>
        </p:nvSpPr>
        <p:spPr>
          <a:xfrm>
            <a:off x="2438941" y="369948"/>
            <a:ext cx="4772556" cy="591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b="1" lang="en-US"/>
              <a:t>Unit test for Django</a:t>
            </a:r>
            <a:endParaRPr b="1"/>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5DDDA">
            <a:alpha val="71764"/>
          </a:srgbClr>
        </a:solidFill>
      </p:bgPr>
    </p:bg>
    <p:spTree>
      <p:nvGrpSpPr>
        <p:cNvPr id="2137" name="Shape 2137"/>
        <p:cNvGrpSpPr/>
        <p:nvPr/>
      </p:nvGrpSpPr>
      <p:grpSpPr>
        <a:xfrm>
          <a:off x="0" y="0"/>
          <a:ext cx="0" cy="0"/>
          <a:chOff x="0" y="0"/>
          <a:chExt cx="0" cy="0"/>
        </a:xfrm>
      </p:grpSpPr>
      <p:sp>
        <p:nvSpPr>
          <p:cNvPr id="2138" name="Google Shape;2138;p27"/>
          <p:cNvSpPr/>
          <p:nvPr/>
        </p:nvSpPr>
        <p:spPr>
          <a:xfrm>
            <a:off x="7258443" y="3995989"/>
            <a:ext cx="1044272" cy="430283"/>
          </a:xfrm>
          <a:custGeom>
            <a:rect b="b" l="l" r="r" t="t"/>
            <a:pathLst>
              <a:path extrusionOk="0" h="11402" w="27672">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9" name="Google Shape;2139;p27"/>
          <p:cNvSpPr/>
          <p:nvPr/>
        </p:nvSpPr>
        <p:spPr>
          <a:xfrm>
            <a:off x="7293804" y="4043840"/>
            <a:ext cx="932229" cy="334618"/>
          </a:xfrm>
          <a:custGeom>
            <a:rect b="b" l="l" r="r" t="t"/>
            <a:pathLst>
              <a:path extrusionOk="0" h="8867" w="24703">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0" name="Google Shape;2140;p27"/>
          <p:cNvSpPr/>
          <p:nvPr/>
        </p:nvSpPr>
        <p:spPr>
          <a:xfrm>
            <a:off x="7329277" y="4273664"/>
            <a:ext cx="752486" cy="21586"/>
          </a:xfrm>
          <a:custGeom>
            <a:rect b="b" l="l" r="r" t="t"/>
            <a:pathLst>
              <a:path extrusionOk="0" h="572" w="1994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1" name="Google Shape;2141;p27"/>
          <p:cNvSpPr/>
          <p:nvPr/>
        </p:nvSpPr>
        <p:spPr>
          <a:xfrm>
            <a:off x="7311163" y="4170526"/>
            <a:ext cx="387526" cy="29548"/>
          </a:xfrm>
          <a:custGeom>
            <a:rect b="b" l="l" r="r" t="t"/>
            <a:pathLst>
              <a:path extrusionOk="0" h="783" w="10269">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2" name="Google Shape;2142;p27"/>
          <p:cNvSpPr/>
          <p:nvPr/>
        </p:nvSpPr>
        <p:spPr>
          <a:xfrm>
            <a:off x="7314220" y="4107844"/>
            <a:ext cx="617725" cy="18152"/>
          </a:xfrm>
          <a:custGeom>
            <a:rect b="b" l="l" r="r" t="t"/>
            <a:pathLst>
              <a:path extrusionOk="0" h="481" w="16369">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3" name="Google Shape;2143;p27"/>
          <p:cNvSpPr/>
          <p:nvPr/>
        </p:nvSpPr>
        <p:spPr>
          <a:xfrm>
            <a:off x="7223234" y="3610911"/>
            <a:ext cx="972571" cy="385111"/>
          </a:xfrm>
          <a:custGeom>
            <a:rect b="b" l="l" r="r" t="t"/>
            <a:pathLst>
              <a:path extrusionOk="0" h="10205" w="25772">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4" name="Google Shape;2144;p27"/>
          <p:cNvSpPr/>
          <p:nvPr/>
        </p:nvSpPr>
        <p:spPr>
          <a:xfrm>
            <a:off x="7290709" y="3658008"/>
            <a:ext cx="839395" cy="290805"/>
          </a:xfrm>
          <a:custGeom>
            <a:rect b="b" l="l" r="r" t="t"/>
            <a:pathLst>
              <a:path extrusionOk="0" h="7706" w="22243">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5" name="Google Shape;2145;p27"/>
          <p:cNvSpPr/>
          <p:nvPr/>
        </p:nvSpPr>
        <p:spPr>
          <a:xfrm>
            <a:off x="7595594" y="3889077"/>
            <a:ext cx="512551" cy="15170"/>
          </a:xfrm>
          <a:custGeom>
            <a:rect b="b" l="l" r="r" t="t"/>
            <a:pathLst>
              <a:path extrusionOk="0" h="402" w="13582">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6" name="Google Shape;2146;p27"/>
          <p:cNvSpPr/>
          <p:nvPr/>
        </p:nvSpPr>
        <p:spPr>
          <a:xfrm>
            <a:off x="7487739" y="3807299"/>
            <a:ext cx="609574" cy="25775"/>
          </a:xfrm>
          <a:custGeom>
            <a:rect b="b" l="l" r="r" t="t"/>
            <a:pathLst>
              <a:path extrusionOk="0" h="683" w="16153">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7" name="Google Shape;2147;p27"/>
          <p:cNvSpPr/>
          <p:nvPr/>
        </p:nvSpPr>
        <p:spPr>
          <a:xfrm>
            <a:off x="7618652" y="3697708"/>
            <a:ext cx="484248" cy="20416"/>
          </a:xfrm>
          <a:custGeom>
            <a:rect b="b" l="l" r="r" t="t"/>
            <a:pathLst>
              <a:path extrusionOk="0" h="541" w="12832">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8" name="Google Shape;2148;p27"/>
          <p:cNvSpPr/>
          <p:nvPr/>
        </p:nvSpPr>
        <p:spPr>
          <a:xfrm>
            <a:off x="7156249" y="3216211"/>
            <a:ext cx="303221" cy="258502"/>
          </a:xfrm>
          <a:custGeom>
            <a:rect b="b" l="l" r="r" t="t"/>
            <a:pathLst>
              <a:path extrusionOk="0" h="6850" w="8035">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9" name="Google Shape;2149;p27"/>
          <p:cNvSpPr/>
          <p:nvPr/>
        </p:nvSpPr>
        <p:spPr>
          <a:xfrm>
            <a:off x="7211497" y="3250967"/>
            <a:ext cx="239671" cy="190876"/>
          </a:xfrm>
          <a:custGeom>
            <a:rect b="b" l="l" r="r" t="t"/>
            <a:pathLst>
              <a:path extrusionOk="0" h="5058" w="6351">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0" name="Google Shape;2150;p27"/>
          <p:cNvSpPr/>
          <p:nvPr/>
        </p:nvSpPr>
        <p:spPr>
          <a:xfrm>
            <a:off x="7314975" y="3091940"/>
            <a:ext cx="586214" cy="511947"/>
          </a:xfrm>
          <a:custGeom>
            <a:rect b="b" l="l" r="r" t="t"/>
            <a:pathLst>
              <a:path extrusionOk="0" h="13566" w="15534">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1" name="Google Shape;2151;p27"/>
          <p:cNvSpPr/>
          <p:nvPr/>
        </p:nvSpPr>
        <p:spPr>
          <a:xfrm>
            <a:off x="7511740" y="3329047"/>
            <a:ext cx="90872" cy="90759"/>
          </a:xfrm>
          <a:custGeom>
            <a:rect b="b" l="l" r="r" t="t"/>
            <a:pathLst>
              <a:path extrusionOk="0" h="2405" w="2408">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2" name="Google Shape;2152;p27"/>
          <p:cNvSpPr/>
          <p:nvPr/>
        </p:nvSpPr>
        <p:spPr>
          <a:xfrm>
            <a:off x="7537251" y="3353388"/>
            <a:ext cx="32718" cy="21020"/>
          </a:xfrm>
          <a:custGeom>
            <a:rect b="b" l="l" r="r" t="t"/>
            <a:pathLst>
              <a:path extrusionOk="0" h="557" w="867">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3" name="Google Shape;2153;p27"/>
          <p:cNvSpPr/>
          <p:nvPr/>
        </p:nvSpPr>
        <p:spPr>
          <a:xfrm>
            <a:off x="7542346" y="3375465"/>
            <a:ext cx="22605" cy="6981"/>
          </a:xfrm>
          <a:custGeom>
            <a:rect b="b" l="l" r="r" t="t"/>
            <a:pathLst>
              <a:path extrusionOk="0" h="185" w="599">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4" name="Google Shape;2154;p27"/>
          <p:cNvSpPr/>
          <p:nvPr/>
        </p:nvSpPr>
        <p:spPr>
          <a:xfrm>
            <a:off x="7624803" y="3341274"/>
            <a:ext cx="24265" cy="24303"/>
          </a:xfrm>
          <a:custGeom>
            <a:rect b="b" l="l" r="r" t="t"/>
            <a:pathLst>
              <a:path extrusionOk="0" h="644" w="643">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5" name="Google Shape;2155;p27"/>
          <p:cNvSpPr/>
          <p:nvPr/>
        </p:nvSpPr>
        <p:spPr>
          <a:xfrm>
            <a:off x="7466191" y="3358256"/>
            <a:ext cx="24265" cy="24416"/>
          </a:xfrm>
          <a:custGeom>
            <a:rect b="b" l="l" r="r" t="t"/>
            <a:pathLst>
              <a:path extrusionOk="0" h="647" w="643">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6" name="Google Shape;2156;p27"/>
          <p:cNvSpPr/>
          <p:nvPr/>
        </p:nvSpPr>
        <p:spPr>
          <a:xfrm>
            <a:off x="7629105" y="3128206"/>
            <a:ext cx="231255" cy="223180"/>
          </a:xfrm>
          <a:custGeom>
            <a:rect b="b" l="l" r="r" t="t"/>
            <a:pathLst>
              <a:path extrusionOk="0" h="5914" w="6128">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7" name="Google Shape;2157;p27"/>
          <p:cNvSpPr/>
          <p:nvPr/>
        </p:nvSpPr>
        <p:spPr>
          <a:xfrm>
            <a:off x="7424717" y="2857588"/>
            <a:ext cx="138987" cy="290088"/>
          </a:xfrm>
          <a:custGeom>
            <a:rect b="b" l="l" r="r" t="t"/>
            <a:pathLst>
              <a:path extrusionOk="0" h="7687" w="3683">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8" name="Google Shape;2158;p27"/>
          <p:cNvSpPr/>
          <p:nvPr/>
        </p:nvSpPr>
        <p:spPr>
          <a:xfrm>
            <a:off x="7465662" y="2702825"/>
            <a:ext cx="211707" cy="135968"/>
          </a:xfrm>
          <a:custGeom>
            <a:rect b="b" l="l" r="r" t="t"/>
            <a:pathLst>
              <a:path extrusionOk="0" h="3603" w="561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9" name="Google Shape;2159;p27"/>
          <p:cNvSpPr/>
          <p:nvPr/>
        </p:nvSpPr>
        <p:spPr>
          <a:xfrm>
            <a:off x="7584348" y="3587099"/>
            <a:ext cx="290050" cy="349147"/>
          </a:xfrm>
          <a:custGeom>
            <a:rect b="b" l="l" r="r" t="t"/>
            <a:pathLst>
              <a:path extrusionOk="0" h="9252" w="7686">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0" name="Google Shape;2160;p27"/>
          <p:cNvSpPr/>
          <p:nvPr/>
        </p:nvSpPr>
        <p:spPr>
          <a:xfrm>
            <a:off x="7480871" y="3490339"/>
            <a:ext cx="31133" cy="49927"/>
          </a:xfrm>
          <a:custGeom>
            <a:rect b="b" l="l" r="r" t="t"/>
            <a:pathLst>
              <a:path extrusionOk="0" h="1323" w="825">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1" name="Google Shape;2161;p27"/>
          <p:cNvSpPr/>
          <p:nvPr/>
        </p:nvSpPr>
        <p:spPr>
          <a:xfrm>
            <a:off x="7514156" y="3497056"/>
            <a:ext cx="33058" cy="47172"/>
          </a:xfrm>
          <a:custGeom>
            <a:rect b="b" l="l" r="r" t="t"/>
            <a:pathLst>
              <a:path extrusionOk="0" h="1250" w="876">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2" name="Google Shape;2162;p27"/>
          <p:cNvSpPr/>
          <p:nvPr/>
        </p:nvSpPr>
        <p:spPr>
          <a:xfrm>
            <a:off x="7282407" y="3269534"/>
            <a:ext cx="85966" cy="12868"/>
          </a:xfrm>
          <a:custGeom>
            <a:rect b="b" l="l" r="r" t="t"/>
            <a:pathLst>
              <a:path extrusionOk="0" h="341" w="2278">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3" name="Google Shape;2163;p27"/>
          <p:cNvSpPr/>
          <p:nvPr/>
        </p:nvSpPr>
        <p:spPr>
          <a:xfrm>
            <a:off x="7388752" y="3297460"/>
            <a:ext cx="31360" cy="24831"/>
          </a:xfrm>
          <a:custGeom>
            <a:rect b="b" l="l" r="r" t="t"/>
            <a:pathLst>
              <a:path extrusionOk="0" h="658" w="831">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4" name="Google Shape;2164;p27"/>
          <p:cNvSpPr/>
          <p:nvPr/>
        </p:nvSpPr>
        <p:spPr>
          <a:xfrm>
            <a:off x="7761301" y="3273987"/>
            <a:ext cx="42870" cy="38983"/>
          </a:xfrm>
          <a:custGeom>
            <a:rect b="b" l="l" r="r" t="t"/>
            <a:pathLst>
              <a:path extrusionOk="0" h="1033" w="1136">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5" name="Google Shape;2165;p27"/>
          <p:cNvSpPr/>
          <p:nvPr/>
        </p:nvSpPr>
        <p:spPr>
          <a:xfrm>
            <a:off x="7801568" y="3205757"/>
            <a:ext cx="9925" cy="43323"/>
          </a:xfrm>
          <a:custGeom>
            <a:rect b="b" l="l" r="r" t="t"/>
            <a:pathLst>
              <a:path extrusionOk="0" h="1148" w="263">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66" name="Google Shape;2166;p27"/>
          <p:cNvGrpSpPr/>
          <p:nvPr/>
        </p:nvGrpSpPr>
        <p:grpSpPr>
          <a:xfrm>
            <a:off x="6953213" y="1887823"/>
            <a:ext cx="1236591" cy="796212"/>
            <a:chOff x="6953213" y="1887823"/>
            <a:chExt cx="1236591" cy="796212"/>
          </a:xfrm>
        </p:grpSpPr>
        <p:sp>
          <p:nvSpPr>
            <p:cNvPr id="2167" name="Google Shape;2167;p27"/>
            <p:cNvSpPr/>
            <p:nvPr/>
          </p:nvSpPr>
          <p:spPr>
            <a:xfrm flipH="1" rot="-564540">
              <a:off x="6995844" y="1977788"/>
              <a:ext cx="1151330" cy="616283"/>
            </a:xfrm>
            <a:custGeom>
              <a:rect b="b" l="l" r="r" t="t"/>
              <a:pathLst>
                <a:path extrusionOk="0" h="15681" w="29295">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8" name="Google Shape;2168;p27"/>
            <p:cNvSpPr txBox="1"/>
            <p:nvPr/>
          </p:nvSpPr>
          <p:spPr>
            <a:xfrm rot="-284321">
              <a:off x="6981718" y="1953892"/>
              <a:ext cx="1143910" cy="67309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7C3E"/>
                  </a:solidFill>
                  <a:latin typeface="Denk One"/>
                  <a:ea typeface="Denk One"/>
                  <a:cs typeface="Denk One"/>
                  <a:sym typeface="Denk One"/>
                </a:rPr>
                <a:t>I am Simple.</a:t>
              </a:r>
              <a:endParaRPr b="0" i="0" sz="1100" u="none" cap="none" strike="noStrike">
                <a:solidFill>
                  <a:srgbClr val="FF7C3E"/>
                </a:solidFill>
                <a:latin typeface="Denk One"/>
                <a:ea typeface="Denk One"/>
                <a:cs typeface="Denk One"/>
                <a:sym typeface="Denk One"/>
              </a:endParaRPr>
            </a:p>
          </p:txBody>
        </p:sp>
      </p:grpSp>
      <p:sp>
        <p:nvSpPr>
          <p:cNvPr id="2169" name="Google Shape;2169;p27"/>
          <p:cNvSpPr txBox="1"/>
          <p:nvPr>
            <p:ph type="ctrTitle"/>
          </p:nvPr>
        </p:nvSpPr>
        <p:spPr>
          <a:xfrm>
            <a:off x="1244254" y="414009"/>
            <a:ext cx="6319450" cy="591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b="1" lang="en-US"/>
              <a:t>F</a:t>
            </a:r>
            <a:r>
              <a:rPr b="1" lang="en-US"/>
              <a:t>iles after create project</a:t>
            </a:r>
            <a:endParaRPr b="1"/>
          </a:p>
        </p:txBody>
      </p:sp>
      <p:graphicFrame>
        <p:nvGraphicFramePr>
          <p:cNvPr id="2170" name="Google Shape;2170;p27"/>
          <p:cNvGraphicFramePr/>
          <p:nvPr/>
        </p:nvGraphicFramePr>
        <p:xfrm>
          <a:off x="612089" y="1048490"/>
          <a:ext cx="3000000" cy="3000000"/>
        </p:xfrm>
        <a:graphic>
          <a:graphicData uri="http://schemas.openxmlformats.org/drawingml/2006/table">
            <a:tbl>
              <a:tblPr>
                <a:noFill/>
                <a:tableStyleId>{D33FBA63-8A18-450B-BAF3-DC51A1EB468D}</a:tableStyleId>
              </a:tblPr>
              <a:tblGrid>
                <a:gridCol w="1864400"/>
                <a:gridCol w="4419600"/>
              </a:tblGrid>
              <a:tr h="348300">
                <a:tc>
                  <a:txBody>
                    <a:bodyPr/>
                    <a:lstStyle/>
                    <a:p>
                      <a:pPr indent="0" lvl="0" marL="0" marR="0" rtl="0" algn="ctr">
                        <a:lnSpc>
                          <a:spcPct val="100000"/>
                        </a:lnSpc>
                        <a:spcBef>
                          <a:spcPts val="0"/>
                        </a:spcBef>
                        <a:spcAft>
                          <a:spcPts val="0"/>
                        </a:spcAft>
                        <a:buNone/>
                      </a:pPr>
                      <a:r>
                        <a:rPr lang="en-US" sz="1400" u="none" cap="none" strike="noStrike"/>
                        <a:t>File Name</a:t>
                      </a:r>
                      <a:endParaRPr/>
                    </a:p>
                  </a:txBody>
                  <a:tcPr marT="45725" marB="45725" marR="91450" marL="47625" anchor="ctr"/>
                </a:tc>
                <a:tc>
                  <a:txBody>
                    <a:bodyPr/>
                    <a:lstStyle/>
                    <a:p>
                      <a:pPr indent="0" lvl="0" marL="0" marR="0" rtl="0" algn="ctr">
                        <a:lnSpc>
                          <a:spcPct val="100000"/>
                        </a:lnSpc>
                        <a:spcBef>
                          <a:spcPts val="0"/>
                        </a:spcBef>
                        <a:spcAft>
                          <a:spcPts val="0"/>
                        </a:spcAft>
                        <a:buNone/>
                      </a:pPr>
                      <a:r>
                        <a:rPr lang="en-US" sz="1400" u="none" cap="none" strike="noStrike"/>
                        <a:t>Description</a:t>
                      </a:r>
                      <a:endParaRPr/>
                    </a:p>
                  </a:txBody>
                  <a:tcPr marT="45725" marB="45725" marR="91450" marL="47625" anchor="ctr"/>
                </a:tc>
              </a:tr>
              <a:tr h="592125">
                <a:tc>
                  <a:txBody>
                    <a:bodyPr/>
                    <a:lstStyle/>
                    <a:p>
                      <a:pPr indent="0" lvl="0" marL="0" marR="0" rtl="0" algn="ctr">
                        <a:lnSpc>
                          <a:spcPct val="100000"/>
                        </a:lnSpc>
                        <a:spcBef>
                          <a:spcPts val="0"/>
                        </a:spcBef>
                        <a:spcAft>
                          <a:spcPts val="0"/>
                        </a:spcAft>
                        <a:buNone/>
                      </a:pPr>
                      <a:r>
                        <a:rPr lang="en-US" sz="1400" u="none" cap="none" strike="noStrike"/>
                        <a:t>manage.py</a:t>
                      </a:r>
                      <a:endParaRPr/>
                    </a:p>
                  </a:txBody>
                  <a:tcPr marT="45725" marB="45725" marR="91450" marL="47625" anchor="ctr"/>
                </a:tc>
                <a:tc>
                  <a:txBody>
                    <a:bodyPr/>
                    <a:lstStyle/>
                    <a:p>
                      <a:pPr indent="0" lvl="0" marL="0" marR="0" rtl="0" algn="ctr">
                        <a:lnSpc>
                          <a:spcPct val="100000"/>
                        </a:lnSpc>
                        <a:spcBef>
                          <a:spcPts val="0"/>
                        </a:spcBef>
                        <a:spcAft>
                          <a:spcPts val="0"/>
                        </a:spcAft>
                        <a:buNone/>
                      </a:pPr>
                      <a:r>
                        <a:rPr lang="en-US" sz="1400" u="none" cap="none" strike="noStrike"/>
                        <a:t>A command-line utility that allows you to interact with your Django project</a:t>
                      </a:r>
                      <a:endParaRPr/>
                    </a:p>
                  </a:txBody>
                  <a:tcPr marT="45725" marB="45725" marR="91450" marL="47625" anchor="ctr"/>
                </a:tc>
              </a:tr>
              <a:tr h="835950">
                <a:tc>
                  <a:txBody>
                    <a:bodyPr/>
                    <a:lstStyle/>
                    <a:p>
                      <a:pPr indent="0" lvl="0" marL="0" marR="0" rtl="0" algn="ctr">
                        <a:lnSpc>
                          <a:spcPct val="100000"/>
                        </a:lnSpc>
                        <a:spcBef>
                          <a:spcPts val="0"/>
                        </a:spcBef>
                        <a:spcAft>
                          <a:spcPts val="0"/>
                        </a:spcAft>
                        <a:buNone/>
                      </a:pPr>
                      <a:r>
                        <a:rPr lang="en-US" sz="1400" u="none" cap="none" strike="noStrike"/>
                        <a:t>__init__.py</a:t>
                      </a:r>
                      <a:endParaRPr/>
                    </a:p>
                  </a:txBody>
                  <a:tcPr marT="45725" marB="45725" marR="91450" marL="47625" anchor="ctr"/>
                </a:tc>
                <a:tc>
                  <a:txBody>
                    <a:bodyPr/>
                    <a:lstStyle/>
                    <a:p>
                      <a:pPr indent="0" lvl="0" marL="0" marR="0" rtl="0" algn="ctr">
                        <a:lnSpc>
                          <a:spcPct val="100000"/>
                        </a:lnSpc>
                        <a:spcBef>
                          <a:spcPts val="0"/>
                        </a:spcBef>
                        <a:spcAft>
                          <a:spcPts val="0"/>
                        </a:spcAft>
                        <a:buNone/>
                      </a:pPr>
                      <a:r>
                        <a:rPr lang="en-US" sz="1400" u="none" cap="none" strike="noStrike"/>
                        <a:t>An empty file that tells Python that the current directory should be considered as a Python package</a:t>
                      </a:r>
                      <a:endParaRPr/>
                    </a:p>
                  </a:txBody>
                  <a:tcPr marT="45725" marB="45725" marR="91450" marL="47625" anchor="ctr"/>
                </a:tc>
              </a:tr>
              <a:tr h="592125">
                <a:tc>
                  <a:txBody>
                    <a:bodyPr/>
                    <a:lstStyle/>
                    <a:p>
                      <a:pPr indent="0" lvl="0" marL="0" marR="0" rtl="0" algn="ctr">
                        <a:lnSpc>
                          <a:spcPct val="100000"/>
                        </a:lnSpc>
                        <a:spcBef>
                          <a:spcPts val="0"/>
                        </a:spcBef>
                        <a:spcAft>
                          <a:spcPts val="0"/>
                        </a:spcAft>
                        <a:buNone/>
                      </a:pPr>
                      <a:r>
                        <a:rPr lang="en-US" sz="1400" u="none" cap="none" strike="noStrike"/>
                        <a:t>settings.py</a:t>
                      </a:r>
                      <a:endParaRPr/>
                    </a:p>
                  </a:txBody>
                  <a:tcPr marT="45725" marB="45725" marR="91450" marL="47625" anchor="ctr"/>
                </a:tc>
                <a:tc>
                  <a:txBody>
                    <a:bodyPr/>
                    <a:lstStyle/>
                    <a:p>
                      <a:pPr indent="0" lvl="0" marL="0" marR="0" rtl="0" algn="ctr">
                        <a:lnSpc>
                          <a:spcPct val="100000"/>
                        </a:lnSpc>
                        <a:spcBef>
                          <a:spcPts val="0"/>
                        </a:spcBef>
                        <a:spcAft>
                          <a:spcPts val="0"/>
                        </a:spcAft>
                        <a:buNone/>
                      </a:pPr>
                      <a:r>
                        <a:rPr lang="en-US" sz="1400" u="none" cap="none" strike="noStrike"/>
                        <a:t>Consists of the settings for the current project</a:t>
                      </a:r>
                      <a:endParaRPr/>
                    </a:p>
                  </a:txBody>
                  <a:tcPr marT="45725" marB="45725" marR="91450" marL="47625" anchor="ctr"/>
                </a:tc>
              </a:tr>
              <a:tr h="348300">
                <a:tc>
                  <a:txBody>
                    <a:bodyPr/>
                    <a:lstStyle/>
                    <a:p>
                      <a:pPr indent="0" lvl="0" marL="0" marR="0" rtl="0" algn="ctr">
                        <a:lnSpc>
                          <a:spcPct val="100000"/>
                        </a:lnSpc>
                        <a:spcBef>
                          <a:spcPts val="0"/>
                        </a:spcBef>
                        <a:spcAft>
                          <a:spcPts val="0"/>
                        </a:spcAft>
                        <a:buNone/>
                      </a:pPr>
                      <a:r>
                        <a:rPr lang="en-US" sz="1400" u="none" cap="none" strike="noStrike"/>
                        <a:t>urls.py</a:t>
                      </a:r>
                      <a:endParaRPr/>
                    </a:p>
                  </a:txBody>
                  <a:tcPr marT="45725" marB="45725" marR="91450" marL="47625" anchor="ctr"/>
                </a:tc>
                <a:tc>
                  <a:txBody>
                    <a:bodyPr/>
                    <a:lstStyle/>
                    <a:p>
                      <a:pPr indent="0" lvl="0" marL="0" marR="0" rtl="0" algn="ctr">
                        <a:lnSpc>
                          <a:spcPct val="100000"/>
                        </a:lnSpc>
                        <a:spcBef>
                          <a:spcPts val="0"/>
                        </a:spcBef>
                        <a:spcAft>
                          <a:spcPts val="0"/>
                        </a:spcAft>
                        <a:buNone/>
                      </a:pPr>
                      <a:r>
                        <a:rPr lang="en-US" sz="1400" u="none" cap="none" strike="noStrike"/>
                        <a:t>Contains the URL’s for the current project</a:t>
                      </a:r>
                      <a:endParaRPr/>
                    </a:p>
                  </a:txBody>
                  <a:tcPr marT="45725" marB="45725" marR="91450" marL="47625" anchor="ctr"/>
                </a:tc>
              </a:tr>
              <a:tr h="592125">
                <a:tc>
                  <a:txBody>
                    <a:bodyPr/>
                    <a:lstStyle/>
                    <a:p>
                      <a:pPr indent="0" lvl="0" marL="0" marR="0" rtl="0" algn="ctr">
                        <a:lnSpc>
                          <a:spcPct val="100000"/>
                        </a:lnSpc>
                        <a:spcBef>
                          <a:spcPts val="0"/>
                        </a:spcBef>
                        <a:spcAft>
                          <a:spcPts val="0"/>
                        </a:spcAft>
                        <a:buNone/>
                      </a:pPr>
                      <a:r>
                        <a:rPr lang="en-US" sz="1400" u="none" cap="none" strike="noStrike"/>
                        <a:t>wsgi.py</a:t>
                      </a:r>
                      <a:endParaRPr/>
                    </a:p>
                  </a:txBody>
                  <a:tcPr marT="45725" marB="45725" marR="91450" marL="47625" anchor="ctr"/>
                </a:tc>
                <a:tc>
                  <a:txBody>
                    <a:bodyPr/>
                    <a:lstStyle/>
                    <a:p>
                      <a:pPr indent="0" lvl="0" marL="0" marR="0" rtl="0" algn="ctr">
                        <a:lnSpc>
                          <a:spcPct val="100000"/>
                        </a:lnSpc>
                        <a:spcBef>
                          <a:spcPts val="0"/>
                        </a:spcBef>
                        <a:spcAft>
                          <a:spcPts val="0"/>
                        </a:spcAft>
                        <a:buNone/>
                      </a:pPr>
                      <a:r>
                        <a:rPr lang="en-US" sz="1400" u="none" cap="none" strike="noStrike"/>
                        <a:t>This is an entry-point for the web servers to serve the project you have created</a:t>
                      </a:r>
                      <a:endParaRPr/>
                    </a:p>
                  </a:txBody>
                  <a:tcPr marT="45725" marB="45725" marR="91450" marL="47625" anchor="ct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5DDDA">
            <a:alpha val="71764"/>
          </a:srgbClr>
        </a:solidFill>
      </p:bgPr>
    </p:bg>
    <p:spTree>
      <p:nvGrpSpPr>
        <p:cNvPr id="2174" name="Shape 2174"/>
        <p:cNvGrpSpPr/>
        <p:nvPr/>
      </p:nvGrpSpPr>
      <p:grpSpPr>
        <a:xfrm>
          <a:off x="0" y="0"/>
          <a:ext cx="0" cy="0"/>
          <a:chOff x="0" y="0"/>
          <a:chExt cx="0" cy="0"/>
        </a:xfrm>
      </p:grpSpPr>
      <p:sp>
        <p:nvSpPr>
          <p:cNvPr id="2175" name="Google Shape;2175;p28"/>
          <p:cNvSpPr txBox="1"/>
          <p:nvPr>
            <p:ph type="ctrTitle"/>
          </p:nvPr>
        </p:nvSpPr>
        <p:spPr>
          <a:xfrm>
            <a:off x="1811731" y="404000"/>
            <a:ext cx="5118600" cy="59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b="1" lang="en-US"/>
              <a:t>Middlewares in Django</a:t>
            </a:r>
            <a:endParaRPr/>
          </a:p>
        </p:txBody>
      </p:sp>
      <p:grpSp>
        <p:nvGrpSpPr>
          <p:cNvPr id="2176" name="Google Shape;2176;p28"/>
          <p:cNvGrpSpPr/>
          <p:nvPr/>
        </p:nvGrpSpPr>
        <p:grpSpPr>
          <a:xfrm>
            <a:off x="6479481" y="1340022"/>
            <a:ext cx="1686166" cy="3119635"/>
            <a:chOff x="6958990" y="1640285"/>
            <a:chExt cx="1686166" cy="3119635"/>
          </a:xfrm>
        </p:grpSpPr>
        <p:sp>
          <p:nvSpPr>
            <p:cNvPr id="2177" name="Google Shape;2177;p28"/>
            <p:cNvSpPr/>
            <p:nvPr/>
          </p:nvSpPr>
          <p:spPr>
            <a:xfrm>
              <a:off x="7763101" y="4077723"/>
              <a:ext cx="636501" cy="330892"/>
            </a:xfrm>
            <a:custGeom>
              <a:rect b="b" l="l" r="r" t="t"/>
              <a:pathLst>
                <a:path extrusionOk="0" h="13048" w="25099">
                  <a:moveTo>
                    <a:pt x="3593" y="0"/>
                  </a:moveTo>
                  <a:cubicBezTo>
                    <a:pt x="3499" y="0"/>
                    <a:pt x="3406" y="32"/>
                    <a:pt x="3334" y="94"/>
                  </a:cubicBezTo>
                  <a:cubicBezTo>
                    <a:pt x="0" y="2898"/>
                    <a:pt x="777" y="8733"/>
                    <a:pt x="1014" y="10106"/>
                  </a:cubicBezTo>
                  <a:cubicBezTo>
                    <a:pt x="1044" y="10282"/>
                    <a:pt x="1186" y="10414"/>
                    <a:pt x="1363" y="10437"/>
                  </a:cubicBezTo>
                  <a:lnTo>
                    <a:pt x="22940" y="13044"/>
                  </a:lnTo>
                  <a:cubicBezTo>
                    <a:pt x="22957" y="13046"/>
                    <a:pt x="22973" y="13047"/>
                    <a:pt x="22989" y="13047"/>
                  </a:cubicBezTo>
                  <a:cubicBezTo>
                    <a:pt x="23199" y="13047"/>
                    <a:pt x="23378" y="12886"/>
                    <a:pt x="23394" y="12672"/>
                  </a:cubicBezTo>
                  <a:cubicBezTo>
                    <a:pt x="23397" y="12578"/>
                    <a:pt x="23404" y="12466"/>
                    <a:pt x="23414" y="12347"/>
                  </a:cubicBezTo>
                  <a:cubicBezTo>
                    <a:pt x="23431" y="12108"/>
                    <a:pt x="23255" y="11895"/>
                    <a:pt x="23018" y="11864"/>
                  </a:cubicBezTo>
                  <a:lnTo>
                    <a:pt x="2232" y="9193"/>
                  </a:lnTo>
                  <a:cubicBezTo>
                    <a:pt x="2015" y="7455"/>
                    <a:pt x="1806" y="3516"/>
                    <a:pt x="3888" y="1403"/>
                  </a:cubicBezTo>
                  <a:lnTo>
                    <a:pt x="24374" y="4710"/>
                  </a:lnTo>
                  <a:cubicBezTo>
                    <a:pt x="24402" y="4714"/>
                    <a:pt x="24429" y="4716"/>
                    <a:pt x="24456" y="4716"/>
                  </a:cubicBezTo>
                  <a:cubicBezTo>
                    <a:pt x="24669" y="4716"/>
                    <a:pt x="24864" y="4578"/>
                    <a:pt x="24936" y="4368"/>
                  </a:cubicBezTo>
                  <a:cubicBezTo>
                    <a:pt x="24966" y="4284"/>
                    <a:pt x="24993" y="4206"/>
                    <a:pt x="25017" y="4135"/>
                  </a:cubicBezTo>
                  <a:cubicBezTo>
                    <a:pt x="25098" y="3898"/>
                    <a:pt x="24949" y="3648"/>
                    <a:pt x="24702" y="3608"/>
                  </a:cubicBezTo>
                  <a:lnTo>
                    <a:pt x="3665" y="6"/>
                  </a:lnTo>
                  <a:cubicBezTo>
                    <a:pt x="3641" y="2"/>
                    <a:pt x="3617" y="0"/>
                    <a:pt x="3593" y="0"/>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8" name="Google Shape;2178;p28"/>
            <p:cNvSpPr/>
            <p:nvPr/>
          </p:nvSpPr>
          <p:spPr>
            <a:xfrm>
              <a:off x="7808874" y="4106062"/>
              <a:ext cx="547742" cy="272936"/>
            </a:xfrm>
            <a:custGeom>
              <a:rect b="b" l="l" r="r" t="t"/>
              <a:pathLst>
                <a:path extrusionOk="0" h="10195" w="21599">
                  <a:moveTo>
                    <a:pt x="2083" y="1"/>
                  </a:moveTo>
                  <a:cubicBezTo>
                    <a:pt x="1" y="2114"/>
                    <a:pt x="210" y="6053"/>
                    <a:pt x="427" y="7791"/>
                  </a:cubicBezTo>
                  <a:lnTo>
                    <a:pt x="20321" y="10195"/>
                  </a:lnTo>
                  <a:cubicBezTo>
                    <a:pt x="20382" y="9391"/>
                    <a:pt x="20473" y="8319"/>
                    <a:pt x="20598" y="7334"/>
                  </a:cubicBezTo>
                  <a:cubicBezTo>
                    <a:pt x="20747" y="6148"/>
                    <a:pt x="21204" y="4565"/>
                    <a:pt x="21599" y="3338"/>
                  </a:cubicBezTo>
                  <a:lnTo>
                    <a:pt x="2083" y="1"/>
                  </a:ln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9" name="Google Shape;2179;p28"/>
            <p:cNvSpPr/>
            <p:nvPr/>
          </p:nvSpPr>
          <p:spPr>
            <a:xfrm>
              <a:off x="7875467" y="4148678"/>
              <a:ext cx="447546" cy="84600"/>
            </a:xfrm>
            <a:custGeom>
              <a:rect b="b" l="l" r="r" t="t"/>
              <a:pathLst>
                <a:path extrusionOk="0" h="3336" w="17648">
                  <a:moveTo>
                    <a:pt x="253" y="0"/>
                  </a:moveTo>
                  <a:cubicBezTo>
                    <a:pt x="79" y="0"/>
                    <a:pt x="0" y="241"/>
                    <a:pt x="204" y="289"/>
                  </a:cubicBezTo>
                  <a:cubicBezTo>
                    <a:pt x="3122" y="935"/>
                    <a:pt x="6050" y="1530"/>
                    <a:pt x="8992" y="2050"/>
                  </a:cubicBezTo>
                  <a:cubicBezTo>
                    <a:pt x="11774" y="2544"/>
                    <a:pt x="14625" y="3159"/>
                    <a:pt x="17448" y="3335"/>
                  </a:cubicBezTo>
                  <a:cubicBezTo>
                    <a:pt x="17452" y="3335"/>
                    <a:pt x="17455" y="3335"/>
                    <a:pt x="17459" y="3335"/>
                  </a:cubicBezTo>
                  <a:cubicBezTo>
                    <a:pt x="17609" y="3335"/>
                    <a:pt x="17647" y="3122"/>
                    <a:pt x="17489" y="3088"/>
                  </a:cubicBezTo>
                  <a:cubicBezTo>
                    <a:pt x="14655" y="2469"/>
                    <a:pt x="11727" y="2189"/>
                    <a:pt x="8873" y="1682"/>
                  </a:cubicBezTo>
                  <a:cubicBezTo>
                    <a:pt x="6003" y="1175"/>
                    <a:pt x="3143" y="617"/>
                    <a:pt x="296" y="5"/>
                  </a:cubicBezTo>
                  <a:cubicBezTo>
                    <a:pt x="281" y="2"/>
                    <a:pt x="267" y="0"/>
                    <a:pt x="253" y="0"/>
                  </a:cubicBezTo>
                  <a:close/>
                </a:path>
              </a:pathLst>
            </a:custGeom>
            <a:solidFill>
              <a:srgbClr val="FF98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0" name="Google Shape;2180;p28"/>
            <p:cNvSpPr/>
            <p:nvPr/>
          </p:nvSpPr>
          <p:spPr>
            <a:xfrm>
              <a:off x="8173310" y="4311941"/>
              <a:ext cx="156545" cy="17600"/>
            </a:xfrm>
            <a:custGeom>
              <a:rect b="b" l="l" r="r" t="t"/>
              <a:pathLst>
                <a:path extrusionOk="0" h="694" w="6173">
                  <a:moveTo>
                    <a:pt x="165" y="1"/>
                  </a:moveTo>
                  <a:cubicBezTo>
                    <a:pt x="39" y="1"/>
                    <a:pt x="0" y="181"/>
                    <a:pt x="138" y="207"/>
                  </a:cubicBezTo>
                  <a:cubicBezTo>
                    <a:pt x="2062" y="580"/>
                    <a:pt x="4016" y="653"/>
                    <a:pt x="5970" y="694"/>
                  </a:cubicBezTo>
                  <a:cubicBezTo>
                    <a:pt x="5971" y="694"/>
                    <a:pt x="5973" y="694"/>
                    <a:pt x="5974" y="694"/>
                  </a:cubicBezTo>
                  <a:cubicBezTo>
                    <a:pt x="6173" y="694"/>
                    <a:pt x="6168" y="437"/>
                    <a:pt x="5970" y="427"/>
                  </a:cubicBezTo>
                  <a:cubicBezTo>
                    <a:pt x="4036" y="312"/>
                    <a:pt x="2109" y="85"/>
                    <a:pt x="168" y="1"/>
                  </a:cubicBezTo>
                  <a:cubicBezTo>
                    <a:pt x="167" y="1"/>
                    <a:pt x="166" y="1"/>
                    <a:pt x="165" y="1"/>
                  </a:cubicBezTo>
                  <a:close/>
                </a:path>
              </a:pathLst>
            </a:custGeom>
            <a:solidFill>
              <a:srgbClr val="FF98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1" name="Google Shape;2181;p28"/>
            <p:cNvSpPr/>
            <p:nvPr/>
          </p:nvSpPr>
          <p:spPr>
            <a:xfrm>
              <a:off x="7948603" y="4226810"/>
              <a:ext cx="391096" cy="60407"/>
            </a:xfrm>
            <a:custGeom>
              <a:rect b="b" l="l" r="r" t="t"/>
              <a:pathLst>
                <a:path extrusionOk="0" h="2382" w="15422">
                  <a:moveTo>
                    <a:pt x="207" y="1"/>
                  </a:moveTo>
                  <a:cubicBezTo>
                    <a:pt x="60" y="1"/>
                    <a:pt x="0" y="184"/>
                    <a:pt x="164" y="240"/>
                  </a:cubicBezTo>
                  <a:cubicBezTo>
                    <a:pt x="4928" y="1883"/>
                    <a:pt x="10209" y="1989"/>
                    <a:pt x="15186" y="2381"/>
                  </a:cubicBezTo>
                  <a:cubicBezTo>
                    <a:pt x="15191" y="2381"/>
                    <a:pt x="15196" y="2381"/>
                    <a:pt x="15200" y="2381"/>
                  </a:cubicBezTo>
                  <a:cubicBezTo>
                    <a:pt x="15372" y="2381"/>
                    <a:pt x="15422" y="2126"/>
                    <a:pt x="15230" y="2090"/>
                  </a:cubicBezTo>
                  <a:cubicBezTo>
                    <a:pt x="12755" y="1647"/>
                    <a:pt x="10213" y="1654"/>
                    <a:pt x="7718" y="1356"/>
                  </a:cubicBezTo>
                  <a:cubicBezTo>
                    <a:pt x="5188" y="1056"/>
                    <a:pt x="2740" y="457"/>
                    <a:pt x="242" y="4"/>
                  </a:cubicBezTo>
                  <a:cubicBezTo>
                    <a:pt x="230" y="2"/>
                    <a:pt x="218" y="1"/>
                    <a:pt x="207" y="1"/>
                  </a:cubicBezTo>
                  <a:close/>
                </a:path>
              </a:pathLst>
            </a:custGeom>
            <a:solidFill>
              <a:srgbClr val="FF98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2" name="Google Shape;2182;p28"/>
            <p:cNvSpPr/>
            <p:nvPr/>
          </p:nvSpPr>
          <p:spPr>
            <a:xfrm>
              <a:off x="7862585" y="4249253"/>
              <a:ext cx="111329" cy="29062"/>
            </a:xfrm>
            <a:custGeom>
              <a:rect b="b" l="l" r="r" t="t"/>
              <a:pathLst>
                <a:path extrusionOk="0" h="1146" w="4390">
                  <a:moveTo>
                    <a:pt x="184" y="1"/>
                  </a:moveTo>
                  <a:cubicBezTo>
                    <a:pt x="56" y="1"/>
                    <a:pt x="0" y="180"/>
                    <a:pt x="147" y="215"/>
                  </a:cubicBezTo>
                  <a:cubicBezTo>
                    <a:pt x="1503" y="542"/>
                    <a:pt x="2863" y="945"/>
                    <a:pt x="4242" y="1145"/>
                  </a:cubicBezTo>
                  <a:cubicBezTo>
                    <a:pt x="4247" y="1145"/>
                    <a:pt x="4252" y="1146"/>
                    <a:pt x="4257" y="1146"/>
                  </a:cubicBezTo>
                  <a:cubicBezTo>
                    <a:pt x="4348" y="1146"/>
                    <a:pt x="4389" y="1037"/>
                    <a:pt x="4289" y="1003"/>
                  </a:cubicBezTo>
                  <a:cubicBezTo>
                    <a:pt x="2967" y="563"/>
                    <a:pt x="1571" y="319"/>
                    <a:pt x="216" y="4"/>
                  </a:cubicBezTo>
                  <a:cubicBezTo>
                    <a:pt x="205" y="2"/>
                    <a:pt x="194" y="1"/>
                    <a:pt x="184" y="1"/>
                  </a:cubicBezTo>
                  <a:close/>
                </a:path>
              </a:pathLst>
            </a:custGeom>
            <a:solidFill>
              <a:srgbClr val="FF98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3" name="Google Shape;2183;p28"/>
            <p:cNvSpPr/>
            <p:nvPr/>
          </p:nvSpPr>
          <p:spPr>
            <a:xfrm>
              <a:off x="7802281" y="3840613"/>
              <a:ext cx="668378" cy="314763"/>
            </a:xfrm>
            <a:custGeom>
              <a:rect b="b" l="l" r="r" t="t"/>
              <a:pathLst>
                <a:path extrusionOk="0" h="12412" w="26356">
                  <a:moveTo>
                    <a:pt x="2525" y="1"/>
                  </a:moveTo>
                  <a:cubicBezTo>
                    <a:pt x="2525" y="1"/>
                    <a:pt x="0" y="5783"/>
                    <a:pt x="1934" y="9326"/>
                  </a:cubicBezTo>
                  <a:lnTo>
                    <a:pt x="23539" y="12406"/>
                  </a:lnTo>
                  <a:cubicBezTo>
                    <a:pt x="23568" y="12410"/>
                    <a:pt x="23597" y="12412"/>
                    <a:pt x="23625" y="12412"/>
                  </a:cubicBezTo>
                  <a:cubicBezTo>
                    <a:pt x="23906" y="12412"/>
                    <a:pt x="24157" y="12215"/>
                    <a:pt x="24215" y="11933"/>
                  </a:cubicBezTo>
                  <a:lnTo>
                    <a:pt x="24219" y="11926"/>
                  </a:lnTo>
                  <a:cubicBezTo>
                    <a:pt x="24310" y="11490"/>
                    <a:pt x="24012" y="11064"/>
                    <a:pt x="23570" y="11003"/>
                  </a:cubicBezTo>
                  <a:lnTo>
                    <a:pt x="2850" y="8105"/>
                  </a:lnTo>
                  <a:cubicBezTo>
                    <a:pt x="2143" y="6097"/>
                    <a:pt x="2789" y="3261"/>
                    <a:pt x="3368" y="1543"/>
                  </a:cubicBezTo>
                  <a:lnTo>
                    <a:pt x="24219" y="5664"/>
                  </a:lnTo>
                  <a:cubicBezTo>
                    <a:pt x="24690" y="5809"/>
                    <a:pt x="25245" y="5929"/>
                    <a:pt x="25624" y="5929"/>
                  </a:cubicBezTo>
                  <a:cubicBezTo>
                    <a:pt x="25814" y="5929"/>
                    <a:pt x="25959" y="5899"/>
                    <a:pt x="26028" y="5826"/>
                  </a:cubicBezTo>
                  <a:cubicBezTo>
                    <a:pt x="26356" y="5475"/>
                    <a:pt x="25960" y="4876"/>
                    <a:pt x="25490" y="4778"/>
                  </a:cubicBezTo>
                  <a:lnTo>
                    <a:pt x="2525" y="1"/>
                  </a:ln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4" name="Google Shape;2184;p28"/>
            <p:cNvSpPr/>
            <p:nvPr/>
          </p:nvSpPr>
          <p:spPr>
            <a:xfrm>
              <a:off x="7856626" y="3850745"/>
              <a:ext cx="562856" cy="268455"/>
            </a:xfrm>
            <a:custGeom>
              <a:rect b="b" l="l" r="r" t="t"/>
              <a:pathLst>
                <a:path extrusionOk="0" h="9444" w="22195">
                  <a:moveTo>
                    <a:pt x="1225" y="1"/>
                  </a:moveTo>
                  <a:cubicBezTo>
                    <a:pt x="646" y="1719"/>
                    <a:pt x="0" y="4555"/>
                    <a:pt x="707" y="6563"/>
                  </a:cubicBezTo>
                  <a:lnTo>
                    <a:pt x="20913" y="9444"/>
                  </a:lnTo>
                  <a:cubicBezTo>
                    <a:pt x="21180" y="8234"/>
                    <a:pt x="21582" y="6597"/>
                    <a:pt x="22028" y="5299"/>
                  </a:cubicBezTo>
                  <a:cubicBezTo>
                    <a:pt x="22194" y="4818"/>
                    <a:pt x="21900" y="4302"/>
                    <a:pt x="21400" y="4200"/>
                  </a:cubicBezTo>
                  <a:lnTo>
                    <a:pt x="1225" y="1"/>
                  </a:ln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5" name="Google Shape;2185;p28"/>
            <p:cNvSpPr/>
            <p:nvPr/>
          </p:nvSpPr>
          <p:spPr>
            <a:xfrm>
              <a:off x="8014486" y="3941416"/>
              <a:ext cx="404181" cy="85665"/>
            </a:xfrm>
            <a:custGeom>
              <a:rect b="b" l="l" r="r" t="t"/>
              <a:pathLst>
                <a:path extrusionOk="0" h="3378" w="15938">
                  <a:moveTo>
                    <a:pt x="542" y="1"/>
                  </a:moveTo>
                  <a:cubicBezTo>
                    <a:pt x="422" y="1"/>
                    <a:pt x="302" y="2"/>
                    <a:pt x="183" y="5"/>
                  </a:cubicBezTo>
                  <a:cubicBezTo>
                    <a:pt x="44" y="5"/>
                    <a:pt x="0" y="188"/>
                    <a:pt x="145" y="222"/>
                  </a:cubicBezTo>
                  <a:cubicBezTo>
                    <a:pt x="2701" y="807"/>
                    <a:pt x="5387" y="935"/>
                    <a:pt x="7966" y="1452"/>
                  </a:cubicBezTo>
                  <a:cubicBezTo>
                    <a:pt x="10563" y="1973"/>
                    <a:pt x="13119" y="2646"/>
                    <a:pt x="15661" y="3370"/>
                  </a:cubicBezTo>
                  <a:cubicBezTo>
                    <a:pt x="15680" y="3375"/>
                    <a:pt x="15697" y="3377"/>
                    <a:pt x="15713" y="3377"/>
                  </a:cubicBezTo>
                  <a:cubicBezTo>
                    <a:pt x="15873" y="3377"/>
                    <a:pt x="15937" y="3154"/>
                    <a:pt x="15753" y="3092"/>
                  </a:cubicBezTo>
                  <a:cubicBezTo>
                    <a:pt x="13166" y="2247"/>
                    <a:pt x="10526" y="1588"/>
                    <a:pt x="7858" y="1060"/>
                  </a:cubicBezTo>
                  <a:cubicBezTo>
                    <a:pt x="5510" y="596"/>
                    <a:pt x="2960" y="1"/>
                    <a:pt x="542"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6" name="Google Shape;2186;p28"/>
            <p:cNvSpPr/>
            <p:nvPr/>
          </p:nvSpPr>
          <p:spPr>
            <a:xfrm>
              <a:off x="7921799" y="4030098"/>
              <a:ext cx="171963" cy="25715"/>
            </a:xfrm>
            <a:custGeom>
              <a:rect b="b" l="l" r="r" t="t"/>
              <a:pathLst>
                <a:path extrusionOk="0" h="1014" w="6781">
                  <a:moveTo>
                    <a:pt x="175" y="0"/>
                  </a:moveTo>
                  <a:cubicBezTo>
                    <a:pt x="0" y="0"/>
                    <a:pt x="8" y="241"/>
                    <a:pt x="189" y="255"/>
                  </a:cubicBezTo>
                  <a:cubicBezTo>
                    <a:pt x="2344" y="417"/>
                    <a:pt x="4463" y="772"/>
                    <a:pt x="6604" y="1012"/>
                  </a:cubicBezTo>
                  <a:cubicBezTo>
                    <a:pt x="6610" y="1013"/>
                    <a:pt x="6615" y="1013"/>
                    <a:pt x="6620" y="1013"/>
                  </a:cubicBezTo>
                  <a:cubicBezTo>
                    <a:pt x="6752" y="1013"/>
                    <a:pt x="6781" y="819"/>
                    <a:pt x="6640" y="789"/>
                  </a:cubicBezTo>
                  <a:cubicBezTo>
                    <a:pt x="4544" y="316"/>
                    <a:pt x="2330" y="154"/>
                    <a:pt x="189" y="1"/>
                  </a:cubicBezTo>
                  <a:cubicBezTo>
                    <a:pt x="185" y="1"/>
                    <a:pt x="180" y="0"/>
                    <a:pt x="175" y="0"/>
                  </a:cubicBezTo>
                  <a:close/>
                </a:path>
              </a:pathLst>
            </a:custGeom>
            <a:solidFill>
              <a:srgbClr val="8750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7" name="Google Shape;2187;p28"/>
            <p:cNvSpPr/>
            <p:nvPr/>
          </p:nvSpPr>
          <p:spPr>
            <a:xfrm>
              <a:off x="7811791" y="3561052"/>
              <a:ext cx="668378" cy="389092"/>
            </a:xfrm>
            <a:custGeom>
              <a:rect b="b" l="l" r="r" t="t"/>
              <a:pathLst>
                <a:path extrusionOk="0" h="15343" w="26356">
                  <a:moveTo>
                    <a:pt x="2816" y="1"/>
                  </a:moveTo>
                  <a:cubicBezTo>
                    <a:pt x="2777" y="1"/>
                    <a:pt x="2742" y="14"/>
                    <a:pt x="2712" y="39"/>
                  </a:cubicBezTo>
                  <a:cubicBezTo>
                    <a:pt x="2411" y="307"/>
                    <a:pt x="1116" y="1632"/>
                    <a:pt x="463" y="5246"/>
                  </a:cubicBezTo>
                  <a:cubicBezTo>
                    <a:pt x="0" y="7820"/>
                    <a:pt x="1826" y="10562"/>
                    <a:pt x="2113" y="10974"/>
                  </a:cubicBezTo>
                  <a:cubicBezTo>
                    <a:pt x="2150" y="10998"/>
                    <a:pt x="2181" y="11014"/>
                    <a:pt x="2215" y="11039"/>
                  </a:cubicBezTo>
                  <a:lnTo>
                    <a:pt x="24554" y="15339"/>
                  </a:lnTo>
                  <a:cubicBezTo>
                    <a:pt x="24565" y="15341"/>
                    <a:pt x="24575" y="15342"/>
                    <a:pt x="24584" y="15342"/>
                  </a:cubicBezTo>
                  <a:cubicBezTo>
                    <a:pt x="24701" y="15342"/>
                    <a:pt x="24786" y="15218"/>
                    <a:pt x="24730" y="15109"/>
                  </a:cubicBezTo>
                  <a:cubicBezTo>
                    <a:pt x="24692" y="15035"/>
                    <a:pt x="24649" y="14943"/>
                    <a:pt x="24608" y="14839"/>
                  </a:cubicBezTo>
                  <a:cubicBezTo>
                    <a:pt x="24352" y="14207"/>
                    <a:pt x="23779" y="13757"/>
                    <a:pt x="23107" y="13628"/>
                  </a:cubicBezTo>
                  <a:lnTo>
                    <a:pt x="2959" y="9821"/>
                  </a:lnTo>
                  <a:cubicBezTo>
                    <a:pt x="2306" y="8759"/>
                    <a:pt x="1512" y="6961"/>
                    <a:pt x="1779" y="5483"/>
                  </a:cubicBezTo>
                  <a:cubicBezTo>
                    <a:pt x="2181" y="3258"/>
                    <a:pt x="2834" y="2044"/>
                    <a:pt x="3239" y="1470"/>
                  </a:cubicBezTo>
                  <a:lnTo>
                    <a:pt x="24280" y="6423"/>
                  </a:lnTo>
                  <a:cubicBezTo>
                    <a:pt x="24435" y="6459"/>
                    <a:pt x="24591" y="6477"/>
                    <a:pt x="24745" y="6477"/>
                  </a:cubicBezTo>
                  <a:cubicBezTo>
                    <a:pt x="25312" y="6477"/>
                    <a:pt x="25861" y="6241"/>
                    <a:pt x="26265" y="5821"/>
                  </a:cubicBezTo>
                  <a:cubicBezTo>
                    <a:pt x="26265" y="5818"/>
                    <a:pt x="26268" y="5818"/>
                    <a:pt x="26268" y="5814"/>
                  </a:cubicBezTo>
                  <a:cubicBezTo>
                    <a:pt x="26356" y="5727"/>
                    <a:pt x="26312" y="5577"/>
                    <a:pt x="26190" y="5547"/>
                  </a:cubicBezTo>
                  <a:lnTo>
                    <a:pt x="2857" y="6"/>
                  </a:lnTo>
                  <a:cubicBezTo>
                    <a:pt x="2843" y="2"/>
                    <a:pt x="2829" y="1"/>
                    <a:pt x="2816" y="1"/>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8" name="Google Shape;2188;p28"/>
            <p:cNvSpPr/>
            <p:nvPr/>
          </p:nvSpPr>
          <p:spPr>
            <a:xfrm>
              <a:off x="7850108" y="3598304"/>
              <a:ext cx="574928" cy="309311"/>
            </a:xfrm>
            <a:custGeom>
              <a:rect b="b" l="l" r="r" t="t"/>
              <a:pathLst>
                <a:path extrusionOk="0" h="12197" w="22671">
                  <a:moveTo>
                    <a:pt x="1728" y="1"/>
                  </a:moveTo>
                  <a:cubicBezTo>
                    <a:pt x="1323" y="575"/>
                    <a:pt x="670" y="1789"/>
                    <a:pt x="268" y="4014"/>
                  </a:cubicBezTo>
                  <a:cubicBezTo>
                    <a:pt x="1" y="5492"/>
                    <a:pt x="795" y="7290"/>
                    <a:pt x="1448" y="8352"/>
                  </a:cubicBezTo>
                  <a:lnTo>
                    <a:pt x="21430" y="12196"/>
                  </a:lnTo>
                  <a:cubicBezTo>
                    <a:pt x="21291" y="11189"/>
                    <a:pt x="21285" y="9857"/>
                    <a:pt x="21596" y="8136"/>
                  </a:cubicBezTo>
                  <a:cubicBezTo>
                    <a:pt x="21836" y="6794"/>
                    <a:pt x="22248" y="5756"/>
                    <a:pt x="22671" y="4978"/>
                  </a:cubicBezTo>
                  <a:lnTo>
                    <a:pt x="1728" y="1"/>
                  </a:ln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9" name="Google Shape;2189;p28"/>
            <p:cNvSpPr/>
            <p:nvPr/>
          </p:nvSpPr>
          <p:spPr>
            <a:xfrm>
              <a:off x="7949617" y="3759970"/>
              <a:ext cx="446608" cy="69790"/>
            </a:xfrm>
            <a:custGeom>
              <a:rect b="b" l="l" r="r" t="t"/>
              <a:pathLst>
                <a:path extrusionOk="0" h="2752" w="17611">
                  <a:moveTo>
                    <a:pt x="201" y="1"/>
                  </a:moveTo>
                  <a:cubicBezTo>
                    <a:pt x="65" y="1"/>
                    <a:pt x="1" y="161"/>
                    <a:pt x="154" y="216"/>
                  </a:cubicBezTo>
                  <a:cubicBezTo>
                    <a:pt x="2917" y="1176"/>
                    <a:pt x="6034" y="1521"/>
                    <a:pt x="8918" y="1933"/>
                  </a:cubicBezTo>
                  <a:cubicBezTo>
                    <a:pt x="11566" y="2313"/>
                    <a:pt x="14321" y="2752"/>
                    <a:pt x="17008" y="2752"/>
                  </a:cubicBezTo>
                  <a:cubicBezTo>
                    <a:pt x="17141" y="2752"/>
                    <a:pt x="17275" y="2751"/>
                    <a:pt x="17408" y="2748"/>
                  </a:cubicBezTo>
                  <a:cubicBezTo>
                    <a:pt x="17553" y="2744"/>
                    <a:pt x="17611" y="2535"/>
                    <a:pt x="17445" y="2511"/>
                  </a:cubicBezTo>
                  <a:cubicBezTo>
                    <a:pt x="14582" y="2089"/>
                    <a:pt x="11674" y="1967"/>
                    <a:pt x="8806" y="1544"/>
                  </a:cubicBezTo>
                  <a:cubicBezTo>
                    <a:pt x="5939" y="1121"/>
                    <a:pt x="3096" y="341"/>
                    <a:pt x="225" y="2"/>
                  </a:cubicBezTo>
                  <a:cubicBezTo>
                    <a:pt x="217" y="1"/>
                    <a:pt x="209" y="1"/>
                    <a:pt x="201" y="1"/>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0" name="Google Shape;2190;p28"/>
            <p:cNvSpPr/>
            <p:nvPr/>
          </p:nvSpPr>
          <p:spPr>
            <a:xfrm>
              <a:off x="8131366" y="3713309"/>
              <a:ext cx="273782" cy="55335"/>
            </a:xfrm>
            <a:custGeom>
              <a:rect b="b" l="l" r="r" t="t"/>
              <a:pathLst>
                <a:path extrusionOk="0" h="2182" w="10796">
                  <a:moveTo>
                    <a:pt x="233" y="0"/>
                  </a:moveTo>
                  <a:cubicBezTo>
                    <a:pt x="69" y="0"/>
                    <a:pt x="0" y="203"/>
                    <a:pt x="186" y="263"/>
                  </a:cubicBezTo>
                  <a:cubicBezTo>
                    <a:pt x="1917" y="825"/>
                    <a:pt x="3760" y="1140"/>
                    <a:pt x="5548" y="1467"/>
                  </a:cubicBezTo>
                  <a:cubicBezTo>
                    <a:pt x="7209" y="1768"/>
                    <a:pt x="8902" y="2096"/>
                    <a:pt x="10589" y="2181"/>
                  </a:cubicBezTo>
                  <a:cubicBezTo>
                    <a:pt x="10592" y="2181"/>
                    <a:pt x="10596" y="2181"/>
                    <a:pt x="10599" y="2181"/>
                  </a:cubicBezTo>
                  <a:cubicBezTo>
                    <a:pt x="10753" y="2181"/>
                    <a:pt x="10796" y="1960"/>
                    <a:pt x="10630" y="1927"/>
                  </a:cubicBezTo>
                  <a:cubicBezTo>
                    <a:pt x="8913" y="1586"/>
                    <a:pt x="7157" y="1403"/>
                    <a:pt x="5433" y="1085"/>
                  </a:cubicBezTo>
                  <a:cubicBezTo>
                    <a:pt x="3705" y="764"/>
                    <a:pt x="2001" y="304"/>
                    <a:pt x="270" y="4"/>
                  </a:cubicBezTo>
                  <a:cubicBezTo>
                    <a:pt x="257" y="1"/>
                    <a:pt x="245" y="0"/>
                    <a:pt x="233" y="0"/>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1" name="Google Shape;2191;p28"/>
            <p:cNvSpPr/>
            <p:nvPr/>
          </p:nvSpPr>
          <p:spPr>
            <a:xfrm>
              <a:off x="7821478" y="2933814"/>
              <a:ext cx="743493" cy="454469"/>
            </a:xfrm>
            <a:custGeom>
              <a:rect b="b" l="l" r="r" t="t"/>
              <a:pathLst>
                <a:path extrusionOk="0" h="17921" w="29318">
                  <a:moveTo>
                    <a:pt x="2925" y="1"/>
                  </a:moveTo>
                  <a:cubicBezTo>
                    <a:pt x="2822" y="1"/>
                    <a:pt x="2723" y="49"/>
                    <a:pt x="2661" y="135"/>
                  </a:cubicBezTo>
                  <a:cubicBezTo>
                    <a:pt x="2255" y="680"/>
                    <a:pt x="1025" y="2454"/>
                    <a:pt x="447" y="4601"/>
                  </a:cubicBezTo>
                  <a:cubicBezTo>
                    <a:pt x="17" y="6204"/>
                    <a:pt x="0" y="8777"/>
                    <a:pt x="3" y="9575"/>
                  </a:cubicBezTo>
                  <a:cubicBezTo>
                    <a:pt x="3" y="9720"/>
                    <a:pt x="102" y="9846"/>
                    <a:pt x="240" y="9887"/>
                  </a:cubicBezTo>
                  <a:lnTo>
                    <a:pt x="26732" y="17906"/>
                  </a:lnTo>
                  <a:cubicBezTo>
                    <a:pt x="26764" y="17916"/>
                    <a:pt x="26796" y="17921"/>
                    <a:pt x="26828" y="17921"/>
                  </a:cubicBezTo>
                  <a:cubicBezTo>
                    <a:pt x="27017" y="17921"/>
                    <a:pt x="27178" y="17757"/>
                    <a:pt x="27155" y="17555"/>
                  </a:cubicBezTo>
                  <a:lnTo>
                    <a:pt x="27155" y="17548"/>
                  </a:lnTo>
                  <a:cubicBezTo>
                    <a:pt x="27090" y="16950"/>
                    <a:pt x="26677" y="16446"/>
                    <a:pt x="26100" y="16270"/>
                  </a:cubicBezTo>
                  <a:lnTo>
                    <a:pt x="1346" y="8824"/>
                  </a:lnTo>
                  <a:cubicBezTo>
                    <a:pt x="1370" y="7476"/>
                    <a:pt x="1478" y="5917"/>
                    <a:pt x="1738" y="4950"/>
                  </a:cubicBezTo>
                  <a:cubicBezTo>
                    <a:pt x="2130" y="3489"/>
                    <a:pt x="2874" y="2204"/>
                    <a:pt x="3361" y="1468"/>
                  </a:cubicBezTo>
                  <a:lnTo>
                    <a:pt x="28040" y="7151"/>
                  </a:lnTo>
                  <a:cubicBezTo>
                    <a:pt x="28120" y="7170"/>
                    <a:pt x="28200" y="7179"/>
                    <a:pt x="28279" y="7179"/>
                  </a:cubicBezTo>
                  <a:cubicBezTo>
                    <a:pt x="28659" y="7179"/>
                    <a:pt x="29017" y="6971"/>
                    <a:pt x="29210" y="6627"/>
                  </a:cubicBezTo>
                  <a:cubicBezTo>
                    <a:pt x="29210" y="6627"/>
                    <a:pt x="29210" y="6624"/>
                    <a:pt x="29213" y="6624"/>
                  </a:cubicBezTo>
                  <a:cubicBezTo>
                    <a:pt x="29318" y="6430"/>
                    <a:pt x="29210" y="6194"/>
                    <a:pt x="28997" y="6143"/>
                  </a:cubicBezTo>
                  <a:lnTo>
                    <a:pt x="3003" y="10"/>
                  </a:lnTo>
                  <a:cubicBezTo>
                    <a:pt x="2977" y="4"/>
                    <a:pt x="2951" y="1"/>
                    <a:pt x="2925" y="1"/>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2" name="Google Shape;2192;p28"/>
            <p:cNvSpPr/>
            <p:nvPr/>
          </p:nvSpPr>
          <p:spPr>
            <a:xfrm>
              <a:off x="7855586" y="2971016"/>
              <a:ext cx="661632" cy="373623"/>
            </a:xfrm>
            <a:custGeom>
              <a:rect b="b" l="l" r="r" t="t"/>
              <a:pathLst>
                <a:path extrusionOk="0" h="14733" w="26090">
                  <a:moveTo>
                    <a:pt x="2016" y="1"/>
                  </a:moveTo>
                  <a:cubicBezTo>
                    <a:pt x="1529" y="737"/>
                    <a:pt x="785" y="2022"/>
                    <a:pt x="393" y="3483"/>
                  </a:cubicBezTo>
                  <a:cubicBezTo>
                    <a:pt x="133" y="4450"/>
                    <a:pt x="25" y="6009"/>
                    <a:pt x="1" y="7357"/>
                  </a:cubicBezTo>
                  <a:lnTo>
                    <a:pt x="24355" y="14732"/>
                  </a:lnTo>
                  <a:cubicBezTo>
                    <a:pt x="24243" y="12825"/>
                    <a:pt x="24254" y="10079"/>
                    <a:pt x="24988" y="8217"/>
                  </a:cubicBezTo>
                  <a:cubicBezTo>
                    <a:pt x="25407" y="7162"/>
                    <a:pt x="25782" y="6319"/>
                    <a:pt x="26090" y="5681"/>
                  </a:cubicBezTo>
                  <a:lnTo>
                    <a:pt x="2016" y="1"/>
                  </a:ln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3" name="Google Shape;2193;p28"/>
            <p:cNvSpPr/>
            <p:nvPr/>
          </p:nvSpPr>
          <p:spPr>
            <a:xfrm>
              <a:off x="8150715" y="3050086"/>
              <a:ext cx="345119" cy="100297"/>
            </a:xfrm>
            <a:custGeom>
              <a:rect b="b" l="l" r="r" t="t"/>
              <a:pathLst>
                <a:path extrusionOk="0" h="3955" w="13609">
                  <a:moveTo>
                    <a:pt x="171" y="0"/>
                  </a:moveTo>
                  <a:cubicBezTo>
                    <a:pt x="50" y="0"/>
                    <a:pt x="1" y="148"/>
                    <a:pt x="136" y="193"/>
                  </a:cubicBezTo>
                  <a:cubicBezTo>
                    <a:pt x="2314" y="909"/>
                    <a:pt x="4592" y="1379"/>
                    <a:pt x="6803" y="2005"/>
                  </a:cubicBezTo>
                  <a:cubicBezTo>
                    <a:pt x="9019" y="2630"/>
                    <a:pt x="11206" y="3398"/>
                    <a:pt x="13437" y="3952"/>
                  </a:cubicBezTo>
                  <a:cubicBezTo>
                    <a:pt x="13445" y="3954"/>
                    <a:pt x="13452" y="3955"/>
                    <a:pt x="13459" y="3955"/>
                  </a:cubicBezTo>
                  <a:cubicBezTo>
                    <a:pt x="13542" y="3955"/>
                    <a:pt x="13608" y="3841"/>
                    <a:pt x="13512" y="3804"/>
                  </a:cubicBezTo>
                  <a:cubicBezTo>
                    <a:pt x="11446" y="2972"/>
                    <a:pt x="9255" y="2396"/>
                    <a:pt x="7118" y="1785"/>
                  </a:cubicBezTo>
                  <a:cubicBezTo>
                    <a:pt x="4846" y="1135"/>
                    <a:pt x="2530" y="392"/>
                    <a:pt x="197" y="3"/>
                  </a:cubicBezTo>
                  <a:cubicBezTo>
                    <a:pt x="188" y="1"/>
                    <a:pt x="179" y="0"/>
                    <a:pt x="171" y="0"/>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4" name="Google Shape;2194;p28"/>
            <p:cNvSpPr/>
            <p:nvPr/>
          </p:nvSpPr>
          <p:spPr>
            <a:xfrm>
              <a:off x="7943709" y="3131363"/>
              <a:ext cx="517209" cy="141659"/>
            </a:xfrm>
            <a:custGeom>
              <a:rect b="b" l="l" r="r" t="t"/>
              <a:pathLst>
                <a:path extrusionOk="0" h="5586" w="20395">
                  <a:moveTo>
                    <a:pt x="280" y="1"/>
                  </a:moveTo>
                  <a:cubicBezTo>
                    <a:pt x="92" y="1"/>
                    <a:pt x="1" y="237"/>
                    <a:pt x="218" y="301"/>
                  </a:cubicBezTo>
                  <a:cubicBezTo>
                    <a:pt x="3512" y="1258"/>
                    <a:pt x="6913" y="1894"/>
                    <a:pt x="10230" y="2773"/>
                  </a:cubicBezTo>
                  <a:cubicBezTo>
                    <a:pt x="13554" y="3659"/>
                    <a:pt x="16853" y="4632"/>
                    <a:pt x="20160" y="5579"/>
                  </a:cubicBezTo>
                  <a:cubicBezTo>
                    <a:pt x="20176" y="5583"/>
                    <a:pt x="20191" y="5585"/>
                    <a:pt x="20206" y="5585"/>
                  </a:cubicBezTo>
                  <a:cubicBezTo>
                    <a:pt x="20343" y="5585"/>
                    <a:pt x="20394" y="5398"/>
                    <a:pt x="20238" y="5342"/>
                  </a:cubicBezTo>
                  <a:cubicBezTo>
                    <a:pt x="16982" y="4233"/>
                    <a:pt x="13675" y="3280"/>
                    <a:pt x="10355" y="2394"/>
                  </a:cubicBezTo>
                  <a:cubicBezTo>
                    <a:pt x="7055" y="1515"/>
                    <a:pt x="3691" y="517"/>
                    <a:pt x="313" y="3"/>
                  </a:cubicBezTo>
                  <a:cubicBezTo>
                    <a:pt x="301" y="1"/>
                    <a:pt x="290" y="1"/>
                    <a:pt x="280" y="1"/>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5" name="Google Shape;2195;p28"/>
            <p:cNvSpPr/>
            <p:nvPr/>
          </p:nvSpPr>
          <p:spPr>
            <a:xfrm>
              <a:off x="7898392" y="2670685"/>
              <a:ext cx="746764" cy="415416"/>
            </a:xfrm>
            <a:custGeom>
              <a:rect b="b" l="l" r="r" t="t"/>
              <a:pathLst>
                <a:path extrusionOk="0" h="16381" w="29447">
                  <a:moveTo>
                    <a:pt x="2513" y="0"/>
                  </a:moveTo>
                  <a:cubicBezTo>
                    <a:pt x="2357" y="0"/>
                    <a:pt x="2224" y="137"/>
                    <a:pt x="2245" y="303"/>
                  </a:cubicBezTo>
                  <a:cubicBezTo>
                    <a:pt x="2245" y="307"/>
                    <a:pt x="2245" y="310"/>
                    <a:pt x="2248" y="310"/>
                  </a:cubicBezTo>
                  <a:cubicBezTo>
                    <a:pt x="2316" y="895"/>
                    <a:pt x="2732" y="1382"/>
                    <a:pt x="3303" y="1530"/>
                  </a:cubicBezTo>
                  <a:lnTo>
                    <a:pt x="26322" y="7529"/>
                  </a:lnTo>
                  <a:cubicBezTo>
                    <a:pt x="26745" y="8844"/>
                    <a:pt x="27380" y="11995"/>
                    <a:pt x="25071" y="14903"/>
                  </a:cubicBezTo>
                  <a:lnTo>
                    <a:pt x="1538" y="8459"/>
                  </a:lnTo>
                  <a:cubicBezTo>
                    <a:pt x="1426" y="8428"/>
                    <a:pt x="1312" y="8413"/>
                    <a:pt x="1199" y="8413"/>
                  </a:cubicBezTo>
                  <a:cubicBezTo>
                    <a:pt x="758" y="8413"/>
                    <a:pt x="338" y="8643"/>
                    <a:pt x="98" y="9033"/>
                  </a:cubicBezTo>
                  <a:cubicBezTo>
                    <a:pt x="98" y="9037"/>
                    <a:pt x="95" y="9037"/>
                    <a:pt x="95" y="9040"/>
                  </a:cubicBezTo>
                  <a:cubicBezTo>
                    <a:pt x="1" y="9192"/>
                    <a:pt x="82" y="9392"/>
                    <a:pt x="254" y="9439"/>
                  </a:cubicBezTo>
                  <a:lnTo>
                    <a:pt x="25366" y="16371"/>
                  </a:lnTo>
                  <a:cubicBezTo>
                    <a:pt x="25389" y="16377"/>
                    <a:pt x="25414" y="16380"/>
                    <a:pt x="25438" y="16380"/>
                  </a:cubicBezTo>
                  <a:cubicBezTo>
                    <a:pt x="25514" y="16380"/>
                    <a:pt x="25588" y="16349"/>
                    <a:pt x="25639" y="16293"/>
                  </a:cubicBezTo>
                  <a:cubicBezTo>
                    <a:pt x="29446" y="12158"/>
                    <a:pt x="27719" y="7350"/>
                    <a:pt x="27380" y="6532"/>
                  </a:cubicBezTo>
                  <a:cubicBezTo>
                    <a:pt x="27350" y="6454"/>
                    <a:pt x="27282" y="6396"/>
                    <a:pt x="27201" y="6376"/>
                  </a:cubicBezTo>
                  <a:lnTo>
                    <a:pt x="2580" y="9"/>
                  </a:lnTo>
                  <a:cubicBezTo>
                    <a:pt x="2557" y="3"/>
                    <a:pt x="2535" y="0"/>
                    <a:pt x="2513" y="0"/>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9F1E"/>
                </a:solidFill>
                <a:latin typeface="Arial"/>
                <a:ea typeface="Arial"/>
                <a:cs typeface="Arial"/>
                <a:sym typeface="Arial"/>
              </a:endParaRPr>
            </a:p>
          </p:txBody>
        </p:sp>
        <p:sp>
          <p:nvSpPr>
            <p:cNvPr id="2196" name="Google Shape;2196;p28"/>
            <p:cNvSpPr/>
            <p:nvPr/>
          </p:nvSpPr>
          <p:spPr>
            <a:xfrm>
              <a:off x="7947360" y="2713162"/>
              <a:ext cx="645402" cy="335457"/>
            </a:xfrm>
            <a:custGeom>
              <a:rect b="b" l="l" r="r" t="t"/>
              <a:pathLst>
                <a:path extrusionOk="0" h="13228" w="25450">
                  <a:moveTo>
                    <a:pt x="1748" y="1"/>
                  </a:moveTo>
                  <a:lnTo>
                    <a:pt x="1748" y="1"/>
                  </a:lnTo>
                  <a:cubicBezTo>
                    <a:pt x="1765" y="941"/>
                    <a:pt x="1697" y="2094"/>
                    <a:pt x="1413" y="3264"/>
                  </a:cubicBezTo>
                  <a:cubicBezTo>
                    <a:pt x="1095" y="4576"/>
                    <a:pt x="504" y="5877"/>
                    <a:pt x="0" y="6841"/>
                  </a:cubicBezTo>
                  <a:lnTo>
                    <a:pt x="23140" y="13228"/>
                  </a:lnTo>
                  <a:cubicBezTo>
                    <a:pt x="25449" y="10320"/>
                    <a:pt x="24814" y="7169"/>
                    <a:pt x="24391" y="5854"/>
                  </a:cubicBezTo>
                  <a:lnTo>
                    <a:pt x="1748" y="1"/>
                  </a:ln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7" name="Google Shape;2197;p28"/>
            <p:cNvSpPr/>
            <p:nvPr/>
          </p:nvSpPr>
          <p:spPr>
            <a:xfrm>
              <a:off x="7978679" y="2848251"/>
              <a:ext cx="315448" cy="73061"/>
            </a:xfrm>
            <a:custGeom>
              <a:rect b="b" l="l" r="r" t="t"/>
              <a:pathLst>
                <a:path extrusionOk="0" h="2881" w="12439">
                  <a:moveTo>
                    <a:pt x="249" y="0"/>
                  </a:moveTo>
                  <a:cubicBezTo>
                    <a:pt x="83" y="0"/>
                    <a:pt x="0" y="231"/>
                    <a:pt x="195" y="266"/>
                  </a:cubicBezTo>
                  <a:cubicBezTo>
                    <a:pt x="4205" y="1017"/>
                    <a:pt x="8147" y="2156"/>
                    <a:pt x="12154" y="2877"/>
                  </a:cubicBezTo>
                  <a:cubicBezTo>
                    <a:pt x="12167" y="2879"/>
                    <a:pt x="12180" y="2880"/>
                    <a:pt x="12192" y="2880"/>
                  </a:cubicBezTo>
                  <a:cubicBezTo>
                    <a:pt x="12365" y="2880"/>
                    <a:pt x="12438" y="2666"/>
                    <a:pt x="12245" y="2603"/>
                  </a:cubicBezTo>
                  <a:cubicBezTo>
                    <a:pt x="8422" y="1304"/>
                    <a:pt x="4252" y="679"/>
                    <a:pt x="279" y="3"/>
                  </a:cubicBezTo>
                  <a:cubicBezTo>
                    <a:pt x="269" y="1"/>
                    <a:pt x="259" y="0"/>
                    <a:pt x="249" y="0"/>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9F1E"/>
                </a:solidFill>
                <a:latin typeface="Arial"/>
                <a:ea typeface="Arial"/>
                <a:cs typeface="Arial"/>
                <a:sym typeface="Arial"/>
              </a:endParaRPr>
            </a:p>
          </p:txBody>
        </p:sp>
        <p:sp>
          <p:nvSpPr>
            <p:cNvPr id="2198" name="Google Shape;2198;p28"/>
            <p:cNvSpPr/>
            <p:nvPr/>
          </p:nvSpPr>
          <p:spPr>
            <a:xfrm>
              <a:off x="7992322" y="2766138"/>
              <a:ext cx="381079" cy="91776"/>
            </a:xfrm>
            <a:custGeom>
              <a:rect b="b" l="l" r="r" t="t"/>
              <a:pathLst>
                <a:path extrusionOk="0" h="3619" w="15027">
                  <a:moveTo>
                    <a:pt x="249" y="0"/>
                  </a:moveTo>
                  <a:cubicBezTo>
                    <a:pt x="76" y="0"/>
                    <a:pt x="1" y="239"/>
                    <a:pt x="201" y="285"/>
                  </a:cubicBezTo>
                  <a:cubicBezTo>
                    <a:pt x="2622" y="861"/>
                    <a:pt x="5047" y="1432"/>
                    <a:pt x="7475" y="1989"/>
                  </a:cubicBezTo>
                  <a:cubicBezTo>
                    <a:pt x="9892" y="2548"/>
                    <a:pt x="12319" y="3237"/>
                    <a:pt x="14771" y="3616"/>
                  </a:cubicBezTo>
                  <a:cubicBezTo>
                    <a:pt x="14781" y="3618"/>
                    <a:pt x="14791" y="3619"/>
                    <a:pt x="14801" y="3619"/>
                  </a:cubicBezTo>
                  <a:cubicBezTo>
                    <a:pt x="14956" y="3619"/>
                    <a:pt x="15027" y="3426"/>
                    <a:pt x="14852" y="3373"/>
                  </a:cubicBezTo>
                  <a:cubicBezTo>
                    <a:pt x="12481" y="2639"/>
                    <a:pt x="10000" y="2203"/>
                    <a:pt x="7582" y="1649"/>
                  </a:cubicBezTo>
                  <a:cubicBezTo>
                    <a:pt x="5155" y="1090"/>
                    <a:pt x="2723" y="546"/>
                    <a:pt x="293" y="5"/>
                  </a:cubicBezTo>
                  <a:cubicBezTo>
                    <a:pt x="278" y="2"/>
                    <a:pt x="263" y="0"/>
                    <a:pt x="249" y="0"/>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9F1E"/>
                </a:solidFill>
                <a:latin typeface="Arial"/>
                <a:ea typeface="Arial"/>
                <a:cs typeface="Arial"/>
                <a:sym typeface="Arial"/>
              </a:endParaRPr>
            </a:p>
          </p:txBody>
        </p:sp>
        <p:sp>
          <p:nvSpPr>
            <p:cNvPr id="2199" name="Google Shape;2199;p28"/>
            <p:cNvSpPr/>
            <p:nvPr/>
          </p:nvSpPr>
          <p:spPr>
            <a:xfrm>
              <a:off x="7866972" y="2409560"/>
              <a:ext cx="691379" cy="322549"/>
            </a:xfrm>
            <a:custGeom>
              <a:rect b="b" l="l" r="r" t="t"/>
              <a:pathLst>
                <a:path extrusionOk="0" h="12719" w="27263">
                  <a:moveTo>
                    <a:pt x="1475" y="0"/>
                  </a:moveTo>
                  <a:cubicBezTo>
                    <a:pt x="1424" y="0"/>
                    <a:pt x="1373" y="3"/>
                    <a:pt x="1323" y="14"/>
                  </a:cubicBezTo>
                  <a:cubicBezTo>
                    <a:pt x="640" y="115"/>
                    <a:pt x="758" y="1157"/>
                    <a:pt x="1451" y="1157"/>
                  </a:cubicBezTo>
                  <a:lnTo>
                    <a:pt x="22499" y="1157"/>
                  </a:lnTo>
                  <a:cubicBezTo>
                    <a:pt x="24581" y="1715"/>
                    <a:pt x="24906" y="2840"/>
                    <a:pt x="25015" y="4910"/>
                  </a:cubicBezTo>
                  <a:cubicBezTo>
                    <a:pt x="25149" y="7500"/>
                    <a:pt x="24132" y="10012"/>
                    <a:pt x="23577" y="11169"/>
                  </a:cubicBezTo>
                  <a:lnTo>
                    <a:pt x="524" y="7639"/>
                  </a:lnTo>
                  <a:cubicBezTo>
                    <a:pt x="510" y="7637"/>
                    <a:pt x="495" y="7636"/>
                    <a:pt x="481" y="7636"/>
                  </a:cubicBezTo>
                  <a:cubicBezTo>
                    <a:pt x="349" y="7636"/>
                    <a:pt x="229" y="7717"/>
                    <a:pt x="190" y="7848"/>
                  </a:cubicBezTo>
                  <a:lnTo>
                    <a:pt x="187" y="7859"/>
                  </a:lnTo>
                  <a:cubicBezTo>
                    <a:pt x="1" y="8447"/>
                    <a:pt x="386" y="9062"/>
                    <a:pt x="995" y="9157"/>
                  </a:cubicBezTo>
                  <a:lnTo>
                    <a:pt x="24372" y="12707"/>
                  </a:lnTo>
                  <a:cubicBezTo>
                    <a:pt x="24422" y="12715"/>
                    <a:pt x="24472" y="12718"/>
                    <a:pt x="24522" y="12718"/>
                  </a:cubicBezTo>
                  <a:cubicBezTo>
                    <a:pt x="24897" y="12718"/>
                    <a:pt x="25246" y="12509"/>
                    <a:pt x="25416" y="12169"/>
                  </a:cubicBezTo>
                  <a:cubicBezTo>
                    <a:pt x="26039" y="10928"/>
                    <a:pt x="27262" y="8065"/>
                    <a:pt x="27100" y="5018"/>
                  </a:cubicBezTo>
                  <a:cubicBezTo>
                    <a:pt x="26969" y="2530"/>
                    <a:pt x="26536" y="1208"/>
                    <a:pt x="26218" y="555"/>
                  </a:cubicBezTo>
                  <a:cubicBezTo>
                    <a:pt x="26049" y="214"/>
                    <a:pt x="25700" y="0"/>
                    <a:pt x="25319"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0" name="Google Shape;2200;p28"/>
            <p:cNvSpPr/>
            <p:nvPr/>
          </p:nvSpPr>
          <p:spPr>
            <a:xfrm>
              <a:off x="7900750" y="2438876"/>
              <a:ext cx="617050" cy="253926"/>
            </a:xfrm>
            <a:custGeom>
              <a:rect b="b" l="l" r="r" t="t"/>
              <a:pathLst>
                <a:path extrusionOk="0" h="10013" w="24332">
                  <a:moveTo>
                    <a:pt x="302" y="1"/>
                  </a:moveTo>
                  <a:cubicBezTo>
                    <a:pt x="583" y="1671"/>
                    <a:pt x="711" y="4031"/>
                    <a:pt x="1" y="6553"/>
                  </a:cubicBezTo>
                  <a:lnTo>
                    <a:pt x="22759" y="10013"/>
                  </a:lnTo>
                  <a:cubicBezTo>
                    <a:pt x="23314" y="8856"/>
                    <a:pt x="24331" y="6344"/>
                    <a:pt x="24197" y="3754"/>
                  </a:cubicBezTo>
                  <a:cubicBezTo>
                    <a:pt x="24122" y="2361"/>
                    <a:pt x="23953" y="1397"/>
                    <a:pt x="23777" y="745"/>
                  </a:cubicBezTo>
                  <a:cubicBezTo>
                    <a:pt x="23662" y="302"/>
                    <a:pt x="23253" y="1"/>
                    <a:pt x="22797" y="1"/>
                  </a:cubicBez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1" name="Google Shape;2201;p28"/>
            <p:cNvSpPr/>
            <p:nvPr/>
          </p:nvSpPr>
          <p:spPr>
            <a:xfrm>
              <a:off x="7898772" y="2567828"/>
              <a:ext cx="456980" cy="35884"/>
            </a:xfrm>
            <a:custGeom>
              <a:rect b="b" l="l" r="r" t="t"/>
              <a:pathLst>
                <a:path extrusionOk="0" h="1415" w="18020">
                  <a:moveTo>
                    <a:pt x="139" y="1"/>
                  </a:moveTo>
                  <a:cubicBezTo>
                    <a:pt x="1" y="1"/>
                    <a:pt x="7" y="184"/>
                    <a:pt x="147" y="197"/>
                  </a:cubicBezTo>
                  <a:cubicBezTo>
                    <a:pt x="3101" y="468"/>
                    <a:pt x="6070" y="636"/>
                    <a:pt x="9032" y="836"/>
                  </a:cubicBezTo>
                  <a:cubicBezTo>
                    <a:pt x="11987" y="1036"/>
                    <a:pt x="14959" y="1354"/>
                    <a:pt x="17918" y="1415"/>
                  </a:cubicBezTo>
                  <a:cubicBezTo>
                    <a:pt x="17995" y="1415"/>
                    <a:pt x="18019" y="1303"/>
                    <a:pt x="17938" y="1293"/>
                  </a:cubicBezTo>
                  <a:cubicBezTo>
                    <a:pt x="15067" y="948"/>
                    <a:pt x="12149" y="843"/>
                    <a:pt x="9265" y="633"/>
                  </a:cubicBezTo>
                  <a:cubicBezTo>
                    <a:pt x="6229" y="407"/>
                    <a:pt x="3190" y="153"/>
                    <a:pt x="147" y="1"/>
                  </a:cubicBezTo>
                  <a:cubicBezTo>
                    <a:pt x="144" y="1"/>
                    <a:pt x="142" y="1"/>
                    <a:pt x="139"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2" name="Google Shape;2202;p28"/>
            <p:cNvSpPr/>
            <p:nvPr/>
          </p:nvSpPr>
          <p:spPr>
            <a:xfrm>
              <a:off x="7895095" y="2487692"/>
              <a:ext cx="318998" cy="21251"/>
            </a:xfrm>
            <a:custGeom>
              <a:rect b="b" l="l" r="r" t="t"/>
              <a:pathLst>
                <a:path extrusionOk="0" h="838" w="12579">
                  <a:moveTo>
                    <a:pt x="2680" y="1"/>
                  </a:moveTo>
                  <a:cubicBezTo>
                    <a:pt x="1821" y="1"/>
                    <a:pt x="965" y="12"/>
                    <a:pt x="116" y="34"/>
                  </a:cubicBezTo>
                  <a:cubicBezTo>
                    <a:pt x="0" y="37"/>
                    <a:pt x="0" y="182"/>
                    <a:pt x="116" y="185"/>
                  </a:cubicBezTo>
                  <a:cubicBezTo>
                    <a:pt x="4207" y="379"/>
                    <a:pt x="8298" y="672"/>
                    <a:pt x="12389" y="838"/>
                  </a:cubicBezTo>
                  <a:cubicBezTo>
                    <a:pt x="12392" y="838"/>
                    <a:pt x="12394" y="838"/>
                    <a:pt x="12396" y="838"/>
                  </a:cubicBezTo>
                  <a:cubicBezTo>
                    <a:pt x="12536" y="838"/>
                    <a:pt x="12579" y="628"/>
                    <a:pt x="12426" y="608"/>
                  </a:cubicBezTo>
                  <a:cubicBezTo>
                    <a:pt x="9233" y="167"/>
                    <a:pt x="5933" y="1"/>
                    <a:pt x="2680"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3" name="Google Shape;2203;p28"/>
            <p:cNvSpPr/>
            <p:nvPr/>
          </p:nvSpPr>
          <p:spPr>
            <a:xfrm>
              <a:off x="7664049" y="2117345"/>
              <a:ext cx="766849" cy="280680"/>
            </a:xfrm>
            <a:custGeom>
              <a:rect b="b" l="l" r="r" t="t"/>
              <a:pathLst>
                <a:path extrusionOk="0" h="11068" w="30239">
                  <a:moveTo>
                    <a:pt x="3547" y="0"/>
                  </a:moveTo>
                  <a:cubicBezTo>
                    <a:pt x="3399" y="0"/>
                    <a:pt x="3265" y="67"/>
                    <a:pt x="3182" y="190"/>
                  </a:cubicBezTo>
                  <a:cubicBezTo>
                    <a:pt x="2540" y="1147"/>
                    <a:pt x="0" y="5440"/>
                    <a:pt x="3196" y="9552"/>
                  </a:cubicBezTo>
                  <a:cubicBezTo>
                    <a:pt x="3273" y="9650"/>
                    <a:pt x="3388" y="9714"/>
                    <a:pt x="3513" y="9721"/>
                  </a:cubicBezTo>
                  <a:cubicBezTo>
                    <a:pt x="5654" y="9836"/>
                    <a:pt x="24849" y="10874"/>
                    <a:pt x="28365" y="11067"/>
                  </a:cubicBezTo>
                  <a:cubicBezTo>
                    <a:pt x="28372" y="11067"/>
                    <a:pt x="28378" y="11068"/>
                    <a:pt x="28385" y="11068"/>
                  </a:cubicBezTo>
                  <a:cubicBezTo>
                    <a:pt x="28663" y="11068"/>
                    <a:pt x="28874" y="10814"/>
                    <a:pt x="28814" y="10536"/>
                  </a:cubicBezTo>
                  <a:cubicBezTo>
                    <a:pt x="28811" y="10532"/>
                    <a:pt x="28811" y="10529"/>
                    <a:pt x="28811" y="10526"/>
                  </a:cubicBezTo>
                  <a:cubicBezTo>
                    <a:pt x="28740" y="10195"/>
                    <a:pt x="28453" y="9955"/>
                    <a:pt x="28115" y="9934"/>
                  </a:cubicBezTo>
                  <a:lnTo>
                    <a:pt x="4014" y="8410"/>
                  </a:lnTo>
                  <a:cubicBezTo>
                    <a:pt x="2043" y="5549"/>
                    <a:pt x="3277" y="2641"/>
                    <a:pt x="4031" y="1350"/>
                  </a:cubicBezTo>
                  <a:lnTo>
                    <a:pt x="29210" y="1955"/>
                  </a:lnTo>
                  <a:cubicBezTo>
                    <a:pt x="29218" y="1955"/>
                    <a:pt x="29225" y="1955"/>
                    <a:pt x="29233" y="1955"/>
                  </a:cubicBezTo>
                  <a:cubicBezTo>
                    <a:pt x="29639" y="1955"/>
                    <a:pt x="30007" y="1694"/>
                    <a:pt x="30140" y="1306"/>
                  </a:cubicBezTo>
                  <a:cubicBezTo>
                    <a:pt x="30140" y="1302"/>
                    <a:pt x="30143" y="1302"/>
                    <a:pt x="30143" y="1299"/>
                  </a:cubicBezTo>
                  <a:cubicBezTo>
                    <a:pt x="30238" y="1022"/>
                    <a:pt x="30036" y="731"/>
                    <a:pt x="29741" y="721"/>
                  </a:cubicBezTo>
                  <a:lnTo>
                    <a:pt x="3557" y="0"/>
                  </a:lnTo>
                  <a:cubicBezTo>
                    <a:pt x="3554" y="0"/>
                    <a:pt x="3550" y="0"/>
                    <a:pt x="3547" y="0"/>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4" name="Google Shape;2204;p28"/>
            <p:cNvSpPr/>
            <p:nvPr/>
          </p:nvSpPr>
          <p:spPr>
            <a:xfrm>
              <a:off x="7715832" y="2151555"/>
              <a:ext cx="670635" cy="211043"/>
            </a:xfrm>
            <a:custGeom>
              <a:rect b="b" l="l" r="r" t="t"/>
              <a:pathLst>
                <a:path extrusionOk="0" h="8322" w="26445">
                  <a:moveTo>
                    <a:pt x="1989" y="1"/>
                  </a:moveTo>
                  <a:cubicBezTo>
                    <a:pt x="1235" y="1292"/>
                    <a:pt x="1" y="4200"/>
                    <a:pt x="1972" y="7061"/>
                  </a:cubicBezTo>
                  <a:lnTo>
                    <a:pt x="25265" y="8322"/>
                  </a:lnTo>
                  <a:cubicBezTo>
                    <a:pt x="25085" y="6939"/>
                    <a:pt x="25032" y="5025"/>
                    <a:pt x="25636" y="3145"/>
                  </a:cubicBezTo>
                  <a:cubicBezTo>
                    <a:pt x="25965" y="2128"/>
                    <a:pt x="26232" y="1312"/>
                    <a:pt x="26444" y="677"/>
                  </a:cubicBezTo>
                  <a:lnTo>
                    <a:pt x="1989" y="1"/>
                  </a:ln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5" name="Google Shape;2205;p28"/>
            <p:cNvSpPr/>
            <p:nvPr/>
          </p:nvSpPr>
          <p:spPr>
            <a:xfrm>
              <a:off x="7963108" y="2298715"/>
              <a:ext cx="390918" cy="29087"/>
            </a:xfrm>
            <a:custGeom>
              <a:rect b="b" l="l" r="r" t="t"/>
              <a:pathLst>
                <a:path extrusionOk="0" h="1147" w="15415">
                  <a:moveTo>
                    <a:pt x="2018" y="0"/>
                  </a:moveTo>
                  <a:cubicBezTo>
                    <a:pt x="1402" y="0"/>
                    <a:pt x="787" y="9"/>
                    <a:pt x="173" y="27"/>
                  </a:cubicBezTo>
                  <a:cubicBezTo>
                    <a:pt x="1" y="30"/>
                    <a:pt x="5" y="243"/>
                    <a:pt x="173" y="253"/>
                  </a:cubicBezTo>
                  <a:cubicBezTo>
                    <a:pt x="5191" y="618"/>
                    <a:pt x="10219" y="733"/>
                    <a:pt x="15240" y="1146"/>
                  </a:cubicBezTo>
                  <a:cubicBezTo>
                    <a:pt x="15245" y="1146"/>
                    <a:pt x="15250" y="1146"/>
                    <a:pt x="15255" y="1146"/>
                  </a:cubicBezTo>
                  <a:cubicBezTo>
                    <a:pt x="15415" y="1146"/>
                    <a:pt x="15404" y="925"/>
                    <a:pt x="15240" y="905"/>
                  </a:cubicBezTo>
                  <a:cubicBezTo>
                    <a:pt x="10892" y="428"/>
                    <a:pt x="6419" y="0"/>
                    <a:pt x="2018" y="0"/>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6" name="Google Shape;2206;p28"/>
            <p:cNvSpPr/>
            <p:nvPr/>
          </p:nvSpPr>
          <p:spPr>
            <a:xfrm>
              <a:off x="7852492" y="2246069"/>
              <a:ext cx="380318" cy="14354"/>
            </a:xfrm>
            <a:custGeom>
              <a:rect b="b" l="l" r="r" t="t"/>
              <a:pathLst>
                <a:path extrusionOk="0" h="566" w="14997">
                  <a:moveTo>
                    <a:pt x="2112" y="1"/>
                  </a:moveTo>
                  <a:cubicBezTo>
                    <a:pt x="1435" y="1"/>
                    <a:pt x="759" y="15"/>
                    <a:pt x="86" y="54"/>
                  </a:cubicBezTo>
                  <a:cubicBezTo>
                    <a:pt x="1" y="57"/>
                    <a:pt x="5" y="158"/>
                    <a:pt x="86" y="166"/>
                  </a:cubicBezTo>
                  <a:cubicBezTo>
                    <a:pt x="2527" y="415"/>
                    <a:pt x="5022" y="351"/>
                    <a:pt x="7474" y="409"/>
                  </a:cubicBezTo>
                  <a:cubicBezTo>
                    <a:pt x="9372" y="450"/>
                    <a:pt x="11286" y="565"/>
                    <a:pt x="13189" y="565"/>
                  </a:cubicBezTo>
                  <a:cubicBezTo>
                    <a:pt x="13748" y="565"/>
                    <a:pt x="14305" y="555"/>
                    <a:pt x="14861" y="531"/>
                  </a:cubicBezTo>
                  <a:cubicBezTo>
                    <a:pt x="14997" y="523"/>
                    <a:pt x="14993" y="361"/>
                    <a:pt x="14861" y="351"/>
                  </a:cubicBezTo>
                  <a:cubicBezTo>
                    <a:pt x="12416" y="135"/>
                    <a:pt x="9928" y="196"/>
                    <a:pt x="7474" y="141"/>
                  </a:cubicBezTo>
                  <a:cubicBezTo>
                    <a:pt x="5696" y="102"/>
                    <a:pt x="3899" y="1"/>
                    <a:pt x="2112" y="1"/>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7" name="Google Shape;2207;p28"/>
            <p:cNvSpPr/>
            <p:nvPr/>
          </p:nvSpPr>
          <p:spPr>
            <a:xfrm>
              <a:off x="7964047" y="2181225"/>
              <a:ext cx="412829" cy="25410"/>
            </a:xfrm>
            <a:custGeom>
              <a:rect b="b" l="l" r="r" t="t"/>
              <a:pathLst>
                <a:path extrusionOk="0" h="1002" w="16279">
                  <a:moveTo>
                    <a:pt x="133" y="0"/>
                  </a:moveTo>
                  <a:cubicBezTo>
                    <a:pt x="35" y="0"/>
                    <a:pt x="1" y="142"/>
                    <a:pt x="106" y="159"/>
                  </a:cubicBezTo>
                  <a:cubicBezTo>
                    <a:pt x="5357" y="961"/>
                    <a:pt x="10814" y="964"/>
                    <a:pt x="16112" y="1001"/>
                  </a:cubicBezTo>
                  <a:cubicBezTo>
                    <a:pt x="16113" y="1001"/>
                    <a:pt x="16114" y="1001"/>
                    <a:pt x="16116" y="1001"/>
                  </a:cubicBezTo>
                  <a:cubicBezTo>
                    <a:pt x="16278" y="1001"/>
                    <a:pt x="16277" y="785"/>
                    <a:pt x="16112" y="781"/>
                  </a:cubicBezTo>
                  <a:cubicBezTo>
                    <a:pt x="10776" y="670"/>
                    <a:pt x="5461" y="126"/>
                    <a:pt x="133" y="0"/>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8" name="Google Shape;2208;p28"/>
            <p:cNvSpPr/>
            <p:nvPr/>
          </p:nvSpPr>
          <p:spPr>
            <a:xfrm>
              <a:off x="7487220" y="1771621"/>
              <a:ext cx="688640" cy="387977"/>
            </a:xfrm>
            <a:custGeom>
              <a:rect b="b" l="l" r="r" t="t"/>
              <a:pathLst>
                <a:path extrusionOk="0" h="15299" w="27155">
                  <a:moveTo>
                    <a:pt x="24061" y="0"/>
                  </a:moveTo>
                  <a:cubicBezTo>
                    <a:pt x="24031" y="0"/>
                    <a:pt x="24001" y="5"/>
                    <a:pt x="23969" y="14"/>
                  </a:cubicBezTo>
                  <a:lnTo>
                    <a:pt x="1776" y="6581"/>
                  </a:lnTo>
                  <a:cubicBezTo>
                    <a:pt x="1278" y="6726"/>
                    <a:pt x="900" y="7132"/>
                    <a:pt x="775" y="7632"/>
                  </a:cubicBezTo>
                  <a:cubicBezTo>
                    <a:pt x="0" y="10705"/>
                    <a:pt x="1968" y="13589"/>
                    <a:pt x="2979" y="14817"/>
                  </a:cubicBezTo>
                  <a:cubicBezTo>
                    <a:pt x="3232" y="15126"/>
                    <a:pt x="3602" y="15298"/>
                    <a:pt x="3990" y="15298"/>
                  </a:cubicBezTo>
                  <a:cubicBezTo>
                    <a:pt x="4090" y="15298"/>
                    <a:pt x="4191" y="15287"/>
                    <a:pt x="4291" y="15263"/>
                  </a:cubicBezTo>
                  <a:cubicBezTo>
                    <a:pt x="7841" y="14418"/>
                    <a:pt x="22863" y="10847"/>
                    <a:pt x="26830" y="9904"/>
                  </a:cubicBezTo>
                  <a:cubicBezTo>
                    <a:pt x="27120" y="9836"/>
                    <a:pt x="27155" y="9448"/>
                    <a:pt x="26891" y="9315"/>
                  </a:cubicBezTo>
                  <a:cubicBezTo>
                    <a:pt x="26810" y="9275"/>
                    <a:pt x="26732" y="9234"/>
                    <a:pt x="26654" y="9190"/>
                  </a:cubicBezTo>
                  <a:cubicBezTo>
                    <a:pt x="26331" y="9007"/>
                    <a:pt x="25967" y="8917"/>
                    <a:pt x="25600" y="8917"/>
                  </a:cubicBezTo>
                  <a:cubicBezTo>
                    <a:pt x="25426" y="8917"/>
                    <a:pt x="25251" y="8938"/>
                    <a:pt x="25079" y="8978"/>
                  </a:cubicBezTo>
                  <a:lnTo>
                    <a:pt x="4007" y="13955"/>
                  </a:lnTo>
                  <a:cubicBezTo>
                    <a:pt x="4004" y="13955"/>
                    <a:pt x="4001" y="13955"/>
                    <a:pt x="3997" y="13951"/>
                  </a:cubicBezTo>
                  <a:cubicBezTo>
                    <a:pt x="3185" y="12960"/>
                    <a:pt x="1414" y="10425"/>
                    <a:pt x="2083" y="7899"/>
                  </a:cubicBezTo>
                  <a:cubicBezTo>
                    <a:pt x="2086" y="7895"/>
                    <a:pt x="2110" y="7875"/>
                    <a:pt x="2147" y="7865"/>
                  </a:cubicBezTo>
                  <a:lnTo>
                    <a:pt x="23283" y="1529"/>
                  </a:lnTo>
                  <a:cubicBezTo>
                    <a:pt x="23817" y="1370"/>
                    <a:pt x="24230" y="937"/>
                    <a:pt x="24365" y="393"/>
                  </a:cubicBezTo>
                  <a:cubicBezTo>
                    <a:pt x="24415" y="188"/>
                    <a:pt x="24256" y="0"/>
                    <a:pt x="24061"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9" name="Google Shape;2209;p28"/>
            <p:cNvSpPr/>
            <p:nvPr/>
          </p:nvSpPr>
          <p:spPr>
            <a:xfrm>
              <a:off x="7523052" y="1816634"/>
              <a:ext cx="583195" cy="308880"/>
            </a:xfrm>
            <a:custGeom>
              <a:rect b="b" l="l" r="r" t="t"/>
              <a:pathLst>
                <a:path extrusionOk="0" h="12180" w="22997">
                  <a:moveTo>
                    <a:pt x="21323" y="0"/>
                  </a:moveTo>
                  <a:cubicBezTo>
                    <a:pt x="21322" y="0"/>
                    <a:pt x="21320" y="0"/>
                    <a:pt x="21319" y="1"/>
                  </a:cubicBezTo>
                  <a:lnTo>
                    <a:pt x="734" y="6090"/>
                  </a:lnTo>
                  <a:cubicBezTo>
                    <a:pt x="697" y="6100"/>
                    <a:pt x="673" y="6120"/>
                    <a:pt x="670" y="6124"/>
                  </a:cubicBezTo>
                  <a:cubicBezTo>
                    <a:pt x="1" y="8650"/>
                    <a:pt x="1772" y="11185"/>
                    <a:pt x="2584" y="12176"/>
                  </a:cubicBezTo>
                  <a:cubicBezTo>
                    <a:pt x="2588" y="12180"/>
                    <a:pt x="2591" y="12180"/>
                    <a:pt x="2594" y="12180"/>
                  </a:cubicBezTo>
                  <a:lnTo>
                    <a:pt x="22986" y="7334"/>
                  </a:lnTo>
                  <a:cubicBezTo>
                    <a:pt x="22992" y="7331"/>
                    <a:pt x="22996" y="7321"/>
                    <a:pt x="22992" y="7314"/>
                  </a:cubicBezTo>
                  <a:cubicBezTo>
                    <a:pt x="21085" y="5187"/>
                    <a:pt x="21062" y="2097"/>
                    <a:pt x="21333" y="11"/>
                  </a:cubicBezTo>
                  <a:cubicBezTo>
                    <a:pt x="21335" y="5"/>
                    <a:pt x="21329" y="0"/>
                    <a:pt x="21323" y="0"/>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0" name="Google Shape;2210;p28"/>
            <p:cNvSpPr/>
            <p:nvPr/>
          </p:nvSpPr>
          <p:spPr>
            <a:xfrm>
              <a:off x="7642468" y="1965113"/>
              <a:ext cx="404384" cy="105876"/>
            </a:xfrm>
            <a:custGeom>
              <a:rect b="b" l="l" r="r" t="t"/>
              <a:pathLst>
                <a:path extrusionOk="0" h="4175" w="15946">
                  <a:moveTo>
                    <a:pt x="15728" y="0"/>
                  </a:moveTo>
                  <a:cubicBezTo>
                    <a:pt x="15714" y="0"/>
                    <a:pt x="15700" y="2"/>
                    <a:pt x="15684" y="6"/>
                  </a:cubicBezTo>
                  <a:cubicBezTo>
                    <a:pt x="13091" y="644"/>
                    <a:pt x="10511" y="1365"/>
                    <a:pt x="7922" y="2020"/>
                  </a:cubicBezTo>
                  <a:cubicBezTo>
                    <a:pt x="5335" y="2676"/>
                    <a:pt x="2708" y="3231"/>
                    <a:pt x="141" y="3971"/>
                  </a:cubicBezTo>
                  <a:cubicBezTo>
                    <a:pt x="1" y="4012"/>
                    <a:pt x="54" y="4174"/>
                    <a:pt x="178" y="4174"/>
                  </a:cubicBezTo>
                  <a:cubicBezTo>
                    <a:pt x="188" y="4174"/>
                    <a:pt x="198" y="4173"/>
                    <a:pt x="209" y="4171"/>
                  </a:cubicBezTo>
                  <a:cubicBezTo>
                    <a:pt x="5422" y="3187"/>
                    <a:pt x="10674" y="1743"/>
                    <a:pt x="15769" y="259"/>
                  </a:cubicBezTo>
                  <a:cubicBezTo>
                    <a:pt x="15946" y="209"/>
                    <a:pt x="15881" y="0"/>
                    <a:pt x="15728"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1" name="Google Shape;2211;p28"/>
            <p:cNvSpPr/>
            <p:nvPr/>
          </p:nvSpPr>
          <p:spPr>
            <a:xfrm>
              <a:off x="7634632" y="1950100"/>
              <a:ext cx="306268" cy="80948"/>
            </a:xfrm>
            <a:custGeom>
              <a:rect b="b" l="l" r="r" t="t"/>
              <a:pathLst>
                <a:path extrusionOk="0" h="3192" w="12077">
                  <a:moveTo>
                    <a:pt x="11930" y="0"/>
                  </a:moveTo>
                  <a:cubicBezTo>
                    <a:pt x="11923" y="0"/>
                    <a:pt x="11916" y="1"/>
                    <a:pt x="11908" y="2"/>
                  </a:cubicBezTo>
                  <a:cubicBezTo>
                    <a:pt x="7955" y="756"/>
                    <a:pt x="4054" y="1963"/>
                    <a:pt x="159" y="2964"/>
                  </a:cubicBezTo>
                  <a:cubicBezTo>
                    <a:pt x="0" y="3004"/>
                    <a:pt x="58" y="3192"/>
                    <a:pt x="191" y="3192"/>
                  </a:cubicBezTo>
                  <a:cubicBezTo>
                    <a:pt x="203" y="3192"/>
                    <a:pt x="216" y="3190"/>
                    <a:pt x="229" y="3187"/>
                  </a:cubicBezTo>
                  <a:cubicBezTo>
                    <a:pt x="4128" y="2204"/>
                    <a:pt x="8135" y="1399"/>
                    <a:pt x="11963" y="168"/>
                  </a:cubicBezTo>
                  <a:cubicBezTo>
                    <a:pt x="12076" y="130"/>
                    <a:pt x="12033" y="0"/>
                    <a:pt x="11930"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2" name="Google Shape;2212;p28"/>
            <p:cNvSpPr/>
            <p:nvPr/>
          </p:nvSpPr>
          <p:spPr>
            <a:xfrm>
              <a:off x="7464118" y="1640285"/>
              <a:ext cx="699443" cy="306927"/>
            </a:xfrm>
            <a:custGeom>
              <a:rect b="b" l="l" r="r" t="t"/>
              <a:pathLst>
                <a:path extrusionOk="0" h="12103" w="27581">
                  <a:moveTo>
                    <a:pt x="24528" y="0"/>
                  </a:moveTo>
                  <a:cubicBezTo>
                    <a:pt x="24432" y="0"/>
                    <a:pt x="24336" y="8"/>
                    <a:pt x="24240" y="23"/>
                  </a:cubicBezTo>
                  <a:lnTo>
                    <a:pt x="302" y="3793"/>
                  </a:lnTo>
                  <a:cubicBezTo>
                    <a:pt x="68" y="3827"/>
                    <a:pt x="1" y="4132"/>
                    <a:pt x="200" y="4260"/>
                  </a:cubicBezTo>
                  <a:lnTo>
                    <a:pt x="207" y="4266"/>
                  </a:lnTo>
                  <a:cubicBezTo>
                    <a:pt x="730" y="4614"/>
                    <a:pt x="1343" y="4796"/>
                    <a:pt x="1965" y="4796"/>
                  </a:cubicBezTo>
                  <a:cubicBezTo>
                    <a:pt x="2124" y="4796"/>
                    <a:pt x="2283" y="4785"/>
                    <a:pt x="2441" y="4761"/>
                  </a:cubicBezTo>
                  <a:lnTo>
                    <a:pt x="23489" y="1562"/>
                  </a:lnTo>
                  <a:cubicBezTo>
                    <a:pt x="23575" y="1549"/>
                    <a:pt x="23660" y="1543"/>
                    <a:pt x="23745" y="1543"/>
                  </a:cubicBezTo>
                  <a:cubicBezTo>
                    <a:pt x="24335" y="1543"/>
                    <a:pt x="24896" y="1846"/>
                    <a:pt x="25200" y="2367"/>
                  </a:cubicBezTo>
                  <a:cubicBezTo>
                    <a:pt x="25532" y="2928"/>
                    <a:pt x="25839" y="3716"/>
                    <a:pt x="25958" y="4777"/>
                  </a:cubicBezTo>
                  <a:cubicBezTo>
                    <a:pt x="26055" y="5653"/>
                    <a:pt x="25464" y="6461"/>
                    <a:pt x="24599" y="6634"/>
                  </a:cubicBezTo>
                  <a:cubicBezTo>
                    <a:pt x="20311" y="7482"/>
                    <a:pt x="7365" y="10048"/>
                    <a:pt x="3886" y="10738"/>
                  </a:cubicBezTo>
                  <a:cubicBezTo>
                    <a:pt x="3351" y="10843"/>
                    <a:pt x="2928" y="11245"/>
                    <a:pt x="2790" y="11769"/>
                  </a:cubicBezTo>
                  <a:lnTo>
                    <a:pt x="2790" y="11776"/>
                  </a:lnTo>
                  <a:cubicBezTo>
                    <a:pt x="2744" y="11945"/>
                    <a:pt x="2870" y="12102"/>
                    <a:pt x="3035" y="12102"/>
                  </a:cubicBezTo>
                  <a:cubicBezTo>
                    <a:pt x="3052" y="12102"/>
                    <a:pt x="3070" y="12101"/>
                    <a:pt x="3087" y="12097"/>
                  </a:cubicBezTo>
                  <a:lnTo>
                    <a:pt x="25775" y="7695"/>
                  </a:lnTo>
                  <a:cubicBezTo>
                    <a:pt x="26816" y="7495"/>
                    <a:pt x="27581" y="6582"/>
                    <a:pt x="27574" y="5524"/>
                  </a:cubicBezTo>
                  <a:cubicBezTo>
                    <a:pt x="27553" y="2857"/>
                    <a:pt x="26546" y="1315"/>
                    <a:pt x="25809" y="541"/>
                  </a:cubicBezTo>
                  <a:cubicBezTo>
                    <a:pt x="25473" y="189"/>
                    <a:pt x="25007" y="0"/>
                    <a:pt x="24528" y="0"/>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9F1E"/>
                </a:solidFill>
                <a:latin typeface="Arial"/>
                <a:ea typeface="Arial"/>
                <a:cs typeface="Arial"/>
                <a:sym typeface="Arial"/>
              </a:endParaRPr>
            </a:p>
          </p:txBody>
        </p:sp>
        <p:sp>
          <p:nvSpPr>
            <p:cNvPr id="2213" name="Google Shape;2213;p28"/>
            <p:cNvSpPr/>
            <p:nvPr/>
          </p:nvSpPr>
          <p:spPr>
            <a:xfrm>
              <a:off x="7527236" y="1678400"/>
              <a:ext cx="596965" cy="230620"/>
            </a:xfrm>
            <a:custGeom>
              <a:rect b="b" l="l" r="r" t="t"/>
              <a:pathLst>
                <a:path extrusionOk="0" h="9094" w="23540">
                  <a:moveTo>
                    <a:pt x="21503" y="0"/>
                  </a:moveTo>
                  <a:cubicBezTo>
                    <a:pt x="21439" y="0"/>
                    <a:pt x="21375" y="5"/>
                    <a:pt x="21311" y="15"/>
                  </a:cubicBezTo>
                  <a:lnTo>
                    <a:pt x="0" y="3369"/>
                  </a:lnTo>
                  <a:cubicBezTo>
                    <a:pt x="470" y="3951"/>
                    <a:pt x="910" y="4667"/>
                    <a:pt x="1210" y="5536"/>
                  </a:cubicBezTo>
                  <a:cubicBezTo>
                    <a:pt x="1664" y="6838"/>
                    <a:pt x="1725" y="8086"/>
                    <a:pt x="1640" y="9093"/>
                  </a:cubicBezTo>
                  <a:lnTo>
                    <a:pt x="22528" y="5043"/>
                  </a:lnTo>
                  <a:cubicBezTo>
                    <a:pt x="23124" y="4928"/>
                    <a:pt x="23540" y="4386"/>
                    <a:pt x="23510" y="3781"/>
                  </a:cubicBezTo>
                  <a:cubicBezTo>
                    <a:pt x="23428" y="2169"/>
                    <a:pt x="22924" y="1117"/>
                    <a:pt x="22461" y="478"/>
                  </a:cubicBezTo>
                  <a:cubicBezTo>
                    <a:pt x="22238" y="169"/>
                    <a:pt x="21878" y="0"/>
                    <a:pt x="21503" y="0"/>
                  </a:cubicBez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4" name="Google Shape;2214;p28"/>
            <p:cNvSpPr/>
            <p:nvPr/>
          </p:nvSpPr>
          <p:spPr>
            <a:xfrm>
              <a:off x="7628546" y="1779381"/>
              <a:ext cx="411257" cy="84422"/>
            </a:xfrm>
            <a:custGeom>
              <a:rect b="b" l="l" r="r" t="t"/>
              <a:pathLst>
                <a:path extrusionOk="0" h="3329" w="16217">
                  <a:moveTo>
                    <a:pt x="16058" y="1"/>
                  </a:moveTo>
                  <a:cubicBezTo>
                    <a:pt x="16050" y="1"/>
                    <a:pt x="16042" y="1"/>
                    <a:pt x="16033" y="3"/>
                  </a:cubicBezTo>
                  <a:cubicBezTo>
                    <a:pt x="10714" y="950"/>
                    <a:pt x="5447" y="2194"/>
                    <a:pt x="129" y="3155"/>
                  </a:cubicBezTo>
                  <a:cubicBezTo>
                    <a:pt x="1" y="3177"/>
                    <a:pt x="53" y="3328"/>
                    <a:pt x="165" y="3328"/>
                  </a:cubicBezTo>
                  <a:cubicBezTo>
                    <a:pt x="171" y="3328"/>
                    <a:pt x="178" y="3328"/>
                    <a:pt x="185" y="3327"/>
                  </a:cubicBezTo>
                  <a:cubicBezTo>
                    <a:pt x="5488" y="2471"/>
                    <a:pt x="10904" y="1602"/>
                    <a:pt x="16090" y="179"/>
                  </a:cubicBezTo>
                  <a:cubicBezTo>
                    <a:pt x="16217" y="144"/>
                    <a:pt x="16167" y="1"/>
                    <a:pt x="16058" y="1"/>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9F1E"/>
                </a:solidFill>
                <a:latin typeface="Arial"/>
                <a:ea typeface="Arial"/>
                <a:cs typeface="Arial"/>
                <a:sym typeface="Arial"/>
              </a:endParaRPr>
            </a:p>
          </p:txBody>
        </p:sp>
        <p:sp>
          <p:nvSpPr>
            <p:cNvPr id="2215" name="Google Shape;2215;p28"/>
            <p:cNvSpPr/>
            <p:nvPr/>
          </p:nvSpPr>
          <p:spPr>
            <a:xfrm>
              <a:off x="7617692" y="1714765"/>
              <a:ext cx="457639" cy="91092"/>
            </a:xfrm>
            <a:custGeom>
              <a:rect b="b" l="l" r="r" t="t"/>
              <a:pathLst>
                <a:path extrusionOk="0" h="3592" w="18046">
                  <a:moveTo>
                    <a:pt x="17859" y="1"/>
                  </a:moveTo>
                  <a:cubicBezTo>
                    <a:pt x="17852" y="1"/>
                    <a:pt x="17844" y="1"/>
                    <a:pt x="17837" y="2"/>
                  </a:cubicBezTo>
                  <a:cubicBezTo>
                    <a:pt x="11903" y="823"/>
                    <a:pt x="6010" y="2240"/>
                    <a:pt x="137" y="3400"/>
                  </a:cubicBezTo>
                  <a:cubicBezTo>
                    <a:pt x="1" y="3429"/>
                    <a:pt x="55" y="3592"/>
                    <a:pt x="174" y="3592"/>
                  </a:cubicBezTo>
                  <a:cubicBezTo>
                    <a:pt x="182" y="3592"/>
                    <a:pt x="190" y="3591"/>
                    <a:pt x="198" y="3590"/>
                  </a:cubicBezTo>
                  <a:cubicBezTo>
                    <a:pt x="6084" y="2494"/>
                    <a:pt x="12086" y="1632"/>
                    <a:pt x="17898" y="198"/>
                  </a:cubicBezTo>
                  <a:cubicBezTo>
                    <a:pt x="18045" y="163"/>
                    <a:pt x="17983" y="1"/>
                    <a:pt x="17859" y="1"/>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9F1E"/>
                </a:solidFill>
                <a:latin typeface="Arial"/>
                <a:ea typeface="Arial"/>
                <a:cs typeface="Arial"/>
                <a:sym typeface="Arial"/>
              </a:endParaRPr>
            </a:p>
          </p:txBody>
        </p:sp>
        <p:sp>
          <p:nvSpPr>
            <p:cNvPr id="2216" name="Google Shape;2216;p28"/>
            <p:cNvSpPr/>
            <p:nvPr/>
          </p:nvSpPr>
          <p:spPr>
            <a:xfrm>
              <a:off x="7755620" y="3202090"/>
              <a:ext cx="785615" cy="487564"/>
            </a:xfrm>
            <a:custGeom>
              <a:rect b="b" l="l" r="r" t="t"/>
              <a:pathLst>
                <a:path extrusionOk="0" h="19226" w="30979">
                  <a:moveTo>
                    <a:pt x="3210" y="1"/>
                  </a:moveTo>
                  <a:cubicBezTo>
                    <a:pt x="3055" y="1"/>
                    <a:pt x="2918" y="124"/>
                    <a:pt x="2915" y="288"/>
                  </a:cubicBezTo>
                  <a:cubicBezTo>
                    <a:pt x="2912" y="514"/>
                    <a:pt x="2905" y="853"/>
                    <a:pt x="2892" y="1258"/>
                  </a:cubicBezTo>
                  <a:lnTo>
                    <a:pt x="29037" y="9028"/>
                  </a:lnTo>
                  <a:cubicBezTo>
                    <a:pt x="29373" y="9126"/>
                    <a:pt x="29596" y="9451"/>
                    <a:pt x="29569" y="9799"/>
                  </a:cubicBezTo>
                  <a:cubicBezTo>
                    <a:pt x="29468" y="11101"/>
                    <a:pt x="29132" y="12578"/>
                    <a:pt x="28575" y="14188"/>
                  </a:cubicBezTo>
                  <a:cubicBezTo>
                    <a:pt x="27645" y="16865"/>
                    <a:pt x="26732" y="17630"/>
                    <a:pt x="26387" y="17833"/>
                  </a:cubicBezTo>
                  <a:lnTo>
                    <a:pt x="440" y="10834"/>
                  </a:lnTo>
                  <a:cubicBezTo>
                    <a:pt x="311" y="11057"/>
                    <a:pt x="194" y="11249"/>
                    <a:pt x="105" y="11395"/>
                  </a:cubicBezTo>
                  <a:cubicBezTo>
                    <a:pt x="1" y="11561"/>
                    <a:pt x="88" y="11780"/>
                    <a:pt x="278" y="11831"/>
                  </a:cubicBezTo>
                  <a:lnTo>
                    <a:pt x="26397" y="19225"/>
                  </a:lnTo>
                  <a:cubicBezTo>
                    <a:pt x="26397" y="19225"/>
                    <a:pt x="26397" y="19225"/>
                    <a:pt x="26397" y="19225"/>
                  </a:cubicBezTo>
                  <a:cubicBezTo>
                    <a:pt x="26424" y="19225"/>
                    <a:pt x="28248" y="19208"/>
                    <a:pt x="29836" y="14627"/>
                  </a:cubicBezTo>
                  <a:cubicBezTo>
                    <a:pt x="30424" y="12933"/>
                    <a:pt x="30789" y="11344"/>
                    <a:pt x="30904" y="9904"/>
                  </a:cubicBezTo>
                  <a:cubicBezTo>
                    <a:pt x="30979" y="8924"/>
                    <a:pt x="30360" y="8024"/>
                    <a:pt x="29416" y="7747"/>
                  </a:cubicBezTo>
                  <a:lnTo>
                    <a:pt x="3284" y="10"/>
                  </a:lnTo>
                  <a:cubicBezTo>
                    <a:pt x="3259" y="4"/>
                    <a:pt x="3234" y="1"/>
                    <a:pt x="3210" y="1"/>
                  </a:cubicBezTo>
                  <a:close/>
                </a:path>
              </a:pathLst>
            </a:custGeom>
            <a:solidFill>
              <a:srgbClr val="FAE0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7" name="Google Shape;2217;p28"/>
            <p:cNvSpPr/>
            <p:nvPr/>
          </p:nvSpPr>
          <p:spPr>
            <a:xfrm>
              <a:off x="7804589" y="3244618"/>
              <a:ext cx="701573" cy="409710"/>
            </a:xfrm>
            <a:custGeom>
              <a:rect b="b" l="l" r="r" t="t"/>
              <a:pathLst>
                <a:path extrusionOk="0" h="16156" w="27665">
                  <a:moveTo>
                    <a:pt x="2279" y="0"/>
                  </a:moveTo>
                  <a:cubicBezTo>
                    <a:pt x="2239" y="941"/>
                    <a:pt x="2161" y="2205"/>
                    <a:pt x="2005" y="3622"/>
                  </a:cubicBezTo>
                  <a:cubicBezTo>
                    <a:pt x="1788" y="5624"/>
                    <a:pt x="791" y="7787"/>
                    <a:pt x="0" y="9235"/>
                  </a:cubicBezTo>
                  <a:lnTo>
                    <a:pt x="24456" y="16156"/>
                  </a:lnTo>
                  <a:cubicBezTo>
                    <a:pt x="24801" y="15953"/>
                    <a:pt x="25714" y="15188"/>
                    <a:pt x="26644" y="12511"/>
                  </a:cubicBezTo>
                  <a:cubicBezTo>
                    <a:pt x="27201" y="10901"/>
                    <a:pt x="27537" y="9424"/>
                    <a:pt x="27638" y="8122"/>
                  </a:cubicBezTo>
                  <a:cubicBezTo>
                    <a:pt x="27665" y="7774"/>
                    <a:pt x="27442" y="7449"/>
                    <a:pt x="27106" y="7351"/>
                  </a:cubicBezTo>
                  <a:lnTo>
                    <a:pt x="2279" y="0"/>
                  </a:ln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8" name="Google Shape;2218;p28"/>
            <p:cNvSpPr/>
            <p:nvPr/>
          </p:nvSpPr>
          <p:spPr>
            <a:xfrm>
              <a:off x="7838088" y="3425836"/>
              <a:ext cx="407301" cy="109477"/>
            </a:xfrm>
            <a:custGeom>
              <a:rect b="b" l="l" r="r" t="t"/>
              <a:pathLst>
                <a:path extrusionOk="0" h="4317" w="16061">
                  <a:moveTo>
                    <a:pt x="190" y="0"/>
                  </a:moveTo>
                  <a:cubicBezTo>
                    <a:pt x="61" y="0"/>
                    <a:pt x="0" y="173"/>
                    <a:pt x="147" y="202"/>
                  </a:cubicBezTo>
                  <a:cubicBezTo>
                    <a:pt x="5516" y="1233"/>
                    <a:pt x="10672" y="2829"/>
                    <a:pt x="15920" y="4313"/>
                  </a:cubicBezTo>
                  <a:cubicBezTo>
                    <a:pt x="15927" y="4315"/>
                    <a:pt x="15934" y="4316"/>
                    <a:pt x="15941" y="4316"/>
                  </a:cubicBezTo>
                  <a:cubicBezTo>
                    <a:pt x="16009" y="4316"/>
                    <a:pt x="16060" y="4222"/>
                    <a:pt x="15984" y="4191"/>
                  </a:cubicBezTo>
                  <a:cubicBezTo>
                    <a:pt x="10973" y="2150"/>
                    <a:pt x="5519" y="949"/>
                    <a:pt x="214" y="2"/>
                  </a:cubicBezTo>
                  <a:cubicBezTo>
                    <a:pt x="206" y="1"/>
                    <a:pt x="198" y="0"/>
                    <a:pt x="190" y="0"/>
                  </a:cubicBezTo>
                  <a:close/>
                </a:path>
              </a:pathLst>
            </a:custGeom>
            <a:solidFill>
              <a:srgbClr val="FAE0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9" name="Google Shape;2219;p28"/>
            <p:cNvSpPr/>
            <p:nvPr/>
          </p:nvSpPr>
          <p:spPr>
            <a:xfrm>
              <a:off x="7855079" y="3338042"/>
              <a:ext cx="492407" cy="150332"/>
            </a:xfrm>
            <a:custGeom>
              <a:rect b="b" l="l" r="r" t="t"/>
              <a:pathLst>
                <a:path extrusionOk="0" h="5928" w="19417">
                  <a:moveTo>
                    <a:pt x="195" y="0"/>
                  </a:moveTo>
                  <a:cubicBezTo>
                    <a:pt x="87" y="0"/>
                    <a:pt x="0" y="159"/>
                    <a:pt x="129" y="208"/>
                  </a:cubicBezTo>
                  <a:cubicBezTo>
                    <a:pt x="3162" y="1378"/>
                    <a:pt x="6263" y="2375"/>
                    <a:pt x="9377" y="3315"/>
                  </a:cubicBezTo>
                  <a:cubicBezTo>
                    <a:pt x="12598" y="4293"/>
                    <a:pt x="15899" y="5331"/>
                    <a:pt x="19219" y="5926"/>
                  </a:cubicBezTo>
                  <a:cubicBezTo>
                    <a:pt x="19228" y="5927"/>
                    <a:pt x="19236" y="5928"/>
                    <a:pt x="19245" y="5928"/>
                  </a:cubicBezTo>
                  <a:cubicBezTo>
                    <a:pt x="19362" y="5928"/>
                    <a:pt x="19416" y="5777"/>
                    <a:pt x="19280" y="5733"/>
                  </a:cubicBezTo>
                  <a:cubicBezTo>
                    <a:pt x="16128" y="4719"/>
                    <a:pt x="12883" y="3968"/>
                    <a:pt x="9711" y="3018"/>
                  </a:cubicBezTo>
                  <a:cubicBezTo>
                    <a:pt x="6533" y="2068"/>
                    <a:pt x="3388" y="1013"/>
                    <a:pt x="228" y="5"/>
                  </a:cubicBezTo>
                  <a:cubicBezTo>
                    <a:pt x="217" y="2"/>
                    <a:pt x="206" y="0"/>
                    <a:pt x="195" y="0"/>
                  </a:cubicBezTo>
                  <a:close/>
                </a:path>
              </a:pathLst>
            </a:custGeom>
            <a:solidFill>
              <a:srgbClr val="FAE0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0" name="Google Shape;2220;p28"/>
            <p:cNvSpPr/>
            <p:nvPr/>
          </p:nvSpPr>
          <p:spPr>
            <a:xfrm>
              <a:off x="7973049" y="3332767"/>
              <a:ext cx="325643" cy="76180"/>
            </a:xfrm>
            <a:custGeom>
              <a:rect b="b" l="l" r="r" t="t"/>
              <a:pathLst>
                <a:path extrusionOk="0" h="3004" w="12841">
                  <a:moveTo>
                    <a:pt x="255" y="1"/>
                  </a:moveTo>
                  <a:cubicBezTo>
                    <a:pt x="84" y="1"/>
                    <a:pt x="0" y="239"/>
                    <a:pt x="201" y="277"/>
                  </a:cubicBezTo>
                  <a:cubicBezTo>
                    <a:pt x="4383" y="1035"/>
                    <a:pt x="8474" y="2123"/>
                    <a:pt x="12626" y="3000"/>
                  </a:cubicBezTo>
                  <a:cubicBezTo>
                    <a:pt x="12638" y="3002"/>
                    <a:pt x="12650" y="3004"/>
                    <a:pt x="12661" y="3004"/>
                  </a:cubicBezTo>
                  <a:cubicBezTo>
                    <a:pt x="12789" y="3004"/>
                    <a:pt x="12840" y="2837"/>
                    <a:pt x="12694" y="2789"/>
                  </a:cubicBezTo>
                  <a:cubicBezTo>
                    <a:pt x="8681" y="1505"/>
                    <a:pt x="4434" y="744"/>
                    <a:pt x="289" y="4"/>
                  </a:cubicBezTo>
                  <a:cubicBezTo>
                    <a:pt x="277" y="2"/>
                    <a:pt x="266" y="1"/>
                    <a:pt x="255" y="1"/>
                  </a:cubicBezTo>
                  <a:close/>
                </a:path>
              </a:pathLst>
            </a:custGeom>
            <a:solidFill>
              <a:srgbClr val="FAE0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1" name="Google Shape;2221;p28"/>
            <p:cNvSpPr/>
            <p:nvPr/>
          </p:nvSpPr>
          <p:spPr>
            <a:xfrm>
              <a:off x="7102776" y="4171248"/>
              <a:ext cx="669519" cy="588672"/>
            </a:xfrm>
            <a:custGeom>
              <a:rect b="b" l="l" r="r" t="t"/>
              <a:pathLst>
                <a:path extrusionOk="0" h="23213" w="26401">
                  <a:moveTo>
                    <a:pt x="8014" y="1"/>
                  </a:moveTo>
                  <a:cubicBezTo>
                    <a:pt x="8014" y="1"/>
                    <a:pt x="169" y="15212"/>
                    <a:pt x="0" y="23212"/>
                  </a:cubicBezTo>
                  <a:lnTo>
                    <a:pt x="26400" y="23212"/>
                  </a:lnTo>
                  <a:lnTo>
                    <a:pt x="23235" y="670"/>
                  </a:lnTo>
                  <a:lnTo>
                    <a:pt x="8014" y="1"/>
                  </a:ln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2" name="Google Shape;2222;p28"/>
            <p:cNvSpPr/>
            <p:nvPr/>
          </p:nvSpPr>
          <p:spPr>
            <a:xfrm>
              <a:off x="6958990" y="3496791"/>
              <a:ext cx="1271581" cy="707812"/>
            </a:xfrm>
            <a:custGeom>
              <a:rect b="b" l="l" r="r" t="t"/>
              <a:pathLst>
                <a:path extrusionOk="0" h="27911" w="50142">
                  <a:moveTo>
                    <a:pt x="21495" y="0"/>
                  </a:moveTo>
                  <a:cubicBezTo>
                    <a:pt x="10909" y="0"/>
                    <a:pt x="8380" y="2606"/>
                    <a:pt x="6614" y="6624"/>
                  </a:cubicBezTo>
                  <a:cubicBezTo>
                    <a:pt x="4545" y="11331"/>
                    <a:pt x="1" y="21082"/>
                    <a:pt x="11331" y="25558"/>
                  </a:cubicBezTo>
                  <a:cubicBezTo>
                    <a:pt x="15706" y="27289"/>
                    <a:pt x="19642" y="27911"/>
                    <a:pt x="23040" y="27911"/>
                  </a:cubicBezTo>
                  <a:cubicBezTo>
                    <a:pt x="31723" y="27911"/>
                    <a:pt x="36889" y="23848"/>
                    <a:pt x="36889" y="23848"/>
                  </a:cubicBezTo>
                  <a:cubicBezTo>
                    <a:pt x="36889" y="23848"/>
                    <a:pt x="38740" y="24734"/>
                    <a:pt x="41044" y="24734"/>
                  </a:cubicBezTo>
                  <a:cubicBezTo>
                    <a:pt x="42998" y="24734"/>
                    <a:pt x="45279" y="24096"/>
                    <a:pt x="47032" y="21738"/>
                  </a:cubicBezTo>
                  <a:cubicBezTo>
                    <a:pt x="50141" y="17558"/>
                    <a:pt x="47229" y="14120"/>
                    <a:pt x="43659" y="14120"/>
                  </a:cubicBezTo>
                  <a:cubicBezTo>
                    <a:pt x="42842" y="14120"/>
                    <a:pt x="41991" y="14300"/>
                    <a:pt x="41169" y="14692"/>
                  </a:cubicBezTo>
                  <a:cubicBezTo>
                    <a:pt x="41169" y="14692"/>
                    <a:pt x="42552" y="1187"/>
                    <a:pt x="27137" y="200"/>
                  </a:cubicBezTo>
                  <a:cubicBezTo>
                    <a:pt x="25037" y="65"/>
                    <a:pt x="23165" y="0"/>
                    <a:pt x="21495"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3" name="Google Shape;2223;p28"/>
            <p:cNvSpPr/>
            <p:nvPr/>
          </p:nvSpPr>
          <p:spPr>
            <a:xfrm>
              <a:off x="6967789" y="3013848"/>
              <a:ext cx="1205190" cy="936555"/>
            </a:xfrm>
            <a:custGeom>
              <a:rect b="b" l="l" r="r" t="t"/>
              <a:pathLst>
                <a:path extrusionOk="0" h="36931" w="47524">
                  <a:moveTo>
                    <a:pt x="18610" y="0"/>
                  </a:moveTo>
                  <a:cubicBezTo>
                    <a:pt x="17705" y="0"/>
                    <a:pt x="16687" y="120"/>
                    <a:pt x="15542" y="391"/>
                  </a:cubicBezTo>
                  <a:cubicBezTo>
                    <a:pt x="6044" y="2633"/>
                    <a:pt x="7833" y="10206"/>
                    <a:pt x="8170" y="11372"/>
                  </a:cubicBezTo>
                  <a:cubicBezTo>
                    <a:pt x="8083" y="11489"/>
                    <a:pt x="7841" y="11527"/>
                    <a:pt x="7496" y="11527"/>
                  </a:cubicBezTo>
                  <a:cubicBezTo>
                    <a:pt x="7170" y="11527"/>
                    <a:pt x="6751" y="11493"/>
                    <a:pt x="6283" y="11461"/>
                  </a:cubicBezTo>
                  <a:cubicBezTo>
                    <a:pt x="5814" y="11427"/>
                    <a:pt x="5295" y="11393"/>
                    <a:pt x="4770" y="11393"/>
                  </a:cubicBezTo>
                  <a:cubicBezTo>
                    <a:pt x="2451" y="11393"/>
                    <a:pt x="0" y="12050"/>
                    <a:pt x="1114" y="16261"/>
                  </a:cubicBezTo>
                  <a:cubicBezTo>
                    <a:pt x="2267" y="20628"/>
                    <a:pt x="6366" y="21802"/>
                    <a:pt x="10439" y="21802"/>
                  </a:cubicBezTo>
                  <a:cubicBezTo>
                    <a:pt x="15171" y="21802"/>
                    <a:pt x="19869" y="20217"/>
                    <a:pt x="19869" y="20217"/>
                  </a:cubicBezTo>
                  <a:lnTo>
                    <a:pt x="19869" y="20217"/>
                  </a:lnTo>
                  <a:cubicBezTo>
                    <a:pt x="19869" y="20217"/>
                    <a:pt x="19061" y="21205"/>
                    <a:pt x="21394" y="23934"/>
                  </a:cubicBezTo>
                  <a:cubicBezTo>
                    <a:pt x="23123" y="25956"/>
                    <a:pt x="25021" y="26550"/>
                    <a:pt x="26851" y="26550"/>
                  </a:cubicBezTo>
                  <a:cubicBezTo>
                    <a:pt x="28152" y="26550"/>
                    <a:pt x="29417" y="26249"/>
                    <a:pt x="30564" y="25949"/>
                  </a:cubicBezTo>
                  <a:cubicBezTo>
                    <a:pt x="31709" y="25650"/>
                    <a:pt x="32736" y="25351"/>
                    <a:pt x="33559" y="25351"/>
                  </a:cubicBezTo>
                  <a:cubicBezTo>
                    <a:pt x="34030" y="25351"/>
                    <a:pt x="34435" y="25450"/>
                    <a:pt x="34756" y="25702"/>
                  </a:cubicBezTo>
                  <a:cubicBezTo>
                    <a:pt x="36988" y="27453"/>
                    <a:pt x="38053" y="36930"/>
                    <a:pt x="38053" y="36930"/>
                  </a:cubicBezTo>
                  <a:lnTo>
                    <a:pt x="40822" y="33736"/>
                  </a:lnTo>
                  <a:cubicBezTo>
                    <a:pt x="47523" y="26824"/>
                    <a:pt x="41813" y="22050"/>
                    <a:pt x="41813" y="22050"/>
                  </a:cubicBezTo>
                  <a:cubicBezTo>
                    <a:pt x="41813" y="22050"/>
                    <a:pt x="46296" y="17397"/>
                    <a:pt x="39544" y="9905"/>
                  </a:cubicBezTo>
                  <a:cubicBezTo>
                    <a:pt x="36737" y="6792"/>
                    <a:pt x="33901" y="5882"/>
                    <a:pt x="31545" y="5882"/>
                  </a:cubicBezTo>
                  <a:cubicBezTo>
                    <a:pt x="29142" y="5882"/>
                    <a:pt x="27238" y="6828"/>
                    <a:pt x="26375" y="7349"/>
                  </a:cubicBezTo>
                  <a:cubicBezTo>
                    <a:pt x="26316" y="7384"/>
                    <a:pt x="26252" y="7401"/>
                    <a:pt x="26190" y="7401"/>
                  </a:cubicBezTo>
                  <a:cubicBezTo>
                    <a:pt x="26014" y="7401"/>
                    <a:pt x="25850" y="7270"/>
                    <a:pt x="25830" y="7075"/>
                  </a:cubicBezTo>
                  <a:cubicBezTo>
                    <a:pt x="25651" y="5266"/>
                    <a:pt x="24607" y="0"/>
                    <a:pt x="18610"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4" name="Google Shape;2224;p28"/>
            <p:cNvSpPr/>
            <p:nvPr/>
          </p:nvSpPr>
          <p:spPr>
            <a:xfrm>
              <a:off x="7056546" y="3851340"/>
              <a:ext cx="705453" cy="353209"/>
            </a:xfrm>
            <a:custGeom>
              <a:rect b="b" l="l" r="r" t="t"/>
              <a:pathLst>
                <a:path extrusionOk="0" h="13928" w="27818">
                  <a:moveTo>
                    <a:pt x="1574" y="1"/>
                  </a:moveTo>
                  <a:cubicBezTo>
                    <a:pt x="494" y="1"/>
                    <a:pt x="165" y="1488"/>
                    <a:pt x="110" y="1775"/>
                  </a:cubicBezTo>
                  <a:cubicBezTo>
                    <a:pt x="1" y="5502"/>
                    <a:pt x="1597" y="9251"/>
                    <a:pt x="7484" y="11577"/>
                  </a:cubicBezTo>
                  <a:cubicBezTo>
                    <a:pt x="11801" y="13285"/>
                    <a:pt x="15686" y="13910"/>
                    <a:pt x="19054" y="13927"/>
                  </a:cubicBezTo>
                  <a:cubicBezTo>
                    <a:pt x="25221" y="12203"/>
                    <a:pt x="27817" y="9785"/>
                    <a:pt x="27750" y="6705"/>
                  </a:cubicBezTo>
                  <a:cubicBezTo>
                    <a:pt x="27684" y="3752"/>
                    <a:pt x="26362" y="3157"/>
                    <a:pt x="21834" y="3157"/>
                  </a:cubicBezTo>
                  <a:cubicBezTo>
                    <a:pt x="20401" y="3157"/>
                    <a:pt x="18646" y="3216"/>
                    <a:pt x="16508" y="3280"/>
                  </a:cubicBezTo>
                  <a:cubicBezTo>
                    <a:pt x="16020" y="3294"/>
                    <a:pt x="15549" y="3301"/>
                    <a:pt x="15094" y="3301"/>
                  </a:cubicBezTo>
                  <a:cubicBezTo>
                    <a:pt x="7259" y="3301"/>
                    <a:pt x="4217" y="1245"/>
                    <a:pt x="2412" y="251"/>
                  </a:cubicBezTo>
                  <a:cubicBezTo>
                    <a:pt x="2092" y="74"/>
                    <a:pt x="1815" y="1"/>
                    <a:pt x="1574" y="1"/>
                  </a:cubicBezTo>
                  <a:close/>
                </a:path>
              </a:pathLst>
            </a:custGeom>
            <a:solidFill>
              <a:srgbClr val="49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5" name="Google Shape;2225;p28"/>
            <p:cNvSpPr/>
            <p:nvPr/>
          </p:nvSpPr>
          <p:spPr>
            <a:xfrm>
              <a:off x="7165692" y="3888466"/>
              <a:ext cx="195649" cy="97254"/>
            </a:xfrm>
            <a:custGeom>
              <a:rect b="b" l="l" r="r" t="t"/>
              <a:pathLst>
                <a:path extrusionOk="0" h="3835" w="7715">
                  <a:moveTo>
                    <a:pt x="417" y="1"/>
                  </a:moveTo>
                  <a:cubicBezTo>
                    <a:pt x="177" y="839"/>
                    <a:pt x="1" y="1904"/>
                    <a:pt x="343" y="2327"/>
                  </a:cubicBezTo>
                  <a:cubicBezTo>
                    <a:pt x="623" y="2672"/>
                    <a:pt x="968" y="2783"/>
                    <a:pt x="1290" y="2783"/>
                  </a:cubicBezTo>
                  <a:cubicBezTo>
                    <a:pt x="1861" y="2783"/>
                    <a:pt x="2368" y="2442"/>
                    <a:pt x="2368" y="2441"/>
                  </a:cubicBezTo>
                  <a:lnTo>
                    <a:pt x="2368" y="2441"/>
                  </a:lnTo>
                  <a:cubicBezTo>
                    <a:pt x="2368" y="2442"/>
                    <a:pt x="2151" y="3212"/>
                    <a:pt x="3555" y="3710"/>
                  </a:cubicBezTo>
                  <a:cubicBezTo>
                    <a:pt x="3808" y="3797"/>
                    <a:pt x="4042" y="3835"/>
                    <a:pt x="4255" y="3835"/>
                  </a:cubicBezTo>
                  <a:cubicBezTo>
                    <a:pt x="5205" y="3835"/>
                    <a:pt x="5706" y="3084"/>
                    <a:pt x="5706" y="3084"/>
                  </a:cubicBezTo>
                  <a:cubicBezTo>
                    <a:pt x="5706" y="3084"/>
                    <a:pt x="5773" y="3246"/>
                    <a:pt x="5921" y="3476"/>
                  </a:cubicBezTo>
                  <a:cubicBezTo>
                    <a:pt x="6672" y="2979"/>
                    <a:pt x="7257" y="2374"/>
                    <a:pt x="7714" y="1718"/>
                  </a:cubicBezTo>
                  <a:cubicBezTo>
                    <a:pt x="7301" y="1688"/>
                    <a:pt x="6906" y="1647"/>
                    <a:pt x="6527" y="1603"/>
                  </a:cubicBezTo>
                  <a:lnTo>
                    <a:pt x="6524" y="1603"/>
                  </a:lnTo>
                  <a:cubicBezTo>
                    <a:pt x="6520" y="1600"/>
                    <a:pt x="6513" y="1600"/>
                    <a:pt x="6507" y="1600"/>
                  </a:cubicBezTo>
                  <a:cubicBezTo>
                    <a:pt x="6503" y="1600"/>
                    <a:pt x="6497" y="1600"/>
                    <a:pt x="6490" y="1597"/>
                  </a:cubicBezTo>
                  <a:lnTo>
                    <a:pt x="6469" y="1597"/>
                  </a:lnTo>
                  <a:cubicBezTo>
                    <a:pt x="6466" y="1597"/>
                    <a:pt x="6463" y="1593"/>
                    <a:pt x="6456" y="1593"/>
                  </a:cubicBezTo>
                  <a:lnTo>
                    <a:pt x="6442" y="1593"/>
                  </a:lnTo>
                  <a:cubicBezTo>
                    <a:pt x="6439" y="1593"/>
                    <a:pt x="6439" y="1593"/>
                    <a:pt x="6436" y="1589"/>
                  </a:cubicBezTo>
                  <a:lnTo>
                    <a:pt x="6408" y="1589"/>
                  </a:lnTo>
                  <a:cubicBezTo>
                    <a:pt x="6399" y="1586"/>
                    <a:pt x="6388" y="1586"/>
                    <a:pt x="6378" y="1583"/>
                  </a:cubicBezTo>
                  <a:lnTo>
                    <a:pt x="6375" y="1583"/>
                  </a:lnTo>
                  <a:cubicBezTo>
                    <a:pt x="6365" y="1583"/>
                    <a:pt x="6355" y="1580"/>
                    <a:pt x="6341" y="1580"/>
                  </a:cubicBezTo>
                  <a:cubicBezTo>
                    <a:pt x="3646" y="1241"/>
                    <a:pt x="1783" y="616"/>
                    <a:pt x="41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6" name="Google Shape;2226;p28"/>
            <p:cNvSpPr/>
            <p:nvPr/>
          </p:nvSpPr>
          <p:spPr>
            <a:xfrm>
              <a:off x="7165692" y="3888466"/>
              <a:ext cx="515206" cy="126595"/>
            </a:xfrm>
            <a:custGeom>
              <a:rect b="b" l="l" r="r" t="t"/>
              <a:pathLst>
                <a:path extrusionOk="0" h="4992" w="20316">
                  <a:moveTo>
                    <a:pt x="417" y="1"/>
                  </a:moveTo>
                  <a:cubicBezTo>
                    <a:pt x="177" y="839"/>
                    <a:pt x="1" y="1904"/>
                    <a:pt x="343" y="2327"/>
                  </a:cubicBezTo>
                  <a:cubicBezTo>
                    <a:pt x="623" y="2674"/>
                    <a:pt x="966" y="2784"/>
                    <a:pt x="1289" y="2784"/>
                  </a:cubicBezTo>
                  <a:cubicBezTo>
                    <a:pt x="1859" y="2784"/>
                    <a:pt x="2368" y="2442"/>
                    <a:pt x="2368" y="2441"/>
                  </a:cubicBezTo>
                  <a:lnTo>
                    <a:pt x="2368" y="2441"/>
                  </a:lnTo>
                  <a:cubicBezTo>
                    <a:pt x="2368" y="2442"/>
                    <a:pt x="2151" y="3212"/>
                    <a:pt x="3555" y="3710"/>
                  </a:cubicBezTo>
                  <a:cubicBezTo>
                    <a:pt x="3809" y="3799"/>
                    <a:pt x="4042" y="3835"/>
                    <a:pt x="4252" y="3835"/>
                  </a:cubicBezTo>
                  <a:cubicBezTo>
                    <a:pt x="5206" y="3835"/>
                    <a:pt x="5706" y="3084"/>
                    <a:pt x="5706" y="3084"/>
                  </a:cubicBezTo>
                  <a:cubicBezTo>
                    <a:pt x="5706" y="3084"/>
                    <a:pt x="6314" y="4528"/>
                    <a:pt x="7738" y="4835"/>
                  </a:cubicBezTo>
                  <a:cubicBezTo>
                    <a:pt x="7840" y="4857"/>
                    <a:pt x="7944" y="4867"/>
                    <a:pt x="8047" y="4867"/>
                  </a:cubicBezTo>
                  <a:cubicBezTo>
                    <a:pt x="8793" y="4867"/>
                    <a:pt x="9531" y="4339"/>
                    <a:pt x="9982" y="3852"/>
                  </a:cubicBezTo>
                  <a:cubicBezTo>
                    <a:pt x="9982" y="3852"/>
                    <a:pt x="10140" y="4991"/>
                    <a:pt x="12156" y="4991"/>
                  </a:cubicBezTo>
                  <a:cubicBezTo>
                    <a:pt x="12162" y="4991"/>
                    <a:pt x="12167" y="4991"/>
                    <a:pt x="12173" y="4991"/>
                  </a:cubicBezTo>
                  <a:cubicBezTo>
                    <a:pt x="14290" y="4988"/>
                    <a:pt x="14209" y="3923"/>
                    <a:pt x="14209" y="3922"/>
                  </a:cubicBezTo>
                  <a:lnTo>
                    <a:pt x="14209" y="3922"/>
                  </a:lnTo>
                  <a:cubicBezTo>
                    <a:pt x="14209" y="3923"/>
                    <a:pt x="14431" y="4925"/>
                    <a:pt x="15705" y="4925"/>
                  </a:cubicBezTo>
                  <a:cubicBezTo>
                    <a:pt x="15914" y="4925"/>
                    <a:pt x="16151" y="4898"/>
                    <a:pt x="16420" y="4835"/>
                  </a:cubicBezTo>
                  <a:cubicBezTo>
                    <a:pt x="17374" y="4612"/>
                    <a:pt x="17482" y="3568"/>
                    <a:pt x="17482" y="3568"/>
                  </a:cubicBezTo>
                  <a:cubicBezTo>
                    <a:pt x="17482" y="3568"/>
                    <a:pt x="17908" y="3867"/>
                    <a:pt x="18599" y="3867"/>
                  </a:cubicBezTo>
                  <a:cubicBezTo>
                    <a:pt x="18796" y="3867"/>
                    <a:pt x="19014" y="3843"/>
                    <a:pt x="19250" y="3780"/>
                  </a:cubicBezTo>
                  <a:cubicBezTo>
                    <a:pt x="20315" y="3496"/>
                    <a:pt x="19811" y="1772"/>
                    <a:pt x="19811" y="1772"/>
                  </a:cubicBezTo>
                  <a:cubicBezTo>
                    <a:pt x="19162" y="1716"/>
                    <a:pt x="18408" y="1694"/>
                    <a:pt x="17534" y="1694"/>
                  </a:cubicBezTo>
                  <a:cubicBezTo>
                    <a:pt x="16100" y="1694"/>
                    <a:pt x="14345" y="1753"/>
                    <a:pt x="12204" y="1816"/>
                  </a:cubicBezTo>
                  <a:cubicBezTo>
                    <a:pt x="11721" y="1830"/>
                    <a:pt x="11255" y="1837"/>
                    <a:pt x="10805" y="1837"/>
                  </a:cubicBezTo>
                  <a:cubicBezTo>
                    <a:pt x="5536" y="1837"/>
                    <a:pt x="2433" y="910"/>
                    <a:pt x="41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7" name="Google Shape;2227;p28"/>
            <p:cNvSpPr/>
            <p:nvPr/>
          </p:nvSpPr>
          <p:spPr>
            <a:xfrm>
              <a:off x="7284727" y="4090073"/>
              <a:ext cx="307764" cy="114473"/>
            </a:xfrm>
            <a:custGeom>
              <a:rect b="b" l="l" r="r" t="t"/>
              <a:pathLst>
                <a:path extrusionOk="0" h="4514" w="12136">
                  <a:moveTo>
                    <a:pt x="8395" y="1"/>
                  </a:moveTo>
                  <a:cubicBezTo>
                    <a:pt x="6077" y="1"/>
                    <a:pt x="5664" y="1768"/>
                    <a:pt x="5664" y="1768"/>
                  </a:cubicBezTo>
                  <a:cubicBezTo>
                    <a:pt x="5664" y="1768"/>
                    <a:pt x="5270" y="22"/>
                    <a:pt x="3175" y="22"/>
                  </a:cubicBezTo>
                  <a:cubicBezTo>
                    <a:pt x="3006" y="22"/>
                    <a:pt x="2826" y="33"/>
                    <a:pt x="2635" y="57"/>
                  </a:cubicBezTo>
                  <a:cubicBezTo>
                    <a:pt x="886" y="281"/>
                    <a:pt x="237" y="1785"/>
                    <a:pt x="1" y="2725"/>
                  </a:cubicBezTo>
                  <a:cubicBezTo>
                    <a:pt x="3716" y="4009"/>
                    <a:pt x="7087" y="4500"/>
                    <a:pt x="10056" y="4513"/>
                  </a:cubicBezTo>
                  <a:cubicBezTo>
                    <a:pt x="10800" y="4304"/>
                    <a:pt x="11493" y="4087"/>
                    <a:pt x="12135" y="3858"/>
                  </a:cubicBezTo>
                  <a:cubicBezTo>
                    <a:pt x="11976" y="1869"/>
                    <a:pt x="10786" y="189"/>
                    <a:pt x="8825" y="20"/>
                  </a:cubicBezTo>
                  <a:cubicBezTo>
                    <a:pt x="8675" y="7"/>
                    <a:pt x="8532" y="1"/>
                    <a:pt x="8395" y="1"/>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8" name="Google Shape;2228;p28"/>
            <p:cNvSpPr/>
            <p:nvPr/>
          </p:nvSpPr>
          <p:spPr>
            <a:xfrm>
              <a:off x="7969854" y="3366647"/>
              <a:ext cx="28783" cy="99993"/>
            </a:xfrm>
            <a:custGeom>
              <a:rect b="b" l="l" r="r" t="t"/>
              <a:pathLst>
                <a:path extrusionOk="0" h="3943" w="1135">
                  <a:moveTo>
                    <a:pt x="171" y="1"/>
                  </a:moveTo>
                  <a:cubicBezTo>
                    <a:pt x="85" y="1"/>
                    <a:pt x="1" y="56"/>
                    <a:pt x="39" y="145"/>
                  </a:cubicBezTo>
                  <a:cubicBezTo>
                    <a:pt x="560" y="1346"/>
                    <a:pt x="702" y="2556"/>
                    <a:pt x="722" y="3851"/>
                  </a:cubicBezTo>
                  <a:cubicBezTo>
                    <a:pt x="724" y="3913"/>
                    <a:pt x="772" y="3942"/>
                    <a:pt x="823" y="3942"/>
                  </a:cubicBezTo>
                  <a:cubicBezTo>
                    <a:pt x="875" y="3942"/>
                    <a:pt x="930" y="3911"/>
                    <a:pt x="939" y="3851"/>
                  </a:cubicBezTo>
                  <a:cubicBezTo>
                    <a:pt x="1134" y="2563"/>
                    <a:pt x="841" y="1261"/>
                    <a:pt x="313" y="81"/>
                  </a:cubicBezTo>
                  <a:cubicBezTo>
                    <a:pt x="289" y="26"/>
                    <a:pt x="229" y="1"/>
                    <a:pt x="171" y="1"/>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9" name="Google Shape;2229;p28"/>
            <p:cNvSpPr/>
            <p:nvPr/>
          </p:nvSpPr>
          <p:spPr>
            <a:xfrm>
              <a:off x="7943100" y="3341693"/>
              <a:ext cx="34590" cy="78133"/>
            </a:xfrm>
            <a:custGeom>
              <a:rect b="b" l="l" r="r" t="t"/>
              <a:pathLst>
                <a:path extrusionOk="0" h="3081" w="1364">
                  <a:moveTo>
                    <a:pt x="184" y="0"/>
                  </a:moveTo>
                  <a:cubicBezTo>
                    <a:pt x="92" y="0"/>
                    <a:pt x="1" y="60"/>
                    <a:pt x="39" y="159"/>
                  </a:cubicBezTo>
                  <a:cubicBezTo>
                    <a:pt x="398" y="1126"/>
                    <a:pt x="725" y="2106"/>
                    <a:pt x="1182" y="3029"/>
                  </a:cubicBezTo>
                  <a:cubicBezTo>
                    <a:pt x="1198" y="3064"/>
                    <a:pt x="1236" y="3081"/>
                    <a:pt x="1271" y="3081"/>
                  </a:cubicBezTo>
                  <a:cubicBezTo>
                    <a:pt x="1319" y="3081"/>
                    <a:pt x="1363" y="3051"/>
                    <a:pt x="1348" y="2993"/>
                  </a:cubicBezTo>
                  <a:cubicBezTo>
                    <a:pt x="1091" y="1998"/>
                    <a:pt x="692" y="1048"/>
                    <a:pt x="334" y="92"/>
                  </a:cubicBezTo>
                  <a:cubicBezTo>
                    <a:pt x="310" y="28"/>
                    <a:pt x="247" y="0"/>
                    <a:pt x="184"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0" name="Google Shape;2230;p28"/>
            <p:cNvSpPr/>
            <p:nvPr/>
          </p:nvSpPr>
          <p:spPr>
            <a:xfrm>
              <a:off x="7701707" y="3209876"/>
              <a:ext cx="104329" cy="46941"/>
            </a:xfrm>
            <a:custGeom>
              <a:rect b="b" l="l" r="r" t="t"/>
              <a:pathLst>
                <a:path extrusionOk="0" h="1851" w="4114">
                  <a:moveTo>
                    <a:pt x="151" y="0"/>
                  </a:moveTo>
                  <a:cubicBezTo>
                    <a:pt x="0" y="0"/>
                    <a:pt x="9" y="211"/>
                    <a:pt x="169" y="228"/>
                  </a:cubicBezTo>
                  <a:cubicBezTo>
                    <a:pt x="1610" y="393"/>
                    <a:pt x="2705" y="1009"/>
                    <a:pt x="3871" y="1827"/>
                  </a:cubicBezTo>
                  <a:cubicBezTo>
                    <a:pt x="3895" y="1843"/>
                    <a:pt x="3921" y="1850"/>
                    <a:pt x="3948" y="1850"/>
                  </a:cubicBezTo>
                  <a:cubicBezTo>
                    <a:pt x="4035" y="1850"/>
                    <a:pt x="4114" y="1771"/>
                    <a:pt x="4033" y="1688"/>
                  </a:cubicBezTo>
                  <a:cubicBezTo>
                    <a:pt x="3053" y="654"/>
                    <a:pt x="1555" y="146"/>
                    <a:pt x="169" y="1"/>
                  </a:cubicBezTo>
                  <a:cubicBezTo>
                    <a:pt x="163" y="1"/>
                    <a:pt x="157" y="0"/>
                    <a:pt x="151"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1" name="Google Shape;2231;p28"/>
            <p:cNvSpPr/>
            <p:nvPr/>
          </p:nvSpPr>
          <p:spPr>
            <a:xfrm>
              <a:off x="7719230" y="3227957"/>
              <a:ext cx="80644" cy="51024"/>
            </a:xfrm>
            <a:custGeom>
              <a:rect b="b" l="l" r="r" t="t"/>
              <a:pathLst>
                <a:path extrusionOk="0" h="2012" w="3180">
                  <a:moveTo>
                    <a:pt x="238" y="1"/>
                  </a:moveTo>
                  <a:cubicBezTo>
                    <a:pt x="108" y="1"/>
                    <a:pt x="0" y="165"/>
                    <a:pt x="154" y="235"/>
                  </a:cubicBezTo>
                  <a:cubicBezTo>
                    <a:pt x="1182" y="702"/>
                    <a:pt x="2017" y="1364"/>
                    <a:pt x="2943" y="1993"/>
                  </a:cubicBezTo>
                  <a:cubicBezTo>
                    <a:pt x="2961" y="2005"/>
                    <a:pt x="2986" y="2011"/>
                    <a:pt x="3012" y="2011"/>
                  </a:cubicBezTo>
                  <a:cubicBezTo>
                    <a:pt x="3090" y="2011"/>
                    <a:pt x="3180" y="1958"/>
                    <a:pt x="3116" y="1882"/>
                  </a:cubicBezTo>
                  <a:cubicBezTo>
                    <a:pt x="2389" y="1047"/>
                    <a:pt x="1300" y="462"/>
                    <a:pt x="303" y="15"/>
                  </a:cubicBezTo>
                  <a:cubicBezTo>
                    <a:pt x="281" y="5"/>
                    <a:pt x="259" y="1"/>
                    <a:pt x="238" y="1"/>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2" name="Google Shape;2232;p28"/>
            <p:cNvSpPr/>
            <p:nvPr/>
          </p:nvSpPr>
          <p:spPr>
            <a:xfrm>
              <a:off x="7467237" y="3095125"/>
              <a:ext cx="42249" cy="83611"/>
            </a:xfrm>
            <a:custGeom>
              <a:rect b="b" l="l" r="r" t="t"/>
              <a:pathLst>
                <a:path extrusionOk="0" h="3297" w="1666">
                  <a:moveTo>
                    <a:pt x="207" y="0"/>
                  </a:moveTo>
                  <a:cubicBezTo>
                    <a:pt x="105" y="0"/>
                    <a:pt x="0" y="86"/>
                    <a:pt x="69" y="191"/>
                  </a:cubicBezTo>
                  <a:cubicBezTo>
                    <a:pt x="384" y="689"/>
                    <a:pt x="661" y="1202"/>
                    <a:pt x="891" y="1744"/>
                  </a:cubicBezTo>
                  <a:cubicBezTo>
                    <a:pt x="1098" y="2230"/>
                    <a:pt x="1219" y="2755"/>
                    <a:pt x="1443" y="3231"/>
                  </a:cubicBezTo>
                  <a:cubicBezTo>
                    <a:pt x="1462" y="3272"/>
                    <a:pt x="1516" y="3296"/>
                    <a:pt x="1565" y="3296"/>
                  </a:cubicBezTo>
                  <a:cubicBezTo>
                    <a:pt x="1618" y="3296"/>
                    <a:pt x="1665" y="3269"/>
                    <a:pt x="1662" y="3204"/>
                  </a:cubicBezTo>
                  <a:cubicBezTo>
                    <a:pt x="1588" y="2112"/>
                    <a:pt x="911" y="962"/>
                    <a:pt x="330" y="63"/>
                  </a:cubicBezTo>
                  <a:cubicBezTo>
                    <a:pt x="302" y="19"/>
                    <a:pt x="255" y="0"/>
                    <a:pt x="207"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3" name="Google Shape;2233;p28"/>
            <p:cNvSpPr/>
            <p:nvPr/>
          </p:nvSpPr>
          <p:spPr>
            <a:xfrm>
              <a:off x="7453670" y="3130298"/>
              <a:ext cx="38749" cy="79147"/>
            </a:xfrm>
            <a:custGeom>
              <a:rect b="b" l="l" r="r" t="t"/>
              <a:pathLst>
                <a:path extrusionOk="0" h="3121" w="1528">
                  <a:moveTo>
                    <a:pt x="216" y="1"/>
                  </a:moveTo>
                  <a:cubicBezTo>
                    <a:pt x="109" y="1"/>
                    <a:pt x="1" y="87"/>
                    <a:pt x="80" y="187"/>
                  </a:cubicBezTo>
                  <a:cubicBezTo>
                    <a:pt x="760" y="1073"/>
                    <a:pt x="970" y="1983"/>
                    <a:pt x="1213" y="3041"/>
                  </a:cubicBezTo>
                  <a:cubicBezTo>
                    <a:pt x="1226" y="3096"/>
                    <a:pt x="1276" y="3121"/>
                    <a:pt x="1328" y="3121"/>
                  </a:cubicBezTo>
                  <a:cubicBezTo>
                    <a:pt x="1393" y="3121"/>
                    <a:pt x="1463" y="3081"/>
                    <a:pt x="1466" y="3011"/>
                  </a:cubicBezTo>
                  <a:cubicBezTo>
                    <a:pt x="1527" y="1962"/>
                    <a:pt x="973" y="864"/>
                    <a:pt x="344" y="59"/>
                  </a:cubicBezTo>
                  <a:cubicBezTo>
                    <a:pt x="313" y="18"/>
                    <a:pt x="264" y="1"/>
                    <a:pt x="216" y="1"/>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4" name="Google Shape;2234;p28"/>
            <p:cNvSpPr/>
            <p:nvPr/>
          </p:nvSpPr>
          <p:spPr>
            <a:xfrm>
              <a:off x="7483568" y="3931425"/>
              <a:ext cx="197323" cy="81912"/>
            </a:xfrm>
            <a:custGeom>
              <a:rect b="b" l="l" r="r" t="t"/>
              <a:pathLst>
                <a:path extrusionOk="0" h="3230" w="7781">
                  <a:moveTo>
                    <a:pt x="4978" y="0"/>
                  </a:moveTo>
                  <a:cubicBezTo>
                    <a:pt x="3622" y="0"/>
                    <a:pt x="1982" y="51"/>
                    <a:pt x="0" y="112"/>
                  </a:cubicBezTo>
                  <a:cubicBezTo>
                    <a:pt x="226" y="1089"/>
                    <a:pt x="579" y="2097"/>
                    <a:pt x="1119" y="3010"/>
                  </a:cubicBezTo>
                  <a:cubicBezTo>
                    <a:pt x="1711" y="2695"/>
                    <a:pt x="1674" y="2229"/>
                    <a:pt x="1674" y="2228"/>
                  </a:cubicBezTo>
                  <a:lnTo>
                    <a:pt x="1674" y="2228"/>
                  </a:lnTo>
                  <a:cubicBezTo>
                    <a:pt x="1674" y="2229"/>
                    <a:pt x="1897" y="3230"/>
                    <a:pt x="3168" y="3230"/>
                  </a:cubicBezTo>
                  <a:cubicBezTo>
                    <a:pt x="3378" y="3230"/>
                    <a:pt x="3614" y="3202"/>
                    <a:pt x="3885" y="3141"/>
                  </a:cubicBezTo>
                  <a:cubicBezTo>
                    <a:pt x="4839" y="2918"/>
                    <a:pt x="4947" y="1874"/>
                    <a:pt x="4947" y="1874"/>
                  </a:cubicBezTo>
                  <a:cubicBezTo>
                    <a:pt x="4947" y="1874"/>
                    <a:pt x="5373" y="2175"/>
                    <a:pt x="6063" y="2175"/>
                  </a:cubicBezTo>
                  <a:cubicBezTo>
                    <a:pt x="6262" y="2175"/>
                    <a:pt x="6479" y="2147"/>
                    <a:pt x="6715" y="2086"/>
                  </a:cubicBezTo>
                  <a:cubicBezTo>
                    <a:pt x="7780" y="1802"/>
                    <a:pt x="7276" y="78"/>
                    <a:pt x="7276" y="78"/>
                  </a:cubicBezTo>
                  <a:cubicBezTo>
                    <a:pt x="6621" y="20"/>
                    <a:pt x="5860" y="0"/>
                    <a:pt x="49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5" name="Google Shape;2235;p28"/>
            <p:cNvSpPr/>
            <p:nvPr/>
          </p:nvSpPr>
          <p:spPr>
            <a:xfrm>
              <a:off x="7409900" y="3752386"/>
              <a:ext cx="57415" cy="32943"/>
            </a:xfrm>
            <a:custGeom>
              <a:rect b="b" l="l" r="r" t="t"/>
              <a:pathLst>
                <a:path extrusionOk="0" h="1299" w="2264">
                  <a:moveTo>
                    <a:pt x="143" y="0"/>
                  </a:moveTo>
                  <a:lnTo>
                    <a:pt x="1" y="1005"/>
                  </a:lnTo>
                  <a:lnTo>
                    <a:pt x="2121" y="1299"/>
                  </a:lnTo>
                  <a:lnTo>
                    <a:pt x="2263" y="295"/>
                  </a:lnTo>
                  <a:lnTo>
                    <a:pt x="143" y="0"/>
                  </a:ln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6" name="Google Shape;2236;p28"/>
            <p:cNvSpPr/>
            <p:nvPr/>
          </p:nvSpPr>
          <p:spPr>
            <a:xfrm>
              <a:off x="7348531" y="3824079"/>
              <a:ext cx="83966" cy="104101"/>
            </a:xfrm>
            <a:custGeom>
              <a:rect b="b" l="l" r="r" t="t"/>
              <a:pathLst>
                <a:path extrusionOk="0" h="4105" w="3311">
                  <a:moveTo>
                    <a:pt x="3310" y="0"/>
                  </a:moveTo>
                  <a:lnTo>
                    <a:pt x="2931" y="995"/>
                  </a:lnTo>
                  <a:cubicBezTo>
                    <a:pt x="2931" y="995"/>
                    <a:pt x="1903" y="477"/>
                    <a:pt x="1154" y="477"/>
                  </a:cubicBezTo>
                  <a:cubicBezTo>
                    <a:pt x="956" y="477"/>
                    <a:pt x="777" y="514"/>
                    <a:pt x="642" y="606"/>
                  </a:cubicBezTo>
                  <a:cubicBezTo>
                    <a:pt x="0" y="1042"/>
                    <a:pt x="2258" y="4105"/>
                    <a:pt x="2258" y="4105"/>
                  </a:cubicBezTo>
                  <a:lnTo>
                    <a:pt x="3310" y="0"/>
                  </a:ln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7" name="Google Shape;2237;p28"/>
            <p:cNvSpPr/>
            <p:nvPr/>
          </p:nvSpPr>
          <p:spPr>
            <a:xfrm>
              <a:off x="7320813" y="4188010"/>
              <a:ext cx="879268" cy="330917"/>
            </a:xfrm>
            <a:custGeom>
              <a:rect b="b" l="l" r="r" t="t"/>
              <a:pathLst>
                <a:path extrusionOk="0" h="13049" w="34672">
                  <a:moveTo>
                    <a:pt x="29732" y="1"/>
                  </a:moveTo>
                  <a:cubicBezTo>
                    <a:pt x="29710" y="1"/>
                    <a:pt x="29687" y="3"/>
                    <a:pt x="29663" y="9"/>
                  </a:cubicBezTo>
                  <a:cubicBezTo>
                    <a:pt x="28974" y="181"/>
                    <a:pt x="29451" y="2251"/>
                    <a:pt x="27145" y="2785"/>
                  </a:cubicBezTo>
                  <a:cubicBezTo>
                    <a:pt x="25146" y="3252"/>
                    <a:pt x="20477" y="3759"/>
                    <a:pt x="16770" y="3759"/>
                  </a:cubicBezTo>
                  <a:cubicBezTo>
                    <a:pt x="16206" y="3759"/>
                    <a:pt x="15665" y="3747"/>
                    <a:pt x="15158" y="3722"/>
                  </a:cubicBezTo>
                  <a:cubicBezTo>
                    <a:pt x="11608" y="3541"/>
                    <a:pt x="7251" y="1394"/>
                    <a:pt x="4271" y="1394"/>
                  </a:cubicBezTo>
                  <a:cubicBezTo>
                    <a:pt x="3170" y="1394"/>
                    <a:pt x="2256" y="1687"/>
                    <a:pt x="1641" y="2480"/>
                  </a:cubicBezTo>
                  <a:cubicBezTo>
                    <a:pt x="0" y="4594"/>
                    <a:pt x="2267" y="13049"/>
                    <a:pt x="12348" y="13049"/>
                  </a:cubicBezTo>
                  <a:cubicBezTo>
                    <a:pt x="13280" y="13049"/>
                    <a:pt x="14279" y="12976"/>
                    <a:pt x="15347" y="12820"/>
                  </a:cubicBezTo>
                  <a:cubicBezTo>
                    <a:pt x="27980" y="10977"/>
                    <a:pt x="34181" y="4009"/>
                    <a:pt x="34485" y="3397"/>
                  </a:cubicBezTo>
                  <a:cubicBezTo>
                    <a:pt x="34597" y="3175"/>
                    <a:pt x="34466" y="3104"/>
                    <a:pt x="34255" y="3104"/>
                  </a:cubicBezTo>
                  <a:cubicBezTo>
                    <a:pt x="33883" y="3104"/>
                    <a:pt x="33261" y="3323"/>
                    <a:pt x="33261" y="3323"/>
                  </a:cubicBezTo>
                  <a:cubicBezTo>
                    <a:pt x="33261" y="3323"/>
                    <a:pt x="34671" y="1791"/>
                    <a:pt x="34080" y="1639"/>
                  </a:cubicBezTo>
                  <a:cubicBezTo>
                    <a:pt x="34034" y="1627"/>
                    <a:pt x="33984" y="1621"/>
                    <a:pt x="33931" y="1621"/>
                  </a:cubicBezTo>
                  <a:cubicBezTo>
                    <a:pt x="33308" y="1621"/>
                    <a:pt x="32267" y="2403"/>
                    <a:pt x="32267" y="2403"/>
                  </a:cubicBezTo>
                  <a:cubicBezTo>
                    <a:pt x="32267" y="2403"/>
                    <a:pt x="32956" y="665"/>
                    <a:pt x="32419" y="654"/>
                  </a:cubicBezTo>
                  <a:cubicBezTo>
                    <a:pt x="32417" y="654"/>
                    <a:pt x="32416" y="654"/>
                    <a:pt x="32414" y="654"/>
                  </a:cubicBezTo>
                  <a:cubicBezTo>
                    <a:pt x="32104" y="654"/>
                    <a:pt x="31480" y="1181"/>
                    <a:pt x="30999" y="1636"/>
                  </a:cubicBezTo>
                  <a:cubicBezTo>
                    <a:pt x="30917" y="1713"/>
                    <a:pt x="30817" y="1748"/>
                    <a:pt x="30719" y="1748"/>
                  </a:cubicBezTo>
                  <a:cubicBezTo>
                    <a:pt x="30522" y="1748"/>
                    <a:pt x="30331" y="1606"/>
                    <a:pt x="30306" y="1378"/>
                  </a:cubicBezTo>
                  <a:cubicBezTo>
                    <a:pt x="30239" y="742"/>
                    <a:pt x="30085" y="1"/>
                    <a:pt x="29732"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8" name="Google Shape;2238;p28"/>
            <p:cNvSpPr/>
            <p:nvPr/>
          </p:nvSpPr>
          <p:spPr>
            <a:xfrm>
              <a:off x="7671834" y="4434427"/>
              <a:ext cx="201026" cy="82824"/>
            </a:xfrm>
            <a:custGeom>
              <a:rect b="b" l="l" r="r" t="t"/>
              <a:pathLst>
                <a:path extrusionOk="0" h="3266" w="7927">
                  <a:moveTo>
                    <a:pt x="4223" y="0"/>
                  </a:moveTo>
                  <a:cubicBezTo>
                    <a:pt x="3948" y="0"/>
                    <a:pt x="3662" y="24"/>
                    <a:pt x="3365" y="74"/>
                  </a:cubicBezTo>
                  <a:cubicBezTo>
                    <a:pt x="937" y="486"/>
                    <a:pt x="214" y="2146"/>
                    <a:pt x="1" y="3265"/>
                  </a:cubicBezTo>
                  <a:cubicBezTo>
                    <a:pt x="488" y="3228"/>
                    <a:pt x="989" y="3181"/>
                    <a:pt x="1505" y="3103"/>
                  </a:cubicBezTo>
                  <a:cubicBezTo>
                    <a:pt x="3873" y="2758"/>
                    <a:pt x="6009" y="2234"/>
                    <a:pt x="7927" y="1605"/>
                  </a:cubicBezTo>
                  <a:cubicBezTo>
                    <a:pt x="7096" y="813"/>
                    <a:pt x="5852" y="0"/>
                    <a:pt x="4223" y="0"/>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9" name="Google Shape;2239;p28"/>
            <p:cNvSpPr/>
            <p:nvPr/>
          </p:nvSpPr>
          <p:spPr>
            <a:xfrm>
              <a:off x="7325457" y="4214721"/>
              <a:ext cx="277168" cy="253529"/>
            </a:xfrm>
            <a:custGeom>
              <a:rect b="b" l="l" r="r" t="t"/>
              <a:pathLst>
                <a:path extrusionOk="0" h="9318" w="10185">
                  <a:moveTo>
                    <a:pt x="3716" y="1"/>
                  </a:moveTo>
                  <a:cubicBezTo>
                    <a:pt x="2615" y="1"/>
                    <a:pt x="1702" y="294"/>
                    <a:pt x="1086" y="1087"/>
                  </a:cubicBezTo>
                  <a:cubicBezTo>
                    <a:pt x="0" y="2484"/>
                    <a:pt x="629" y="6653"/>
                    <a:pt x="4092" y="9317"/>
                  </a:cubicBezTo>
                  <a:lnTo>
                    <a:pt x="10184" y="1457"/>
                  </a:lnTo>
                  <a:cubicBezTo>
                    <a:pt x="7846" y="794"/>
                    <a:pt x="5527" y="1"/>
                    <a:pt x="3716"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0" name="Google Shape;2240;p28"/>
            <p:cNvSpPr/>
            <p:nvPr/>
          </p:nvSpPr>
          <p:spPr>
            <a:xfrm>
              <a:off x="7976955" y="3929827"/>
              <a:ext cx="177745" cy="107956"/>
            </a:xfrm>
            <a:custGeom>
              <a:rect b="b" l="l" r="r" t="t"/>
              <a:pathLst>
                <a:path extrusionOk="0" h="4257" w="7009">
                  <a:moveTo>
                    <a:pt x="3617" y="0"/>
                  </a:moveTo>
                  <a:cubicBezTo>
                    <a:pt x="2052" y="0"/>
                    <a:pt x="623" y="1061"/>
                    <a:pt x="91" y="2589"/>
                  </a:cubicBezTo>
                  <a:cubicBezTo>
                    <a:pt x="63" y="2664"/>
                    <a:pt x="101" y="2714"/>
                    <a:pt x="158" y="2738"/>
                  </a:cubicBezTo>
                  <a:cubicBezTo>
                    <a:pt x="81" y="2818"/>
                    <a:pt x="177" y="2935"/>
                    <a:pt x="290" y="2935"/>
                  </a:cubicBezTo>
                  <a:cubicBezTo>
                    <a:pt x="310" y="2935"/>
                    <a:pt x="331" y="2932"/>
                    <a:pt x="351" y="2924"/>
                  </a:cubicBezTo>
                  <a:cubicBezTo>
                    <a:pt x="573" y="2835"/>
                    <a:pt x="838" y="2736"/>
                    <a:pt x="1093" y="2736"/>
                  </a:cubicBezTo>
                  <a:cubicBezTo>
                    <a:pt x="1176" y="2736"/>
                    <a:pt x="1259" y="2747"/>
                    <a:pt x="1338" y="2772"/>
                  </a:cubicBezTo>
                  <a:cubicBezTo>
                    <a:pt x="1581" y="2846"/>
                    <a:pt x="1818" y="3083"/>
                    <a:pt x="1761" y="3357"/>
                  </a:cubicBezTo>
                  <a:cubicBezTo>
                    <a:pt x="1706" y="3630"/>
                    <a:pt x="1355" y="3786"/>
                    <a:pt x="1108" y="3847"/>
                  </a:cubicBezTo>
                  <a:cubicBezTo>
                    <a:pt x="1030" y="3865"/>
                    <a:pt x="956" y="3873"/>
                    <a:pt x="885" y="3873"/>
                  </a:cubicBezTo>
                  <a:cubicBezTo>
                    <a:pt x="682" y="3873"/>
                    <a:pt x="498" y="3813"/>
                    <a:pt x="280" y="3772"/>
                  </a:cubicBezTo>
                  <a:cubicBezTo>
                    <a:pt x="273" y="3771"/>
                    <a:pt x="265" y="3771"/>
                    <a:pt x="257" y="3771"/>
                  </a:cubicBezTo>
                  <a:cubicBezTo>
                    <a:pt x="156" y="3771"/>
                    <a:pt x="0" y="3869"/>
                    <a:pt x="97" y="3975"/>
                  </a:cubicBezTo>
                  <a:cubicBezTo>
                    <a:pt x="271" y="4168"/>
                    <a:pt x="553" y="4256"/>
                    <a:pt x="855" y="4256"/>
                  </a:cubicBezTo>
                  <a:cubicBezTo>
                    <a:pt x="1446" y="4256"/>
                    <a:pt x="2111" y="3920"/>
                    <a:pt x="2180" y="3380"/>
                  </a:cubicBezTo>
                  <a:cubicBezTo>
                    <a:pt x="2231" y="2984"/>
                    <a:pt x="1923" y="2630"/>
                    <a:pt x="1575" y="2491"/>
                  </a:cubicBezTo>
                  <a:cubicBezTo>
                    <a:pt x="1446" y="2440"/>
                    <a:pt x="1315" y="2419"/>
                    <a:pt x="1183" y="2419"/>
                  </a:cubicBezTo>
                  <a:cubicBezTo>
                    <a:pt x="929" y="2419"/>
                    <a:pt x="674" y="2499"/>
                    <a:pt x="436" y="2599"/>
                  </a:cubicBezTo>
                  <a:cubicBezTo>
                    <a:pt x="1014" y="1322"/>
                    <a:pt x="2201" y="431"/>
                    <a:pt x="3630" y="431"/>
                  </a:cubicBezTo>
                  <a:cubicBezTo>
                    <a:pt x="3662" y="431"/>
                    <a:pt x="3694" y="431"/>
                    <a:pt x="3725" y="432"/>
                  </a:cubicBezTo>
                  <a:cubicBezTo>
                    <a:pt x="4050" y="442"/>
                    <a:pt x="4648" y="506"/>
                    <a:pt x="4916" y="712"/>
                  </a:cubicBezTo>
                  <a:cubicBezTo>
                    <a:pt x="5470" y="1146"/>
                    <a:pt x="5517" y="1633"/>
                    <a:pt x="5183" y="2204"/>
                  </a:cubicBezTo>
                  <a:cubicBezTo>
                    <a:pt x="4865" y="2755"/>
                    <a:pt x="4287" y="3171"/>
                    <a:pt x="3844" y="3624"/>
                  </a:cubicBezTo>
                  <a:cubicBezTo>
                    <a:pt x="3728" y="3745"/>
                    <a:pt x="3844" y="3903"/>
                    <a:pt x="3981" y="3903"/>
                  </a:cubicBezTo>
                  <a:cubicBezTo>
                    <a:pt x="4012" y="3903"/>
                    <a:pt x="4043" y="3895"/>
                    <a:pt x="4074" y="3877"/>
                  </a:cubicBezTo>
                  <a:cubicBezTo>
                    <a:pt x="5375" y="3076"/>
                    <a:pt x="7009" y="1004"/>
                    <a:pt x="4814" y="212"/>
                  </a:cubicBezTo>
                  <a:cubicBezTo>
                    <a:pt x="4415" y="68"/>
                    <a:pt x="4011" y="0"/>
                    <a:pt x="3617" y="0"/>
                  </a:cubicBezTo>
                  <a:close/>
                </a:path>
              </a:pathLst>
            </a:custGeom>
            <a:solidFill>
              <a:srgbClr val="3022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1" name="Google Shape;2241;p28"/>
            <p:cNvSpPr/>
            <p:nvPr/>
          </p:nvSpPr>
          <p:spPr>
            <a:xfrm>
              <a:off x="7497642" y="4114367"/>
              <a:ext cx="59392" cy="31801"/>
            </a:xfrm>
            <a:custGeom>
              <a:rect b="b" l="l" r="r" t="t"/>
              <a:pathLst>
                <a:path extrusionOk="0" h="1254" w="2342">
                  <a:moveTo>
                    <a:pt x="177" y="1"/>
                  </a:moveTo>
                  <a:cubicBezTo>
                    <a:pt x="152" y="1"/>
                    <a:pt x="126" y="1"/>
                    <a:pt x="101" y="2"/>
                  </a:cubicBezTo>
                  <a:cubicBezTo>
                    <a:pt x="0" y="5"/>
                    <a:pt x="0" y="134"/>
                    <a:pt x="101" y="137"/>
                  </a:cubicBezTo>
                  <a:cubicBezTo>
                    <a:pt x="980" y="164"/>
                    <a:pt x="1575" y="621"/>
                    <a:pt x="2157" y="1225"/>
                  </a:cubicBezTo>
                  <a:cubicBezTo>
                    <a:pt x="2175" y="1245"/>
                    <a:pt x="2198" y="1253"/>
                    <a:pt x="2221" y="1253"/>
                  </a:cubicBezTo>
                  <a:cubicBezTo>
                    <a:pt x="2282" y="1253"/>
                    <a:pt x="2341" y="1194"/>
                    <a:pt x="2309" y="1128"/>
                  </a:cubicBezTo>
                  <a:cubicBezTo>
                    <a:pt x="1932" y="367"/>
                    <a:pt x="986" y="1"/>
                    <a:pt x="177" y="1"/>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2" name="Google Shape;2242;p28"/>
            <p:cNvSpPr/>
            <p:nvPr/>
          </p:nvSpPr>
          <p:spPr>
            <a:xfrm>
              <a:off x="7388497" y="4338746"/>
              <a:ext cx="42629" cy="68217"/>
            </a:xfrm>
            <a:custGeom>
              <a:rect b="b" l="l" r="r" t="t"/>
              <a:pathLst>
                <a:path extrusionOk="0" h="2690" w="1681">
                  <a:moveTo>
                    <a:pt x="133" y="1"/>
                  </a:moveTo>
                  <a:cubicBezTo>
                    <a:pt x="70" y="1"/>
                    <a:pt x="1" y="46"/>
                    <a:pt x="13" y="121"/>
                  </a:cubicBezTo>
                  <a:cubicBezTo>
                    <a:pt x="169" y="1051"/>
                    <a:pt x="625" y="2115"/>
                    <a:pt x="1427" y="2670"/>
                  </a:cubicBezTo>
                  <a:cubicBezTo>
                    <a:pt x="1446" y="2683"/>
                    <a:pt x="1472" y="2689"/>
                    <a:pt x="1500" y="2689"/>
                  </a:cubicBezTo>
                  <a:cubicBezTo>
                    <a:pt x="1584" y="2689"/>
                    <a:pt x="1680" y="2632"/>
                    <a:pt x="1609" y="2549"/>
                  </a:cubicBezTo>
                  <a:cubicBezTo>
                    <a:pt x="966" y="1767"/>
                    <a:pt x="429" y="1094"/>
                    <a:pt x="226" y="70"/>
                  </a:cubicBezTo>
                  <a:cubicBezTo>
                    <a:pt x="217" y="22"/>
                    <a:pt x="176" y="1"/>
                    <a:pt x="133" y="1"/>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DB833A"/>
                </a:solidFill>
                <a:latin typeface="Arial"/>
                <a:ea typeface="Arial"/>
                <a:cs typeface="Arial"/>
                <a:sym typeface="Arial"/>
              </a:endParaRPr>
            </a:p>
          </p:txBody>
        </p:sp>
        <p:sp>
          <p:nvSpPr>
            <p:cNvPr id="2243" name="Google Shape;2243;p28"/>
            <p:cNvSpPr/>
            <p:nvPr/>
          </p:nvSpPr>
          <p:spPr>
            <a:xfrm>
              <a:off x="7345336" y="4458442"/>
              <a:ext cx="216698" cy="108793"/>
            </a:xfrm>
            <a:custGeom>
              <a:rect b="b" l="l" r="r" t="t"/>
              <a:pathLst>
                <a:path extrusionOk="0" h="4290" w="8545">
                  <a:moveTo>
                    <a:pt x="200" y="1"/>
                  </a:moveTo>
                  <a:cubicBezTo>
                    <a:pt x="99" y="1"/>
                    <a:pt x="0" y="111"/>
                    <a:pt x="92" y="205"/>
                  </a:cubicBezTo>
                  <a:cubicBezTo>
                    <a:pt x="2233" y="2396"/>
                    <a:pt x="5235" y="4100"/>
                    <a:pt x="8342" y="4289"/>
                  </a:cubicBezTo>
                  <a:cubicBezTo>
                    <a:pt x="8346" y="4290"/>
                    <a:pt x="8349" y="4290"/>
                    <a:pt x="8353" y="4290"/>
                  </a:cubicBezTo>
                  <a:cubicBezTo>
                    <a:pt x="8503" y="4290"/>
                    <a:pt x="8545" y="4073"/>
                    <a:pt x="8383" y="4043"/>
                  </a:cubicBezTo>
                  <a:cubicBezTo>
                    <a:pt x="5262" y="3420"/>
                    <a:pt x="2574" y="2329"/>
                    <a:pt x="292" y="40"/>
                  </a:cubicBezTo>
                  <a:cubicBezTo>
                    <a:pt x="265" y="12"/>
                    <a:pt x="233" y="1"/>
                    <a:pt x="200" y="1"/>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DB833A"/>
                </a:solidFill>
                <a:latin typeface="Arial"/>
                <a:ea typeface="Arial"/>
                <a:cs typeface="Arial"/>
                <a:sym typeface="Arial"/>
              </a:endParaRPr>
            </a:p>
          </p:txBody>
        </p:sp>
        <p:sp>
          <p:nvSpPr>
            <p:cNvPr id="2244" name="Google Shape;2244;p28"/>
            <p:cNvSpPr/>
            <p:nvPr/>
          </p:nvSpPr>
          <p:spPr>
            <a:xfrm>
              <a:off x="7183715" y="3712930"/>
              <a:ext cx="178615" cy="92329"/>
            </a:xfrm>
            <a:custGeom>
              <a:rect b="b" l="l" r="r" t="t"/>
              <a:pathLst>
                <a:path extrusionOk="0" h="1543" w="2985">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5" name="Google Shape;2245;p28"/>
            <p:cNvSpPr/>
            <p:nvPr/>
          </p:nvSpPr>
          <p:spPr>
            <a:xfrm>
              <a:off x="7551395" y="3781381"/>
              <a:ext cx="186334" cy="111776"/>
            </a:xfrm>
            <a:custGeom>
              <a:rect b="b" l="l" r="r" t="t"/>
              <a:pathLst>
                <a:path extrusionOk="0" h="1868" w="3114">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6" name="Google Shape;2246;p28"/>
            <p:cNvSpPr/>
            <p:nvPr/>
          </p:nvSpPr>
          <p:spPr>
            <a:xfrm rot="-1799961">
              <a:off x="7356151" y="3825112"/>
              <a:ext cx="114048" cy="54750"/>
            </a:xfrm>
            <a:custGeom>
              <a:rect b="b" l="l" r="r" t="t"/>
              <a:pathLst>
                <a:path extrusionOk="0" h="915" w="1906">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7" name="Google Shape;2247;p28"/>
            <p:cNvSpPr/>
            <p:nvPr/>
          </p:nvSpPr>
          <p:spPr>
            <a:xfrm flipH="1" rot="568351">
              <a:off x="7217559" y="3598783"/>
              <a:ext cx="110928" cy="59317"/>
            </a:xfrm>
            <a:custGeom>
              <a:rect b="b" l="l" r="r" t="t"/>
              <a:pathLst>
                <a:path extrusionOk="0" h="1223" w="2287">
                  <a:moveTo>
                    <a:pt x="776" y="0"/>
                  </a:moveTo>
                  <a:cubicBezTo>
                    <a:pt x="526" y="0"/>
                    <a:pt x="310" y="70"/>
                    <a:pt x="200" y="236"/>
                  </a:cubicBezTo>
                  <a:cubicBezTo>
                    <a:pt x="1" y="534"/>
                    <a:pt x="1114" y="1223"/>
                    <a:pt x="1747" y="1223"/>
                  </a:cubicBezTo>
                  <a:cubicBezTo>
                    <a:pt x="1947" y="1223"/>
                    <a:pt x="2099" y="1154"/>
                    <a:pt x="2146" y="983"/>
                  </a:cubicBezTo>
                  <a:cubicBezTo>
                    <a:pt x="2286" y="467"/>
                    <a:pt x="1419" y="0"/>
                    <a:pt x="776"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8" name="Google Shape;2248;p28"/>
            <p:cNvSpPr/>
            <p:nvPr/>
          </p:nvSpPr>
          <p:spPr>
            <a:xfrm flipH="1">
              <a:off x="7634619" y="3690819"/>
              <a:ext cx="171505" cy="68579"/>
            </a:xfrm>
            <a:custGeom>
              <a:rect b="b" l="l" r="r" t="t"/>
              <a:pathLst>
                <a:path extrusionOk="0" h="1414" w="3536">
                  <a:moveTo>
                    <a:pt x="2647" y="1"/>
                  </a:moveTo>
                  <a:cubicBezTo>
                    <a:pt x="1698" y="1"/>
                    <a:pt x="1" y="660"/>
                    <a:pt x="373" y="1356"/>
                  </a:cubicBezTo>
                  <a:cubicBezTo>
                    <a:pt x="395" y="1396"/>
                    <a:pt x="468" y="1414"/>
                    <a:pt x="578" y="1414"/>
                  </a:cubicBezTo>
                  <a:cubicBezTo>
                    <a:pt x="1288" y="1414"/>
                    <a:pt x="3535" y="651"/>
                    <a:pt x="3210" y="175"/>
                  </a:cubicBezTo>
                  <a:cubicBezTo>
                    <a:pt x="3126" y="54"/>
                    <a:pt x="2917" y="1"/>
                    <a:pt x="2647"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9" name="Google Shape;2249;p28"/>
            <p:cNvSpPr/>
            <p:nvPr/>
          </p:nvSpPr>
          <p:spPr>
            <a:xfrm>
              <a:off x="6985800" y="3458000"/>
              <a:ext cx="446700" cy="446700"/>
            </a:xfrm>
            <a:prstGeom prst="ellipse">
              <a:avLst/>
            </a:prstGeom>
            <a:solidFill>
              <a:srgbClr val="A5DDDA">
                <a:alpha val="47450"/>
              </a:srgbClr>
            </a:solidFill>
            <a:ln cap="flat" cmpd="sng" w="19050">
              <a:solidFill>
                <a:srgbClr val="0095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0" name="Google Shape;2250;p28"/>
            <p:cNvSpPr/>
            <p:nvPr/>
          </p:nvSpPr>
          <p:spPr>
            <a:xfrm>
              <a:off x="7467700" y="3545125"/>
              <a:ext cx="446700" cy="446700"/>
            </a:xfrm>
            <a:prstGeom prst="ellipse">
              <a:avLst/>
            </a:prstGeom>
            <a:solidFill>
              <a:srgbClr val="A5DDDA">
                <a:alpha val="47450"/>
              </a:srgbClr>
            </a:solidFill>
            <a:ln cap="flat" cmpd="sng" w="19050">
              <a:solidFill>
                <a:srgbClr val="0095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251" name="Google Shape;2251;p28"/>
            <p:cNvCxnSpPr/>
            <p:nvPr/>
          </p:nvCxnSpPr>
          <p:spPr>
            <a:xfrm>
              <a:off x="7893100" y="3869325"/>
              <a:ext cx="96000" cy="19500"/>
            </a:xfrm>
            <a:prstGeom prst="straightConnector1">
              <a:avLst/>
            </a:prstGeom>
            <a:noFill/>
            <a:ln cap="flat" cmpd="sng" w="19050">
              <a:solidFill>
                <a:srgbClr val="00959C"/>
              </a:solidFill>
              <a:prstDash val="solid"/>
              <a:round/>
              <a:headEnd len="sm" w="sm" type="none"/>
              <a:tailEnd len="sm" w="sm" type="none"/>
            </a:ln>
          </p:spPr>
        </p:cxnSp>
      </p:grpSp>
      <p:sp>
        <p:nvSpPr>
          <p:cNvPr id="2252" name="Google Shape;2252;p28"/>
          <p:cNvSpPr/>
          <p:nvPr/>
        </p:nvSpPr>
        <p:spPr>
          <a:xfrm>
            <a:off x="839811" y="1340022"/>
            <a:ext cx="5112880" cy="31085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Middleware is a framework that is light and low-level plugin system for altering Django’s input and output globally. It is basically a framework of hooks into the request/ response processing of Django. Each component in middleware has some particular task.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For example, the AuthenticationMiddleware is used to associate users with requests using sessions.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Django provides many other middlewares such as cache middleware to enable site-wide cache, common middleware that performs many tasks such as forbidding access to user agents, URL rewriting, etc, GZip middleware which is used to compress the content for browsers, etc.</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5DDDA">
            <a:alpha val="71764"/>
          </a:srgbClr>
        </a:solidFill>
      </p:bgPr>
    </p:bg>
    <p:spTree>
      <p:nvGrpSpPr>
        <p:cNvPr id="2256" name="Shape 2256"/>
        <p:cNvGrpSpPr/>
        <p:nvPr/>
      </p:nvGrpSpPr>
      <p:grpSpPr>
        <a:xfrm>
          <a:off x="0" y="0"/>
          <a:ext cx="0" cy="0"/>
          <a:chOff x="0" y="0"/>
          <a:chExt cx="0" cy="0"/>
        </a:xfrm>
      </p:grpSpPr>
      <p:sp>
        <p:nvSpPr>
          <p:cNvPr id="2257" name="Google Shape;2257;p29"/>
          <p:cNvSpPr txBox="1"/>
          <p:nvPr>
            <p:ph idx="1" type="subTitle"/>
          </p:nvPr>
        </p:nvSpPr>
        <p:spPr>
          <a:xfrm flipH="1">
            <a:off x="956299" y="1521075"/>
            <a:ext cx="5511175" cy="2474914"/>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None/>
            </a:pPr>
            <a:r>
              <a:rPr lang="en-US"/>
              <a:t>- Client relationship management (CRM) systems;</a:t>
            </a:r>
            <a:endParaRPr/>
          </a:p>
          <a:p>
            <a:pPr indent="-304800" lvl="0" marL="457200" rtl="0" algn="l">
              <a:lnSpc>
                <a:spcPct val="100000"/>
              </a:lnSpc>
              <a:spcBef>
                <a:spcPts val="0"/>
              </a:spcBef>
              <a:spcAft>
                <a:spcPts val="0"/>
              </a:spcAft>
              <a:buSzPts val="1200"/>
              <a:buNone/>
            </a:pPr>
            <a:r>
              <a:rPr lang="en-US"/>
              <a:t>- Content management systems (CMS) for internal and commercial use;</a:t>
            </a:r>
            <a:endParaRPr/>
          </a:p>
          <a:p>
            <a:pPr indent="-304800" lvl="0" marL="457200" rtl="0" algn="l">
              <a:lnSpc>
                <a:spcPct val="100000"/>
              </a:lnSpc>
              <a:spcBef>
                <a:spcPts val="0"/>
              </a:spcBef>
              <a:spcAft>
                <a:spcPts val="0"/>
              </a:spcAft>
              <a:buSzPts val="1200"/>
              <a:buNone/>
            </a:pPr>
            <a:r>
              <a:rPr lang="en-US"/>
              <a:t>- Communication platforms;</a:t>
            </a:r>
            <a:endParaRPr/>
          </a:p>
          <a:p>
            <a:pPr indent="-304800" lvl="0" marL="457200" rtl="0" algn="l">
              <a:lnSpc>
                <a:spcPct val="100000"/>
              </a:lnSpc>
              <a:spcBef>
                <a:spcPts val="0"/>
              </a:spcBef>
              <a:spcAft>
                <a:spcPts val="0"/>
              </a:spcAft>
              <a:buSzPts val="1200"/>
              <a:buNone/>
            </a:pPr>
            <a:r>
              <a:rPr lang="en-US"/>
              <a:t>- Booking engines;</a:t>
            </a:r>
            <a:endParaRPr/>
          </a:p>
          <a:p>
            <a:pPr indent="-304800" lvl="0" marL="457200" rtl="0" algn="l">
              <a:lnSpc>
                <a:spcPct val="100000"/>
              </a:lnSpc>
              <a:spcBef>
                <a:spcPts val="0"/>
              </a:spcBef>
              <a:spcAft>
                <a:spcPts val="0"/>
              </a:spcAft>
              <a:buSzPts val="1200"/>
              <a:buNone/>
            </a:pPr>
            <a:r>
              <a:rPr lang="en-US"/>
              <a:t>- Document administration platforms;</a:t>
            </a:r>
            <a:endParaRPr/>
          </a:p>
          <a:p>
            <a:pPr indent="-304800" lvl="0" marL="457200" rtl="0" algn="l">
              <a:lnSpc>
                <a:spcPct val="100000"/>
              </a:lnSpc>
              <a:spcBef>
                <a:spcPts val="0"/>
              </a:spcBef>
              <a:spcAft>
                <a:spcPts val="0"/>
              </a:spcAft>
              <a:buSzPts val="1200"/>
              <a:buNone/>
            </a:pPr>
            <a:r>
              <a:rPr lang="en-US"/>
              <a:t>- Among other things, Django is great for:</a:t>
            </a:r>
            <a:endParaRPr/>
          </a:p>
          <a:p>
            <a:pPr indent="-304800" lvl="0" marL="457200" rtl="0" algn="l">
              <a:lnSpc>
                <a:spcPct val="100000"/>
              </a:lnSpc>
              <a:spcBef>
                <a:spcPts val="0"/>
              </a:spcBef>
              <a:spcAft>
                <a:spcPts val="0"/>
              </a:spcAft>
              <a:buSzPts val="1200"/>
              <a:buNone/>
            </a:pPr>
            <a:r>
              <a:rPr lang="en-US"/>
              <a:t>- Algorithm-based generators;</a:t>
            </a:r>
            <a:endParaRPr/>
          </a:p>
          <a:p>
            <a:pPr indent="-304800" lvl="0" marL="457200" rtl="0" algn="l">
              <a:lnSpc>
                <a:spcPct val="100000"/>
              </a:lnSpc>
              <a:spcBef>
                <a:spcPts val="0"/>
              </a:spcBef>
              <a:spcAft>
                <a:spcPts val="0"/>
              </a:spcAft>
              <a:buSzPts val="1200"/>
              <a:buNone/>
            </a:pPr>
            <a:r>
              <a:rPr lang="en-US"/>
              <a:t>- Emailing solutions;</a:t>
            </a:r>
            <a:endParaRPr/>
          </a:p>
          <a:p>
            <a:pPr indent="-304800" lvl="0" marL="457200" rtl="0" algn="l">
              <a:lnSpc>
                <a:spcPct val="100000"/>
              </a:lnSpc>
              <a:spcBef>
                <a:spcPts val="0"/>
              </a:spcBef>
              <a:spcAft>
                <a:spcPts val="0"/>
              </a:spcAft>
              <a:buSzPts val="1200"/>
              <a:buNone/>
            </a:pPr>
            <a:r>
              <a:rPr lang="en-US"/>
              <a:t>- Verification systems;</a:t>
            </a:r>
            <a:endParaRPr/>
          </a:p>
          <a:p>
            <a:pPr indent="-304800" lvl="0" marL="457200" rtl="0" algn="l">
              <a:lnSpc>
                <a:spcPct val="100000"/>
              </a:lnSpc>
              <a:spcBef>
                <a:spcPts val="0"/>
              </a:spcBef>
              <a:spcAft>
                <a:spcPts val="0"/>
              </a:spcAft>
              <a:buSzPts val="1200"/>
              <a:buNone/>
            </a:pPr>
            <a:r>
              <a:rPr lang="en-US"/>
              <a:t>- Filtering systems with dynamically changing rules and advanced parameters;</a:t>
            </a:r>
            <a:endParaRPr/>
          </a:p>
          <a:p>
            <a:pPr indent="-304800" lvl="0" marL="457200" rtl="0" algn="l">
              <a:lnSpc>
                <a:spcPct val="100000"/>
              </a:lnSpc>
              <a:spcBef>
                <a:spcPts val="0"/>
              </a:spcBef>
              <a:spcAft>
                <a:spcPts val="0"/>
              </a:spcAft>
              <a:buSzPts val="1200"/>
              <a:buNone/>
            </a:pPr>
            <a:r>
              <a:rPr lang="en-US"/>
              <a:t>- Data analysis solutions and complicated calculations;</a:t>
            </a:r>
            <a:endParaRPr/>
          </a:p>
          <a:p>
            <a:pPr indent="-304800" lvl="0" marL="457200" rtl="0" algn="l">
              <a:lnSpc>
                <a:spcPct val="100000"/>
              </a:lnSpc>
              <a:spcBef>
                <a:spcPts val="0"/>
              </a:spcBef>
              <a:spcAft>
                <a:spcPts val="0"/>
              </a:spcAft>
              <a:buSzPts val="1200"/>
              <a:buNone/>
            </a:pPr>
            <a:r>
              <a:rPr lang="en-US"/>
              <a:t>- Machine learning;</a:t>
            </a:r>
            <a:endParaRPr/>
          </a:p>
        </p:txBody>
      </p:sp>
      <p:sp>
        <p:nvSpPr>
          <p:cNvPr id="2258" name="Google Shape;2258;p29"/>
          <p:cNvSpPr/>
          <p:nvPr/>
        </p:nvSpPr>
        <p:spPr>
          <a:xfrm>
            <a:off x="7258443" y="3995989"/>
            <a:ext cx="1044272" cy="430283"/>
          </a:xfrm>
          <a:custGeom>
            <a:rect b="b" l="l" r="r" t="t"/>
            <a:pathLst>
              <a:path extrusionOk="0" h="11402" w="27672">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9" name="Google Shape;2259;p29"/>
          <p:cNvSpPr/>
          <p:nvPr/>
        </p:nvSpPr>
        <p:spPr>
          <a:xfrm>
            <a:off x="7293804" y="4043840"/>
            <a:ext cx="932229" cy="334618"/>
          </a:xfrm>
          <a:custGeom>
            <a:rect b="b" l="l" r="r" t="t"/>
            <a:pathLst>
              <a:path extrusionOk="0" h="8867" w="24703">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0" name="Google Shape;2260;p29"/>
          <p:cNvSpPr/>
          <p:nvPr/>
        </p:nvSpPr>
        <p:spPr>
          <a:xfrm>
            <a:off x="7329277" y="4273664"/>
            <a:ext cx="752486" cy="21586"/>
          </a:xfrm>
          <a:custGeom>
            <a:rect b="b" l="l" r="r" t="t"/>
            <a:pathLst>
              <a:path extrusionOk="0" h="572" w="1994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1" name="Google Shape;2261;p29"/>
          <p:cNvSpPr/>
          <p:nvPr/>
        </p:nvSpPr>
        <p:spPr>
          <a:xfrm>
            <a:off x="7311163" y="4170526"/>
            <a:ext cx="387526" cy="29548"/>
          </a:xfrm>
          <a:custGeom>
            <a:rect b="b" l="l" r="r" t="t"/>
            <a:pathLst>
              <a:path extrusionOk="0" h="783" w="10269">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2" name="Google Shape;2262;p29"/>
          <p:cNvSpPr/>
          <p:nvPr/>
        </p:nvSpPr>
        <p:spPr>
          <a:xfrm>
            <a:off x="7314220" y="4107844"/>
            <a:ext cx="617725" cy="18152"/>
          </a:xfrm>
          <a:custGeom>
            <a:rect b="b" l="l" r="r" t="t"/>
            <a:pathLst>
              <a:path extrusionOk="0" h="481" w="16369">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3" name="Google Shape;2263;p29"/>
          <p:cNvSpPr/>
          <p:nvPr/>
        </p:nvSpPr>
        <p:spPr>
          <a:xfrm>
            <a:off x="7223234" y="3610911"/>
            <a:ext cx="972571" cy="385111"/>
          </a:xfrm>
          <a:custGeom>
            <a:rect b="b" l="l" r="r" t="t"/>
            <a:pathLst>
              <a:path extrusionOk="0" h="10205" w="25772">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4" name="Google Shape;2264;p29"/>
          <p:cNvSpPr/>
          <p:nvPr/>
        </p:nvSpPr>
        <p:spPr>
          <a:xfrm>
            <a:off x="7290709" y="3658008"/>
            <a:ext cx="839395" cy="290805"/>
          </a:xfrm>
          <a:custGeom>
            <a:rect b="b" l="l" r="r" t="t"/>
            <a:pathLst>
              <a:path extrusionOk="0" h="7706" w="22243">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5" name="Google Shape;2265;p29"/>
          <p:cNvSpPr/>
          <p:nvPr/>
        </p:nvSpPr>
        <p:spPr>
          <a:xfrm>
            <a:off x="7595594" y="3889077"/>
            <a:ext cx="512551" cy="15170"/>
          </a:xfrm>
          <a:custGeom>
            <a:rect b="b" l="l" r="r" t="t"/>
            <a:pathLst>
              <a:path extrusionOk="0" h="402" w="13582">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6" name="Google Shape;2266;p29"/>
          <p:cNvSpPr/>
          <p:nvPr/>
        </p:nvSpPr>
        <p:spPr>
          <a:xfrm>
            <a:off x="7487739" y="3807299"/>
            <a:ext cx="609574" cy="25775"/>
          </a:xfrm>
          <a:custGeom>
            <a:rect b="b" l="l" r="r" t="t"/>
            <a:pathLst>
              <a:path extrusionOk="0" h="683" w="16153">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7" name="Google Shape;2267;p29"/>
          <p:cNvSpPr/>
          <p:nvPr/>
        </p:nvSpPr>
        <p:spPr>
          <a:xfrm>
            <a:off x="7618652" y="3697708"/>
            <a:ext cx="484248" cy="20416"/>
          </a:xfrm>
          <a:custGeom>
            <a:rect b="b" l="l" r="r" t="t"/>
            <a:pathLst>
              <a:path extrusionOk="0" h="541" w="12832">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8" name="Google Shape;2268;p29"/>
          <p:cNvSpPr/>
          <p:nvPr/>
        </p:nvSpPr>
        <p:spPr>
          <a:xfrm>
            <a:off x="7156249" y="3216211"/>
            <a:ext cx="303221" cy="258502"/>
          </a:xfrm>
          <a:custGeom>
            <a:rect b="b" l="l" r="r" t="t"/>
            <a:pathLst>
              <a:path extrusionOk="0" h="6850" w="8035">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9" name="Google Shape;2269;p29"/>
          <p:cNvSpPr/>
          <p:nvPr/>
        </p:nvSpPr>
        <p:spPr>
          <a:xfrm>
            <a:off x="7211497" y="3250967"/>
            <a:ext cx="239671" cy="190876"/>
          </a:xfrm>
          <a:custGeom>
            <a:rect b="b" l="l" r="r" t="t"/>
            <a:pathLst>
              <a:path extrusionOk="0" h="5058" w="6351">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0" name="Google Shape;2270;p29"/>
          <p:cNvSpPr/>
          <p:nvPr/>
        </p:nvSpPr>
        <p:spPr>
          <a:xfrm>
            <a:off x="7314975" y="3091940"/>
            <a:ext cx="586214" cy="511947"/>
          </a:xfrm>
          <a:custGeom>
            <a:rect b="b" l="l" r="r" t="t"/>
            <a:pathLst>
              <a:path extrusionOk="0" h="13566" w="15534">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1" name="Google Shape;2271;p29"/>
          <p:cNvSpPr/>
          <p:nvPr/>
        </p:nvSpPr>
        <p:spPr>
          <a:xfrm>
            <a:off x="7511740" y="3329047"/>
            <a:ext cx="90872" cy="90759"/>
          </a:xfrm>
          <a:custGeom>
            <a:rect b="b" l="l" r="r" t="t"/>
            <a:pathLst>
              <a:path extrusionOk="0" h="2405" w="2408">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2" name="Google Shape;2272;p29"/>
          <p:cNvSpPr/>
          <p:nvPr/>
        </p:nvSpPr>
        <p:spPr>
          <a:xfrm>
            <a:off x="7537251" y="3353388"/>
            <a:ext cx="32718" cy="21020"/>
          </a:xfrm>
          <a:custGeom>
            <a:rect b="b" l="l" r="r" t="t"/>
            <a:pathLst>
              <a:path extrusionOk="0" h="557" w="867">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3" name="Google Shape;2273;p29"/>
          <p:cNvSpPr/>
          <p:nvPr/>
        </p:nvSpPr>
        <p:spPr>
          <a:xfrm>
            <a:off x="7542346" y="3375465"/>
            <a:ext cx="22605" cy="6981"/>
          </a:xfrm>
          <a:custGeom>
            <a:rect b="b" l="l" r="r" t="t"/>
            <a:pathLst>
              <a:path extrusionOk="0" h="185" w="599">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4" name="Google Shape;2274;p29"/>
          <p:cNvSpPr/>
          <p:nvPr/>
        </p:nvSpPr>
        <p:spPr>
          <a:xfrm>
            <a:off x="7624803" y="3341274"/>
            <a:ext cx="24265" cy="24303"/>
          </a:xfrm>
          <a:custGeom>
            <a:rect b="b" l="l" r="r" t="t"/>
            <a:pathLst>
              <a:path extrusionOk="0" h="644" w="643">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5" name="Google Shape;2275;p29"/>
          <p:cNvSpPr/>
          <p:nvPr/>
        </p:nvSpPr>
        <p:spPr>
          <a:xfrm>
            <a:off x="7466191" y="3358256"/>
            <a:ext cx="24265" cy="24416"/>
          </a:xfrm>
          <a:custGeom>
            <a:rect b="b" l="l" r="r" t="t"/>
            <a:pathLst>
              <a:path extrusionOk="0" h="647" w="643">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6" name="Google Shape;2276;p29"/>
          <p:cNvSpPr/>
          <p:nvPr/>
        </p:nvSpPr>
        <p:spPr>
          <a:xfrm>
            <a:off x="7629105" y="3128206"/>
            <a:ext cx="231255" cy="223180"/>
          </a:xfrm>
          <a:custGeom>
            <a:rect b="b" l="l" r="r" t="t"/>
            <a:pathLst>
              <a:path extrusionOk="0" h="5914" w="6128">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7" name="Google Shape;2277;p29"/>
          <p:cNvSpPr/>
          <p:nvPr/>
        </p:nvSpPr>
        <p:spPr>
          <a:xfrm>
            <a:off x="7424717" y="2857588"/>
            <a:ext cx="138987" cy="290088"/>
          </a:xfrm>
          <a:custGeom>
            <a:rect b="b" l="l" r="r" t="t"/>
            <a:pathLst>
              <a:path extrusionOk="0" h="7687" w="3683">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8" name="Google Shape;2278;p29"/>
          <p:cNvSpPr/>
          <p:nvPr/>
        </p:nvSpPr>
        <p:spPr>
          <a:xfrm>
            <a:off x="7465662" y="2702825"/>
            <a:ext cx="211707" cy="135968"/>
          </a:xfrm>
          <a:custGeom>
            <a:rect b="b" l="l" r="r" t="t"/>
            <a:pathLst>
              <a:path extrusionOk="0" h="3603" w="561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9" name="Google Shape;2279;p29"/>
          <p:cNvSpPr/>
          <p:nvPr/>
        </p:nvSpPr>
        <p:spPr>
          <a:xfrm>
            <a:off x="7584348" y="3587099"/>
            <a:ext cx="290050" cy="349147"/>
          </a:xfrm>
          <a:custGeom>
            <a:rect b="b" l="l" r="r" t="t"/>
            <a:pathLst>
              <a:path extrusionOk="0" h="9252" w="7686">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0" name="Google Shape;2280;p29"/>
          <p:cNvSpPr/>
          <p:nvPr/>
        </p:nvSpPr>
        <p:spPr>
          <a:xfrm>
            <a:off x="7480871" y="3490339"/>
            <a:ext cx="31133" cy="49927"/>
          </a:xfrm>
          <a:custGeom>
            <a:rect b="b" l="l" r="r" t="t"/>
            <a:pathLst>
              <a:path extrusionOk="0" h="1323" w="825">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1" name="Google Shape;2281;p29"/>
          <p:cNvSpPr/>
          <p:nvPr/>
        </p:nvSpPr>
        <p:spPr>
          <a:xfrm>
            <a:off x="7514156" y="3497056"/>
            <a:ext cx="33058" cy="47172"/>
          </a:xfrm>
          <a:custGeom>
            <a:rect b="b" l="l" r="r" t="t"/>
            <a:pathLst>
              <a:path extrusionOk="0" h="1250" w="876">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2" name="Google Shape;2282;p29"/>
          <p:cNvSpPr/>
          <p:nvPr/>
        </p:nvSpPr>
        <p:spPr>
          <a:xfrm>
            <a:off x="7282407" y="3269534"/>
            <a:ext cx="85966" cy="12868"/>
          </a:xfrm>
          <a:custGeom>
            <a:rect b="b" l="l" r="r" t="t"/>
            <a:pathLst>
              <a:path extrusionOk="0" h="341" w="2278">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3" name="Google Shape;2283;p29"/>
          <p:cNvSpPr/>
          <p:nvPr/>
        </p:nvSpPr>
        <p:spPr>
          <a:xfrm>
            <a:off x="7388752" y="3297460"/>
            <a:ext cx="31360" cy="24831"/>
          </a:xfrm>
          <a:custGeom>
            <a:rect b="b" l="l" r="r" t="t"/>
            <a:pathLst>
              <a:path extrusionOk="0" h="658" w="831">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4" name="Google Shape;2284;p29"/>
          <p:cNvSpPr/>
          <p:nvPr/>
        </p:nvSpPr>
        <p:spPr>
          <a:xfrm>
            <a:off x="7761301" y="3273987"/>
            <a:ext cx="42870" cy="38983"/>
          </a:xfrm>
          <a:custGeom>
            <a:rect b="b" l="l" r="r" t="t"/>
            <a:pathLst>
              <a:path extrusionOk="0" h="1033" w="1136">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5" name="Google Shape;2285;p29"/>
          <p:cNvSpPr/>
          <p:nvPr/>
        </p:nvSpPr>
        <p:spPr>
          <a:xfrm>
            <a:off x="7801568" y="3205757"/>
            <a:ext cx="9925" cy="43323"/>
          </a:xfrm>
          <a:custGeom>
            <a:rect b="b" l="l" r="r" t="t"/>
            <a:pathLst>
              <a:path extrusionOk="0" h="1148" w="263">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86" name="Google Shape;2286;p29"/>
          <p:cNvGrpSpPr/>
          <p:nvPr/>
        </p:nvGrpSpPr>
        <p:grpSpPr>
          <a:xfrm>
            <a:off x="6953213" y="1887823"/>
            <a:ext cx="1236591" cy="796212"/>
            <a:chOff x="6953213" y="1887823"/>
            <a:chExt cx="1236591" cy="796212"/>
          </a:xfrm>
        </p:grpSpPr>
        <p:sp>
          <p:nvSpPr>
            <p:cNvPr id="2287" name="Google Shape;2287;p29"/>
            <p:cNvSpPr/>
            <p:nvPr/>
          </p:nvSpPr>
          <p:spPr>
            <a:xfrm flipH="1" rot="-564540">
              <a:off x="6995844" y="1977788"/>
              <a:ext cx="1151330" cy="616283"/>
            </a:xfrm>
            <a:custGeom>
              <a:rect b="b" l="l" r="r" t="t"/>
              <a:pathLst>
                <a:path extrusionOk="0" h="15681" w="29295">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8" name="Google Shape;2288;p29"/>
            <p:cNvSpPr txBox="1"/>
            <p:nvPr/>
          </p:nvSpPr>
          <p:spPr>
            <a:xfrm rot="-284321">
              <a:off x="6981718" y="1953892"/>
              <a:ext cx="1143910" cy="67309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7C3E"/>
                  </a:solidFill>
                  <a:latin typeface="Denk One"/>
                  <a:ea typeface="Denk One"/>
                  <a:cs typeface="Denk One"/>
                  <a:sym typeface="Denk One"/>
                </a:rPr>
                <a:t>I like CMS and Algorithms</a:t>
              </a:r>
              <a:endParaRPr b="0" i="0" sz="1100" u="none" cap="none" strike="noStrike">
                <a:solidFill>
                  <a:srgbClr val="FF7C3E"/>
                </a:solidFill>
                <a:latin typeface="Denk One"/>
                <a:ea typeface="Denk One"/>
                <a:cs typeface="Denk One"/>
                <a:sym typeface="Denk One"/>
              </a:endParaRPr>
            </a:p>
          </p:txBody>
        </p:sp>
      </p:grpSp>
      <p:sp>
        <p:nvSpPr>
          <p:cNvPr id="2289" name="Google Shape;2289;p29"/>
          <p:cNvSpPr txBox="1"/>
          <p:nvPr>
            <p:ph type="ctrTitle"/>
          </p:nvPr>
        </p:nvSpPr>
        <p:spPr>
          <a:xfrm>
            <a:off x="956299" y="930075"/>
            <a:ext cx="3815725" cy="591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b="1" lang="en-US"/>
              <a:t>What is Django used for?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5DDDA">
            <a:alpha val="71764"/>
          </a:srgbClr>
        </a:solidFill>
      </p:bgPr>
    </p:bg>
    <p:spTree>
      <p:nvGrpSpPr>
        <p:cNvPr id="301" name="Shape 301"/>
        <p:cNvGrpSpPr/>
        <p:nvPr/>
      </p:nvGrpSpPr>
      <p:grpSpPr>
        <a:xfrm>
          <a:off x="0" y="0"/>
          <a:ext cx="0" cy="0"/>
          <a:chOff x="0" y="0"/>
          <a:chExt cx="0" cy="0"/>
        </a:xfrm>
      </p:grpSpPr>
      <p:grpSp>
        <p:nvGrpSpPr>
          <p:cNvPr id="302" name="Google Shape;302;p3"/>
          <p:cNvGrpSpPr/>
          <p:nvPr/>
        </p:nvGrpSpPr>
        <p:grpSpPr>
          <a:xfrm>
            <a:off x="5795689" y="406139"/>
            <a:ext cx="2963700" cy="4381551"/>
            <a:chOff x="6128789" y="804382"/>
            <a:chExt cx="2694273" cy="3983228"/>
          </a:xfrm>
        </p:grpSpPr>
        <p:sp>
          <p:nvSpPr>
            <p:cNvPr id="303" name="Google Shape;303;p3"/>
            <p:cNvSpPr/>
            <p:nvPr/>
          </p:nvSpPr>
          <p:spPr>
            <a:xfrm>
              <a:off x="6128789" y="804382"/>
              <a:ext cx="2694273" cy="3983228"/>
            </a:xfrm>
            <a:custGeom>
              <a:rect b="b" l="l" r="r" t="t"/>
              <a:pathLst>
                <a:path extrusionOk="0" h="59083" w="39964">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3"/>
            <p:cNvSpPr/>
            <p:nvPr/>
          </p:nvSpPr>
          <p:spPr>
            <a:xfrm>
              <a:off x="6184746" y="833574"/>
              <a:ext cx="2611417" cy="3898821"/>
            </a:xfrm>
            <a:custGeom>
              <a:rect b="b" l="l" r="r" t="t"/>
              <a:pathLst>
                <a:path extrusionOk="0" h="57831" w="38735">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5" name="Google Shape;305;p3"/>
          <p:cNvSpPr/>
          <p:nvPr/>
        </p:nvSpPr>
        <p:spPr>
          <a:xfrm flipH="1">
            <a:off x="4735345" y="4663800"/>
            <a:ext cx="3481330" cy="175301"/>
          </a:xfrm>
          <a:custGeom>
            <a:rect b="b" l="l" r="r" t="t"/>
            <a:pathLst>
              <a:path extrusionOk="0" h="4404" w="106536">
                <a:moveTo>
                  <a:pt x="45572" y="0"/>
                </a:moveTo>
                <a:cubicBezTo>
                  <a:pt x="19799" y="157"/>
                  <a:pt x="0" y="1078"/>
                  <a:pt x="0" y="2192"/>
                </a:cubicBezTo>
                <a:cubicBezTo>
                  <a:pt x="0" y="3413"/>
                  <a:pt x="23847" y="4404"/>
                  <a:pt x="53266" y="4404"/>
                </a:cubicBezTo>
                <a:cubicBezTo>
                  <a:pt x="82688" y="4404"/>
                  <a:pt x="106536" y="3413"/>
                  <a:pt x="106536" y="2192"/>
                </a:cubicBezTo>
                <a:cubicBezTo>
                  <a:pt x="106536" y="1771"/>
                  <a:pt x="103736" y="1382"/>
                  <a:pt x="98871" y="1048"/>
                </a:cubicBezTo>
                <a:cubicBezTo>
                  <a:pt x="98441" y="2116"/>
                  <a:pt x="97394" y="2874"/>
                  <a:pt x="96175" y="2874"/>
                </a:cubicBezTo>
                <a:lnTo>
                  <a:pt x="48480" y="2874"/>
                </a:lnTo>
                <a:cubicBezTo>
                  <a:pt x="46889" y="2874"/>
                  <a:pt x="45589" y="1584"/>
                  <a:pt x="45572"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6" name="Google Shape;306;p3"/>
          <p:cNvGrpSpPr/>
          <p:nvPr/>
        </p:nvGrpSpPr>
        <p:grpSpPr>
          <a:xfrm>
            <a:off x="4959642" y="1345102"/>
            <a:ext cx="2130085" cy="3433068"/>
            <a:chOff x="4633351" y="1345102"/>
            <a:chExt cx="2130085" cy="3433068"/>
          </a:xfrm>
        </p:grpSpPr>
        <p:sp>
          <p:nvSpPr>
            <p:cNvPr id="307" name="Google Shape;307;p3"/>
            <p:cNvSpPr/>
            <p:nvPr/>
          </p:nvSpPr>
          <p:spPr>
            <a:xfrm>
              <a:off x="4633351" y="1608896"/>
              <a:ext cx="2130085" cy="3169274"/>
            </a:xfrm>
            <a:custGeom>
              <a:rect b="b" l="l" r="r" t="t"/>
              <a:pathLst>
                <a:path extrusionOk="0" h="79620" w="53513">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3"/>
            <p:cNvSpPr/>
            <p:nvPr/>
          </p:nvSpPr>
          <p:spPr>
            <a:xfrm>
              <a:off x="4740707" y="1768557"/>
              <a:ext cx="1915257" cy="2900113"/>
            </a:xfrm>
            <a:custGeom>
              <a:rect b="b" l="l" r="r" t="t"/>
              <a:pathLst>
                <a:path extrusionOk="0" h="72858" w="48116">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rgbClr val="93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3"/>
            <p:cNvSpPr/>
            <p:nvPr/>
          </p:nvSpPr>
          <p:spPr>
            <a:xfrm>
              <a:off x="4799421" y="1783484"/>
              <a:ext cx="1797833" cy="2820065"/>
            </a:xfrm>
            <a:custGeom>
              <a:rect b="b" l="l" r="r" t="t"/>
              <a:pathLst>
                <a:path extrusionOk="0" h="70847" w="45166">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3"/>
            <p:cNvSpPr/>
            <p:nvPr/>
          </p:nvSpPr>
          <p:spPr>
            <a:xfrm>
              <a:off x="5025120" y="2109575"/>
              <a:ext cx="958783" cy="17833"/>
            </a:xfrm>
            <a:custGeom>
              <a:rect b="b" l="l" r="r" t="t"/>
              <a:pathLst>
                <a:path extrusionOk="0" h="448" w="24087">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3"/>
            <p:cNvSpPr/>
            <p:nvPr/>
          </p:nvSpPr>
          <p:spPr>
            <a:xfrm>
              <a:off x="6087975" y="2036173"/>
              <a:ext cx="303314" cy="296109"/>
            </a:xfrm>
            <a:custGeom>
              <a:rect b="b" l="l" r="r" t="t"/>
              <a:pathLst>
                <a:path extrusionOk="0" h="7439" w="762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3"/>
            <p:cNvSpPr/>
            <p:nvPr/>
          </p:nvSpPr>
          <p:spPr>
            <a:xfrm>
              <a:off x="5025120" y="2591906"/>
              <a:ext cx="958783" cy="17872"/>
            </a:xfrm>
            <a:custGeom>
              <a:rect b="b" l="l" r="r" t="t"/>
              <a:pathLst>
                <a:path extrusionOk="0" h="449" w="24087">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3"/>
            <p:cNvSpPr/>
            <p:nvPr/>
          </p:nvSpPr>
          <p:spPr>
            <a:xfrm>
              <a:off x="6087975" y="2518703"/>
              <a:ext cx="303314" cy="296109"/>
            </a:xfrm>
            <a:custGeom>
              <a:rect b="b" l="l" r="r" t="t"/>
              <a:pathLst>
                <a:path extrusionOk="0" h="7439" w="762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3"/>
            <p:cNvSpPr/>
            <p:nvPr/>
          </p:nvSpPr>
          <p:spPr>
            <a:xfrm>
              <a:off x="5025120" y="3079437"/>
              <a:ext cx="958783" cy="17833"/>
            </a:xfrm>
            <a:custGeom>
              <a:rect b="b" l="l" r="r" t="t"/>
              <a:pathLst>
                <a:path extrusionOk="0" h="448" w="24087">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3"/>
            <p:cNvSpPr/>
            <p:nvPr/>
          </p:nvSpPr>
          <p:spPr>
            <a:xfrm>
              <a:off x="6087975" y="3006074"/>
              <a:ext cx="303314" cy="296109"/>
            </a:xfrm>
            <a:custGeom>
              <a:rect b="b" l="l" r="r" t="t"/>
              <a:pathLst>
                <a:path extrusionOk="0" h="7439" w="762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3"/>
            <p:cNvSpPr/>
            <p:nvPr/>
          </p:nvSpPr>
          <p:spPr>
            <a:xfrm>
              <a:off x="5021420" y="4094835"/>
              <a:ext cx="958783" cy="17793"/>
            </a:xfrm>
            <a:custGeom>
              <a:rect b="b" l="l" r="r" t="t"/>
              <a:pathLst>
                <a:path extrusionOk="0" h="447" w="24087">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3"/>
            <p:cNvSpPr/>
            <p:nvPr/>
          </p:nvSpPr>
          <p:spPr>
            <a:xfrm>
              <a:off x="5025120" y="2218125"/>
              <a:ext cx="958783" cy="17833"/>
            </a:xfrm>
            <a:custGeom>
              <a:rect b="b" l="l" r="r" t="t"/>
              <a:pathLst>
                <a:path extrusionOk="0" h="448" w="24087">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3"/>
            <p:cNvSpPr/>
            <p:nvPr/>
          </p:nvSpPr>
          <p:spPr>
            <a:xfrm>
              <a:off x="5025120" y="2700656"/>
              <a:ext cx="958783" cy="17673"/>
            </a:xfrm>
            <a:custGeom>
              <a:rect b="b" l="l" r="r" t="t"/>
              <a:pathLst>
                <a:path extrusionOk="0" h="444" w="24087">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3"/>
            <p:cNvSpPr/>
            <p:nvPr/>
          </p:nvSpPr>
          <p:spPr>
            <a:xfrm>
              <a:off x="5025120" y="3187987"/>
              <a:ext cx="958783" cy="17872"/>
            </a:xfrm>
            <a:custGeom>
              <a:rect b="b" l="l" r="r" t="t"/>
              <a:pathLst>
                <a:path extrusionOk="0" h="449" w="24087">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3"/>
            <p:cNvSpPr/>
            <p:nvPr/>
          </p:nvSpPr>
          <p:spPr>
            <a:xfrm>
              <a:off x="5021420" y="4203505"/>
              <a:ext cx="958783" cy="17713"/>
            </a:xfrm>
            <a:custGeom>
              <a:rect b="b" l="l" r="r" t="t"/>
              <a:pathLst>
                <a:path extrusionOk="0" h="445" w="24087">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3"/>
            <p:cNvSpPr/>
            <p:nvPr/>
          </p:nvSpPr>
          <p:spPr>
            <a:xfrm>
              <a:off x="6084275" y="4021592"/>
              <a:ext cx="303314" cy="296109"/>
            </a:xfrm>
            <a:custGeom>
              <a:rect b="b" l="l" r="r" t="t"/>
              <a:pathLst>
                <a:path extrusionOk="0" h="7439" w="762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3"/>
            <p:cNvSpPr/>
            <p:nvPr/>
          </p:nvSpPr>
          <p:spPr>
            <a:xfrm>
              <a:off x="6103659" y="2002457"/>
              <a:ext cx="304747" cy="273182"/>
            </a:xfrm>
            <a:custGeom>
              <a:rect b="b" l="l" r="r" t="t"/>
              <a:pathLst>
                <a:path extrusionOk="0" h="6863" w="7656">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3"/>
            <p:cNvSpPr/>
            <p:nvPr/>
          </p:nvSpPr>
          <p:spPr>
            <a:xfrm>
              <a:off x="5282465" y="1608896"/>
              <a:ext cx="831885" cy="159698"/>
            </a:xfrm>
            <a:custGeom>
              <a:rect b="b" l="l" r="r" t="t"/>
              <a:pathLst>
                <a:path extrusionOk="0" h="4012" w="20899">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rgbClr val="291E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3"/>
            <p:cNvSpPr/>
            <p:nvPr/>
          </p:nvSpPr>
          <p:spPr>
            <a:xfrm>
              <a:off x="5282465" y="1768557"/>
              <a:ext cx="831885" cy="14967"/>
            </a:xfrm>
            <a:custGeom>
              <a:rect b="b" l="l" r="r" t="t"/>
              <a:pathLst>
                <a:path extrusionOk="0" h="376" w="20899">
                  <a:moveTo>
                    <a:pt x="0" y="0"/>
                  </a:moveTo>
                  <a:lnTo>
                    <a:pt x="0" y="317"/>
                  </a:lnTo>
                  <a:lnTo>
                    <a:pt x="0" y="376"/>
                  </a:lnTo>
                  <a:lnTo>
                    <a:pt x="20899" y="376"/>
                  </a:lnTo>
                  <a:lnTo>
                    <a:pt x="20899" y="317"/>
                  </a:lnTo>
                  <a:lnTo>
                    <a:pt x="20899" y="0"/>
                  </a:lnTo>
                  <a:close/>
                </a:path>
              </a:pathLst>
            </a:custGeom>
            <a:solidFill>
              <a:srgbClr val="4E51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3"/>
            <p:cNvSpPr/>
            <p:nvPr/>
          </p:nvSpPr>
          <p:spPr>
            <a:xfrm>
              <a:off x="5282465" y="1783484"/>
              <a:ext cx="831885" cy="104409"/>
            </a:xfrm>
            <a:custGeom>
              <a:rect b="b" l="l" r="r" t="t"/>
              <a:pathLst>
                <a:path extrusionOk="0" h="2623" w="20899">
                  <a:moveTo>
                    <a:pt x="0" y="1"/>
                  </a:moveTo>
                  <a:cubicBezTo>
                    <a:pt x="31" y="1448"/>
                    <a:pt x="1253" y="2622"/>
                    <a:pt x="2742" y="2622"/>
                  </a:cubicBezTo>
                  <a:lnTo>
                    <a:pt x="18154" y="2622"/>
                  </a:lnTo>
                  <a:cubicBezTo>
                    <a:pt x="19642" y="2622"/>
                    <a:pt x="20865" y="1448"/>
                    <a:pt x="20899" y="1"/>
                  </a:cubicBezTo>
                  <a:close/>
                </a:path>
              </a:pathLst>
            </a:custGeom>
            <a:solidFill>
              <a:srgbClr val="827F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3"/>
            <p:cNvSpPr/>
            <p:nvPr/>
          </p:nvSpPr>
          <p:spPr>
            <a:xfrm>
              <a:off x="5282465" y="1345102"/>
              <a:ext cx="831885" cy="515992"/>
            </a:xfrm>
            <a:custGeom>
              <a:rect b="b" l="l" r="r" t="t"/>
              <a:pathLst>
                <a:path extrusionOk="0" h="12963" w="20899">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rgbClr val="E8E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3"/>
            <p:cNvSpPr/>
            <p:nvPr/>
          </p:nvSpPr>
          <p:spPr>
            <a:xfrm>
              <a:off x="5336282" y="1680745"/>
              <a:ext cx="35227" cy="26709"/>
            </a:xfrm>
            <a:custGeom>
              <a:rect b="b" l="l" r="r" t="t"/>
              <a:pathLst>
                <a:path extrusionOk="0" h="671" w="885">
                  <a:moveTo>
                    <a:pt x="444" y="1"/>
                  </a:moveTo>
                  <a:cubicBezTo>
                    <a:pt x="3" y="1"/>
                    <a:pt x="0" y="670"/>
                    <a:pt x="444" y="670"/>
                  </a:cubicBezTo>
                  <a:cubicBezTo>
                    <a:pt x="884" y="670"/>
                    <a:pt x="884" y="1"/>
                    <a:pt x="4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3"/>
            <p:cNvSpPr/>
            <p:nvPr/>
          </p:nvSpPr>
          <p:spPr>
            <a:xfrm>
              <a:off x="5338471" y="1726363"/>
              <a:ext cx="126381" cy="98876"/>
            </a:xfrm>
            <a:custGeom>
              <a:rect b="b" l="l" r="r" t="t"/>
              <a:pathLst>
                <a:path extrusionOk="0" h="2484" w="3175">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3"/>
            <p:cNvSpPr/>
            <p:nvPr/>
          </p:nvSpPr>
          <p:spPr>
            <a:xfrm>
              <a:off x="5021420" y="3604223"/>
              <a:ext cx="958783" cy="17793"/>
            </a:xfrm>
            <a:custGeom>
              <a:rect b="b" l="l" r="r" t="t"/>
              <a:pathLst>
                <a:path extrusionOk="0" h="447" w="24087">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3"/>
            <p:cNvSpPr/>
            <p:nvPr/>
          </p:nvSpPr>
          <p:spPr>
            <a:xfrm>
              <a:off x="5021420" y="3712893"/>
              <a:ext cx="958783" cy="17713"/>
            </a:xfrm>
            <a:custGeom>
              <a:rect b="b" l="l" r="r" t="t"/>
              <a:pathLst>
                <a:path extrusionOk="0" h="445" w="24087">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3"/>
            <p:cNvSpPr/>
            <p:nvPr/>
          </p:nvSpPr>
          <p:spPr>
            <a:xfrm>
              <a:off x="6084275" y="3530980"/>
              <a:ext cx="303314" cy="296109"/>
            </a:xfrm>
            <a:custGeom>
              <a:rect b="b" l="l" r="r" t="t"/>
              <a:pathLst>
                <a:path extrusionOk="0" h="7439" w="762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2" name="Google Shape;332;p3"/>
          <p:cNvGrpSpPr/>
          <p:nvPr/>
        </p:nvGrpSpPr>
        <p:grpSpPr>
          <a:xfrm>
            <a:off x="4538210" y="3675500"/>
            <a:ext cx="990781" cy="1129042"/>
            <a:chOff x="2670950" y="1672175"/>
            <a:chExt cx="143500" cy="163525"/>
          </a:xfrm>
        </p:grpSpPr>
        <p:sp>
          <p:nvSpPr>
            <p:cNvPr id="333" name="Google Shape;333;p3"/>
            <p:cNvSpPr/>
            <p:nvPr/>
          </p:nvSpPr>
          <p:spPr>
            <a:xfrm>
              <a:off x="2678200" y="1681125"/>
              <a:ext cx="29550" cy="60025"/>
            </a:xfrm>
            <a:custGeom>
              <a:rect b="b" l="l" r="r" t="t"/>
              <a:pathLst>
                <a:path extrusionOk="0" h="2401" w="1182">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3"/>
            <p:cNvSpPr/>
            <p:nvPr/>
          </p:nvSpPr>
          <p:spPr>
            <a:xfrm>
              <a:off x="2683750" y="1672175"/>
              <a:ext cx="13250" cy="11575"/>
            </a:xfrm>
            <a:custGeom>
              <a:rect b="b" l="l" r="r" t="t"/>
              <a:pathLst>
                <a:path extrusionOk="0" h="463" w="53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3"/>
            <p:cNvSpPr/>
            <p:nvPr/>
          </p:nvSpPr>
          <p:spPr>
            <a:xfrm>
              <a:off x="2699850" y="1685175"/>
              <a:ext cx="13275" cy="11575"/>
            </a:xfrm>
            <a:custGeom>
              <a:rect b="b" l="l" r="r" t="t"/>
              <a:pathLst>
                <a:path extrusionOk="0" h="463" w="531">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3"/>
            <p:cNvSpPr/>
            <p:nvPr/>
          </p:nvSpPr>
          <p:spPr>
            <a:xfrm>
              <a:off x="2699350" y="1703950"/>
              <a:ext cx="12150" cy="10625"/>
            </a:xfrm>
            <a:custGeom>
              <a:rect b="b" l="l" r="r" t="t"/>
              <a:pathLst>
                <a:path extrusionOk="0" h="425" w="486">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3"/>
            <p:cNvSpPr/>
            <p:nvPr/>
          </p:nvSpPr>
          <p:spPr>
            <a:xfrm>
              <a:off x="2674950" y="1713325"/>
              <a:ext cx="12125" cy="10600"/>
            </a:xfrm>
            <a:custGeom>
              <a:rect b="b" l="l" r="r" t="t"/>
              <a:pathLst>
                <a:path extrusionOk="0" h="424" w="485">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3"/>
            <p:cNvSpPr/>
            <p:nvPr/>
          </p:nvSpPr>
          <p:spPr>
            <a:xfrm>
              <a:off x="2682800" y="1730200"/>
              <a:ext cx="8300" cy="7325"/>
            </a:xfrm>
            <a:custGeom>
              <a:rect b="b" l="l" r="r" t="t"/>
              <a:pathLst>
                <a:path extrusionOk="0" h="293" w="332">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3"/>
            <p:cNvSpPr/>
            <p:nvPr/>
          </p:nvSpPr>
          <p:spPr>
            <a:xfrm>
              <a:off x="2699700" y="1721675"/>
              <a:ext cx="8300" cy="7325"/>
            </a:xfrm>
            <a:custGeom>
              <a:rect b="b" l="l" r="r" t="t"/>
              <a:pathLst>
                <a:path extrusionOk="0" h="293" w="332">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3"/>
            <p:cNvSpPr/>
            <p:nvPr/>
          </p:nvSpPr>
          <p:spPr>
            <a:xfrm>
              <a:off x="2670950" y="1691275"/>
              <a:ext cx="13250" cy="11550"/>
            </a:xfrm>
            <a:custGeom>
              <a:rect b="b" l="l" r="r" t="t"/>
              <a:pathLst>
                <a:path extrusionOk="0" h="462" w="53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3"/>
            <p:cNvSpPr/>
            <p:nvPr/>
          </p:nvSpPr>
          <p:spPr>
            <a:xfrm>
              <a:off x="2703350" y="1723000"/>
              <a:ext cx="4050" cy="3500"/>
            </a:xfrm>
            <a:custGeom>
              <a:rect b="b" l="l" r="r" t="t"/>
              <a:pathLst>
                <a:path extrusionOk="0" h="140" w="162">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3"/>
            <p:cNvSpPr/>
            <p:nvPr/>
          </p:nvSpPr>
          <p:spPr>
            <a:xfrm>
              <a:off x="2684075" y="1731150"/>
              <a:ext cx="2850" cy="2475"/>
            </a:xfrm>
            <a:custGeom>
              <a:rect b="b" l="l" r="r" t="t"/>
              <a:pathLst>
                <a:path extrusionOk="0" h="99" w="114">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3"/>
            <p:cNvSpPr/>
            <p:nvPr/>
          </p:nvSpPr>
          <p:spPr>
            <a:xfrm>
              <a:off x="2676575" y="1714825"/>
              <a:ext cx="4550" cy="4025"/>
            </a:xfrm>
            <a:custGeom>
              <a:rect b="b" l="l" r="r" t="t"/>
              <a:pathLst>
                <a:path extrusionOk="0" h="161" w="182">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3"/>
            <p:cNvSpPr/>
            <p:nvPr/>
          </p:nvSpPr>
          <p:spPr>
            <a:xfrm>
              <a:off x="2672725" y="1692550"/>
              <a:ext cx="5400" cy="4700"/>
            </a:xfrm>
            <a:custGeom>
              <a:rect b="b" l="l" r="r" t="t"/>
              <a:pathLst>
                <a:path extrusionOk="0" h="188" w="216">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3"/>
            <p:cNvSpPr/>
            <p:nvPr/>
          </p:nvSpPr>
          <p:spPr>
            <a:xfrm>
              <a:off x="2707900" y="1687925"/>
              <a:ext cx="3950" cy="3500"/>
            </a:xfrm>
            <a:custGeom>
              <a:rect b="b" l="l" r="r" t="t"/>
              <a:pathLst>
                <a:path extrusionOk="0" h="140" w="158">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3"/>
            <p:cNvSpPr/>
            <p:nvPr/>
          </p:nvSpPr>
          <p:spPr>
            <a:xfrm>
              <a:off x="2705750" y="1706025"/>
              <a:ext cx="4200" cy="3675"/>
            </a:xfrm>
            <a:custGeom>
              <a:rect b="b" l="l" r="r" t="t"/>
              <a:pathLst>
                <a:path extrusionOk="0" h="147" w="168">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3"/>
            <p:cNvSpPr/>
            <p:nvPr/>
          </p:nvSpPr>
          <p:spPr>
            <a:xfrm>
              <a:off x="2688875" y="1727850"/>
              <a:ext cx="67675" cy="91750"/>
            </a:xfrm>
            <a:custGeom>
              <a:rect b="b" l="l" r="r" t="t"/>
              <a:pathLst>
                <a:path extrusionOk="0" h="3670" w="2707">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3"/>
            <p:cNvSpPr/>
            <p:nvPr/>
          </p:nvSpPr>
          <p:spPr>
            <a:xfrm>
              <a:off x="2694825" y="1730625"/>
              <a:ext cx="42450" cy="81175"/>
            </a:xfrm>
            <a:custGeom>
              <a:rect b="b" l="l" r="r" t="t"/>
              <a:pathLst>
                <a:path extrusionOk="0" h="3247" w="1698">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3"/>
            <p:cNvSpPr/>
            <p:nvPr/>
          </p:nvSpPr>
          <p:spPr>
            <a:xfrm>
              <a:off x="2778050" y="1758925"/>
              <a:ext cx="12900" cy="76025"/>
            </a:xfrm>
            <a:custGeom>
              <a:rect b="b" l="l" r="r" t="t"/>
              <a:pathLst>
                <a:path extrusionOk="0" h="3041" w="516">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3"/>
            <p:cNvSpPr/>
            <p:nvPr/>
          </p:nvSpPr>
          <p:spPr>
            <a:xfrm>
              <a:off x="2749600" y="1767775"/>
              <a:ext cx="31875" cy="67150"/>
            </a:xfrm>
            <a:custGeom>
              <a:rect b="b" l="l" r="r" t="t"/>
              <a:pathLst>
                <a:path extrusionOk="0" h="2686" w="1275">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3"/>
            <p:cNvSpPr/>
            <p:nvPr/>
          </p:nvSpPr>
          <p:spPr>
            <a:xfrm>
              <a:off x="2723775" y="1814525"/>
              <a:ext cx="57700" cy="21175"/>
            </a:xfrm>
            <a:custGeom>
              <a:rect b="b" l="l" r="r" t="t"/>
              <a:pathLst>
                <a:path extrusionOk="0" h="847" w="2308">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3"/>
            <p:cNvSpPr/>
            <p:nvPr/>
          </p:nvSpPr>
          <p:spPr>
            <a:xfrm>
              <a:off x="2726825" y="1816825"/>
              <a:ext cx="51250" cy="16325"/>
            </a:xfrm>
            <a:custGeom>
              <a:rect b="b" l="l" r="r" t="t"/>
              <a:pathLst>
                <a:path extrusionOk="0" h="653" w="205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3"/>
            <p:cNvSpPr/>
            <p:nvPr/>
          </p:nvSpPr>
          <p:spPr>
            <a:xfrm>
              <a:off x="2728625" y="1732525"/>
              <a:ext cx="44150" cy="39025"/>
            </a:xfrm>
            <a:custGeom>
              <a:rect b="b" l="l" r="r" t="t"/>
              <a:pathLst>
                <a:path extrusionOk="0" h="1561" w="1766">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3"/>
            <p:cNvSpPr/>
            <p:nvPr/>
          </p:nvSpPr>
          <p:spPr>
            <a:xfrm>
              <a:off x="2740900" y="1737300"/>
              <a:ext cx="17775" cy="8125"/>
            </a:xfrm>
            <a:custGeom>
              <a:rect b="b" l="l" r="r" t="t"/>
              <a:pathLst>
                <a:path extrusionOk="0" h="325" w="711">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3"/>
            <p:cNvSpPr/>
            <p:nvPr/>
          </p:nvSpPr>
          <p:spPr>
            <a:xfrm>
              <a:off x="2733225" y="1751125"/>
              <a:ext cx="12575" cy="5475"/>
            </a:xfrm>
            <a:custGeom>
              <a:rect b="b" l="l" r="r" t="t"/>
              <a:pathLst>
                <a:path extrusionOk="0" h="219" w="503">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3"/>
            <p:cNvSpPr/>
            <p:nvPr/>
          </p:nvSpPr>
          <p:spPr>
            <a:xfrm>
              <a:off x="2749800" y="1758275"/>
              <a:ext cx="12475" cy="5825"/>
            </a:xfrm>
            <a:custGeom>
              <a:rect b="b" l="l" r="r" t="t"/>
              <a:pathLst>
                <a:path extrusionOk="0" h="233" w="499">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3"/>
            <p:cNvSpPr/>
            <p:nvPr/>
          </p:nvSpPr>
          <p:spPr>
            <a:xfrm>
              <a:off x="2760200" y="1745350"/>
              <a:ext cx="10600" cy="5625"/>
            </a:xfrm>
            <a:custGeom>
              <a:rect b="b" l="l" r="r" t="t"/>
              <a:pathLst>
                <a:path extrusionOk="0" h="225" w="424">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3"/>
            <p:cNvSpPr/>
            <p:nvPr/>
          </p:nvSpPr>
          <p:spPr>
            <a:xfrm>
              <a:off x="2780525" y="1743475"/>
              <a:ext cx="24400" cy="19850"/>
            </a:xfrm>
            <a:custGeom>
              <a:rect b="b" l="l" r="r" t="t"/>
              <a:pathLst>
                <a:path extrusionOk="0" h="794" w="976">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3"/>
            <p:cNvSpPr/>
            <p:nvPr/>
          </p:nvSpPr>
          <p:spPr>
            <a:xfrm>
              <a:off x="2789550" y="1745800"/>
              <a:ext cx="9075" cy="4825"/>
            </a:xfrm>
            <a:custGeom>
              <a:rect b="b" l="l" r="r" t="t"/>
              <a:pathLst>
                <a:path extrusionOk="0" h="193" w="363">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3"/>
            <p:cNvSpPr/>
            <p:nvPr/>
          </p:nvSpPr>
          <p:spPr>
            <a:xfrm>
              <a:off x="2784425" y="1750225"/>
              <a:ext cx="5500" cy="4350"/>
            </a:xfrm>
            <a:custGeom>
              <a:rect b="b" l="l" r="r" t="t"/>
              <a:pathLst>
                <a:path extrusionOk="0" h="174" w="22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3"/>
            <p:cNvSpPr/>
            <p:nvPr/>
          </p:nvSpPr>
          <p:spPr>
            <a:xfrm>
              <a:off x="2790325" y="1758050"/>
              <a:ext cx="6675" cy="1450"/>
            </a:xfrm>
            <a:custGeom>
              <a:rect b="b" l="l" r="r" t="t"/>
              <a:pathLst>
                <a:path extrusionOk="0" h="58" w="267">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3"/>
            <p:cNvSpPr/>
            <p:nvPr/>
          </p:nvSpPr>
          <p:spPr>
            <a:xfrm>
              <a:off x="2720025" y="1736525"/>
              <a:ext cx="59575" cy="97825"/>
            </a:xfrm>
            <a:custGeom>
              <a:rect b="b" l="l" r="r" t="t"/>
              <a:pathLst>
                <a:path extrusionOk="0" h="3913" w="2383">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3"/>
            <p:cNvSpPr/>
            <p:nvPr/>
          </p:nvSpPr>
          <p:spPr>
            <a:xfrm>
              <a:off x="2705400" y="1729625"/>
              <a:ext cx="27450" cy="20325"/>
            </a:xfrm>
            <a:custGeom>
              <a:rect b="b" l="l" r="r" t="t"/>
              <a:pathLst>
                <a:path extrusionOk="0" h="813" w="1098">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3"/>
            <p:cNvSpPr/>
            <p:nvPr/>
          </p:nvSpPr>
          <p:spPr>
            <a:xfrm>
              <a:off x="2711550" y="1732375"/>
              <a:ext cx="10275" cy="5275"/>
            </a:xfrm>
            <a:custGeom>
              <a:rect b="b" l="l" r="r" t="t"/>
              <a:pathLst>
                <a:path extrusionOk="0" h="211" w="411">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3"/>
            <p:cNvSpPr/>
            <p:nvPr/>
          </p:nvSpPr>
          <p:spPr>
            <a:xfrm>
              <a:off x="2709850" y="1742200"/>
              <a:ext cx="7450" cy="1850"/>
            </a:xfrm>
            <a:custGeom>
              <a:rect b="b" l="l" r="r" t="t"/>
              <a:pathLst>
                <a:path extrusionOk="0" h="74" w="298">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3"/>
            <p:cNvSpPr/>
            <p:nvPr/>
          </p:nvSpPr>
          <p:spPr>
            <a:xfrm>
              <a:off x="2720600" y="1740500"/>
              <a:ext cx="6000" cy="4950"/>
            </a:xfrm>
            <a:custGeom>
              <a:rect b="b" l="l" r="r" t="t"/>
              <a:pathLst>
                <a:path extrusionOk="0" h="198" w="24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3"/>
            <p:cNvSpPr/>
            <p:nvPr/>
          </p:nvSpPr>
          <p:spPr>
            <a:xfrm>
              <a:off x="2723750" y="1732675"/>
              <a:ext cx="5000" cy="4500"/>
            </a:xfrm>
            <a:custGeom>
              <a:rect b="b" l="l" r="r" t="t"/>
              <a:pathLst>
                <a:path extrusionOk="0" h="180" w="20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3"/>
            <p:cNvSpPr/>
            <p:nvPr/>
          </p:nvSpPr>
          <p:spPr>
            <a:xfrm>
              <a:off x="2780525" y="1790900"/>
              <a:ext cx="33925" cy="44800"/>
            </a:xfrm>
            <a:custGeom>
              <a:rect b="b" l="l" r="r" t="t"/>
              <a:pathLst>
                <a:path extrusionOk="0" h="1792" w="1357">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3"/>
            <p:cNvSpPr/>
            <p:nvPr/>
          </p:nvSpPr>
          <p:spPr>
            <a:xfrm>
              <a:off x="2783400" y="1792325"/>
              <a:ext cx="24600" cy="40750"/>
            </a:xfrm>
            <a:custGeom>
              <a:rect b="b" l="l" r="r" t="t"/>
              <a:pathLst>
                <a:path extrusionOk="0" h="1630" w="984">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0" name="Google Shape;370;p3"/>
          <p:cNvGrpSpPr/>
          <p:nvPr/>
        </p:nvGrpSpPr>
        <p:grpSpPr>
          <a:xfrm>
            <a:off x="6644497" y="1585490"/>
            <a:ext cx="1952276" cy="3211617"/>
            <a:chOff x="6644497" y="1585490"/>
            <a:chExt cx="1952276" cy="3211617"/>
          </a:xfrm>
        </p:grpSpPr>
        <p:sp>
          <p:nvSpPr>
            <p:cNvPr id="371" name="Google Shape;371;p3"/>
            <p:cNvSpPr/>
            <p:nvPr/>
          </p:nvSpPr>
          <p:spPr>
            <a:xfrm flipH="1">
              <a:off x="7681797" y="2696870"/>
              <a:ext cx="35267" cy="26669"/>
            </a:xfrm>
            <a:custGeom>
              <a:rect b="b" l="l" r="r" t="t"/>
              <a:pathLst>
                <a:path extrusionOk="0" h="670" w="886">
                  <a:moveTo>
                    <a:pt x="445" y="1"/>
                  </a:moveTo>
                  <a:cubicBezTo>
                    <a:pt x="1" y="1"/>
                    <a:pt x="1" y="670"/>
                    <a:pt x="445" y="670"/>
                  </a:cubicBezTo>
                  <a:cubicBezTo>
                    <a:pt x="886" y="670"/>
                    <a:pt x="886" y="1"/>
                    <a:pt x="445" y="1"/>
                  </a:cubicBezTo>
                  <a:close/>
                </a:path>
              </a:pathLst>
            </a:custGeom>
            <a:solidFill>
              <a:srgbClr val="F4DC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3"/>
            <p:cNvSpPr/>
            <p:nvPr/>
          </p:nvSpPr>
          <p:spPr>
            <a:xfrm flipH="1">
              <a:off x="7981308" y="1585490"/>
              <a:ext cx="615465" cy="557310"/>
            </a:xfrm>
            <a:custGeom>
              <a:rect b="b" l="l" r="r" t="t"/>
              <a:pathLst>
                <a:path extrusionOk="0" h="14001" w="15462">
                  <a:moveTo>
                    <a:pt x="7408" y="1"/>
                  </a:moveTo>
                  <a:cubicBezTo>
                    <a:pt x="6329" y="1"/>
                    <a:pt x="5134" y="282"/>
                    <a:pt x="3985" y="1072"/>
                  </a:cubicBezTo>
                  <a:cubicBezTo>
                    <a:pt x="1" y="3817"/>
                    <a:pt x="510" y="7033"/>
                    <a:pt x="1005" y="7781"/>
                  </a:cubicBezTo>
                  <a:lnTo>
                    <a:pt x="5153" y="14000"/>
                  </a:lnTo>
                  <a:lnTo>
                    <a:pt x="15461" y="7818"/>
                  </a:lnTo>
                  <a:lnTo>
                    <a:pt x="11140" y="1332"/>
                  </a:lnTo>
                  <a:cubicBezTo>
                    <a:pt x="10769" y="826"/>
                    <a:pt x="9257" y="1"/>
                    <a:pt x="7408" y="1"/>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3"/>
            <p:cNvSpPr/>
            <p:nvPr/>
          </p:nvSpPr>
          <p:spPr>
            <a:xfrm flipH="1">
              <a:off x="6994112" y="3245714"/>
              <a:ext cx="55488" cy="89720"/>
            </a:xfrm>
            <a:custGeom>
              <a:rect b="b" l="l" r="r" t="t"/>
              <a:pathLst>
                <a:path extrusionOk="0" h="2254" w="1394">
                  <a:moveTo>
                    <a:pt x="273" y="0"/>
                  </a:moveTo>
                  <a:cubicBezTo>
                    <a:pt x="352" y="253"/>
                    <a:pt x="322" y="591"/>
                    <a:pt x="151" y="997"/>
                  </a:cubicBezTo>
                  <a:cubicBezTo>
                    <a:pt x="103" y="1110"/>
                    <a:pt x="52" y="1219"/>
                    <a:pt x="1" y="1322"/>
                  </a:cubicBezTo>
                  <a:lnTo>
                    <a:pt x="618" y="2253"/>
                  </a:lnTo>
                  <a:cubicBezTo>
                    <a:pt x="755" y="2048"/>
                    <a:pt x="881" y="1816"/>
                    <a:pt x="990" y="1553"/>
                  </a:cubicBezTo>
                  <a:cubicBezTo>
                    <a:pt x="1393" y="594"/>
                    <a:pt x="1007" y="25"/>
                    <a:pt x="273" y="0"/>
                  </a:cubicBezTo>
                  <a:close/>
                </a:path>
              </a:pathLst>
            </a:custGeom>
            <a:solidFill>
              <a:srgbClr val="FFE5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3"/>
            <p:cNvSpPr/>
            <p:nvPr/>
          </p:nvSpPr>
          <p:spPr>
            <a:xfrm flipH="1">
              <a:off x="7038694" y="3223542"/>
              <a:ext cx="39009" cy="55767"/>
            </a:xfrm>
            <a:custGeom>
              <a:rect b="b" l="l" r="r" t="t"/>
              <a:pathLst>
                <a:path extrusionOk="0" h="1401" w="980">
                  <a:moveTo>
                    <a:pt x="195" y="1"/>
                  </a:moveTo>
                  <a:cubicBezTo>
                    <a:pt x="201" y="213"/>
                    <a:pt x="150" y="462"/>
                    <a:pt x="31" y="746"/>
                  </a:cubicBezTo>
                  <a:cubicBezTo>
                    <a:pt x="21" y="769"/>
                    <a:pt x="10" y="793"/>
                    <a:pt x="0" y="817"/>
                  </a:cubicBezTo>
                  <a:lnTo>
                    <a:pt x="385" y="1401"/>
                  </a:lnTo>
                  <a:cubicBezTo>
                    <a:pt x="478" y="974"/>
                    <a:pt x="297" y="659"/>
                    <a:pt x="297" y="659"/>
                  </a:cubicBezTo>
                  <a:cubicBezTo>
                    <a:pt x="522" y="588"/>
                    <a:pt x="734" y="554"/>
                    <a:pt x="925" y="554"/>
                  </a:cubicBezTo>
                  <a:cubicBezTo>
                    <a:pt x="943" y="554"/>
                    <a:pt x="959" y="554"/>
                    <a:pt x="979" y="557"/>
                  </a:cubicBezTo>
                  <a:cubicBezTo>
                    <a:pt x="874" y="223"/>
                    <a:pt x="587" y="32"/>
                    <a:pt x="195" y="1"/>
                  </a:cubicBezTo>
                  <a:close/>
                </a:path>
              </a:pathLst>
            </a:custGeom>
            <a:solidFill>
              <a:srgbClr val="FFE5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3"/>
            <p:cNvSpPr/>
            <p:nvPr/>
          </p:nvSpPr>
          <p:spPr>
            <a:xfrm flipH="1">
              <a:off x="7035549" y="3245554"/>
              <a:ext cx="30371" cy="52781"/>
            </a:xfrm>
            <a:custGeom>
              <a:rect b="b" l="l" r="r" t="t"/>
              <a:pathLst>
                <a:path extrusionOk="0" h="1326" w="763">
                  <a:moveTo>
                    <a:pt x="629" y="1"/>
                  </a:moveTo>
                  <a:cubicBezTo>
                    <a:pt x="438" y="1"/>
                    <a:pt x="226" y="35"/>
                    <a:pt x="1" y="106"/>
                  </a:cubicBezTo>
                  <a:cubicBezTo>
                    <a:pt x="1" y="106"/>
                    <a:pt x="182" y="421"/>
                    <a:pt x="89" y="848"/>
                  </a:cubicBezTo>
                  <a:lnTo>
                    <a:pt x="411" y="1326"/>
                  </a:lnTo>
                  <a:cubicBezTo>
                    <a:pt x="462" y="1223"/>
                    <a:pt x="513" y="1114"/>
                    <a:pt x="561" y="1001"/>
                  </a:cubicBezTo>
                  <a:cubicBezTo>
                    <a:pt x="732" y="595"/>
                    <a:pt x="762" y="257"/>
                    <a:pt x="683" y="4"/>
                  </a:cubicBezTo>
                  <a:cubicBezTo>
                    <a:pt x="663" y="1"/>
                    <a:pt x="647" y="1"/>
                    <a:pt x="629" y="1"/>
                  </a:cubicBezTo>
                  <a:close/>
                </a:path>
              </a:pathLst>
            </a:custGeom>
            <a:solidFill>
              <a:srgbClr val="FFCD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3"/>
            <p:cNvSpPr/>
            <p:nvPr/>
          </p:nvSpPr>
          <p:spPr>
            <a:xfrm flipH="1">
              <a:off x="7069942" y="3191219"/>
              <a:ext cx="50035" cy="35745"/>
            </a:xfrm>
            <a:custGeom>
              <a:rect b="b" l="l" r="r" t="t"/>
              <a:pathLst>
                <a:path extrusionOk="0" h="898" w="1257">
                  <a:moveTo>
                    <a:pt x="321" y="1"/>
                  </a:moveTo>
                  <a:cubicBezTo>
                    <a:pt x="219" y="1"/>
                    <a:pt x="113" y="11"/>
                    <a:pt x="1" y="31"/>
                  </a:cubicBezTo>
                  <a:lnTo>
                    <a:pt x="577" y="898"/>
                  </a:lnTo>
                  <a:cubicBezTo>
                    <a:pt x="782" y="841"/>
                    <a:pt x="973" y="810"/>
                    <a:pt x="1148" y="810"/>
                  </a:cubicBezTo>
                  <a:cubicBezTo>
                    <a:pt x="1185" y="810"/>
                    <a:pt x="1219" y="813"/>
                    <a:pt x="1257" y="813"/>
                  </a:cubicBezTo>
                  <a:cubicBezTo>
                    <a:pt x="1236" y="291"/>
                    <a:pt x="867" y="1"/>
                    <a:pt x="321" y="1"/>
                  </a:cubicBezTo>
                  <a:close/>
                </a:path>
              </a:pathLst>
            </a:custGeom>
            <a:solidFill>
              <a:srgbClr val="FFE5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3"/>
            <p:cNvSpPr/>
            <p:nvPr/>
          </p:nvSpPr>
          <p:spPr>
            <a:xfrm flipH="1">
              <a:off x="7069663" y="3223422"/>
              <a:ext cx="27346" cy="32640"/>
            </a:xfrm>
            <a:custGeom>
              <a:rect b="b" l="l" r="r" t="t"/>
              <a:pathLst>
                <a:path extrusionOk="0" h="820" w="687">
                  <a:moveTo>
                    <a:pt x="571" y="1"/>
                  </a:moveTo>
                  <a:cubicBezTo>
                    <a:pt x="396" y="1"/>
                    <a:pt x="205" y="32"/>
                    <a:pt x="0" y="89"/>
                  </a:cubicBezTo>
                  <a:lnTo>
                    <a:pt x="485" y="820"/>
                  </a:lnTo>
                  <a:cubicBezTo>
                    <a:pt x="495" y="796"/>
                    <a:pt x="506" y="772"/>
                    <a:pt x="516" y="749"/>
                  </a:cubicBezTo>
                  <a:cubicBezTo>
                    <a:pt x="635" y="465"/>
                    <a:pt x="686" y="216"/>
                    <a:pt x="680" y="4"/>
                  </a:cubicBezTo>
                  <a:cubicBezTo>
                    <a:pt x="642" y="4"/>
                    <a:pt x="608" y="1"/>
                    <a:pt x="571" y="1"/>
                  </a:cubicBezTo>
                  <a:close/>
                </a:path>
              </a:pathLst>
            </a:custGeom>
            <a:solidFill>
              <a:srgbClr val="FFCD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3"/>
            <p:cNvSpPr/>
            <p:nvPr/>
          </p:nvSpPr>
          <p:spPr>
            <a:xfrm flipH="1">
              <a:off x="7326331" y="3715304"/>
              <a:ext cx="30769" cy="31844"/>
            </a:xfrm>
            <a:custGeom>
              <a:rect b="b" l="l" r="r" t="t"/>
              <a:pathLst>
                <a:path extrusionOk="0" h="800" w="773">
                  <a:moveTo>
                    <a:pt x="270" y="1"/>
                  </a:moveTo>
                  <a:cubicBezTo>
                    <a:pt x="215" y="38"/>
                    <a:pt x="154" y="62"/>
                    <a:pt x="93" y="79"/>
                  </a:cubicBezTo>
                  <a:cubicBezTo>
                    <a:pt x="1" y="277"/>
                    <a:pt x="45" y="520"/>
                    <a:pt x="219" y="673"/>
                  </a:cubicBezTo>
                  <a:cubicBezTo>
                    <a:pt x="318" y="758"/>
                    <a:pt x="441" y="799"/>
                    <a:pt x="564" y="799"/>
                  </a:cubicBezTo>
                  <a:cubicBezTo>
                    <a:pt x="636" y="799"/>
                    <a:pt x="707" y="786"/>
                    <a:pt x="772" y="758"/>
                  </a:cubicBezTo>
                  <a:lnTo>
                    <a:pt x="270" y="1"/>
                  </a:lnTo>
                  <a:close/>
                </a:path>
              </a:pathLst>
            </a:custGeom>
            <a:solidFill>
              <a:srgbClr val="FFE5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3"/>
            <p:cNvSpPr/>
            <p:nvPr/>
          </p:nvSpPr>
          <p:spPr>
            <a:xfrm flipH="1">
              <a:off x="7348622" y="3683817"/>
              <a:ext cx="32521" cy="35068"/>
            </a:xfrm>
            <a:custGeom>
              <a:rect b="b" l="l" r="r" t="t"/>
              <a:pathLst>
                <a:path extrusionOk="0" h="881" w="817">
                  <a:moveTo>
                    <a:pt x="348" y="0"/>
                  </a:moveTo>
                  <a:cubicBezTo>
                    <a:pt x="301" y="17"/>
                    <a:pt x="250" y="27"/>
                    <a:pt x="198" y="30"/>
                  </a:cubicBezTo>
                  <a:lnTo>
                    <a:pt x="192" y="34"/>
                  </a:lnTo>
                  <a:cubicBezTo>
                    <a:pt x="0" y="246"/>
                    <a:pt x="21" y="570"/>
                    <a:pt x="236" y="755"/>
                  </a:cubicBezTo>
                  <a:cubicBezTo>
                    <a:pt x="335" y="840"/>
                    <a:pt x="458" y="881"/>
                    <a:pt x="581" y="881"/>
                  </a:cubicBezTo>
                  <a:cubicBezTo>
                    <a:pt x="619" y="881"/>
                    <a:pt x="660" y="878"/>
                    <a:pt x="697" y="870"/>
                  </a:cubicBezTo>
                  <a:cubicBezTo>
                    <a:pt x="717" y="826"/>
                    <a:pt x="745" y="782"/>
                    <a:pt x="778" y="744"/>
                  </a:cubicBezTo>
                  <a:lnTo>
                    <a:pt x="816" y="703"/>
                  </a:lnTo>
                  <a:lnTo>
                    <a:pt x="348" y="0"/>
                  </a:lnTo>
                  <a:close/>
                </a:path>
              </a:pathLst>
            </a:custGeom>
            <a:solidFill>
              <a:srgbClr val="FFE5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3"/>
            <p:cNvSpPr/>
            <p:nvPr/>
          </p:nvSpPr>
          <p:spPr>
            <a:xfrm flipH="1">
              <a:off x="7346313" y="3711801"/>
              <a:ext cx="7125" cy="6687"/>
            </a:xfrm>
            <a:custGeom>
              <a:rect b="b" l="l" r="r" t="t"/>
              <a:pathLst>
                <a:path extrusionOk="0" h="168" w="179">
                  <a:moveTo>
                    <a:pt x="120" y="0"/>
                  </a:moveTo>
                  <a:lnTo>
                    <a:pt x="82" y="41"/>
                  </a:lnTo>
                  <a:cubicBezTo>
                    <a:pt x="49" y="79"/>
                    <a:pt x="21" y="123"/>
                    <a:pt x="1" y="167"/>
                  </a:cubicBezTo>
                  <a:cubicBezTo>
                    <a:pt x="62" y="150"/>
                    <a:pt x="123" y="126"/>
                    <a:pt x="178" y="89"/>
                  </a:cubicBezTo>
                  <a:lnTo>
                    <a:pt x="120" y="0"/>
                  </a:lnTo>
                  <a:close/>
                </a:path>
              </a:pathLst>
            </a:custGeom>
            <a:solidFill>
              <a:srgbClr val="FFCD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3"/>
            <p:cNvSpPr/>
            <p:nvPr/>
          </p:nvSpPr>
          <p:spPr>
            <a:xfrm flipH="1">
              <a:off x="7369401" y="3650778"/>
              <a:ext cx="28063" cy="34272"/>
            </a:xfrm>
            <a:custGeom>
              <a:rect b="b" l="l" r="r" t="t"/>
              <a:pathLst>
                <a:path extrusionOk="0" h="861" w="705">
                  <a:moveTo>
                    <a:pt x="205" y="0"/>
                  </a:moveTo>
                  <a:lnTo>
                    <a:pt x="192" y="14"/>
                  </a:lnTo>
                  <a:cubicBezTo>
                    <a:pt x="1" y="226"/>
                    <a:pt x="21" y="547"/>
                    <a:pt x="236" y="734"/>
                  </a:cubicBezTo>
                  <a:cubicBezTo>
                    <a:pt x="336" y="819"/>
                    <a:pt x="458" y="860"/>
                    <a:pt x="581" y="860"/>
                  </a:cubicBezTo>
                  <a:lnTo>
                    <a:pt x="608" y="860"/>
                  </a:lnTo>
                  <a:lnTo>
                    <a:pt x="704" y="751"/>
                  </a:lnTo>
                  <a:lnTo>
                    <a:pt x="205" y="0"/>
                  </a:lnTo>
                  <a:close/>
                </a:path>
              </a:pathLst>
            </a:custGeom>
            <a:solidFill>
              <a:srgbClr val="FFE5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3"/>
            <p:cNvSpPr/>
            <p:nvPr/>
          </p:nvSpPr>
          <p:spPr>
            <a:xfrm flipH="1">
              <a:off x="7367251" y="3680673"/>
              <a:ext cx="6011" cy="4379"/>
            </a:xfrm>
            <a:custGeom>
              <a:rect b="b" l="l" r="r" t="t"/>
              <a:pathLst>
                <a:path extrusionOk="0" h="110" w="151">
                  <a:moveTo>
                    <a:pt x="96" y="0"/>
                  </a:moveTo>
                  <a:lnTo>
                    <a:pt x="0" y="109"/>
                  </a:lnTo>
                  <a:cubicBezTo>
                    <a:pt x="52" y="106"/>
                    <a:pt x="103" y="96"/>
                    <a:pt x="150" y="79"/>
                  </a:cubicBezTo>
                  <a:lnTo>
                    <a:pt x="96" y="0"/>
                  </a:lnTo>
                  <a:close/>
                </a:path>
              </a:pathLst>
            </a:custGeom>
            <a:solidFill>
              <a:srgbClr val="FFCD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3"/>
            <p:cNvSpPr/>
            <p:nvPr/>
          </p:nvSpPr>
          <p:spPr>
            <a:xfrm flipH="1">
              <a:off x="6756464" y="1803149"/>
              <a:ext cx="1656286" cy="2222632"/>
            </a:xfrm>
            <a:custGeom>
              <a:rect b="b" l="l" r="r" t="t"/>
              <a:pathLst>
                <a:path extrusionOk="0" h="55838" w="41610">
                  <a:moveTo>
                    <a:pt x="6429" y="0"/>
                  </a:moveTo>
                  <a:cubicBezTo>
                    <a:pt x="5350" y="0"/>
                    <a:pt x="4156" y="282"/>
                    <a:pt x="3008" y="1073"/>
                  </a:cubicBezTo>
                  <a:cubicBezTo>
                    <a:pt x="1291" y="2254"/>
                    <a:pt x="410" y="3524"/>
                    <a:pt x="0" y="4644"/>
                  </a:cubicBezTo>
                  <a:lnTo>
                    <a:pt x="33324" y="55838"/>
                  </a:lnTo>
                  <a:lnTo>
                    <a:pt x="41609" y="50567"/>
                  </a:lnTo>
                  <a:lnTo>
                    <a:pt x="9080" y="578"/>
                  </a:lnTo>
                  <a:cubicBezTo>
                    <a:pt x="8397" y="260"/>
                    <a:pt x="7466" y="0"/>
                    <a:pt x="6429"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3"/>
            <p:cNvSpPr/>
            <p:nvPr/>
          </p:nvSpPr>
          <p:spPr>
            <a:xfrm flipH="1">
              <a:off x="7086289" y="1988007"/>
              <a:ext cx="1348076" cy="2061859"/>
            </a:xfrm>
            <a:custGeom>
              <a:rect b="b" l="l" r="r" t="t"/>
              <a:pathLst>
                <a:path extrusionOk="0" h="51799" w="33867">
                  <a:moveTo>
                    <a:pt x="543" y="0"/>
                  </a:moveTo>
                  <a:lnTo>
                    <a:pt x="543" y="0"/>
                  </a:lnTo>
                  <a:cubicBezTo>
                    <a:pt x="1" y="1485"/>
                    <a:pt x="288" y="2710"/>
                    <a:pt x="570" y="3134"/>
                  </a:cubicBezTo>
                  <a:cubicBezTo>
                    <a:pt x="570" y="3134"/>
                    <a:pt x="570" y="3137"/>
                    <a:pt x="574" y="3137"/>
                  </a:cubicBezTo>
                  <a:lnTo>
                    <a:pt x="32918" y="51798"/>
                  </a:lnTo>
                  <a:lnTo>
                    <a:pt x="33867" y="51194"/>
                  </a:lnTo>
                  <a:lnTo>
                    <a:pt x="543" y="0"/>
                  </a:lnTo>
                  <a:close/>
                </a:path>
              </a:pathLst>
            </a:custGeom>
            <a:solidFill>
              <a:srgbClr val="FF7A2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3"/>
            <p:cNvSpPr/>
            <p:nvPr/>
          </p:nvSpPr>
          <p:spPr>
            <a:xfrm flipH="1">
              <a:off x="6720593" y="1826156"/>
              <a:ext cx="1330721" cy="1989852"/>
            </a:xfrm>
            <a:custGeom>
              <a:rect b="b" l="l" r="r" t="t"/>
              <a:pathLst>
                <a:path extrusionOk="0" h="49990" w="33431">
                  <a:moveTo>
                    <a:pt x="0" y="0"/>
                  </a:moveTo>
                  <a:lnTo>
                    <a:pt x="32529" y="49989"/>
                  </a:lnTo>
                  <a:lnTo>
                    <a:pt x="33430" y="49416"/>
                  </a:lnTo>
                  <a:lnTo>
                    <a:pt x="1079" y="751"/>
                  </a:lnTo>
                  <a:cubicBezTo>
                    <a:pt x="915" y="529"/>
                    <a:pt x="537" y="246"/>
                    <a:pt x="0" y="0"/>
                  </a:cubicBezTo>
                  <a:close/>
                </a:path>
              </a:pathLst>
            </a:custGeom>
            <a:solidFill>
              <a:srgbClr val="FF7A2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3"/>
            <p:cNvSpPr/>
            <p:nvPr/>
          </p:nvSpPr>
          <p:spPr>
            <a:xfrm flipH="1">
              <a:off x="6649236" y="4100903"/>
              <a:ext cx="148711" cy="185451"/>
            </a:xfrm>
            <a:custGeom>
              <a:rect b="b" l="l" r="r" t="t"/>
              <a:pathLst>
                <a:path extrusionOk="0" h="4659" w="3736">
                  <a:moveTo>
                    <a:pt x="2690" y="0"/>
                  </a:moveTo>
                  <a:cubicBezTo>
                    <a:pt x="1917" y="0"/>
                    <a:pt x="908" y="240"/>
                    <a:pt x="1" y="1220"/>
                  </a:cubicBezTo>
                  <a:lnTo>
                    <a:pt x="3674" y="4658"/>
                  </a:lnTo>
                  <a:cubicBezTo>
                    <a:pt x="3735" y="3897"/>
                    <a:pt x="3015" y="56"/>
                    <a:pt x="3015" y="56"/>
                  </a:cubicBezTo>
                  <a:lnTo>
                    <a:pt x="3062" y="19"/>
                  </a:lnTo>
                  <a:cubicBezTo>
                    <a:pt x="2946" y="7"/>
                    <a:pt x="2822" y="0"/>
                    <a:pt x="2690" y="0"/>
                  </a:cubicBezTo>
                  <a:close/>
                </a:path>
              </a:pathLst>
            </a:custGeom>
            <a:solidFill>
              <a:srgbClr val="152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3"/>
            <p:cNvSpPr/>
            <p:nvPr/>
          </p:nvSpPr>
          <p:spPr>
            <a:xfrm flipH="1">
              <a:off x="6650467" y="4284369"/>
              <a:ext cx="716" cy="2508"/>
            </a:xfrm>
            <a:custGeom>
              <a:rect b="b" l="l" r="r" t="t"/>
              <a:pathLst>
                <a:path extrusionOk="0" h="63" w="18">
                  <a:moveTo>
                    <a:pt x="18" y="1"/>
                  </a:moveTo>
                  <a:lnTo>
                    <a:pt x="18" y="1"/>
                  </a:lnTo>
                  <a:cubicBezTo>
                    <a:pt x="10" y="25"/>
                    <a:pt x="4" y="42"/>
                    <a:pt x="1" y="59"/>
                  </a:cubicBezTo>
                  <a:lnTo>
                    <a:pt x="4" y="62"/>
                  </a:lnTo>
                  <a:cubicBezTo>
                    <a:pt x="7" y="46"/>
                    <a:pt x="14" y="25"/>
                    <a:pt x="18" y="1"/>
                  </a:cubicBezTo>
                  <a:close/>
                </a:path>
              </a:pathLst>
            </a:custGeom>
            <a:solidFill>
              <a:srgbClr val="152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3"/>
            <p:cNvSpPr/>
            <p:nvPr/>
          </p:nvSpPr>
          <p:spPr>
            <a:xfrm flipH="1">
              <a:off x="6651028" y="4149466"/>
              <a:ext cx="190945" cy="145368"/>
            </a:xfrm>
            <a:custGeom>
              <a:rect b="b" l="l" r="r" t="t"/>
              <a:pathLst>
                <a:path extrusionOk="0" h="3652" w="4797">
                  <a:moveTo>
                    <a:pt x="1107" y="0"/>
                  </a:moveTo>
                  <a:cubicBezTo>
                    <a:pt x="707" y="434"/>
                    <a:pt x="329" y="1011"/>
                    <a:pt x="1" y="1776"/>
                  </a:cubicBezTo>
                  <a:cubicBezTo>
                    <a:pt x="2021" y="2826"/>
                    <a:pt x="3853" y="3652"/>
                    <a:pt x="4508" y="3652"/>
                  </a:cubicBezTo>
                  <a:cubicBezTo>
                    <a:pt x="4602" y="3652"/>
                    <a:pt x="4672" y="3635"/>
                    <a:pt x="4715" y="3599"/>
                  </a:cubicBezTo>
                  <a:cubicBezTo>
                    <a:pt x="4731" y="3586"/>
                    <a:pt x="4746" y="3566"/>
                    <a:pt x="4760" y="3539"/>
                  </a:cubicBezTo>
                  <a:lnTo>
                    <a:pt x="4760" y="3539"/>
                  </a:lnTo>
                  <a:cubicBezTo>
                    <a:pt x="4761" y="3539"/>
                    <a:pt x="4761" y="3538"/>
                    <a:pt x="4761" y="3537"/>
                  </a:cubicBezTo>
                  <a:lnTo>
                    <a:pt x="4761" y="3537"/>
                  </a:lnTo>
                  <a:cubicBezTo>
                    <a:pt x="4774" y="3513"/>
                    <a:pt x="4786" y="3485"/>
                    <a:pt x="4797" y="3451"/>
                  </a:cubicBezTo>
                  <a:lnTo>
                    <a:pt x="4794" y="3448"/>
                  </a:lnTo>
                  <a:cubicBezTo>
                    <a:pt x="4780" y="3489"/>
                    <a:pt x="4770" y="3513"/>
                    <a:pt x="4762" y="3527"/>
                  </a:cubicBezTo>
                  <a:cubicBezTo>
                    <a:pt x="4773" y="3506"/>
                    <a:pt x="4776" y="3476"/>
                    <a:pt x="4780" y="3438"/>
                  </a:cubicBezTo>
                  <a:lnTo>
                    <a:pt x="1107" y="0"/>
                  </a:lnTo>
                  <a:close/>
                </a:path>
              </a:pathLst>
            </a:custGeom>
            <a:solidFill>
              <a:srgbClr val="152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3"/>
            <p:cNvSpPr/>
            <p:nvPr/>
          </p:nvSpPr>
          <p:spPr>
            <a:xfrm flipH="1">
              <a:off x="6644497" y="4101620"/>
              <a:ext cx="33476" cy="185093"/>
            </a:xfrm>
            <a:custGeom>
              <a:rect b="b" l="l" r="r" t="t"/>
              <a:pathLst>
                <a:path extrusionOk="0" h="4650" w="841">
                  <a:moveTo>
                    <a:pt x="48" y="1"/>
                  </a:moveTo>
                  <a:lnTo>
                    <a:pt x="1" y="38"/>
                  </a:lnTo>
                  <a:cubicBezTo>
                    <a:pt x="1" y="38"/>
                    <a:pt x="721" y="3879"/>
                    <a:pt x="660" y="4640"/>
                  </a:cubicBezTo>
                  <a:lnTo>
                    <a:pt x="674" y="4650"/>
                  </a:lnTo>
                  <a:cubicBezTo>
                    <a:pt x="677" y="4633"/>
                    <a:pt x="683" y="4616"/>
                    <a:pt x="691" y="4592"/>
                  </a:cubicBezTo>
                  <a:cubicBezTo>
                    <a:pt x="841" y="3961"/>
                    <a:pt x="697" y="2127"/>
                    <a:pt x="438" y="59"/>
                  </a:cubicBezTo>
                  <a:cubicBezTo>
                    <a:pt x="322" y="35"/>
                    <a:pt x="192" y="15"/>
                    <a:pt x="48" y="1"/>
                  </a:cubicBezTo>
                  <a:close/>
                </a:path>
              </a:pathLst>
            </a:custGeom>
            <a:solidFill>
              <a:srgbClr val="152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3"/>
            <p:cNvSpPr/>
            <p:nvPr/>
          </p:nvSpPr>
          <p:spPr>
            <a:xfrm flipH="1">
              <a:off x="6651144" y="4286319"/>
              <a:ext cx="1274" cy="3543"/>
            </a:xfrm>
            <a:custGeom>
              <a:rect b="b" l="l" r="r" t="t"/>
              <a:pathLst>
                <a:path extrusionOk="0" h="89" w="32">
                  <a:moveTo>
                    <a:pt x="18" y="0"/>
                  </a:moveTo>
                  <a:cubicBezTo>
                    <a:pt x="14" y="38"/>
                    <a:pt x="11" y="68"/>
                    <a:pt x="0" y="89"/>
                  </a:cubicBezTo>
                  <a:cubicBezTo>
                    <a:pt x="8" y="75"/>
                    <a:pt x="18" y="51"/>
                    <a:pt x="32" y="10"/>
                  </a:cubicBezTo>
                  <a:lnTo>
                    <a:pt x="18" y="0"/>
                  </a:lnTo>
                  <a:close/>
                </a:path>
              </a:pathLst>
            </a:custGeom>
            <a:solidFill>
              <a:srgbClr val="152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3"/>
            <p:cNvSpPr/>
            <p:nvPr/>
          </p:nvSpPr>
          <p:spPr>
            <a:xfrm flipH="1">
              <a:off x="6652378" y="4289822"/>
              <a:ext cx="159" cy="597"/>
            </a:xfrm>
            <a:custGeom>
              <a:rect b="b" l="l" r="r" t="t"/>
              <a:pathLst>
                <a:path extrusionOk="0" h="15" w="4">
                  <a:moveTo>
                    <a:pt x="3" y="1"/>
                  </a:moveTo>
                  <a:lnTo>
                    <a:pt x="3" y="1"/>
                  </a:lnTo>
                  <a:cubicBezTo>
                    <a:pt x="3" y="11"/>
                    <a:pt x="0" y="15"/>
                    <a:pt x="0" y="15"/>
                  </a:cubicBezTo>
                  <a:lnTo>
                    <a:pt x="0" y="15"/>
                  </a:lnTo>
                  <a:cubicBezTo>
                    <a:pt x="3" y="11"/>
                    <a:pt x="3" y="7"/>
                    <a:pt x="3" y="1"/>
                  </a:cubicBezTo>
                  <a:close/>
                </a:path>
              </a:pathLst>
            </a:custGeom>
            <a:solidFill>
              <a:srgbClr val="152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3"/>
            <p:cNvSpPr/>
            <p:nvPr/>
          </p:nvSpPr>
          <p:spPr>
            <a:xfrm flipH="1">
              <a:off x="6660548" y="3740182"/>
              <a:ext cx="503454" cy="479969"/>
            </a:xfrm>
            <a:custGeom>
              <a:rect b="b" l="l" r="r" t="t"/>
              <a:pathLst>
                <a:path extrusionOk="0" h="12058" w="12648">
                  <a:moveTo>
                    <a:pt x="7407" y="1"/>
                  </a:moveTo>
                  <a:cubicBezTo>
                    <a:pt x="6327" y="1"/>
                    <a:pt x="5133" y="282"/>
                    <a:pt x="3984" y="1072"/>
                  </a:cubicBezTo>
                  <a:cubicBezTo>
                    <a:pt x="1" y="3817"/>
                    <a:pt x="509" y="7032"/>
                    <a:pt x="1004" y="7780"/>
                  </a:cubicBezTo>
                  <a:cubicBezTo>
                    <a:pt x="1291" y="8211"/>
                    <a:pt x="4923" y="10409"/>
                    <a:pt x="8091" y="12058"/>
                  </a:cubicBezTo>
                  <a:cubicBezTo>
                    <a:pt x="9165" y="9561"/>
                    <a:pt x="10772" y="9062"/>
                    <a:pt x="11886" y="9062"/>
                  </a:cubicBezTo>
                  <a:cubicBezTo>
                    <a:pt x="12181" y="9062"/>
                    <a:pt x="12441" y="9097"/>
                    <a:pt x="12648" y="9139"/>
                  </a:cubicBezTo>
                  <a:cubicBezTo>
                    <a:pt x="12221" y="5780"/>
                    <a:pt x="11477" y="1796"/>
                    <a:pt x="11139" y="1332"/>
                  </a:cubicBezTo>
                  <a:cubicBezTo>
                    <a:pt x="10769" y="826"/>
                    <a:pt x="9256" y="1"/>
                    <a:pt x="7407" y="1"/>
                  </a:cubicBezTo>
                  <a:close/>
                </a:path>
              </a:pathLst>
            </a:custGeom>
            <a:solidFill>
              <a:srgbClr val="FDDF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3"/>
            <p:cNvSpPr/>
            <p:nvPr/>
          </p:nvSpPr>
          <p:spPr>
            <a:xfrm flipH="1">
              <a:off x="6831471" y="3953661"/>
              <a:ext cx="305742" cy="266494"/>
            </a:xfrm>
            <a:custGeom>
              <a:rect b="b" l="l" r="r" t="t"/>
              <a:pathLst>
                <a:path extrusionOk="0" h="6695" w="7681">
                  <a:moveTo>
                    <a:pt x="99" y="1"/>
                  </a:moveTo>
                  <a:cubicBezTo>
                    <a:pt x="27" y="338"/>
                    <a:pt x="0" y="656"/>
                    <a:pt x="0" y="946"/>
                  </a:cubicBezTo>
                  <a:cubicBezTo>
                    <a:pt x="0" y="1639"/>
                    <a:pt x="167" y="2164"/>
                    <a:pt x="331" y="2417"/>
                  </a:cubicBezTo>
                  <a:cubicBezTo>
                    <a:pt x="618" y="2848"/>
                    <a:pt x="4250" y="5046"/>
                    <a:pt x="7418" y="6695"/>
                  </a:cubicBezTo>
                  <a:cubicBezTo>
                    <a:pt x="7503" y="6497"/>
                    <a:pt x="7592" y="6312"/>
                    <a:pt x="7681" y="6142"/>
                  </a:cubicBezTo>
                  <a:cubicBezTo>
                    <a:pt x="5127" y="4643"/>
                    <a:pt x="2205" y="2666"/>
                    <a:pt x="99" y="1"/>
                  </a:cubicBezTo>
                  <a:close/>
                </a:path>
              </a:pathLst>
            </a:custGeom>
            <a:solidFill>
              <a:srgbClr val="FBC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3"/>
            <p:cNvSpPr/>
            <p:nvPr/>
          </p:nvSpPr>
          <p:spPr>
            <a:xfrm flipH="1">
              <a:off x="6660541" y="3750094"/>
              <a:ext cx="138084" cy="353866"/>
            </a:xfrm>
            <a:custGeom>
              <a:rect b="b" l="l" r="r" t="t"/>
              <a:pathLst>
                <a:path extrusionOk="0" h="8890" w="3469">
                  <a:moveTo>
                    <a:pt x="1" y="1"/>
                  </a:moveTo>
                  <a:lnTo>
                    <a:pt x="1" y="1"/>
                  </a:lnTo>
                  <a:cubicBezTo>
                    <a:pt x="182" y="246"/>
                    <a:pt x="2438" y="3374"/>
                    <a:pt x="3025" y="8825"/>
                  </a:cubicBezTo>
                  <a:cubicBezTo>
                    <a:pt x="3193" y="8839"/>
                    <a:pt x="3339" y="8863"/>
                    <a:pt x="3469" y="8890"/>
                  </a:cubicBezTo>
                  <a:cubicBezTo>
                    <a:pt x="3042" y="5531"/>
                    <a:pt x="2298" y="1547"/>
                    <a:pt x="1960" y="1083"/>
                  </a:cubicBezTo>
                  <a:cubicBezTo>
                    <a:pt x="1718" y="752"/>
                    <a:pt x="990" y="287"/>
                    <a:pt x="1" y="1"/>
                  </a:cubicBezTo>
                  <a:close/>
                </a:path>
              </a:pathLst>
            </a:custGeom>
            <a:solidFill>
              <a:srgbClr val="FBC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3"/>
            <p:cNvSpPr/>
            <p:nvPr/>
          </p:nvSpPr>
          <p:spPr>
            <a:xfrm flipH="1">
              <a:off x="7324427" y="4518905"/>
              <a:ext cx="348294" cy="181192"/>
            </a:xfrm>
            <a:custGeom>
              <a:rect b="b" l="l" r="r" t="t"/>
              <a:pathLst>
                <a:path extrusionOk="0" h="4552" w="875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6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3"/>
            <p:cNvSpPr/>
            <p:nvPr/>
          </p:nvSpPr>
          <p:spPr>
            <a:xfrm flipH="1">
              <a:off x="7174316" y="4579688"/>
              <a:ext cx="202767" cy="120410"/>
            </a:xfrm>
            <a:custGeom>
              <a:rect b="b" l="l" r="r" t="t"/>
              <a:pathLst>
                <a:path extrusionOk="0" h="3025" w="5094">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3"/>
            <p:cNvSpPr/>
            <p:nvPr/>
          </p:nvSpPr>
          <p:spPr>
            <a:xfrm flipH="1">
              <a:off x="7161386" y="4700061"/>
              <a:ext cx="519654" cy="37815"/>
            </a:xfrm>
            <a:custGeom>
              <a:rect b="b" l="l" r="r" t="t"/>
              <a:pathLst>
                <a:path extrusionOk="0" h="950" w="13055">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3"/>
            <p:cNvSpPr/>
            <p:nvPr/>
          </p:nvSpPr>
          <p:spPr>
            <a:xfrm flipH="1">
              <a:off x="7460317" y="4552620"/>
              <a:ext cx="45855" cy="50075"/>
            </a:xfrm>
            <a:custGeom>
              <a:rect b="b" l="l" r="r" t="t"/>
              <a:pathLst>
                <a:path extrusionOk="0" h="1258" w="1152">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3"/>
            <p:cNvSpPr/>
            <p:nvPr/>
          </p:nvSpPr>
          <p:spPr>
            <a:xfrm flipH="1">
              <a:off x="7407455" y="4577897"/>
              <a:ext cx="29973" cy="35785"/>
            </a:xfrm>
            <a:custGeom>
              <a:rect b="b" l="l" r="r" t="t"/>
              <a:pathLst>
                <a:path extrusionOk="0" h="899" w="753">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3"/>
            <p:cNvSpPr/>
            <p:nvPr/>
          </p:nvSpPr>
          <p:spPr>
            <a:xfrm flipH="1">
              <a:off x="7394009" y="2635768"/>
              <a:ext cx="449796" cy="143218"/>
            </a:xfrm>
            <a:custGeom>
              <a:rect b="b" l="l" r="r" t="t"/>
              <a:pathLst>
                <a:path extrusionOk="0" h="3598" w="11300">
                  <a:moveTo>
                    <a:pt x="6127" y="1"/>
                  </a:moveTo>
                  <a:cubicBezTo>
                    <a:pt x="3420" y="1"/>
                    <a:pt x="1034" y="935"/>
                    <a:pt x="1034" y="935"/>
                  </a:cubicBezTo>
                  <a:cubicBezTo>
                    <a:pt x="0" y="1331"/>
                    <a:pt x="652" y="2942"/>
                    <a:pt x="652" y="2942"/>
                  </a:cubicBezTo>
                  <a:cubicBezTo>
                    <a:pt x="652" y="2942"/>
                    <a:pt x="1844" y="2649"/>
                    <a:pt x="5053" y="2420"/>
                  </a:cubicBezTo>
                  <a:cubicBezTo>
                    <a:pt x="5293" y="2402"/>
                    <a:pt x="5522" y="2394"/>
                    <a:pt x="5740" y="2394"/>
                  </a:cubicBezTo>
                  <a:cubicBezTo>
                    <a:pt x="8414" y="2394"/>
                    <a:pt x="9340" y="3598"/>
                    <a:pt x="9340" y="3598"/>
                  </a:cubicBezTo>
                  <a:lnTo>
                    <a:pt x="11300" y="1744"/>
                  </a:lnTo>
                  <a:cubicBezTo>
                    <a:pt x="9827" y="405"/>
                    <a:pt x="7908" y="1"/>
                    <a:pt x="6127" y="1"/>
                  </a:cubicBezTo>
                  <a:close/>
                </a:path>
              </a:pathLst>
            </a:custGeom>
            <a:solidFill>
              <a:srgbClr val="FF7A2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3"/>
            <p:cNvSpPr/>
            <p:nvPr/>
          </p:nvSpPr>
          <p:spPr>
            <a:xfrm flipH="1">
              <a:off x="7174690" y="3210167"/>
              <a:ext cx="990786" cy="1379323"/>
            </a:xfrm>
            <a:custGeom>
              <a:rect b="b" l="l" r="r" t="t"/>
              <a:pathLst>
                <a:path extrusionOk="0" h="34652" w="24891">
                  <a:moveTo>
                    <a:pt x="16890" y="0"/>
                  </a:moveTo>
                  <a:cubicBezTo>
                    <a:pt x="15672" y="0"/>
                    <a:pt x="14284" y="130"/>
                    <a:pt x="12713" y="453"/>
                  </a:cubicBezTo>
                  <a:cubicBezTo>
                    <a:pt x="4606" y="2119"/>
                    <a:pt x="1" y="5706"/>
                    <a:pt x="2998" y="18006"/>
                  </a:cubicBezTo>
                  <a:cubicBezTo>
                    <a:pt x="5006" y="26236"/>
                    <a:pt x="8948" y="34483"/>
                    <a:pt x="9375" y="34637"/>
                  </a:cubicBezTo>
                  <a:cubicBezTo>
                    <a:pt x="9401" y="34647"/>
                    <a:pt x="9432" y="34651"/>
                    <a:pt x="9466" y="34651"/>
                  </a:cubicBezTo>
                  <a:cubicBezTo>
                    <a:pt x="9915" y="34651"/>
                    <a:pt x="11037" y="33882"/>
                    <a:pt x="12392" y="33882"/>
                  </a:cubicBezTo>
                  <a:cubicBezTo>
                    <a:pt x="12614" y="33882"/>
                    <a:pt x="12843" y="33902"/>
                    <a:pt x="13075" y="33951"/>
                  </a:cubicBezTo>
                  <a:cubicBezTo>
                    <a:pt x="13075" y="33951"/>
                    <a:pt x="15227" y="32942"/>
                    <a:pt x="16520" y="32942"/>
                  </a:cubicBezTo>
                  <a:cubicBezTo>
                    <a:pt x="16551" y="32942"/>
                    <a:pt x="16581" y="32942"/>
                    <a:pt x="16611" y="32944"/>
                  </a:cubicBezTo>
                  <a:cubicBezTo>
                    <a:pt x="16611" y="32944"/>
                    <a:pt x="18489" y="22191"/>
                    <a:pt x="21848" y="12865"/>
                  </a:cubicBezTo>
                  <a:cubicBezTo>
                    <a:pt x="24890" y="4416"/>
                    <a:pt x="24074" y="2252"/>
                    <a:pt x="24074" y="2252"/>
                  </a:cubicBezTo>
                  <a:cubicBezTo>
                    <a:pt x="24074" y="2252"/>
                    <a:pt x="21957" y="0"/>
                    <a:pt x="16890" y="0"/>
                  </a:cubicBezTo>
                  <a:close/>
                </a:path>
              </a:pathLst>
            </a:custGeom>
            <a:solidFill>
              <a:srgbClr val="49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3"/>
            <p:cNvSpPr/>
            <p:nvPr/>
          </p:nvSpPr>
          <p:spPr>
            <a:xfrm flipH="1">
              <a:off x="7771762" y="3382527"/>
              <a:ext cx="246672" cy="258693"/>
            </a:xfrm>
            <a:custGeom>
              <a:rect b="b" l="l" r="r" t="t"/>
              <a:pathLst>
                <a:path extrusionOk="0" h="6499" w="6197">
                  <a:moveTo>
                    <a:pt x="5148" y="1"/>
                  </a:moveTo>
                  <a:lnTo>
                    <a:pt x="1" y="6235"/>
                  </a:lnTo>
                  <a:cubicBezTo>
                    <a:pt x="1" y="6235"/>
                    <a:pt x="548" y="6499"/>
                    <a:pt x="1529" y="6499"/>
                  </a:cubicBezTo>
                  <a:cubicBezTo>
                    <a:pt x="1576" y="6499"/>
                    <a:pt x="1624" y="6498"/>
                    <a:pt x="1673" y="6497"/>
                  </a:cubicBezTo>
                  <a:cubicBezTo>
                    <a:pt x="2749" y="6466"/>
                    <a:pt x="5900" y="4381"/>
                    <a:pt x="6077" y="1981"/>
                  </a:cubicBezTo>
                  <a:cubicBezTo>
                    <a:pt x="6196" y="325"/>
                    <a:pt x="5148" y="1"/>
                    <a:pt x="5148" y="1"/>
                  </a:cubicBezTo>
                  <a:close/>
                </a:path>
              </a:pathLst>
            </a:custGeom>
            <a:solidFill>
              <a:srgbClr val="0811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3"/>
            <p:cNvSpPr/>
            <p:nvPr/>
          </p:nvSpPr>
          <p:spPr>
            <a:xfrm flipH="1">
              <a:off x="7449175" y="3516035"/>
              <a:ext cx="198826" cy="1045717"/>
            </a:xfrm>
            <a:custGeom>
              <a:rect b="b" l="l" r="r" t="t"/>
              <a:pathLst>
                <a:path extrusionOk="0" h="26271" w="4995">
                  <a:moveTo>
                    <a:pt x="4863" y="1"/>
                  </a:moveTo>
                  <a:cubicBezTo>
                    <a:pt x="4849" y="1"/>
                    <a:pt x="4834" y="3"/>
                    <a:pt x="4820" y="9"/>
                  </a:cubicBezTo>
                  <a:cubicBezTo>
                    <a:pt x="2940" y="791"/>
                    <a:pt x="2400" y="1617"/>
                    <a:pt x="1424" y="7960"/>
                  </a:cubicBezTo>
                  <a:cubicBezTo>
                    <a:pt x="986" y="10782"/>
                    <a:pt x="969" y="13073"/>
                    <a:pt x="956" y="15497"/>
                  </a:cubicBezTo>
                  <a:cubicBezTo>
                    <a:pt x="932" y="18549"/>
                    <a:pt x="912" y="21703"/>
                    <a:pt x="14" y="26137"/>
                  </a:cubicBezTo>
                  <a:cubicBezTo>
                    <a:pt x="0" y="26199"/>
                    <a:pt x="41" y="26257"/>
                    <a:pt x="102" y="26267"/>
                  </a:cubicBezTo>
                  <a:cubicBezTo>
                    <a:pt x="113" y="26271"/>
                    <a:pt x="120" y="26271"/>
                    <a:pt x="126" y="26271"/>
                  </a:cubicBezTo>
                  <a:cubicBezTo>
                    <a:pt x="181" y="26271"/>
                    <a:pt x="229" y="26233"/>
                    <a:pt x="239" y="26181"/>
                  </a:cubicBezTo>
                  <a:cubicBezTo>
                    <a:pt x="1140" y="21724"/>
                    <a:pt x="1161" y="18559"/>
                    <a:pt x="1181" y="15497"/>
                  </a:cubicBezTo>
                  <a:cubicBezTo>
                    <a:pt x="1199" y="13080"/>
                    <a:pt x="1215" y="10800"/>
                    <a:pt x="1649" y="7994"/>
                  </a:cubicBezTo>
                  <a:cubicBezTo>
                    <a:pt x="2659" y="1443"/>
                    <a:pt x="3236" y="910"/>
                    <a:pt x="4909" y="218"/>
                  </a:cubicBezTo>
                  <a:cubicBezTo>
                    <a:pt x="4967" y="193"/>
                    <a:pt x="4994" y="125"/>
                    <a:pt x="4971" y="70"/>
                  </a:cubicBezTo>
                  <a:cubicBezTo>
                    <a:pt x="4953" y="27"/>
                    <a:pt x="4909" y="1"/>
                    <a:pt x="4863" y="1"/>
                  </a:cubicBezTo>
                  <a:close/>
                </a:path>
              </a:pathLst>
            </a:custGeom>
            <a:solidFill>
              <a:srgbClr val="0811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3"/>
            <p:cNvSpPr/>
            <p:nvPr/>
          </p:nvSpPr>
          <p:spPr>
            <a:xfrm flipH="1">
              <a:off x="7084772" y="2677644"/>
              <a:ext cx="1141170" cy="963440"/>
            </a:xfrm>
            <a:custGeom>
              <a:rect b="b" l="l" r="r" t="t"/>
              <a:pathLst>
                <a:path extrusionOk="0" h="24204" w="28669">
                  <a:moveTo>
                    <a:pt x="16003" y="1"/>
                  </a:moveTo>
                  <a:cubicBezTo>
                    <a:pt x="12601" y="1"/>
                    <a:pt x="7444" y="1556"/>
                    <a:pt x="3596" y="7287"/>
                  </a:cubicBezTo>
                  <a:cubicBezTo>
                    <a:pt x="1" y="12646"/>
                    <a:pt x="3930" y="22427"/>
                    <a:pt x="6463" y="24157"/>
                  </a:cubicBezTo>
                  <a:cubicBezTo>
                    <a:pt x="6463" y="24157"/>
                    <a:pt x="6624" y="24203"/>
                    <a:pt x="6900" y="24203"/>
                  </a:cubicBezTo>
                  <a:cubicBezTo>
                    <a:pt x="7465" y="24203"/>
                    <a:pt x="8515" y="24012"/>
                    <a:pt x="9679" y="22853"/>
                  </a:cubicBezTo>
                  <a:cubicBezTo>
                    <a:pt x="11417" y="21123"/>
                    <a:pt x="11515" y="19614"/>
                    <a:pt x="11054" y="19180"/>
                  </a:cubicBezTo>
                  <a:cubicBezTo>
                    <a:pt x="10733" y="18876"/>
                    <a:pt x="10252" y="18064"/>
                    <a:pt x="10252" y="18064"/>
                  </a:cubicBezTo>
                  <a:cubicBezTo>
                    <a:pt x="10252" y="18064"/>
                    <a:pt x="13485" y="14463"/>
                    <a:pt x="20674" y="14364"/>
                  </a:cubicBezTo>
                  <a:cubicBezTo>
                    <a:pt x="20762" y="14362"/>
                    <a:pt x="20848" y="14362"/>
                    <a:pt x="20933" y="14362"/>
                  </a:cubicBezTo>
                  <a:cubicBezTo>
                    <a:pt x="25762" y="14362"/>
                    <a:pt x="25378" y="16231"/>
                    <a:pt x="25691" y="16231"/>
                  </a:cubicBezTo>
                  <a:cubicBezTo>
                    <a:pt x="25691" y="16231"/>
                    <a:pt x="25692" y="16231"/>
                    <a:pt x="25692" y="16231"/>
                  </a:cubicBezTo>
                  <a:cubicBezTo>
                    <a:pt x="25781" y="16228"/>
                    <a:pt x="28669" y="6037"/>
                    <a:pt x="19077" y="597"/>
                  </a:cubicBezTo>
                  <a:cubicBezTo>
                    <a:pt x="18480" y="258"/>
                    <a:pt x="17387" y="1"/>
                    <a:pt x="16003"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3"/>
            <p:cNvSpPr/>
            <p:nvPr/>
          </p:nvSpPr>
          <p:spPr>
            <a:xfrm flipH="1">
              <a:off x="7699356" y="2945259"/>
              <a:ext cx="254633" cy="441000"/>
            </a:xfrm>
            <a:custGeom>
              <a:rect b="b" l="l" r="r" t="t"/>
              <a:pathLst>
                <a:path extrusionOk="0" h="11079" w="6397">
                  <a:moveTo>
                    <a:pt x="4485" y="1"/>
                  </a:moveTo>
                  <a:cubicBezTo>
                    <a:pt x="4485" y="1"/>
                    <a:pt x="0" y="7030"/>
                    <a:pt x="3389" y="11078"/>
                  </a:cubicBezTo>
                  <a:lnTo>
                    <a:pt x="6397" y="9074"/>
                  </a:lnTo>
                  <a:cubicBezTo>
                    <a:pt x="6397" y="9074"/>
                    <a:pt x="2396" y="6398"/>
                    <a:pt x="4485" y="1"/>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3"/>
            <p:cNvSpPr/>
            <p:nvPr/>
          </p:nvSpPr>
          <p:spPr>
            <a:xfrm flipH="1">
              <a:off x="7617755" y="2672987"/>
              <a:ext cx="300130" cy="197990"/>
            </a:xfrm>
            <a:custGeom>
              <a:rect b="b" l="l" r="r" t="t"/>
              <a:pathLst>
                <a:path extrusionOk="0" h="4974" w="7540">
                  <a:moveTo>
                    <a:pt x="2830" y="0"/>
                  </a:moveTo>
                  <a:cubicBezTo>
                    <a:pt x="2830" y="0"/>
                    <a:pt x="1" y="1925"/>
                    <a:pt x="1837" y="3738"/>
                  </a:cubicBezTo>
                  <a:cubicBezTo>
                    <a:pt x="2998" y="4884"/>
                    <a:pt x="4799" y="4974"/>
                    <a:pt x="5334" y="4974"/>
                  </a:cubicBezTo>
                  <a:cubicBezTo>
                    <a:pt x="5434" y="4974"/>
                    <a:pt x="5490" y="4971"/>
                    <a:pt x="5490" y="4971"/>
                  </a:cubicBezTo>
                  <a:cubicBezTo>
                    <a:pt x="5490" y="4971"/>
                    <a:pt x="7540" y="2181"/>
                    <a:pt x="6194" y="2181"/>
                  </a:cubicBezTo>
                  <a:cubicBezTo>
                    <a:pt x="6193" y="2181"/>
                    <a:pt x="6191" y="2181"/>
                    <a:pt x="6189" y="2181"/>
                  </a:cubicBezTo>
                  <a:cubicBezTo>
                    <a:pt x="5779" y="2183"/>
                    <a:pt x="5473" y="2191"/>
                    <a:pt x="5226" y="2191"/>
                  </a:cubicBezTo>
                  <a:cubicBezTo>
                    <a:pt x="4602" y="2191"/>
                    <a:pt x="4358" y="2138"/>
                    <a:pt x="3776" y="1796"/>
                  </a:cubicBezTo>
                  <a:cubicBezTo>
                    <a:pt x="2237" y="891"/>
                    <a:pt x="2830" y="0"/>
                    <a:pt x="2830" y="0"/>
                  </a:cubicBezTo>
                  <a:close/>
                </a:path>
              </a:pathLst>
            </a:custGeom>
            <a:solidFill>
              <a:srgbClr val="DC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3"/>
            <p:cNvSpPr/>
            <p:nvPr/>
          </p:nvSpPr>
          <p:spPr>
            <a:xfrm flipH="1">
              <a:off x="7685860" y="2660607"/>
              <a:ext cx="175222" cy="110499"/>
            </a:xfrm>
            <a:custGeom>
              <a:rect b="b" l="l" r="r" t="t"/>
              <a:pathLst>
                <a:path extrusionOk="0" h="2776" w="4402">
                  <a:moveTo>
                    <a:pt x="1421" y="1"/>
                  </a:moveTo>
                  <a:lnTo>
                    <a:pt x="1421" y="1"/>
                  </a:lnTo>
                  <a:cubicBezTo>
                    <a:pt x="1421" y="1"/>
                    <a:pt x="1" y="1444"/>
                    <a:pt x="2042" y="2263"/>
                  </a:cubicBezTo>
                  <a:cubicBezTo>
                    <a:pt x="3061" y="2673"/>
                    <a:pt x="3651" y="2775"/>
                    <a:pt x="3986" y="2775"/>
                  </a:cubicBezTo>
                  <a:cubicBezTo>
                    <a:pt x="4321" y="2775"/>
                    <a:pt x="4401" y="2673"/>
                    <a:pt x="4401" y="2673"/>
                  </a:cubicBezTo>
                  <a:lnTo>
                    <a:pt x="1421" y="1"/>
                  </a:ln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3"/>
            <p:cNvSpPr/>
            <p:nvPr/>
          </p:nvSpPr>
          <p:spPr>
            <a:xfrm flipH="1">
              <a:off x="7283938" y="3268124"/>
              <a:ext cx="68266" cy="151936"/>
            </a:xfrm>
            <a:custGeom>
              <a:rect b="b" l="l" r="r" t="t"/>
              <a:pathLst>
                <a:path extrusionOk="0" h="3817" w="1715">
                  <a:moveTo>
                    <a:pt x="1400" y="1"/>
                  </a:moveTo>
                  <a:cubicBezTo>
                    <a:pt x="1398" y="1"/>
                    <a:pt x="1396" y="1"/>
                    <a:pt x="1393" y="1"/>
                  </a:cubicBezTo>
                  <a:cubicBezTo>
                    <a:pt x="1332" y="7"/>
                    <a:pt x="1284" y="62"/>
                    <a:pt x="1291" y="120"/>
                  </a:cubicBezTo>
                  <a:cubicBezTo>
                    <a:pt x="1294" y="141"/>
                    <a:pt x="1485" y="2052"/>
                    <a:pt x="1294" y="2919"/>
                  </a:cubicBezTo>
                  <a:cubicBezTo>
                    <a:pt x="1161" y="3518"/>
                    <a:pt x="572" y="3593"/>
                    <a:pt x="289" y="3593"/>
                  </a:cubicBezTo>
                  <a:cubicBezTo>
                    <a:pt x="204" y="3593"/>
                    <a:pt x="147" y="3587"/>
                    <a:pt x="137" y="3585"/>
                  </a:cubicBezTo>
                  <a:cubicBezTo>
                    <a:pt x="133" y="3585"/>
                    <a:pt x="129" y="3584"/>
                    <a:pt x="125" y="3584"/>
                  </a:cubicBezTo>
                  <a:cubicBezTo>
                    <a:pt x="68" y="3584"/>
                    <a:pt x="17" y="3624"/>
                    <a:pt x="10" y="3681"/>
                  </a:cubicBezTo>
                  <a:cubicBezTo>
                    <a:pt x="1" y="3742"/>
                    <a:pt x="45" y="3800"/>
                    <a:pt x="106" y="3807"/>
                  </a:cubicBezTo>
                  <a:cubicBezTo>
                    <a:pt x="164" y="3814"/>
                    <a:pt x="226" y="3817"/>
                    <a:pt x="294" y="3817"/>
                  </a:cubicBezTo>
                  <a:cubicBezTo>
                    <a:pt x="731" y="3817"/>
                    <a:pt x="1366" y="3646"/>
                    <a:pt x="1516" y="2967"/>
                  </a:cubicBezTo>
                  <a:cubicBezTo>
                    <a:pt x="1715" y="2066"/>
                    <a:pt x="1526" y="179"/>
                    <a:pt x="1520" y="100"/>
                  </a:cubicBezTo>
                  <a:cubicBezTo>
                    <a:pt x="1513" y="41"/>
                    <a:pt x="1459" y="1"/>
                    <a:pt x="1400" y="1"/>
                  </a:cubicBezTo>
                  <a:close/>
                </a:path>
              </a:pathLst>
            </a:custGeom>
            <a:solidFill>
              <a:srgbClr val="0811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3"/>
            <p:cNvSpPr/>
            <p:nvPr/>
          </p:nvSpPr>
          <p:spPr>
            <a:xfrm flipH="1">
              <a:off x="7319962" y="3265258"/>
              <a:ext cx="30849" cy="50075"/>
            </a:xfrm>
            <a:custGeom>
              <a:rect b="b" l="l" r="r" t="t"/>
              <a:pathLst>
                <a:path extrusionOk="0" h="1258" w="775">
                  <a:moveTo>
                    <a:pt x="389" y="1"/>
                  </a:moveTo>
                  <a:cubicBezTo>
                    <a:pt x="174" y="1"/>
                    <a:pt x="0" y="281"/>
                    <a:pt x="0" y="629"/>
                  </a:cubicBezTo>
                  <a:cubicBezTo>
                    <a:pt x="0" y="977"/>
                    <a:pt x="174" y="1257"/>
                    <a:pt x="389" y="1257"/>
                  </a:cubicBezTo>
                  <a:cubicBezTo>
                    <a:pt x="601" y="1257"/>
                    <a:pt x="774" y="977"/>
                    <a:pt x="774" y="629"/>
                  </a:cubicBezTo>
                  <a:cubicBezTo>
                    <a:pt x="774" y="281"/>
                    <a:pt x="601" y="1"/>
                    <a:pt x="389" y="1"/>
                  </a:cubicBezTo>
                  <a:close/>
                </a:path>
              </a:pathLst>
            </a:custGeom>
            <a:solidFill>
              <a:srgbClr val="0811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3"/>
            <p:cNvSpPr/>
            <p:nvPr/>
          </p:nvSpPr>
          <p:spPr>
            <a:xfrm flipH="1">
              <a:off x="7356512" y="3298934"/>
              <a:ext cx="418152" cy="143139"/>
            </a:xfrm>
            <a:custGeom>
              <a:rect b="b" l="l" r="r" t="t"/>
              <a:pathLst>
                <a:path extrusionOk="0" h="3596" w="10505">
                  <a:moveTo>
                    <a:pt x="8827" y="0"/>
                  </a:moveTo>
                  <a:cubicBezTo>
                    <a:pt x="3844" y="0"/>
                    <a:pt x="92" y="3365"/>
                    <a:pt x="52" y="3402"/>
                  </a:cubicBezTo>
                  <a:cubicBezTo>
                    <a:pt x="4" y="3446"/>
                    <a:pt x="1" y="3514"/>
                    <a:pt x="45" y="3562"/>
                  </a:cubicBezTo>
                  <a:cubicBezTo>
                    <a:pt x="69" y="3583"/>
                    <a:pt x="100" y="3596"/>
                    <a:pt x="130" y="3596"/>
                  </a:cubicBezTo>
                  <a:cubicBezTo>
                    <a:pt x="157" y="3596"/>
                    <a:pt x="185" y="3586"/>
                    <a:pt x="206" y="3566"/>
                  </a:cubicBezTo>
                  <a:cubicBezTo>
                    <a:pt x="246" y="3528"/>
                    <a:pt x="3931" y="225"/>
                    <a:pt x="8825" y="225"/>
                  </a:cubicBezTo>
                  <a:cubicBezTo>
                    <a:pt x="9326" y="225"/>
                    <a:pt x="9840" y="260"/>
                    <a:pt x="10365" y="336"/>
                  </a:cubicBezTo>
                  <a:cubicBezTo>
                    <a:pt x="10371" y="337"/>
                    <a:pt x="10377" y="338"/>
                    <a:pt x="10383" y="338"/>
                  </a:cubicBezTo>
                  <a:cubicBezTo>
                    <a:pt x="10440" y="338"/>
                    <a:pt x="10485" y="296"/>
                    <a:pt x="10494" y="240"/>
                  </a:cubicBezTo>
                  <a:cubicBezTo>
                    <a:pt x="10505" y="179"/>
                    <a:pt x="10460" y="125"/>
                    <a:pt x="10398" y="114"/>
                  </a:cubicBezTo>
                  <a:cubicBezTo>
                    <a:pt x="9863" y="36"/>
                    <a:pt x="9338" y="0"/>
                    <a:pt x="8827" y="0"/>
                  </a:cubicBezTo>
                  <a:close/>
                </a:path>
              </a:pathLst>
            </a:custGeom>
            <a:solidFill>
              <a:srgbClr val="0811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3"/>
            <p:cNvSpPr/>
            <p:nvPr/>
          </p:nvSpPr>
          <p:spPr>
            <a:xfrm flipH="1">
              <a:off x="7204605" y="3317324"/>
              <a:ext cx="67430" cy="43905"/>
            </a:xfrm>
            <a:custGeom>
              <a:rect b="b" l="l" r="r" t="t"/>
              <a:pathLst>
                <a:path extrusionOk="0" h="1103" w="1694">
                  <a:moveTo>
                    <a:pt x="131" y="1"/>
                  </a:moveTo>
                  <a:cubicBezTo>
                    <a:pt x="79" y="1"/>
                    <a:pt x="32" y="32"/>
                    <a:pt x="18" y="82"/>
                  </a:cubicBezTo>
                  <a:cubicBezTo>
                    <a:pt x="0" y="140"/>
                    <a:pt x="38" y="202"/>
                    <a:pt x="96" y="219"/>
                  </a:cubicBezTo>
                  <a:cubicBezTo>
                    <a:pt x="106" y="222"/>
                    <a:pt x="1089" y="488"/>
                    <a:pt x="1469" y="1055"/>
                  </a:cubicBezTo>
                  <a:cubicBezTo>
                    <a:pt x="1492" y="1086"/>
                    <a:pt x="1527" y="1103"/>
                    <a:pt x="1564" y="1103"/>
                  </a:cubicBezTo>
                  <a:cubicBezTo>
                    <a:pt x="1588" y="1103"/>
                    <a:pt x="1609" y="1100"/>
                    <a:pt x="1629" y="1086"/>
                  </a:cubicBezTo>
                  <a:cubicBezTo>
                    <a:pt x="1680" y="1052"/>
                    <a:pt x="1694" y="983"/>
                    <a:pt x="1659" y="933"/>
                  </a:cubicBezTo>
                  <a:cubicBezTo>
                    <a:pt x="1233" y="298"/>
                    <a:pt x="202" y="17"/>
                    <a:pt x="158" y="3"/>
                  </a:cubicBezTo>
                  <a:cubicBezTo>
                    <a:pt x="149" y="2"/>
                    <a:pt x="140" y="1"/>
                    <a:pt x="131" y="1"/>
                  </a:cubicBezTo>
                  <a:close/>
                </a:path>
              </a:pathLst>
            </a:custGeom>
            <a:solidFill>
              <a:srgbClr val="0811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3"/>
            <p:cNvSpPr/>
            <p:nvPr/>
          </p:nvSpPr>
          <p:spPr>
            <a:xfrm flipH="1">
              <a:off x="7663049" y="3302636"/>
              <a:ext cx="57677" cy="86456"/>
            </a:xfrm>
            <a:custGeom>
              <a:rect b="b" l="l" r="r" t="t"/>
              <a:pathLst>
                <a:path extrusionOk="0" h="2172" w="1449">
                  <a:moveTo>
                    <a:pt x="704" y="1"/>
                  </a:moveTo>
                  <a:lnTo>
                    <a:pt x="1" y="486"/>
                  </a:lnTo>
                  <a:cubicBezTo>
                    <a:pt x="1" y="486"/>
                    <a:pt x="15" y="1404"/>
                    <a:pt x="864" y="2172"/>
                  </a:cubicBezTo>
                  <a:lnTo>
                    <a:pt x="1449" y="1735"/>
                  </a:lnTo>
                  <a:cubicBezTo>
                    <a:pt x="1449" y="1735"/>
                    <a:pt x="745" y="963"/>
                    <a:pt x="704" y="1"/>
                  </a:cubicBezTo>
                  <a:close/>
                </a:path>
              </a:pathLst>
            </a:custGeom>
            <a:solidFill>
              <a:srgbClr val="0811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3"/>
            <p:cNvSpPr/>
            <p:nvPr/>
          </p:nvSpPr>
          <p:spPr>
            <a:xfrm flipH="1">
              <a:off x="7658431" y="3298178"/>
              <a:ext cx="66793" cy="95293"/>
            </a:xfrm>
            <a:custGeom>
              <a:rect b="b" l="l" r="r" t="t"/>
              <a:pathLst>
                <a:path extrusionOk="0" h="2394" w="1678">
                  <a:moveTo>
                    <a:pt x="718" y="317"/>
                  </a:moveTo>
                  <a:cubicBezTo>
                    <a:pt x="814" y="1031"/>
                    <a:pt x="1223" y="1611"/>
                    <a:pt x="1398" y="1830"/>
                  </a:cubicBezTo>
                  <a:lnTo>
                    <a:pt x="984" y="2137"/>
                  </a:lnTo>
                  <a:cubicBezTo>
                    <a:pt x="366" y="1533"/>
                    <a:pt x="254" y="850"/>
                    <a:pt x="234" y="652"/>
                  </a:cubicBezTo>
                  <a:lnTo>
                    <a:pt x="718" y="317"/>
                  </a:lnTo>
                  <a:close/>
                  <a:moveTo>
                    <a:pt x="814" y="0"/>
                  </a:moveTo>
                  <a:cubicBezTo>
                    <a:pt x="791" y="0"/>
                    <a:pt x="768" y="7"/>
                    <a:pt x="749" y="21"/>
                  </a:cubicBezTo>
                  <a:lnTo>
                    <a:pt x="49" y="505"/>
                  </a:lnTo>
                  <a:cubicBezTo>
                    <a:pt x="18" y="525"/>
                    <a:pt x="1" y="560"/>
                    <a:pt x="1" y="598"/>
                  </a:cubicBezTo>
                  <a:cubicBezTo>
                    <a:pt x="1" y="639"/>
                    <a:pt x="25" y="1574"/>
                    <a:pt x="899" y="2366"/>
                  </a:cubicBezTo>
                  <a:cubicBezTo>
                    <a:pt x="919" y="2383"/>
                    <a:pt x="947" y="2393"/>
                    <a:pt x="977" y="2393"/>
                  </a:cubicBezTo>
                  <a:cubicBezTo>
                    <a:pt x="1001" y="2393"/>
                    <a:pt x="1025" y="2386"/>
                    <a:pt x="1045" y="2373"/>
                  </a:cubicBezTo>
                  <a:lnTo>
                    <a:pt x="1630" y="1935"/>
                  </a:lnTo>
                  <a:cubicBezTo>
                    <a:pt x="1657" y="1918"/>
                    <a:pt x="1674" y="1888"/>
                    <a:pt x="1674" y="1857"/>
                  </a:cubicBezTo>
                  <a:cubicBezTo>
                    <a:pt x="1677" y="1826"/>
                    <a:pt x="1667" y="1795"/>
                    <a:pt x="1647" y="1772"/>
                  </a:cubicBezTo>
                  <a:cubicBezTo>
                    <a:pt x="1639" y="1765"/>
                    <a:pt x="971" y="1017"/>
                    <a:pt x="930" y="109"/>
                  </a:cubicBezTo>
                  <a:cubicBezTo>
                    <a:pt x="930" y="68"/>
                    <a:pt x="902" y="31"/>
                    <a:pt x="865" y="13"/>
                  </a:cubicBezTo>
                  <a:cubicBezTo>
                    <a:pt x="849" y="4"/>
                    <a:pt x="831" y="0"/>
                    <a:pt x="814" y="0"/>
                  </a:cubicBezTo>
                  <a:close/>
                </a:path>
              </a:pathLst>
            </a:custGeom>
            <a:solidFill>
              <a:srgbClr val="0811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3"/>
            <p:cNvSpPr/>
            <p:nvPr/>
          </p:nvSpPr>
          <p:spPr>
            <a:xfrm flipH="1">
              <a:off x="7460318" y="3240977"/>
              <a:ext cx="49119" cy="80884"/>
            </a:xfrm>
            <a:custGeom>
              <a:rect b="b" l="l" r="r" t="t"/>
              <a:pathLst>
                <a:path extrusionOk="0" h="2032" w="1234">
                  <a:moveTo>
                    <a:pt x="1233" y="0"/>
                  </a:moveTo>
                  <a:lnTo>
                    <a:pt x="390" y="147"/>
                  </a:lnTo>
                  <a:cubicBezTo>
                    <a:pt x="390" y="147"/>
                    <a:pt x="1" y="983"/>
                    <a:pt x="434" y="2031"/>
                  </a:cubicBezTo>
                  <a:lnTo>
                    <a:pt x="1154" y="1877"/>
                  </a:lnTo>
                  <a:cubicBezTo>
                    <a:pt x="1154" y="1877"/>
                    <a:pt x="855" y="888"/>
                    <a:pt x="1233" y="0"/>
                  </a:cubicBezTo>
                  <a:close/>
                </a:path>
              </a:pathLst>
            </a:custGeom>
            <a:solidFill>
              <a:srgbClr val="0811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3"/>
            <p:cNvSpPr/>
            <p:nvPr/>
          </p:nvSpPr>
          <p:spPr>
            <a:xfrm flipH="1">
              <a:off x="7455422" y="3236519"/>
              <a:ext cx="58752" cy="89681"/>
            </a:xfrm>
            <a:custGeom>
              <a:rect b="b" l="l" r="r" t="t"/>
              <a:pathLst>
                <a:path extrusionOk="0" h="2253" w="1476">
                  <a:moveTo>
                    <a:pt x="1178" y="256"/>
                  </a:moveTo>
                  <a:lnTo>
                    <a:pt x="1178" y="256"/>
                  </a:lnTo>
                  <a:cubicBezTo>
                    <a:pt x="953" y="941"/>
                    <a:pt x="1073" y="1634"/>
                    <a:pt x="1134" y="1907"/>
                  </a:cubicBezTo>
                  <a:lnTo>
                    <a:pt x="625" y="2013"/>
                  </a:lnTo>
                  <a:cubicBezTo>
                    <a:pt x="325" y="1211"/>
                    <a:pt x="523" y="546"/>
                    <a:pt x="591" y="358"/>
                  </a:cubicBezTo>
                  <a:lnTo>
                    <a:pt x="1178" y="256"/>
                  </a:lnTo>
                  <a:close/>
                  <a:moveTo>
                    <a:pt x="1352" y="1"/>
                  </a:moveTo>
                  <a:cubicBezTo>
                    <a:pt x="1345" y="1"/>
                    <a:pt x="1338" y="1"/>
                    <a:pt x="1332" y="3"/>
                  </a:cubicBezTo>
                  <a:lnTo>
                    <a:pt x="489" y="149"/>
                  </a:lnTo>
                  <a:cubicBezTo>
                    <a:pt x="451" y="157"/>
                    <a:pt x="421" y="177"/>
                    <a:pt x="403" y="211"/>
                  </a:cubicBezTo>
                  <a:cubicBezTo>
                    <a:pt x="386" y="248"/>
                    <a:pt x="0" y="1105"/>
                    <a:pt x="448" y="2184"/>
                  </a:cubicBezTo>
                  <a:cubicBezTo>
                    <a:pt x="465" y="2225"/>
                    <a:pt x="509" y="2252"/>
                    <a:pt x="553" y="2252"/>
                  </a:cubicBezTo>
                  <a:lnTo>
                    <a:pt x="577" y="2252"/>
                  </a:lnTo>
                  <a:lnTo>
                    <a:pt x="1298" y="2099"/>
                  </a:lnTo>
                  <a:cubicBezTo>
                    <a:pt x="1328" y="2095"/>
                    <a:pt x="1355" y="2074"/>
                    <a:pt x="1373" y="2047"/>
                  </a:cubicBezTo>
                  <a:cubicBezTo>
                    <a:pt x="1387" y="2020"/>
                    <a:pt x="1393" y="1989"/>
                    <a:pt x="1383" y="1959"/>
                  </a:cubicBezTo>
                  <a:cubicBezTo>
                    <a:pt x="1380" y="1948"/>
                    <a:pt x="1100" y="996"/>
                    <a:pt x="1458" y="153"/>
                  </a:cubicBezTo>
                  <a:cubicBezTo>
                    <a:pt x="1475" y="116"/>
                    <a:pt x="1468" y="75"/>
                    <a:pt x="1441" y="40"/>
                  </a:cubicBezTo>
                  <a:cubicBezTo>
                    <a:pt x="1421" y="15"/>
                    <a:pt x="1386" y="1"/>
                    <a:pt x="1352" y="1"/>
                  </a:cubicBezTo>
                  <a:close/>
                </a:path>
              </a:pathLst>
            </a:custGeom>
            <a:solidFill>
              <a:srgbClr val="0811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3"/>
            <p:cNvSpPr/>
            <p:nvPr/>
          </p:nvSpPr>
          <p:spPr>
            <a:xfrm flipH="1">
              <a:off x="7960238" y="3657028"/>
              <a:ext cx="9673" cy="26669"/>
            </a:xfrm>
            <a:custGeom>
              <a:rect b="b" l="l" r="r" t="t"/>
              <a:pathLst>
                <a:path extrusionOk="0" h="670" w="243">
                  <a:moveTo>
                    <a:pt x="123" y="0"/>
                  </a:moveTo>
                  <a:cubicBezTo>
                    <a:pt x="120" y="0"/>
                    <a:pt x="116" y="0"/>
                    <a:pt x="113" y="1"/>
                  </a:cubicBezTo>
                  <a:cubicBezTo>
                    <a:pt x="48" y="4"/>
                    <a:pt x="0" y="51"/>
                    <a:pt x="0" y="117"/>
                  </a:cubicBezTo>
                  <a:cubicBezTo>
                    <a:pt x="0" y="117"/>
                    <a:pt x="3" y="270"/>
                    <a:pt x="14" y="563"/>
                  </a:cubicBezTo>
                  <a:cubicBezTo>
                    <a:pt x="14" y="622"/>
                    <a:pt x="65" y="670"/>
                    <a:pt x="126" y="670"/>
                  </a:cubicBezTo>
                  <a:lnTo>
                    <a:pt x="130" y="670"/>
                  </a:lnTo>
                  <a:cubicBezTo>
                    <a:pt x="195" y="670"/>
                    <a:pt x="243" y="615"/>
                    <a:pt x="243" y="554"/>
                  </a:cubicBezTo>
                  <a:cubicBezTo>
                    <a:pt x="233" y="267"/>
                    <a:pt x="229" y="113"/>
                    <a:pt x="229" y="113"/>
                  </a:cubicBezTo>
                  <a:cubicBezTo>
                    <a:pt x="229" y="55"/>
                    <a:pt x="180" y="0"/>
                    <a:pt x="123" y="0"/>
                  </a:cubicBezTo>
                  <a:close/>
                </a:path>
              </a:pathLst>
            </a:custGeom>
            <a:solidFill>
              <a:srgbClr val="0811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3"/>
            <p:cNvSpPr/>
            <p:nvPr/>
          </p:nvSpPr>
          <p:spPr>
            <a:xfrm flipH="1">
              <a:off x="7790788" y="3710248"/>
              <a:ext cx="177212" cy="807206"/>
            </a:xfrm>
            <a:custGeom>
              <a:rect b="b" l="l" r="r" t="t"/>
              <a:pathLst>
                <a:path extrusionOk="0" h="20279" w="4452">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0811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3"/>
            <p:cNvSpPr/>
            <p:nvPr/>
          </p:nvSpPr>
          <p:spPr>
            <a:xfrm flipH="1">
              <a:off x="7768892" y="4540917"/>
              <a:ext cx="17992" cy="25077"/>
            </a:xfrm>
            <a:custGeom>
              <a:rect b="b" l="l" r="r" t="t"/>
              <a:pathLst>
                <a:path extrusionOk="0" h="630" w="452">
                  <a:moveTo>
                    <a:pt x="134" y="1"/>
                  </a:moveTo>
                  <a:cubicBezTo>
                    <a:pt x="118" y="1"/>
                    <a:pt x="102" y="4"/>
                    <a:pt x="86" y="12"/>
                  </a:cubicBezTo>
                  <a:cubicBezTo>
                    <a:pt x="28" y="35"/>
                    <a:pt x="1" y="103"/>
                    <a:pt x="28" y="158"/>
                  </a:cubicBezTo>
                  <a:cubicBezTo>
                    <a:pt x="89" y="294"/>
                    <a:pt x="154" y="431"/>
                    <a:pt x="219" y="565"/>
                  </a:cubicBezTo>
                  <a:cubicBezTo>
                    <a:pt x="236" y="606"/>
                    <a:pt x="277" y="629"/>
                    <a:pt x="321" y="629"/>
                  </a:cubicBezTo>
                  <a:cubicBezTo>
                    <a:pt x="338" y="629"/>
                    <a:pt x="352" y="626"/>
                    <a:pt x="369" y="619"/>
                  </a:cubicBezTo>
                  <a:cubicBezTo>
                    <a:pt x="427" y="595"/>
                    <a:pt x="451" y="527"/>
                    <a:pt x="423" y="472"/>
                  </a:cubicBezTo>
                  <a:cubicBezTo>
                    <a:pt x="362" y="339"/>
                    <a:pt x="297" y="203"/>
                    <a:pt x="236" y="66"/>
                  </a:cubicBezTo>
                  <a:cubicBezTo>
                    <a:pt x="218" y="26"/>
                    <a:pt x="177" y="1"/>
                    <a:pt x="134" y="1"/>
                  </a:cubicBezTo>
                  <a:close/>
                </a:path>
              </a:pathLst>
            </a:custGeom>
            <a:solidFill>
              <a:srgbClr val="859B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3"/>
            <p:cNvSpPr/>
            <p:nvPr/>
          </p:nvSpPr>
          <p:spPr>
            <a:xfrm flipH="1">
              <a:off x="7260934" y="2688829"/>
              <a:ext cx="238591" cy="197154"/>
            </a:xfrm>
            <a:custGeom>
              <a:rect b="b" l="l" r="r" t="t"/>
              <a:pathLst>
                <a:path extrusionOk="0" h="4953" w="5994">
                  <a:moveTo>
                    <a:pt x="3526" y="1"/>
                  </a:moveTo>
                  <a:cubicBezTo>
                    <a:pt x="928" y="1"/>
                    <a:pt x="1" y="4050"/>
                    <a:pt x="1934" y="4801"/>
                  </a:cubicBezTo>
                  <a:cubicBezTo>
                    <a:pt x="2201" y="4905"/>
                    <a:pt x="2455" y="4952"/>
                    <a:pt x="2695" y="4952"/>
                  </a:cubicBezTo>
                  <a:cubicBezTo>
                    <a:pt x="4992" y="4952"/>
                    <a:pt x="5994" y="636"/>
                    <a:pt x="4278" y="108"/>
                  </a:cubicBezTo>
                  <a:cubicBezTo>
                    <a:pt x="4014" y="34"/>
                    <a:pt x="3763" y="1"/>
                    <a:pt x="3526" y="1"/>
                  </a:cubicBezTo>
                  <a:close/>
                </a:path>
              </a:pathLst>
            </a:custGeom>
            <a:solidFill>
              <a:srgbClr val="CFD3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3"/>
            <p:cNvSpPr/>
            <p:nvPr/>
          </p:nvSpPr>
          <p:spPr>
            <a:xfrm flipH="1">
              <a:off x="7339547" y="2734049"/>
              <a:ext cx="79650" cy="98000"/>
            </a:xfrm>
            <a:custGeom>
              <a:rect b="b" l="l" r="r" t="t"/>
              <a:pathLst>
                <a:path extrusionOk="0" h="2462" w="2001">
                  <a:moveTo>
                    <a:pt x="1358" y="0"/>
                  </a:moveTo>
                  <a:cubicBezTo>
                    <a:pt x="998" y="0"/>
                    <a:pt x="560" y="369"/>
                    <a:pt x="305" y="924"/>
                  </a:cubicBezTo>
                  <a:cubicBezTo>
                    <a:pt x="1" y="1583"/>
                    <a:pt x="66" y="2252"/>
                    <a:pt x="451" y="2422"/>
                  </a:cubicBezTo>
                  <a:cubicBezTo>
                    <a:pt x="511" y="2449"/>
                    <a:pt x="576" y="2462"/>
                    <a:pt x="643" y="2462"/>
                  </a:cubicBezTo>
                  <a:cubicBezTo>
                    <a:pt x="1003" y="2462"/>
                    <a:pt x="1441" y="2094"/>
                    <a:pt x="1698" y="1538"/>
                  </a:cubicBezTo>
                  <a:cubicBezTo>
                    <a:pt x="2001" y="880"/>
                    <a:pt x="1936" y="207"/>
                    <a:pt x="1550" y="40"/>
                  </a:cubicBezTo>
                  <a:cubicBezTo>
                    <a:pt x="1490" y="13"/>
                    <a:pt x="1425" y="0"/>
                    <a:pt x="1358" y="0"/>
                  </a:cubicBezTo>
                  <a:close/>
                </a:path>
              </a:pathLst>
            </a:custGeom>
            <a:solidFill>
              <a:srgbClr val="FF7A2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3"/>
            <p:cNvSpPr/>
            <p:nvPr/>
          </p:nvSpPr>
          <p:spPr>
            <a:xfrm flipH="1">
              <a:off x="7274466" y="2694561"/>
              <a:ext cx="148114" cy="195124"/>
            </a:xfrm>
            <a:custGeom>
              <a:rect b="b" l="l" r="r" t="t"/>
              <a:pathLst>
                <a:path extrusionOk="0" h="4902" w="3721">
                  <a:moveTo>
                    <a:pt x="2451" y="0"/>
                  </a:moveTo>
                  <a:cubicBezTo>
                    <a:pt x="2451" y="1"/>
                    <a:pt x="3663" y="1012"/>
                    <a:pt x="2772" y="3131"/>
                  </a:cubicBezTo>
                  <a:cubicBezTo>
                    <a:pt x="2197" y="4498"/>
                    <a:pt x="987" y="4683"/>
                    <a:pt x="374" y="4683"/>
                  </a:cubicBezTo>
                  <a:cubicBezTo>
                    <a:pt x="146" y="4683"/>
                    <a:pt x="1" y="4657"/>
                    <a:pt x="1" y="4657"/>
                  </a:cubicBezTo>
                  <a:lnTo>
                    <a:pt x="1" y="4657"/>
                  </a:lnTo>
                  <a:cubicBezTo>
                    <a:pt x="325" y="4827"/>
                    <a:pt x="634" y="4902"/>
                    <a:pt x="924" y="4902"/>
                  </a:cubicBezTo>
                  <a:cubicBezTo>
                    <a:pt x="1992" y="4902"/>
                    <a:pt x="2806" y="3892"/>
                    <a:pt x="3209" y="2913"/>
                  </a:cubicBezTo>
                  <a:cubicBezTo>
                    <a:pt x="3721" y="1670"/>
                    <a:pt x="3506" y="373"/>
                    <a:pt x="2451" y="0"/>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3"/>
            <p:cNvSpPr/>
            <p:nvPr/>
          </p:nvSpPr>
          <p:spPr>
            <a:xfrm flipH="1">
              <a:off x="7071456" y="2211915"/>
              <a:ext cx="136292" cy="194885"/>
            </a:xfrm>
            <a:custGeom>
              <a:rect b="b" l="l" r="r" t="t"/>
              <a:pathLst>
                <a:path extrusionOk="0" h="4896" w="3424">
                  <a:moveTo>
                    <a:pt x="3219" y="0"/>
                  </a:moveTo>
                  <a:lnTo>
                    <a:pt x="0" y="4623"/>
                  </a:lnTo>
                  <a:lnTo>
                    <a:pt x="519" y="4895"/>
                  </a:lnTo>
                  <a:lnTo>
                    <a:pt x="3424" y="803"/>
                  </a:lnTo>
                  <a:lnTo>
                    <a:pt x="3219" y="0"/>
                  </a:lnTo>
                  <a:close/>
                </a:path>
              </a:pathLst>
            </a:custGeom>
            <a:solidFill>
              <a:srgbClr val="152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3"/>
            <p:cNvSpPr/>
            <p:nvPr/>
          </p:nvSpPr>
          <p:spPr>
            <a:xfrm flipH="1">
              <a:off x="7118605" y="1854100"/>
              <a:ext cx="1017336" cy="708489"/>
            </a:xfrm>
            <a:custGeom>
              <a:rect b="b" l="l" r="r" t="t"/>
              <a:pathLst>
                <a:path extrusionOk="0" h="17799" w="25558">
                  <a:moveTo>
                    <a:pt x="13637" y="0"/>
                  </a:moveTo>
                  <a:cubicBezTo>
                    <a:pt x="9901" y="0"/>
                    <a:pt x="5868" y="1293"/>
                    <a:pt x="2891" y="5320"/>
                  </a:cubicBezTo>
                  <a:cubicBezTo>
                    <a:pt x="0" y="9235"/>
                    <a:pt x="3208" y="14387"/>
                    <a:pt x="3550" y="15288"/>
                  </a:cubicBezTo>
                  <a:cubicBezTo>
                    <a:pt x="4236" y="17092"/>
                    <a:pt x="5648" y="17799"/>
                    <a:pt x="7438" y="17799"/>
                  </a:cubicBezTo>
                  <a:cubicBezTo>
                    <a:pt x="13890" y="17799"/>
                    <a:pt x="25254" y="8621"/>
                    <a:pt x="25254" y="8621"/>
                  </a:cubicBezTo>
                  <a:cubicBezTo>
                    <a:pt x="25254" y="8621"/>
                    <a:pt x="25557" y="3702"/>
                    <a:pt x="21191" y="1674"/>
                  </a:cubicBezTo>
                  <a:cubicBezTo>
                    <a:pt x="19280" y="786"/>
                    <a:pt x="16549" y="0"/>
                    <a:pt x="13637"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3"/>
            <p:cNvSpPr/>
            <p:nvPr/>
          </p:nvSpPr>
          <p:spPr>
            <a:xfrm flipH="1">
              <a:off x="6993675" y="3227841"/>
              <a:ext cx="116509" cy="124868"/>
            </a:xfrm>
            <a:custGeom>
              <a:rect b="b" l="l" r="r" t="t"/>
              <a:pathLst>
                <a:path extrusionOk="0" h="3137" w="2927">
                  <a:moveTo>
                    <a:pt x="1742" y="1"/>
                  </a:moveTo>
                  <a:cubicBezTo>
                    <a:pt x="1552" y="1"/>
                    <a:pt x="1340" y="36"/>
                    <a:pt x="1113" y="108"/>
                  </a:cubicBezTo>
                  <a:cubicBezTo>
                    <a:pt x="1113" y="108"/>
                    <a:pt x="1373" y="551"/>
                    <a:pt x="1113" y="1112"/>
                  </a:cubicBezTo>
                  <a:cubicBezTo>
                    <a:pt x="857" y="1668"/>
                    <a:pt x="0" y="2590"/>
                    <a:pt x="543" y="3009"/>
                  </a:cubicBezTo>
                  <a:cubicBezTo>
                    <a:pt x="655" y="3095"/>
                    <a:pt x="783" y="3136"/>
                    <a:pt x="920" y="3136"/>
                  </a:cubicBezTo>
                  <a:cubicBezTo>
                    <a:pt x="1446" y="3136"/>
                    <a:pt x="2106" y="2531"/>
                    <a:pt x="2512" y="1559"/>
                  </a:cubicBezTo>
                  <a:cubicBezTo>
                    <a:pt x="2926" y="574"/>
                    <a:pt x="2512" y="1"/>
                    <a:pt x="1742" y="1"/>
                  </a:cubicBezTo>
                  <a:close/>
                </a:path>
              </a:pathLst>
            </a:custGeom>
            <a:solidFill>
              <a:srgbClr val="FFB3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3"/>
            <p:cNvSpPr/>
            <p:nvPr/>
          </p:nvSpPr>
          <p:spPr>
            <a:xfrm flipH="1">
              <a:off x="7027112" y="3205709"/>
              <a:ext cx="116509" cy="124868"/>
            </a:xfrm>
            <a:custGeom>
              <a:rect b="b" l="l" r="r" t="t"/>
              <a:pathLst>
                <a:path extrusionOk="0" h="3137" w="2927">
                  <a:moveTo>
                    <a:pt x="1743" y="1"/>
                  </a:moveTo>
                  <a:cubicBezTo>
                    <a:pt x="1552" y="1"/>
                    <a:pt x="1340" y="36"/>
                    <a:pt x="1113" y="108"/>
                  </a:cubicBezTo>
                  <a:cubicBezTo>
                    <a:pt x="1113" y="108"/>
                    <a:pt x="1370" y="551"/>
                    <a:pt x="1113" y="1112"/>
                  </a:cubicBezTo>
                  <a:cubicBezTo>
                    <a:pt x="858" y="1668"/>
                    <a:pt x="1" y="2590"/>
                    <a:pt x="543" y="3009"/>
                  </a:cubicBezTo>
                  <a:cubicBezTo>
                    <a:pt x="655" y="3095"/>
                    <a:pt x="783" y="3136"/>
                    <a:pt x="920" y="3136"/>
                  </a:cubicBezTo>
                  <a:cubicBezTo>
                    <a:pt x="1446" y="3136"/>
                    <a:pt x="2106" y="2531"/>
                    <a:pt x="2513" y="1558"/>
                  </a:cubicBezTo>
                  <a:cubicBezTo>
                    <a:pt x="2926" y="573"/>
                    <a:pt x="2512" y="1"/>
                    <a:pt x="1743" y="1"/>
                  </a:cubicBezTo>
                  <a:close/>
                </a:path>
              </a:pathLst>
            </a:custGeom>
            <a:solidFill>
              <a:srgbClr val="FFB3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3"/>
            <p:cNvSpPr/>
            <p:nvPr/>
          </p:nvSpPr>
          <p:spPr>
            <a:xfrm flipH="1">
              <a:off x="7060032" y="3173506"/>
              <a:ext cx="116469" cy="124868"/>
            </a:xfrm>
            <a:custGeom>
              <a:rect b="b" l="l" r="r" t="t"/>
              <a:pathLst>
                <a:path extrusionOk="0" h="3137" w="2926">
                  <a:moveTo>
                    <a:pt x="1742" y="0"/>
                  </a:moveTo>
                  <a:cubicBezTo>
                    <a:pt x="1552" y="0"/>
                    <a:pt x="1340" y="35"/>
                    <a:pt x="1113" y="108"/>
                  </a:cubicBezTo>
                  <a:cubicBezTo>
                    <a:pt x="1113" y="108"/>
                    <a:pt x="1369" y="552"/>
                    <a:pt x="1113" y="1111"/>
                  </a:cubicBezTo>
                  <a:cubicBezTo>
                    <a:pt x="857" y="1667"/>
                    <a:pt x="0" y="2589"/>
                    <a:pt x="543" y="3009"/>
                  </a:cubicBezTo>
                  <a:cubicBezTo>
                    <a:pt x="655" y="3095"/>
                    <a:pt x="783" y="3136"/>
                    <a:pt x="919" y="3136"/>
                  </a:cubicBezTo>
                  <a:cubicBezTo>
                    <a:pt x="1445" y="3136"/>
                    <a:pt x="2104" y="2531"/>
                    <a:pt x="2513" y="1558"/>
                  </a:cubicBezTo>
                  <a:cubicBezTo>
                    <a:pt x="2926" y="573"/>
                    <a:pt x="2512" y="0"/>
                    <a:pt x="1742" y="0"/>
                  </a:cubicBezTo>
                  <a:close/>
                </a:path>
              </a:pathLst>
            </a:custGeom>
            <a:solidFill>
              <a:srgbClr val="FFB3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3"/>
            <p:cNvSpPr/>
            <p:nvPr/>
          </p:nvSpPr>
          <p:spPr>
            <a:xfrm flipH="1">
              <a:off x="7559120" y="4528617"/>
              <a:ext cx="259966" cy="238432"/>
            </a:xfrm>
            <a:custGeom>
              <a:rect b="b" l="l" r="r" t="t"/>
              <a:pathLst>
                <a:path extrusionOk="0" h="5990" w="6531">
                  <a:moveTo>
                    <a:pt x="3341" y="1"/>
                  </a:moveTo>
                  <a:cubicBezTo>
                    <a:pt x="2593" y="1"/>
                    <a:pt x="1649" y="259"/>
                    <a:pt x="1649" y="259"/>
                  </a:cubicBezTo>
                  <a:cubicBezTo>
                    <a:pt x="520" y="477"/>
                    <a:pt x="676" y="771"/>
                    <a:pt x="676" y="1819"/>
                  </a:cubicBezTo>
                  <a:cubicBezTo>
                    <a:pt x="676" y="2867"/>
                    <a:pt x="151" y="4451"/>
                    <a:pt x="76" y="5158"/>
                  </a:cubicBezTo>
                  <a:cubicBezTo>
                    <a:pt x="0" y="5864"/>
                    <a:pt x="977" y="5990"/>
                    <a:pt x="977" y="5990"/>
                  </a:cubicBezTo>
                  <a:lnTo>
                    <a:pt x="6531" y="5024"/>
                  </a:lnTo>
                  <a:cubicBezTo>
                    <a:pt x="6398" y="4058"/>
                    <a:pt x="4967" y="2283"/>
                    <a:pt x="4561" y="1655"/>
                  </a:cubicBezTo>
                  <a:cubicBezTo>
                    <a:pt x="4155" y="1024"/>
                    <a:pt x="4643" y="430"/>
                    <a:pt x="3994" y="112"/>
                  </a:cubicBezTo>
                  <a:cubicBezTo>
                    <a:pt x="3829" y="31"/>
                    <a:pt x="3596" y="1"/>
                    <a:pt x="3341" y="1"/>
                  </a:cubicBezTo>
                  <a:close/>
                </a:path>
              </a:pathLst>
            </a:custGeom>
            <a:solidFill>
              <a:srgbClr val="80A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3"/>
            <p:cNvSpPr/>
            <p:nvPr/>
          </p:nvSpPr>
          <p:spPr>
            <a:xfrm flipH="1">
              <a:off x="7638051" y="4596885"/>
              <a:ext cx="92308" cy="28898"/>
            </a:xfrm>
            <a:custGeom>
              <a:rect b="b" l="l" r="r" t="t"/>
              <a:pathLst>
                <a:path extrusionOk="0" h="726" w="2319">
                  <a:moveTo>
                    <a:pt x="1413" y="1"/>
                  </a:moveTo>
                  <a:cubicBezTo>
                    <a:pt x="1084" y="1"/>
                    <a:pt x="659" y="69"/>
                    <a:pt x="164" y="302"/>
                  </a:cubicBezTo>
                  <a:cubicBezTo>
                    <a:pt x="48" y="356"/>
                    <a:pt x="0" y="490"/>
                    <a:pt x="55" y="599"/>
                  </a:cubicBezTo>
                  <a:cubicBezTo>
                    <a:pt x="96" y="681"/>
                    <a:pt x="178" y="725"/>
                    <a:pt x="263" y="725"/>
                  </a:cubicBezTo>
                  <a:cubicBezTo>
                    <a:pt x="294" y="725"/>
                    <a:pt x="328" y="719"/>
                    <a:pt x="363" y="705"/>
                  </a:cubicBezTo>
                  <a:cubicBezTo>
                    <a:pt x="792" y="503"/>
                    <a:pt x="1150" y="446"/>
                    <a:pt x="1418" y="446"/>
                  </a:cubicBezTo>
                  <a:cubicBezTo>
                    <a:pt x="1749" y="446"/>
                    <a:pt x="1941" y="533"/>
                    <a:pt x="1957" y="541"/>
                  </a:cubicBezTo>
                  <a:cubicBezTo>
                    <a:pt x="1990" y="557"/>
                    <a:pt x="2024" y="564"/>
                    <a:pt x="2059" y="564"/>
                  </a:cubicBezTo>
                  <a:cubicBezTo>
                    <a:pt x="2142" y="564"/>
                    <a:pt x="2222" y="519"/>
                    <a:pt x="2260" y="442"/>
                  </a:cubicBezTo>
                  <a:cubicBezTo>
                    <a:pt x="2318" y="333"/>
                    <a:pt x="2274" y="196"/>
                    <a:pt x="2162" y="142"/>
                  </a:cubicBezTo>
                  <a:cubicBezTo>
                    <a:pt x="2142" y="132"/>
                    <a:pt x="1869" y="1"/>
                    <a:pt x="1413" y="1"/>
                  </a:cubicBezTo>
                  <a:close/>
                </a:path>
              </a:pathLst>
            </a:custGeom>
            <a:solidFill>
              <a:srgbClr val="E8E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3"/>
            <p:cNvSpPr/>
            <p:nvPr/>
          </p:nvSpPr>
          <p:spPr>
            <a:xfrm flipH="1">
              <a:off x="7646212" y="4574474"/>
              <a:ext cx="92308" cy="28898"/>
            </a:xfrm>
            <a:custGeom>
              <a:rect b="b" l="l" r="r" t="t"/>
              <a:pathLst>
                <a:path extrusionOk="0" h="726" w="2319">
                  <a:moveTo>
                    <a:pt x="1415" y="1"/>
                  </a:moveTo>
                  <a:cubicBezTo>
                    <a:pt x="1085" y="1"/>
                    <a:pt x="660" y="69"/>
                    <a:pt x="164" y="302"/>
                  </a:cubicBezTo>
                  <a:cubicBezTo>
                    <a:pt x="52" y="357"/>
                    <a:pt x="1" y="489"/>
                    <a:pt x="56" y="598"/>
                  </a:cubicBezTo>
                  <a:cubicBezTo>
                    <a:pt x="96" y="680"/>
                    <a:pt x="178" y="725"/>
                    <a:pt x="264" y="725"/>
                  </a:cubicBezTo>
                  <a:cubicBezTo>
                    <a:pt x="298" y="725"/>
                    <a:pt x="328" y="718"/>
                    <a:pt x="363" y="705"/>
                  </a:cubicBezTo>
                  <a:cubicBezTo>
                    <a:pt x="792" y="503"/>
                    <a:pt x="1150" y="446"/>
                    <a:pt x="1418" y="446"/>
                  </a:cubicBezTo>
                  <a:cubicBezTo>
                    <a:pt x="1749" y="446"/>
                    <a:pt x="1942" y="533"/>
                    <a:pt x="1957" y="541"/>
                  </a:cubicBezTo>
                  <a:cubicBezTo>
                    <a:pt x="1989" y="557"/>
                    <a:pt x="2024" y="564"/>
                    <a:pt x="2058" y="564"/>
                  </a:cubicBezTo>
                  <a:cubicBezTo>
                    <a:pt x="2142" y="564"/>
                    <a:pt x="2223" y="519"/>
                    <a:pt x="2264" y="442"/>
                  </a:cubicBezTo>
                  <a:cubicBezTo>
                    <a:pt x="2318" y="332"/>
                    <a:pt x="2274" y="199"/>
                    <a:pt x="2162" y="141"/>
                  </a:cubicBezTo>
                  <a:cubicBezTo>
                    <a:pt x="2142" y="131"/>
                    <a:pt x="1870" y="1"/>
                    <a:pt x="1415" y="1"/>
                  </a:cubicBezTo>
                  <a:close/>
                </a:path>
              </a:pathLst>
            </a:custGeom>
            <a:solidFill>
              <a:srgbClr val="E8E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3"/>
            <p:cNvSpPr/>
            <p:nvPr/>
          </p:nvSpPr>
          <p:spPr>
            <a:xfrm flipH="1">
              <a:off x="7553666" y="4638760"/>
              <a:ext cx="226570" cy="128292"/>
            </a:xfrm>
            <a:custGeom>
              <a:rect b="b" l="l" r="r" t="t"/>
              <a:pathLst>
                <a:path extrusionOk="0" h="3223" w="5692">
                  <a:moveTo>
                    <a:pt x="2906" y="0"/>
                  </a:moveTo>
                  <a:cubicBezTo>
                    <a:pt x="2885" y="0"/>
                    <a:pt x="2865" y="0"/>
                    <a:pt x="2844" y="1"/>
                  </a:cubicBezTo>
                  <a:cubicBezTo>
                    <a:pt x="1" y="52"/>
                    <a:pt x="1" y="3223"/>
                    <a:pt x="1" y="3223"/>
                  </a:cubicBezTo>
                  <a:lnTo>
                    <a:pt x="5691" y="3223"/>
                  </a:lnTo>
                  <a:cubicBezTo>
                    <a:pt x="5691" y="3223"/>
                    <a:pt x="5691" y="0"/>
                    <a:pt x="2906" y="0"/>
                  </a:cubicBezTo>
                  <a:close/>
                </a:path>
              </a:pathLst>
            </a:custGeom>
            <a:solidFill>
              <a:srgbClr val="E8E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3"/>
            <p:cNvSpPr/>
            <p:nvPr/>
          </p:nvSpPr>
          <p:spPr>
            <a:xfrm flipH="1">
              <a:off x="7545268" y="4746634"/>
              <a:ext cx="278157" cy="50473"/>
            </a:xfrm>
            <a:custGeom>
              <a:rect b="b" l="l" r="r" t="t"/>
              <a:pathLst>
                <a:path extrusionOk="0" h="1268" w="6988">
                  <a:moveTo>
                    <a:pt x="27" y="1"/>
                  </a:moveTo>
                  <a:cubicBezTo>
                    <a:pt x="14" y="1"/>
                    <a:pt x="0" y="15"/>
                    <a:pt x="0" y="32"/>
                  </a:cubicBezTo>
                  <a:lnTo>
                    <a:pt x="0" y="1240"/>
                  </a:lnTo>
                  <a:cubicBezTo>
                    <a:pt x="0" y="1258"/>
                    <a:pt x="14" y="1268"/>
                    <a:pt x="27" y="1268"/>
                  </a:cubicBezTo>
                  <a:lnTo>
                    <a:pt x="6961" y="1268"/>
                  </a:lnTo>
                  <a:cubicBezTo>
                    <a:pt x="6974" y="1268"/>
                    <a:pt x="6988" y="1258"/>
                    <a:pt x="6988" y="1240"/>
                  </a:cubicBezTo>
                  <a:lnTo>
                    <a:pt x="6988" y="32"/>
                  </a:lnTo>
                  <a:cubicBezTo>
                    <a:pt x="6988" y="15"/>
                    <a:pt x="6974" y="1"/>
                    <a:pt x="6961" y="1"/>
                  </a:cubicBezTo>
                  <a:close/>
                </a:path>
              </a:pathLst>
            </a:custGeom>
            <a:solidFill>
              <a:srgbClr val="E1E5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3"/>
            <p:cNvSpPr/>
            <p:nvPr/>
          </p:nvSpPr>
          <p:spPr>
            <a:xfrm flipH="1">
              <a:off x="8353164" y="1619126"/>
              <a:ext cx="147239" cy="127257"/>
            </a:xfrm>
            <a:custGeom>
              <a:rect b="b" l="l" r="r" t="t"/>
              <a:pathLst>
                <a:path extrusionOk="0" h="3197" w="3699">
                  <a:moveTo>
                    <a:pt x="3164" y="1"/>
                  </a:moveTo>
                  <a:cubicBezTo>
                    <a:pt x="3114" y="1"/>
                    <a:pt x="3061" y="12"/>
                    <a:pt x="3008" y="36"/>
                  </a:cubicBezTo>
                  <a:cubicBezTo>
                    <a:pt x="1786" y="607"/>
                    <a:pt x="792" y="1528"/>
                    <a:pt x="144" y="2693"/>
                  </a:cubicBezTo>
                  <a:cubicBezTo>
                    <a:pt x="0" y="2954"/>
                    <a:pt x="237" y="3196"/>
                    <a:pt x="467" y="3196"/>
                  </a:cubicBezTo>
                  <a:cubicBezTo>
                    <a:pt x="571" y="3196"/>
                    <a:pt x="673" y="3147"/>
                    <a:pt x="738" y="3030"/>
                  </a:cubicBezTo>
                  <a:cubicBezTo>
                    <a:pt x="1336" y="1958"/>
                    <a:pt x="2226" y="1139"/>
                    <a:pt x="3353" y="613"/>
                  </a:cubicBezTo>
                  <a:cubicBezTo>
                    <a:pt x="3698" y="454"/>
                    <a:pt x="3484" y="1"/>
                    <a:pt x="3164" y="1"/>
                  </a:cubicBezTo>
                  <a:close/>
                </a:path>
              </a:pathLst>
            </a:custGeom>
            <a:solidFill>
              <a:srgbClr val="FF7A2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3"/>
            <p:cNvSpPr/>
            <p:nvPr/>
          </p:nvSpPr>
          <p:spPr>
            <a:xfrm flipH="1">
              <a:off x="8304161" y="1597989"/>
              <a:ext cx="35227" cy="26669"/>
            </a:xfrm>
            <a:custGeom>
              <a:rect b="b" l="l" r="r" t="t"/>
              <a:pathLst>
                <a:path extrusionOk="0" h="670" w="885">
                  <a:moveTo>
                    <a:pt x="441" y="1"/>
                  </a:moveTo>
                  <a:cubicBezTo>
                    <a:pt x="1" y="1"/>
                    <a:pt x="1" y="670"/>
                    <a:pt x="441" y="670"/>
                  </a:cubicBezTo>
                  <a:cubicBezTo>
                    <a:pt x="881" y="670"/>
                    <a:pt x="885" y="1"/>
                    <a:pt x="441" y="1"/>
                  </a:cubicBezTo>
                  <a:close/>
                </a:path>
              </a:pathLst>
            </a:custGeom>
            <a:solidFill>
              <a:srgbClr val="FF7A2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3"/>
            <p:cNvSpPr/>
            <p:nvPr/>
          </p:nvSpPr>
          <p:spPr>
            <a:xfrm flipH="1">
              <a:off x="7094404" y="1931204"/>
              <a:ext cx="1082059" cy="831646"/>
            </a:xfrm>
            <a:custGeom>
              <a:rect b="b" l="l" r="r" t="t"/>
              <a:pathLst>
                <a:path extrusionOk="0" h="20893" w="27184">
                  <a:moveTo>
                    <a:pt x="12803" y="1"/>
                  </a:moveTo>
                  <a:cubicBezTo>
                    <a:pt x="11890" y="1"/>
                    <a:pt x="10899" y="184"/>
                    <a:pt x="9883" y="717"/>
                  </a:cubicBezTo>
                  <a:cubicBezTo>
                    <a:pt x="6620" y="2428"/>
                    <a:pt x="6380" y="8889"/>
                    <a:pt x="7480" y="11640"/>
                  </a:cubicBezTo>
                  <a:cubicBezTo>
                    <a:pt x="8379" y="13898"/>
                    <a:pt x="8253" y="15016"/>
                    <a:pt x="7711" y="15016"/>
                  </a:cubicBezTo>
                  <a:cubicBezTo>
                    <a:pt x="7592" y="15016"/>
                    <a:pt x="7454" y="14962"/>
                    <a:pt x="7302" y="14856"/>
                  </a:cubicBezTo>
                  <a:cubicBezTo>
                    <a:pt x="6545" y="14326"/>
                    <a:pt x="5105" y="13223"/>
                    <a:pt x="3715" y="13223"/>
                  </a:cubicBezTo>
                  <a:cubicBezTo>
                    <a:pt x="2867" y="13223"/>
                    <a:pt x="2038" y="13634"/>
                    <a:pt x="1393" y="14835"/>
                  </a:cubicBezTo>
                  <a:cubicBezTo>
                    <a:pt x="1" y="17434"/>
                    <a:pt x="2926" y="18997"/>
                    <a:pt x="6045" y="18997"/>
                  </a:cubicBezTo>
                  <a:cubicBezTo>
                    <a:pt x="6633" y="18997"/>
                    <a:pt x="7229" y="18941"/>
                    <a:pt x="7804" y="18826"/>
                  </a:cubicBezTo>
                  <a:cubicBezTo>
                    <a:pt x="8501" y="18687"/>
                    <a:pt x="9062" y="18630"/>
                    <a:pt x="9515" y="18630"/>
                  </a:cubicBezTo>
                  <a:cubicBezTo>
                    <a:pt x="11415" y="18630"/>
                    <a:pt x="11395" y="19630"/>
                    <a:pt x="11395" y="19724"/>
                  </a:cubicBezTo>
                  <a:cubicBezTo>
                    <a:pt x="11395" y="19829"/>
                    <a:pt x="11205" y="20892"/>
                    <a:pt x="13721" y="20892"/>
                  </a:cubicBezTo>
                  <a:cubicBezTo>
                    <a:pt x="14000" y="20892"/>
                    <a:pt x="14312" y="20879"/>
                    <a:pt x="14662" y="20850"/>
                  </a:cubicBezTo>
                  <a:cubicBezTo>
                    <a:pt x="18165" y="20564"/>
                    <a:pt x="17834" y="19349"/>
                    <a:pt x="17834" y="19349"/>
                  </a:cubicBezTo>
                  <a:cubicBezTo>
                    <a:pt x="17834" y="19349"/>
                    <a:pt x="21841" y="18915"/>
                    <a:pt x="23650" y="17727"/>
                  </a:cubicBezTo>
                  <a:cubicBezTo>
                    <a:pt x="25459" y="16539"/>
                    <a:pt x="27183" y="14249"/>
                    <a:pt x="26767" y="11033"/>
                  </a:cubicBezTo>
                  <a:cubicBezTo>
                    <a:pt x="26350" y="7817"/>
                    <a:pt x="26350" y="2223"/>
                    <a:pt x="23118" y="775"/>
                  </a:cubicBezTo>
                  <a:cubicBezTo>
                    <a:pt x="22118" y="327"/>
                    <a:pt x="21267" y="173"/>
                    <a:pt x="20539" y="173"/>
                  </a:cubicBezTo>
                  <a:cubicBezTo>
                    <a:pt x="19736" y="173"/>
                    <a:pt x="19082" y="360"/>
                    <a:pt x="18540" y="546"/>
                  </a:cubicBezTo>
                  <a:cubicBezTo>
                    <a:pt x="17997" y="733"/>
                    <a:pt x="17569" y="919"/>
                    <a:pt x="17209" y="919"/>
                  </a:cubicBezTo>
                  <a:cubicBezTo>
                    <a:pt x="17200" y="919"/>
                    <a:pt x="17191" y="919"/>
                    <a:pt x="17182" y="918"/>
                  </a:cubicBezTo>
                  <a:cubicBezTo>
                    <a:pt x="16467" y="900"/>
                    <a:pt x="14823" y="1"/>
                    <a:pt x="12803" y="1"/>
                  </a:cubicBezTo>
                  <a:close/>
                </a:path>
              </a:pathLst>
            </a:custGeom>
            <a:solidFill>
              <a:srgbClr val="FFB3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3"/>
            <p:cNvSpPr/>
            <p:nvPr/>
          </p:nvSpPr>
          <p:spPr>
            <a:xfrm flipH="1">
              <a:off x="7899656" y="2527377"/>
              <a:ext cx="138203" cy="87054"/>
            </a:xfrm>
            <a:custGeom>
              <a:rect b="b" l="l" r="r" t="t"/>
              <a:pathLst>
                <a:path extrusionOk="0" h="2187" w="3472">
                  <a:moveTo>
                    <a:pt x="1826" y="1"/>
                  </a:moveTo>
                  <a:cubicBezTo>
                    <a:pt x="1618" y="1"/>
                    <a:pt x="1438" y="34"/>
                    <a:pt x="1301" y="71"/>
                  </a:cubicBezTo>
                  <a:cubicBezTo>
                    <a:pt x="670" y="244"/>
                    <a:pt x="141" y="719"/>
                    <a:pt x="18" y="1227"/>
                  </a:cubicBezTo>
                  <a:cubicBezTo>
                    <a:pt x="1" y="1285"/>
                    <a:pt x="42" y="1347"/>
                    <a:pt x="103" y="1361"/>
                  </a:cubicBezTo>
                  <a:cubicBezTo>
                    <a:pt x="111" y="1363"/>
                    <a:pt x="120" y="1364"/>
                    <a:pt x="128" y="1364"/>
                  </a:cubicBezTo>
                  <a:cubicBezTo>
                    <a:pt x="180" y="1364"/>
                    <a:pt x="228" y="1329"/>
                    <a:pt x="240" y="1279"/>
                  </a:cubicBezTo>
                  <a:cubicBezTo>
                    <a:pt x="345" y="846"/>
                    <a:pt x="806" y="439"/>
                    <a:pt x="1362" y="285"/>
                  </a:cubicBezTo>
                  <a:cubicBezTo>
                    <a:pt x="1482" y="253"/>
                    <a:pt x="1640" y="225"/>
                    <a:pt x="1822" y="225"/>
                  </a:cubicBezTo>
                  <a:cubicBezTo>
                    <a:pt x="2125" y="225"/>
                    <a:pt x="2495" y="305"/>
                    <a:pt x="2865" y="583"/>
                  </a:cubicBezTo>
                  <a:cubicBezTo>
                    <a:pt x="2520" y="589"/>
                    <a:pt x="1973" y="651"/>
                    <a:pt x="1666" y="934"/>
                  </a:cubicBezTo>
                  <a:cubicBezTo>
                    <a:pt x="1506" y="1087"/>
                    <a:pt x="1431" y="1279"/>
                    <a:pt x="1441" y="1511"/>
                  </a:cubicBezTo>
                  <a:cubicBezTo>
                    <a:pt x="1451" y="1788"/>
                    <a:pt x="1551" y="1982"/>
                    <a:pt x="1735" y="2095"/>
                  </a:cubicBezTo>
                  <a:cubicBezTo>
                    <a:pt x="1850" y="2163"/>
                    <a:pt x="1987" y="2187"/>
                    <a:pt x="2120" y="2187"/>
                  </a:cubicBezTo>
                  <a:cubicBezTo>
                    <a:pt x="2431" y="2187"/>
                    <a:pt x="2728" y="2057"/>
                    <a:pt x="2745" y="2050"/>
                  </a:cubicBezTo>
                  <a:cubicBezTo>
                    <a:pt x="2803" y="2023"/>
                    <a:pt x="2830" y="1958"/>
                    <a:pt x="2803" y="1900"/>
                  </a:cubicBezTo>
                  <a:cubicBezTo>
                    <a:pt x="2783" y="1859"/>
                    <a:pt x="2740" y="1836"/>
                    <a:pt x="2697" y="1836"/>
                  </a:cubicBezTo>
                  <a:cubicBezTo>
                    <a:pt x="2682" y="1836"/>
                    <a:pt x="2667" y="1839"/>
                    <a:pt x="2653" y="1845"/>
                  </a:cubicBezTo>
                  <a:cubicBezTo>
                    <a:pt x="2555" y="1887"/>
                    <a:pt x="2326" y="1964"/>
                    <a:pt x="2117" y="1964"/>
                  </a:cubicBezTo>
                  <a:cubicBezTo>
                    <a:pt x="2020" y="1964"/>
                    <a:pt x="1927" y="1948"/>
                    <a:pt x="1854" y="1903"/>
                  </a:cubicBezTo>
                  <a:cubicBezTo>
                    <a:pt x="1742" y="1835"/>
                    <a:pt x="1677" y="1698"/>
                    <a:pt x="1666" y="1501"/>
                  </a:cubicBezTo>
                  <a:cubicBezTo>
                    <a:pt x="1660" y="1333"/>
                    <a:pt x="1710" y="1204"/>
                    <a:pt x="1827" y="1098"/>
                  </a:cubicBezTo>
                  <a:cubicBezTo>
                    <a:pt x="2096" y="845"/>
                    <a:pt x="2635" y="807"/>
                    <a:pt x="2940" y="807"/>
                  </a:cubicBezTo>
                  <a:cubicBezTo>
                    <a:pt x="3073" y="807"/>
                    <a:pt x="3162" y="814"/>
                    <a:pt x="3165" y="814"/>
                  </a:cubicBezTo>
                  <a:lnTo>
                    <a:pt x="3472" y="841"/>
                  </a:lnTo>
                  <a:lnTo>
                    <a:pt x="3257" y="627"/>
                  </a:lnTo>
                  <a:cubicBezTo>
                    <a:pt x="2759" y="132"/>
                    <a:pt x="2239" y="1"/>
                    <a:pt x="1826" y="1"/>
                  </a:cubicBezTo>
                  <a:close/>
                </a:path>
              </a:pathLst>
            </a:custGeom>
            <a:solidFill>
              <a:srgbClr val="DD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3"/>
            <p:cNvSpPr/>
            <p:nvPr/>
          </p:nvSpPr>
          <p:spPr>
            <a:xfrm flipH="1">
              <a:off x="7496345" y="2186957"/>
              <a:ext cx="206190" cy="148592"/>
            </a:xfrm>
            <a:custGeom>
              <a:rect b="b" l="l" r="r" t="t"/>
              <a:pathLst>
                <a:path extrusionOk="0" h="3733" w="518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3"/>
            <p:cNvSpPr/>
            <p:nvPr/>
          </p:nvSpPr>
          <p:spPr>
            <a:xfrm flipH="1">
              <a:off x="7518594" y="2417950"/>
              <a:ext cx="107951" cy="19584"/>
            </a:xfrm>
            <a:custGeom>
              <a:rect b="b" l="l" r="r" t="t"/>
              <a:pathLst>
                <a:path extrusionOk="0" h="492" w="2712">
                  <a:moveTo>
                    <a:pt x="735" y="1"/>
                  </a:moveTo>
                  <a:cubicBezTo>
                    <a:pt x="386" y="1"/>
                    <a:pt x="135" y="19"/>
                    <a:pt x="110" y="20"/>
                  </a:cubicBezTo>
                  <a:cubicBezTo>
                    <a:pt x="45" y="27"/>
                    <a:pt x="0" y="82"/>
                    <a:pt x="4" y="143"/>
                  </a:cubicBezTo>
                  <a:cubicBezTo>
                    <a:pt x="11" y="202"/>
                    <a:pt x="62" y="246"/>
                    <a:pt x="121" y="246"/>
                  </a:cubicBezTo>
                  <a:cubicBezTo>
                    <a:pt x="123" y="246"/>
                    <a:pt x="125" y="245"/>
                    <a:pt x="127" y="245"/>
                  </a:cubicBezTo>
                  <a:cubicBezTo>
                    <a:pt x="134" y="244"/>
                    <a:pt x="388" y="225"/>
                    <a:pt x="744" y="225"/>
                  </a:cubicBezTo>
                  <a:cubicBezTo>
                    <a:pt x="1277" y="225"/>
                    <a:pt x="2038" y="268"/>
                    <a:pt x="2537" y="481"/>
                  </a:cubicBezTo>
                  <a:cubicBezTo>
                    <a:pt x="2551" y="488"/>
                    <a:pt x="2568" y="491"/>
                    <a:pt x="2581" y="491"/>
                  </a:cubicBezTo>
                  <a:cubicBezTo>
                    <a:pt x="2626" y="491"/>
                    <a:pt x="2670" y="467"/>
                    <a:pt x="2687" y="423"/>
                  </a:cubicBezTo>
                  <a:cubicBezTo>
                    <a:pt x="2711" y="368"/>
                    <a:pt x="2687" y="304"/>
                    <a:pt x="2629" y="277"/>
                  </a:cubicBezTo>
                  <a:cubicBezTo>
                    <a:pt x="2085" y="46"/>
                    <a:pt x="1287" y="1"/>
                    <a:pt x="735" y="1"/>
                  </a:cubicBezTo>
                  <a:close/>
                </a:path>
              </a:pathLst>
            </a:custGeom>
            <a:solidFill>
              <a:srgbClr val="DD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3"/>
            <p:cNvSpPr/>
            <p:nvPr/>
          </p:nvSpPr>
          <p:spPr>
            <a:xfrm flipH="1">
              <a:off x="7209899" y="2362342"/>
              <a:ext cx="60225" cy="19465"/>
            </a:xfrm>
            <a:custGeom>
              <a:rect b="b" l="l" r="r" t="t"/>
              <a:pathLst>
                <a:path extrusionOk="0" h="489" w="1513">
                  <a:moveTo>
                    <a:pt x="1384" y="1"/>
                  </a:moveTo>
                  <a:cubicBezTo>
                    <a:pt x="1348" y="1"/>
                    <a:pt x="1313" y="16"/>
                    <a:pt x="1291" y="45"/>
                  </a:cubicBezTo>
                  <a:cubicBezTo>
                    <a:pt x="1199" y="168"/>
                    <a:pt x="1082" y="240"/>
                    <a:pt x="943" y="256"/>
                  </a:cubicBezTo>
                  <a:cubicBezTo>
                    <a:pt x="913" y="260"/>
                    <a:pt x="884" y="262"/>
                    <a:pt x="854" y="262"/>
                  </a:cubicBezTo>
                  <a:cubicBezTo>
                    <a:pt x="528" y="262"/>
                    <a:pt x="201" y="24"/>
                    <a:pt x="198" y="24"/>
                  </a:cubicBezTo>
                  <a:cubicBezTo>
                    <a:pt x="177" y="9"/>
                    <a:pt x="153" y="2"/>
                    <a:pt x="129" y="2"/>
                  </a:cubicBezTo>
                  <a:cubicBezTo>
                    <a:pt x="94" y="2"/>
                    <a:pt x="60" y="17"/>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1" y="7"/>
                    <a:pt x="1407" y="1"/>
                    <a:pt x="1384" y="1"/>
                  </a:cubicBezTo>
                  <a:close/>
                </a:path>
              </a:pathLst>
            </a:custGeom>
            <a:solidFill>
              <a:srgbClr val="DD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3"/>
            <p:cNvSpPr/>
            <p:nvPr/>
          </p:nvSpPr>
          <p:spPr>
            <a:xfrm flipH="1">
              <a:off x="7408292" y="2476027"/>
              <a:ext cx="72047" cy="43825"/>
            </a:xfrm>
            <a:custGeom>
              <a:rect b="b" l="l" r="r" t="t"/>
              <a:pathLst>
                <a:path extrusionOk="0" h="1101" w="1810">
                  <a:moveTo>
                    <a:pt x="152" y="1"/>
                  </a:moveTo>
                  <a:cubicBezTo>
                    <a:pt x="93" y="1"/>
                    <a:pt x="45" y="43"/>
                    <a:pt x="42" y="100"/>
                  </a:cubicBezTo>
                  <a:cubicBezTo>
                    <a:pt x="38" y="118"/>
                    <a:pt x="1" y="527"/>
                    <a:pt x="321" y="821"/>
                  </a:cubicBezTo>
                  <a:cubicBezTo>
                    <a:pt x="526" y="1009"/>
                    <a:pt x="823" y="1101"/>
                    <a:pt x="1209" y="1101"/>
                  </a:cubicBezTo>
                  <a:cubicBezTo>
                    <a:pt x="1362" y="1101"/>
                    <a:pt x="1526" y="1087"/>
                    <a:pt x="1707" y="1057"/>
                  </a:cubicBezTo>
                  <a:cubicBezTo>
                    <a:pt x="1769" y="1046"/>
                    <a:pt x="1810" y="989"/>
                    <a:pt x="1800" y="930"/>
                  </a:cubicBezTo>
                  <a:cubicBezTo>
                    <a:pt x="1790" y="876"/>
                    <a:pt x="1744" y="836"/>
                    <a:pt x="1691" y="836"/>
                  </a:cubicBezTo>
                  <a:cubicBezTo>
                    <a:pt x="1684" y="836"/>
                    <a:pt x="1677" y="836"/>
                    <a:pt x="1670" y="838"/>
                  </a:cubicBezTo>
                  <a:cubicBezTo>
                    <a:pt x="1501" y="865"/>
                    <a:pt x="1346" y="878"/>
                    <a:pt x="1207" y="878"/>
                  </a:cubicBezTo>
                  <a:cubicBezTo>
                    <a:pt x="884" y="878"/>
                    <a:pt x="641" y="806"/>
                    <a:pt x="482" y="661"/>
                  </a:cubicBezTo>
                  <a:cubicBezTo>
                    <a:pt x="243" y="442"/>
                    <a:pt x="267" y="128"/>
                    <a:pt x="267" y="124"/>
                  </a:cubicBezTo>
                  <a:cubicBezTo>
                    <a:pt x="274" y="63"/>
                    <a:pt x="229" y="9"/>
                    <a:pt x="165" y="1"/>
                  </a:cubicBezTo>
                  <a:cubicBezTo>
                    <a:pt x="160" y="1"/>
                    <a:pt x="156" y="1"/>
                    <a:pt x="152" y="1"/>
                  </a:cubicBezTo>
                  <a:close/>
                </a:path>
              </a:pathLst>
            </a:custGeom>
            <a:solidFill>
              <a:srgbClr val="DD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3"/>
            <p:cNvSpPr/>
            <p:nvPr/>
          </p:nvSpPr>
          <p:spPr>
            <a:xfrm flipH="1">
              <a:off x="7429229" y="2536652"/>
              <a:ext cx="37098" cy="19903"/>
            </a:xfrm>
            <a:custGeom>
              <a:rect b="b" l="l" r="r" t="t"/>
              <a:pathLst>
                <a:path extrusionOk="0" h="500" w="932">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DD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3"/>
            <p:cNvSpPr/>
            <p:nvPr/>
          </p:nvSpPr>
          <p:spPr>
            <a:xfrm flipH="1">
              <a:off x="7484922" y="2482874"/>
              <a:ext cx="259568" cy="146801"/>
            </a:xfrm>
            <a:custGeom>
              <a:rect b="b" l="l" r="r" t="t"/>
              <a:pathLst>
                <a:path extrusionOk="0" h="3688" w="6521">
                  <a:moveTo>
                    <a:pt x="6084" y="1"/>
                  </a:moveTo>
                  <a:cubicBezTo>
                    <a:pt x="4779" y="182"/>
                    <a:pt x="1277" y="563"/>
                    <a:pt x="448" y="563"/>
                  </a:cubicBezTo>
                  <a:lnTo>
                    <a:pt x="396" y="563"/>
                  </a:lnTo>
                  <a:cubicBezTo>
                    <a:pt x="308" y="560"/>
                    <a:pt x="219" y="554"/>
                    <a:pt x="130" y="540"/>
                  </a:cubicBezTo>
                  <a:cubicBezTo>
                    <a:pt x="45" y="758"/>
                    <a:pt x="1" y="990"/>
                    <a:pt x="1" y="1229"/>
                  </a:cubicBezTo>
                  <a:cubicBezTo>
                    <a:pt x="1" y="2588"/>
                    <a:pt x="1458" y="3687"/>
                    <a:pt x="3261" y="3687"/>
                  </a:cubicBezTo>
                  <a:cubicBezTo>
                    <a:pt x="5060" y="3687"/>
                    <a:pt x="6520" y="2588"/>
                    <a:pt x="6520" y="1229"/>
                  </a:cubicBezTo>
                  <a:cubicBezTo>
                    <a:pt x="6520" y="782"/>
                    <a:pt x="6360" y="362"/>
                    <a:pt x="6084" y="1"/>
                  </a:cubicBezTo>
                  <a:close/>
                </a:path>
              </a:pathLst>
            </a:custGeom>
            <a:solidFill>
              <a:srgbClr val="FFA3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3"/>
            <p:cNvSpPr/>
            <p:nvPr/>
          </p:nvSpPr>
          <p:spPr>
            <a:xfrm flipH="1">
              <a:off x="7108636" y="2419662"/>
              <a:ext cx="174824" cy="151179"/>
            </a:xfrm>
            <a:custGeom>
              <a:rect b="b" l="l" r="r" t="t"/>
              <a:pathLst>
                <a:path extrusionOk="0" h="3798" w="4392">
                  <a:moveTo>
                    <a:pt x="4391" y="1"/>
                  </a:moveTo>
                  <a:cubicBezTo>
                    <a:pt x="3469" y="158"/>
                    <a:pt x="1534" y="496"/>
                    <a:pt x="383" y="571"/>
                  </a:cubicBezTo>
                  <a:cubicBezTo>
                    <a:pt x="86" y="1118"/>
                    <a:pt x="1" y="1718"/>
                    <a:pt x="192" y="2278"/>
                  </a:cubicBezTo>
                  <a:cubicBezTo>
                    <a:pt x="523" y="3230"/>
                    <a:pt x="1568" y="3797"/>
                    <a:pt x="2783" y="3797"/>
                  </a:cubicBezTo>
                  <a:cubicBezTo>
                    <a:pt x="2858" y="3797"/>
                    <a:pt x="2933" y="3793"/>
                    <a:pt x="3008" y="3790"/>
                  </a:cubicBezTo>
                  <a:cubicBezTo>
                    <a:pt x="3773" y="2794"/>
                    <a:pt x="4326" y="1524"/>
                    <a:pt x="4391" y="1"/>
                  </a:cubicBezTo>
                  <a:close/>
                </a:path>
              </a:pathLst>
            </a:custGeom>
            <a:solidFill>
              <a:srgbClr val="FFA3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3"/>
            <p:cNvSpPr/>
            <p:nvPr/>
          </p:nvSpPr>
          <p:spPr>
            <a:xfrm flipH="1">
              <a:off x="7539810" y="2358600"/>
              <a:ext cx="53339" cy="65201"/>
            </a:xfrm>
            <a:custGeom>
              <a:rect b="b" l="l" r="r" t="t"/>
              <a:pathLst>
                <a:path extrusionOk="0" h="1638" w="1340">
                  <a:moveTo>
                    <a:pt x="875" y="1"/>
                  </a:moveTo>
                  <a:cubicBezTo>
                    <a:pt x="814" y="1"/>
                    <a:pt x="746" y="12"/>
                    <a:pt x="670" y="36"/>
                  </a:cubicBezTo>
                  <a:cubicBezTo>
                    <a:pt x="322" y="153"/>
                    <a:pt x="1" y="296"/>
                    <a:pt x="1" y="821"/>
                  </a:cubicBezTo>
                  <a:cubicBezTo>
                    <a:pt x="1" y="1347"/>
                    <a:pt x="302" y="1637"/>
                    <a:pt x="670" y="1637"/>
                  </a:cubicBezTo>
                  <a:cubicBezTo>
                    <a:pt x="1042" y="1637"/>
                    <a:pt x="1340" y="1347"/>
                    <a:pt x="1340" y="821"/>
                  </a:cubicBezTo>
                  <a:cubicBezTo>
                    <a:pt x="1340" y="374"/>
                    <a:pt x="1223" y="1"/>
                    <a:pt x="875" y="1"/>
                  </a:cubicBezTo>
                  <a:close/>
                </a:path>
              </a:pathLst>
            </a:custGeom>
            <a:solidFill>
              <a:srgbClr val="442D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3"/>
            <p:cNvSpPr/>
            <p:nvPr/>
          </p:nvSpPr>
          <p:spPr>
            <a:xfrm flipH="1">
              <a:off x="7546178" y="2370741"/>
              <a:ext cx="12857" cy="20579"/>
            </a:xfrm>
            <a:custGeom>
              <a:rect b="b" l="l" r="r" t="t"/>
              <a:pathLst>
                <a:path extrusionOk="0" h="517" w="323">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3"/>
            <p:cNvSpPr/>
            <p:nvPr/>
          </p:nvSpPr>
          <p:spPr>
            <a:xfrm flipH="1">
              <a:off x="7211253" y="2258130"/>
              <a:ext cx="67191" cy="95413"/>
            </a:xfrm>
            <a:custGeom>
              <a:rect b="b" l="l" r="r" t="t"/>
              <a:pathLst>
                <a:path extrusionOk="0" h="2397" w="1688">
                  <a:moveTo>
                    <a:pt x="998" y="1"/>
                  </a:moveTo>
                  <a:cubicBezTo>
                    <a:pt x="947" y="1"/>
                    <a:pt x="895" y="15"/>
                    <a:pt x="845" y="44"/>
                  </a:cubicBezTo>
                  <a:cubicBezTo>
                    <a:pt x="456" y="273"/>
                    <a:pt x="1" y="744"/>
                    <a:pt x="1" y="1219"/>
                  </a:cubicBezTo>
                  <a:cubicBezTo>
                    <a:pt x="1" y="1871"/>
                    <a:pt x="380" y="2397"/>
                    <a:pt x="845" y="2397"/>
                  </a:cubicBezTo>
                  <a:cubicBezTo>
                    <a:pt x="1308" y="2397"/>
                    <a:pt x="1688" y="1871"/>
                    <a:pt x="1688" y="1219"/>
                  </a:cubicBezTo>
                  <a:cubicBezTo>
                    <a:pt x="1688" y="653"/>
                    <a:pt x="1349" y="1"/>
                    <a:pt x="998" y="1"/>
                  </a:cubicBezTo>
                  <a:close/>
                </a:path>
              </a:pathLst>
            </a:custGeom>
            <a:solidFill>
              <a:srgbClr val="442D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3"/>
            <p:cNvSpPr/>
            <p:nvPr/>
          </p:nvSpPr>
          <p:spPr>
            <a:xfrm flipH="1">
              <a:off x="7219810" y="2283008"/>
              <a:ext cx="12817" cy="20539"/>
            </a:xfrm>
            <a:custGeom>
              <a:rect b="b" l="l" r="r" t="t"/>
              <a:pathLst>
                <a:path extrusionOk="0" h="516" w="322">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3"/>
            <p:cNvSpPr/>
            <p:nvPr/>
          </p:nvSpPr>
          <p:spPr>
            <a:xfrm flipH="1">
              <a:off x="7128780" y="2024031"/>
              <a:ext cx="287074" cy="154881"/>
            </a:xfrm>
            <a:custGeom>
              <a:rect b="b" l="l" r="r" t="t"/>
              <a:pathLst>
                <a:path extrusionOk="0" h="3891" w="7212">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3"/>
            <p:cNvSpPr/>
            <p:nvPr/>
          </p:nvSpPr>
          <p:spPr>
            <a:xfrm flipH="1">
              <a:off x="7541045" y="2349046"/>
              <a:ext cx="125704" cy="46771"/>
            </a:xfrm>
            <a:custGeom>
              <a:rect b="b" l="l" r="r" t="t"/>
              <a:pathLst>
                <a:path extrusionOk="0" h="1175" w="3158">
                  <a:moveTo>
                    <a:pt x="3029" y="0"/>
                  </a:moveTo>
                  <a:cubicBezTo>
                    <a:pt x="3016" y="0"/>
                    <a:pt x="3003" y="3"/>
                    <a:pt x="2990" y="7"/>
                  </a:cubicBezTo>
                  <a:lnTo>
                    <a:pt x="93" y="956"/>
                  </a:lnTo>
                  <a:cubicBezTo>
                    <a:pt x="31" y="976"/>
                    <a:pt x="0" y="1041"/>
                    <a:pt x="20" y="1099"/>
                  </a:cubicBezTo>
                  <a:cubicBezTo>
                    <a:pt x="38" y="1143"/>
                    <a:pt x="82" y="1174"/>
                    <a:pt x="129" y="1174"/>
                  </a:cubicBezTo>
                  <a:cubicBezTo>
                    <a:pt x="140" y="1174"/>
                    <a:pt x="154" y="1171"/>
                    <a:pt x="164" y="1168"/>
                  </a:cubicBezTo>
                  <a:lnTo>
                    <a:pt x="3066" y="218"/>
                  </a:lnTo>
                  <a:cubicBezTo>
                    <a:pt x="3124" y="198"/>
                    <a:pt x="3157" y="136"/>
                    <a:pt x="3137" y="75"/>
                  </a:cubicBezTo>
                  <a:cubicBezTo>
                    <a:pt x="3121" y="29"/>
                    <a:pt x="3077" y="0"/>
                    <a:pt x="3029" y="0"/>
                  </a:cubicBezTo>
                  <a:close/>
                </a:path>
              </a:pathLst>
            </a:custGeom>
            <a:solidFill>
              <a:srgbClr val="DD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3"/>
            <p:cNvSpPr/>
            <p:nvPr/>
          </p:nvSpPr>
          <p:spPr>
            <a:xfrm flipH="1">
              <a:off x="7231355" y="2253950"/>
              <a:ext cx="67151" cy="72803"/>
            </a:xfrm>
            <a:custGeom>
              <a:rect b="b" l="l" r="r" t="t"/>
              <a:pathLst>
                <a:path extrusionOk="0" h="1829" w="1687">
                  <a:moveTo>
                    <a:pt x="1557" y="0"/>
                  </a:moveTo>
                  <a:cubicBezTo>
                    <a:pt x="1535" y="0"/>
                    <a:pt x="1514" y="6"/>
                    <a:pt x="1495" y="17"/>
                  </a:cubicBezTo>
                  <a:cubicBezTo>
                    <a:pt x="1444" y="50"/>
                    <a:pt x="205" y="812"/>
                    <a:pt x="13" y="1693"/>
                  </a:cubicBezTo>
                  <a:cubicBezTo>
                    <a:pt x="0" y="1754"/>
                    <a:pt x="41" y="1812"/>
                    <a:pt x="103" y="1826"/>
                  </a:cubicBezTo>
                  <a:cubicBezTo>
                    <a:pt x="109" y="1826"/>
                    <a:pt x="120" y="1829"/>
                    <a:pt x="126" y="1829"/>
                  </a:cubicBezTo>
                  <a:cubicBezTo>
                    <a:pt x="177" y="1829"/>
                    <a:pt x="225" y="1791"/>
                    <a:pt x="239" y="1740"/>
                  </a:cubicBezTo>
                  <a:cubicBezTo>
                    <a:pt x="410" y="951"/>
                    <a:pt x="1604" y="214"/>
                    <a:pt x="1618" y="208"/>
                  </a:cubicBezTo>
                  <a:cubicBezTo>
                    <a:pt x="1672" y="173"/>
                    <a:pt x="1686" y="105"/>
                    <a:pt x="1656" y="54"/>
                  </a:cubicBezTo>
                  <a:cubicBezTo>
                    <a:pt x="1634" y="19"/>
                    <a:pt x="1595" y="0"/>
                    <a:pt x="1557" y="0"/>
                  </a:cubicBezTo>
                  <a:close/>
                </a:path>
              </a:pathLst>
            </a:custGeom>
            <a:solidFill>
              <a:srgbClr val="DD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3"/>
            <p:cNvSpPr/>
            <p:nvPr/>
          </p:nvSpPr>
          <p:spPr>
            <a:xfrm flipH="1">
              <a:off x="7826931" y="2290333"/>
              <a:ext cx="136332" cy="194726"/>
            </a:xfrm>
            <a:custGeom>
              <a:rect b="b" l="l" r="r" t="t"/>
              <a:pathLst>
                <a:path extrusionOk="0" h="4892" w="3425">
                  <a:moveTo>
                    <a:pt x="3220" y="1"/>
                  </a:moveTo>
                  <a:lnTo>
                    <a:pt x="0" y="4622"/>
                  </a:lnTo>
                  <a:lnTo>
                    <a:pt x="520" y="4892"/>
                  </a:lnTo>
                  <a:lnTo>
                    <a:pt x="3425" y="803"/>
                  </a:lnTo>
                  <a:lnTo>
                    <a:pt x="3220" y="1"/>
                  </a:lnTo>
                  <a:close/>
                </a:path>
              </a:pathLst>
            </a:custGeom>
            <a:solidFill>
              <a:srgbClr val="152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3"/>
            <p:cNvSpPr/>
            <p:nvPr/>
          </p:nvSpPr>
          <p:spPr>
            <a:xfrm flipH="1">
              <a:off x="7044123" y="2209208"/>
              <a:ext cx="796060" cy="296109"/>
            </a:xfrm>
            <a:custGeom>
              <a:rect b="b" l="l" r="r" t="t"/>
              <a:pathLst>
                <a:path extrusionOk="0" h="7439" w="19999">
                  <a:moveTo>
                    <a:pt x="17322" y="468"/>
                  </a:moveTo>
                  <a:cubicBezTo>
                    <a:pt x="17966" y="468"/>
                    <a:pt x="18474" y="523"/>
                    <a:pt x="18636" y="625"/>
                  </a:cubicBezTo>
                  <a:cubicBezTo>
                    <a:pt x="19138" y="936"/>
                    <a:pt x="18978" y="4237"/>
                    <a:pt x="18998" y="4571"/>
                  </a:cubicBezTo>
                  <a:cubicBezTo>
                    <a:pt x="19019" y="4909"/>
                    <a:pt x="15537" y="5407"/>
                    <a:pt x="14540" y="5489"/>
                  </a:cubicBezTo>
                  <a:cubicBezTo>
                    <a:pt x="14457" y="5496"/>
                    <a:pt x="14381" y="5500"/>
                    <a:pt x="14311" y="5500"/>
                  </a:cubicBezTo>
                  <a:cubicBezTo>
                    <a:pt x="13537" y="5500"/>
                    <a:pt x="13511" y="5044"/>
                    <a:pt x="13199" y="3626"/>
                  </a:cubicBezTo>
                  <a:cubicBezTo>
                    <a:pt x="12860" y="2075"/>
                    <a:pt x="12986" y="1563"/>
                    <a:pt x="13400" y="1236"/>
                  </a:cubicBezTo>
                  <a:cubicBezTo>
                    <a:pt x="14074" y="702"/>
                    <a:pt x="15991" y="468"/>
                    <a:pt x="17322" y="468"/>
                  </a:cubicBezTo>
                  <a:close/>
                  <a:moveTo>
                    <a:pt x="7781" y="1101"/>
                  </a:moveTo>
                  <a:cubicBezTo>
                    <a:pt x="8928" y="1101"/>
                    <a:pt x="9940" y="1419"/>
                    <a:pt x="10279" y="2243"/>
                  </a:cubicBezTo>
                  <a:cubicBezTo>
                    <a:pt x="10659" y="3161"/>
                    <a:pt x="9559" y="5738"/>
                    <a:pt x="9000" y="6285"/>
                  </a:cubicBezTo>
                  <a:cubicBezTo>
                    <a:pt x="8439" y="6831"/>
                    <a:pt x="4442" y="6967"/>
                    <a:pt x="3262" y="7046"/>
                  </a:cubicBezTo>
                  <a:cubicBezTo>
                    <a:pt x="3168" y="7052"/>
                    <a:pt x="3079" y="7055"/>
                    <a:pt x="2995" y="7055"/>
                  </a:cubicBezTo>
                  <a:cubicBezTo>
                    <a:pt x="2029" y="7055"/>
                    <a:pt x="1745" y="6649"/>
                    <a:pt x="1783" y="6128"/>
                  </a:cubicBezTo>
                  <a:cubicBezTo>
                    <a:pt x="1821" y="5565"/>
                    <a:pt x="1476" y="2305"/>
                    <a:pt x="1708" y="1922"/>
                  </a:cubicBezTo>
                  <a:cubicBezTo>
                    <a:pt x="2203" y="1100"/>
                    <a:pt x="6081" y="1188"/>
                    <a:pt x="7385" y="1113"/>
                  </a:cubicBezTo>
                  <a:cubicBezTo>
                    <a:pt x="7518" y="1105"/>
                    <a:pt x="7650" y="1101"/>
                    <a:pt x="7781" y="1101"/>
                  </a:cubicBezTo>
                  <a:close/>
                  <a:moveTo>
                    <a:pt x="14957" y="0"/>
                  </a:moveTo>
                  <a:cubicBezTo>
                    <a:pt x="13434" y="0"/>
                    <a:pt x="13359" y="584"/>
                    <a:pt x="12799" y="936"/>
                  </a:cubicBezTo>
                  <a:cubicBezTo>
                    <a:pt x="12239" y="1287"/>
                    <a:pt x="12038" y="1506"/>
                    <a:pt x="11379" y="1540"/>
                  </a:cubicBezTo>
                  <a:cubicBezTo>
                    <a:pt x="11338" y="1542"/>
                    <a:pt x="11298" y="1543"/>
                    <a:pt x="11258" y="1543"/>
                  </a:cubicBezTo>
                  <a:cubicBezTo>
                    <a:pt x="10227" y="1543"/>
                    <a:pt x="9798" y="792"/>
                    <a:pt x="8720" y="605"/>
                  </a:cubicBezTo>
                  <a:cubicBezTo>
                    <a:pt x="8477" y="563"/>
                    <a:pt x="8060" y="545"/>
                    <a:pt x="7542" y="545"/>
                  </a:cubicBezTo>
                  <a:cubicBezTo>
                    <a:pt x="5667" y="545"/>
                    <a:pt x="2463" y="775"/>
                    <a:pt x="1381" y="898"/>
                  </a:cubicBezTo>
                  <a:cubicBezTo>
                    <a:pt x="1" y="1051"/>
                    <a:pt x="117" y="1615"/>
                    <a:pt x="138" y="2325"/>
                  </a:cubicBezTo>
                  <a:cubicBezTo>
                    <a:pt x="158" y="3035"/>
                    <a:pt x="861" y="3134"/>
                    <a:pt x="1100" y="3175"/>
                  </a:cubicBezTo>
                  <a:cubicBezTo>
                    <a:pt x="1343" y="3213"/>
                    <a:pt x="1141" y="4800"/>
                    <a:pt x="1182" y="5855"/>
                  </a:cubicBezTo>
                  <a:cubicBezTo>
                    <a:pt x="1223" y="6909"/>
                    <a:pt x="1981" y="7418"/>
                    <a:pt x="2800" y="7438"/>
                  </a:cubicBezTo>
                  <a:cubicBezTo>
                    <a:pt x="2814" y="7439"/>
                    <a:pt x="2829" y="7439"/>
                    <a:pt x="2845" y="7439"/>
                  </a:cubicBezTo>
                  <a:cubicBezTo>
                    <a:pt x="3770" y="7439"/>
                    <a:pt x="8172" y="6948"/>
                    <a:pt x="8880" y="6817"/>
                  </a:cubicBezTo>
                  <a:cubicBezTo>
                    <a:pt x="9600" y="6681"/>
                    <a:pt x="10399" y="4998"/>
                    <a:pt x="10638" y="4100"/>
                  </a:cubicBezTo>
                  <a:cubicBezTo>
                    <a:pt x="10874" y="3228"/>
                    <a:pt x="10881" y="2298"/>
                    <a:pt x="11684" y="2298"/>
                  </a:cubicBezTo>
                  <a:cubicBezTo>
                    <a:pt x="11708" y="2298"/>
                    <a:pt x="11732" y="2299"/>
                    <a:pt x="11757" y="2301"/>
                  </a:cubicBezTo>
                  <a:cubicBezTo>
                    <a:pt x="12638" y="2362"/>
                    <a:pt x="13140" y="5466"/>
                    <a:pt x="13478" y="5797"/>
                  </a:cubicBezTo>
                  <a:cubicBezTo>
                    <a:pt x="13535" y="5852"/>
                    <a:pt x="13703" y="5875"/>
                    <a:pt x="13948" y="5875"/>
                  </a:cubicBezTo>
                  <a:cubicBezTo>
                    <a:pt x="15172" y="5875"/>
                    <a:pt x="18299" y="5293"/>
                    <a:pt x="18817" y="5213"/>
                  </a:cubicBezTo>
                  <a:cubicBezTo>
                    <a:pt x="19438" y="5114"/>
                    <a:pt x="19356" y="4763"/>
                    <a:pt x="19397" y="4223"/>
                  </a:cubicBezTo>
                  <a:cubicBezTo>
                    <a:pt x="19438" y="3684"/>
                    <a:pt x="19397" y="1834"/>
                    <a:pt x="19336" y="1461"/>
                  </a:cubicBezTo>
                  <a:cubicBezTo>
                    <a:pt x="19278" y="1092"/>
                    <a:pt x="19517" y="1171"/>
                    <a:pt x="19756" y="936"/>
                  </a:cubicBezTo>
                  <a:cubicBezTo>
                    <a:pt x="19998" y="700"/>
                    <a:pt x="19838" y="0"/>
                    <a:pt x="19517" y="0"/>
                  </a:cubicBezTo>
                  <a:close/>
                </a:path>
              </a:pathLst>
            </a:custGeom>
            <a:solidFill>
              <a:srgbClr val="152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3"/>
            <p:cNvSpPr/>
            <p:nvPr/>
          </p:nvSpPr>
          <p:spPr>
            <a:xfrm flipH="1">
              <a:off x="7427842" y="2253114"/>
              <a:ext cx="347617" cy="236442"/>
            </a:xfrm>
            <a:custGeom>
              <a:rect b="b" l="l" r="r" t="t"/>
              <a:pathLst>
                <a:path extrusionOk="0" h="5940" w="8733">
                  <a:moveTo>
                    <a:pt x="7148" y="826"/>
                  </a:moveTo>
                  <a:cubicBezTo>
                    <a:pt x="7227" y="826"/>
                    <a:pt x="7305" y="857"/>
                    <a:pt x="7377" y="928"/>
                  </a:cubicBezTo>
                  <a:cubicBezTo>
                    <a:pt x="7981" y="1550"/>
                    <a:pt x="7824" y="2492"/>
                    <a:pt x="7633" y="3246"/>
                  </a:cubicBezTo>
                  <a:cubicBezTo>
                    <a:pt x="7592" y="3414"/>
                    <a:pt x="7462" y="3485"/>
                    <a:pt x="7325" y="3485"/>
                  </a:cubicBezTo>
                  <a:cubicBezTo>
                    <a:pt x="7125" y="3485"/>
                    <a:pt x="6909" y="3321"/>
                    <a:pt x="6971" y="3069"/>
                  </a:cubicBezTo>
                  <a:cubicBezTo>
                    <a:pt x="7094" y="2587"/>
                    <a:pt x="7298" y="1820"/>
                    <a:pt x="6892" y="1403"/>
                  </a:cubicBezTo>
                  <a:cubicBezTo>
                    <a:pt x="6657" y="1161"/>
                    <a:pt x="6892" y="826"/>
                    <a:pt x="7148" y="826"/>
                  </a:cubicBezTo>
                  <a:close/>
                  <a:moveTo>
                    <a:pt x="7182" y="3731"/>
                  </a:moveTo>
                  <a:cubicBezTo>
                    <a:pt x="7626" y="3731"/>
                    <a:pt x="7626" y="4400"/>
                    <a:pt x="7182" y="4400"/>
                  </a:cubicBezTo>
                  <a:cubicBezTo>
                    <a:pt x="6742" y="4400"/>
                    <a:pt x="6742" y="3731"/>
                    <a:pt x="7182" y="3731"/>
                  </a:cubicBezTo>
                  <a:close/>
                  <a:moveTo>
                    <a:pt x="5759" y="2410"/>
                  </a:moveTo>
                  <a:cubicBezTo>
                    <a:pt x="5807" y="2410"/>
                    <a:pt x="5851" y="2441"/>
                    <a:pt x="5868" y="2485"/>
                  </a:cubicBezTo>
                  <a:cubicBezTo>
                    <a:pt x="5888" y="2546"/>
                    <a:pt x="5855" y="2608"/>
                    <a:pt x="5797" y="2628"/>
                  </a:cubicBezTo>
                  <a:lnTo>
                    <a:pt x="5619" y="2686"/>
                  </a:lnTo>
                  <a:cubicBezTo>
                    <a:pt x="5841" y="2786"/>
                    <a:pt x="5920" y="3107"/>
                    <a:pt x="5920" y="3471"/>
                  </a:cubicBezTo>
                  <a:cubicBezTo>
                    <a:pt x="5920" y="3840"/>
                    <a:pt x="5773" y="4093"/>
                    <a:pt x="5561" y="4213"/>
                  </a:cubicBezTo>
                  <a:cubicBezTo>
                    <a:pt x="5851" y="4254"/>
                    <a:pt x="6134" y="4318"/>
                    <a:pt x="6370" y="4418"/>
                  </a:cubicBezTo>
                  <a:cubicBezTo>
                    <a:pt x="6428" y="4445"/>
                    <a:pt x="6452" y="4509"/>
                    <a:pt x="6428" y="4564"/>
                  </a:cubicBezTo>
                  <a:cubicBezTo>
                    <a:pt x="6411" y="4608"/>
                    <a:pt x="6367" y="4632"/>
                    <a:pt x="6322" y="4632"/>
                  </a:cubicBezTo>
                  <a:cubicBezTo>
                    <a:pt x="6309" y="4632"/>
                    <a:pt x="6292" y="4629"/>
                    <a:pt x="6278" y="4622"/>
                  </a:cubicBezTo>
                  <a:cubicBezTo>
                    <a:pt x="5776" y="4410"/>
                    <a:pt x="5008" y="4366"/>
                    <a:pt x="4475" y="4366"/>
                  </a:cubicBezTo>
                  <a:cubicBezTo>
                    <a:pt x="4124" y="4366"/>
                    <a:pt x="3875" y="4383"/>
                    <a:pt x="3868" y="4386"/>
                  </a:cubicBezTo>
                  <a:lnTo>
                    <a:pt x="3861" y="4386"/>
                  </a:lnTo>
                  <a:cubicBezTo>
                    <a:pt x="3799" y="4386"/>
                    <a:pt x="3749" y="4342"/>
                    <a:pt x="3745" y="4284"/>
                  </a:cubicBezTo>
                  <a:cubicBezTo>
                    <a:pt x="3741" y="4223"/>
                    <a:pt x="3786" y="4168"/>
                    <a:pt x="3851" y="4161"/>
                  </a:cubicBezTo>
                  <a:cubicBezTo>
                    <a:pt x="3875" y="4161"/>
                    <a:pt x="4130" y="4141"/>
                    <a:pt x="4483" y="4141"/>
                  </a:cubicBezTo>
                  <a:cubicBezTo>
                    <a:pt x="4595" y="4141"/>
                    <a:pt x="4721" y="4144"/>
                    <a:pt x="4855" y="4147"/>
                  </a:cubicBezTo>
                  <a:cubicBezTo>
                    <a:pt x="4691" y="4014"/>
                    <a:pt x="4581" y="3786"/>
                    <a:pt x="4581" y="3471"/>
                  </a:cubicBezTo>
                  <a:cubicBezTo>
                    <a:pt x="4581" y="3243"/>
                    <a:pt x="4642" y="3086"/>
                    <a:pt x="4741" y="2973"/>
                  </a:cubicBezTo>
                  <a:lnTo>
                    <a:pt x="4741" y="2973"/>
                  </a:lnTo>
                  <a:lnTo>
                    <a:pt x="2895" y="3578"/>
                  </a:lnTo>
                  <a:cubicBezTo>
                    <a:pt x="2885" y="3581"/>
                    <a:pt x="2871" y="3584"/>
                    <a:pt x="2860" y="3584"/>
                  </a:cubicBezTo>
                  <a:cubicBezTo>
                    <a:pt x="2813" y="3584"/>
                    <a:pt x="2769" y="3553"/>
                    <a:pt x="2751" y="3509"/>
                  </a:cubicBezTo>
                  <a:cubicBezTo>
                    <a:pt x="2731" y="3451"/>
                    <a:pt x="2762" y="3386"/>
                    <a:pt x="2824" y="3366"/>
                  </a:cubicBezTo>
                  <a:lnTo>
                    <a:pt x="5721" y="2417"/>
                  </a:lnTo>
                  <a:cubicBezTo>
                    <a:pt x="5735" y="2414"/>
                    <a:pt x="5745" y="2410"/>
                    <a:pt x="5759" y="2410"/>
                  </a:cubicBezTo>
                  <a:close/>
                  <a:moveTo>
                    <a:pt x="6319" y="0"/>
                  </a:moveTo>
                  <a:cubicBezTo>
                    <a:pt x="6039" y="570"/>
                    <a:pt x="5476" y="1188"/>
                    <a:pt x="4650" y="1648"/>
                  </a:cubicBezTo>
                  <a:cubicBezTo>
                    <a:pt x="4100" y="1956"/>
                    <a:pt x="3618" y="2072"/>
                    <a:pt x="3223" y="2072"/>
                  </a:cubicBezTo>
                  <a:cubicBezTo>
                    <a:pt x="2307" y="2072"/>
                    <a:pt x="1833" y="1457"/>
                    <a:pt x="1973" y="1177"/>
                  </a:cubicBezTo>
                  <a:cubicBezTo>
                    <a:pt x="2110" y="918"/>
                    <a:pt x="2189" y="1335"/>
                    <a:pt x="3178" y="553"/>
                  </a:cubicBezTo>
                  <a:cubicBezTo>
                    <a:pt x="3345" y="419"/>
                    <a:pt x="3495" y="256"/>
                    <a:pt x="3635" y="79"/>
                  </a:cubicBezTo>
                  <a:lnTo>
                    <a:pt x="3635" y="79"/>
                  </a:lnTo>
                  <a:cubicBezTo>
                    <a:pt x="2107" y="140"/>
                    <a:pt x="399" y="290"/>
                    <a:pt x="82" y="819"/>
                  </a:cubicBezTo>
                  <a:cubicBezTo>
                    <a:pt x="24" y="915"/>
                    <a:pt x="0" y="1198"/>
                    <a:pt x="0" y="1577"/>
                  </a:cubicBezTo>
                  <a:cubicBezTo>
                    <a:pt x="0" y="2601"/>
                    <a:pt x="161" y="4322"/>
                    <a:pt x="161" y="4909"/>
                  </a:cubicBezTo>
                  <a:cubicBezTo>
                    <a:pt x="161" y="4957"/>
                    <a:pt x="157" y="4994"/>
                    <a:pt x="157" y="5025"/>
                  </a:cubicBezTo>
                  <a:cubicBezTo>
                    <a:pt x="154" y="5056"/>
                    <a:pt x="154" y="5083"/>
                    <a:pt x="154" y="5110"/>
                  </a:cubicBezTo>
                  <a:cubicBezTo>
                    <a:pt x="154" y="5540"/>
                    <a:pt x="396" y="5875"/>
                    <a:pt x="1096" y="5940"/>
                  </a:cubicBezTo>
                  <a:cubicBezTo>
                    <a:pt x="1622" y="5117"/>
                    <a:pt x="2742" y="4547"/>
                    <a:pt x="4039" y="4547"/>
                  </a:cubicBezTo>
                  <a:cubicBezTo>
                    <a:pt x="5077" y="4547"/>
                    <a:pt x="6002" y="4912"/>
                    <a:pt x="6599" y="5483"/>
                  </a:cubicBezTo>
                  <a:cubicBezTo>
                    <a:pt x="6974" y="5401"/>
                    <a:pt x="7254" y="5302"/>
                    <a:pt x="7374" y="5182"/>
                  </a:cubicBezTo>
                  <a:cubicBezTo>
                    <a:pt x="7855" y="4714"/>
                    <a:pt x="8732" y="2751"/>
                    <a:pt x="8732" y="1625"/>
                  </a:cubicBezTo>
                  <a:cubicBezTo>
                    <a:pt x="8732" y="1437"/>
                    <a:pt x="8708" y="1273"/>
                    <a:pt x="8653" y="1140"/>
                  </a:cubicBezTo>
                  <a:cubicBezTo>
                    <a:pt x="8329" y="355"/>
                    <a:pt x="7398" y="27"/>
                    <a:pt x="6319" y="0"/>
                  </a:cubicBezTo>
                  <a:close/>
                </a:path>
              </a:pathLst>
            </a:custGeom>
            <a:solidFill>
              <a:srgbClr val="D1B3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3"/>
            <p:cNvSpPr/>
            <p:nvPr/>
          </p:nvSpPr>
          <p:spPr>
            <a:xfrm flipH="1">
              <a:off x="7523930" y="2252955"/>
              <a:ext cx="178565" cy="82635"/>
            </a:xfrm>
            <a:custGeom>
              <a:rect b="b" l="l" r="r" t="t"/>
              <a:pathLst>
                <a:path extrusionOk="0" h="2076" w="4486">
                  <a:moveTo>
                    <a:pt x="4318" y="1"/>
                  </a:moveTo>
                  <a:cubicBezTo>
                    <a:pt x="4189" y="1"/>
                    <a:pt x="4059" y="4"/>
                    <a:pt x="3926" y="14"/>
                  </a:cubicBezTo>
                  <a:cubicBezTo>
                    <a:pt x="3458" y="42"/>
                    <a:pt x="2659" y="48"/>
                    <a:pt x="1802" y="83"/>
                  </a:cubicBezTo>
                  <a:cubicBezTo>
                    <a:pt x="1662" y="260"/>
                    <a:pt x="1512" y="423"/>
                    <a:pt x="1345" y="557"/>
                  </a:cubicBezTo>
                  <a:cubicBezTo>
                    <a:pt x="356" y="1339"/>
                    <a:pt x="277" y="922"/>
                    <a:pt x="140" y="1181"/>
                  </a:cubicBezTo>
                  <a:cubicBezTo>
                    <a:pt x="0" y="1461"/>
                    <a:pt x="474" y="2076"/>
                    <a:pt x="1390" y="2076"/>
                  </a:cubicBezTo>
                  <a:cubicBezTo>
                    <a:pt x="1785" y="2076"/>
                    <a:pt x="2267" y="1960"/>
                    <a:pt x="2817" y="1652"/>
                  </a:cubicBezTo>
                  <a:cubicBezTo>
                    <a:pt x="3643" y="1192"/>
                    <a:pt x="4206" y="574"/>
                    <a:pt x="4486" y="4"/>
                  </a:cubicBezTo>
                  <a:cubicBezTo>
                    <a:pt x="4431" y="1"/>
                    <a:pt x="4377" y="1"/>
                    <a:pt x="4318" y="1"/>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3"/>
            <p:cNvSpPr/>
            <p:nvPr/>
          </p:nvSpPr>
          <p:spPr>
            <a:xfrm flipH="1">
              <a:off x="7518594" y="2417911"/>
              <a:ext cx="107951" cy="19624"/>
            </a:xfrm>
            <a:custGeom>
              <a:rect b="b" l="l" r="r" t="t"/>
              <a:pathLst>
                <a:path extrusionOk="0" h="493" w="2712">
                  <a:moveTo>
                    <a:pt x="742" y="1"/>
                  </a:moveTo>
                  <a:cubicBezTo>
                    <a:pt x="389" y="1"/>
                    <a:pt x="134" y="21"/>
                    <a:pt x="110" y="21"/>
                  </a:cubicBezTo>
                  <a:cubicBezTo>
                    <a:pt x="45" y="28"/>
                    <a:pt x="0" y="83"/>
                    <a:pt x="4" y="144"/>
                  </a:cubicBezTo>
                  <a:cubicBezTo>
                    <a:pt x="8" y="202"/>
                    <a:pt x="58" y="246"/>
                    <a:pt x="120" y="246"/>
                  </a:cubicBezTo>
                  <a:lnTo>
                    <a:pt x="127" y="246"/>
                  </a:lnTo>
                  <a:cubicBezTo>
                    <a:pt x="134" y="243"/>
                    <a:pt x="383" y="226"/>
                    <a:pt x="734" y="226"/>
                  </a:cubicBezTo>
                  <a:cubicBezTo>
                    <a:pt x="1267" y="226"/>
                    <a:pt x="2035" y="270"/>
                    <a:pt x="2537" y="482"/>
                  </a:cubicBezTo>
                  <a:cubicBezTo>
                    <a:pt x="2551" y="489"/>
                    <a:pt x="2568" y="492"/>
                    <a:pt x="2581" y="492"/>
                  </a:cubicBezTo>
                  <a:cubicBezTo>
                    <a:pt x="2626" y="492"/>
                    <a:pt x="2670" y="468"/>
                    <a:pt x="2687" y="424"/>
                  </a:cubicBezTo>
                  <a:cubicBezTo>
                    <a:pt x="2711" y="369"/>
                    <a:pt x="2687" y="305"/>
                    <a:pt x="2629" y="278"/>
                  </a:cubicBezTo>
                  <a:cubicBezTo>
                    <a:pt x="2393" y="178"/>
                    <a:pt x="2110" y="114"/>
                    <a:pt x="1820" y="73"/>
                  </a:cubicBezTo>
                  <a:cubicBezTo>
                    <a:pt x="1728" y="120"/>
                    <a:pt x="1622" y="147"/>
                    <a:pt x="1509" y="147"/>
                  </a:cubicBezTo>
                  <a:cubicBezTo>
                    <a:pt x="1363" y="147"/>
                    <a:pt x="1223" y="100"/>
                    <a:pt x="1114" y="7"/>
                  </a:cubicBezTo>
                  <a:cubicBezTo>
                    <a:pt x="980" y="4"/>
                    <a:pt x="854" y="1"/>
                    <a:pt x="742" y="1"/>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3"/>
            <p:cNvSpPr/>
            <p:nvPr/>
          </p:nvSpPr>
          <p:spPr>
            <a:xfrm flipH="1">
              <a:off x="7512785" y="2434072"/>
              <a:ext cx="219087" cy="56045"/>
            </a:xfrm>
            <a:custGeom>
              <a:rect b="b" l="l" r="r" t="t"/>
              <a:pathLst>
                <a:path extrusionOk="0" h="1408" w="5504">
                  <a:moveTo>
                    <a:pt x="2944" y="1"/>
                  </a:moveTo>
                  <a:cubicBezTo>
                    <a:pt x="1647" y="1"/>
                    <a:pt x="527" y="571"/>
                    <a:pt x="1" y="1394"/>
                  </a:cubicBezTo>
                  <a:cubicBezTo>
                    <a:pt x="86" y="1404"/>
                    <a:pt x="179" y="1408"/>
                    <a:pt x="278" y="1408"/>
                  </a:cubicBezTo>
                  <a:cubicBezTo>
                    <a:pt x="360" y="1408"/>
                    <a:pt x="448" y="1404"/>
                    <a:pt x="541" y="1397"/>
                  </a:cubicBezTo>
                  <a:cubicBezTo>
                    <a:pt x="1466" y="1336"/>
                    <a:pt x="4128" y="1240"/>
                    <a:pt x="5504" y="937"/>
                  </a:cubicBezTo>
                  <a:cubicBezTo>
                    <a:pt x="4907" y="366"/>
                    <a:pt x="3982" y="1"/>
                    <a:pt x="2944" y="1"/>
                  </a:cubicBezTo>
                  <a:close/>
                </a:path>
              </a:pathLst>
            </a:custGeom>
            <a:solidFill>
              <a:srgbClr val="D1A3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3"/>
            <p:cNvSpPr/>
            <p:nvPr/>
          </p:nvSpPr>
          <p:spPr>
            <a:xfrm flipH="1">
              <a:off x="7539810" y="2360033"/>
              <a:ext cx="53339" cy="63768"/>
            </a:xfrm>
            <a:custGeom>
              <a:rect b="b" l="l" r="r" t="t"/>
              <a:pathLst>
                <a:path extrusionOk="0" h="1602" w="1340">
                  <a:moveTo>
                    <a:pt x="1018" y="270"/>
                  </a:moveTo>
                  <a:cubicBezTo>
                    <a:pt x="1107" y="270"/>
                    <a:pt x="1179" y="386"/>
                    <a:pt x="1179" y="530"/>
                  </a:cubicBezTo>
                  <a:cubicBezTo>
                    <a:pt x="1179" y="670"/>
                    <a:pt x="1107" y="785"/>
                    <a:pt x="1018" y="785"/>
                  </a:cubicBezTo>
                  <a:cubicBezTo>
                    <a:pt x="930" y="785"/>
                    <a:pt x="858" y="670"/>
                    <a:pt x="858" y="530"/>
                  </a:cubicBezTo>
                  <a:cubicBezTo>
                    <a:pt x="858" y="386"/>
                    <a:pt x="930" y="270"/>
                    <a:pt x="1018" y="270"/>
                  </a:cubicBezTo>
                  <a:close/>
                  <a:moveTo>
                    <a:pt x="1039" y="0"/>
                  </a:moveTo>
                  <a:lnTo>
                    <a:pt x="161" y="287"/>
                  </a:lnTo>
                  <a:cubicBezTo>
                    <a:pt x="62" y="400"/>
                    <a:pt x="1" y="557"/>
                    <a:pt x="1" y="785"/>
                  </a:cubicBezTo>
                  <a:cubicBezTo>
                    <a:pt x="1" y="1100"/>
                    <a:pt x="111" y="1328"/>
                    <a:pt x="275" y="1461"/>
                  </a:cubicBezTo>
                  <a:cubicBezTo>
                    <a:pt x="384" y="1554"/>
                    <a:pt x="524" y="1601"/>
                    <a:pt x="670" y="1601"/>
                  </a:cubicBezTo>
                  <a:cubicBezTo>
                    <a:pt x="783" y="1601"/>
                    <a:pt x="889" y="1574"/>
                    <a:pt x="981" y="1527"/>
                  </a:cubicBezTo>
                  <a:cubicBezTo>
                    <a:pt x="1193" y="1407"/>
                    <a:pt x="1340" y="1154"/>
                    <a:pt x="1340" y="785"/>
                  </a:cubicBezTo>
                  <a:cubicBezTo>
                    <a:pt x="1340" y="421"/>
                    <a:pt x="1261" y="100"/>
                    <a:pt x="1039" y="0"/>
                  </a:cubicBezTo>
                  <a:close/>
                </a:path>
              </a:pathLst>
            </a:custGeom>
            <a:solidFill>
              <a:srgbClr val="442D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3"/>
            <p:cNvSpPr/>
            <p:nvPr/>
          </p:nvSpPr>
          <p:spPr>
            <a:xfrm flipH="1">
              <a:off x="7546178" y="2370741"/>
              <a:ext cx="12857" cy="20579"/>
            </a:xfrm>
            <a:custGeom>
              <a:rect b="b" l="l" r="r" t="t"/>
              <a:pathLst>
                <a:path extrusionOk="0" h="517" w="323">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rgbClr val="D1DB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3"/>
            <p:cNvSpPr/>
            <p:nvPr/>
          </p:nvSpPr>
          <p:spPr>
            <a:xfrm flipH="1">
              <a:off x="7541045" y="2349046"/>
              <a:ext cx="125704" cy="46771"/>
            </a:xfrm>
            <a:custGeom>
              <a:rect b="b" l="l" r="r" t="t"/>
              <a:pathLst>
                <a:path extrusionOk="0" h="1175" w="3158">
                  <a:moveTo>
                    <a:pt x="3028" y="0"/>
                  </a:moveTo>
                  <a:cubicBezTo>
                    <a:pt x="3014" y="0"/>
                    <a:pt x="3004" y="4"/>
                    <a:pt x="2990" y="7"/>
                  </a:cubicBezTo>
                  <a:lnTo>
                    <a:pt x="93" y="956"/>
                  </a:lnTo>
                  <a:cubicBezTo>
                    <a:pt x="31" y="976"/>
                    <a:pt x="0" y="1041"/>
                    <a:pt x="20" y="1099"/>
                  </a:cubicBezTo>
                  <a:cubicBezTo>
                    <a:pt x="38" y="1143"/>
                    <a:pt x="82" y="1174"/>
                    <a:pt x="129" y="1174"/>
                  </a:cubicBezTo>
                  <a:cubicBezTo>
                    <a:pt x="140" y="1174"/>
                    <a:pt x="154" y="1171"/>
                    <a:pt x="164" y="1168"/>
                  </a:cubicBezTo>
                  <a:lnTo>
                    <a:pt x="2010" y="563"/>
                  </a:lnTo>
                  <a:lnTo>
                    <a:pt x="2888" y="276"/>
                  </a:lnTo>
                  <a:lnTo>
                    <a:pt x="3066" y="218"/>
                  </a:lnTo>
                  <a:cubicBezTo>
                    <a:pt x="3124" y="198"/>
                    <a:pt x="3157" y="136"/>
                    <a:pt x="3137" y="75"/>
                  </a:cubicBezTo>
                  <a:cubicBezTo>
                    <a:pt x="3120" y="31"/>
                    <a:pt x="3076" y="0"/>
                    <a:pt x="3028" y="0"/>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3"/>
            <p:cNvSpPr/>
            <p:nvPr/>
          </p:nvSpPr>
          <p:spPr>
            <a:xfrm flipH="1">
              <a:off x="7430987" y="2252955"/>
              <a:ext cx="341208" cy="45577"/>
            </a:xfrm>
            <a:custGeom>
              <a:rect b="b" l="l" r="r" t="t"/>
              <a:pathLst>
                <a:path extrusionOk="0" h="1145" w="8572">
                  <a:moveTo>
                    <a:pt x="6069" y="1"/>
                  </a:moveTo>
                  <a:cubicBezTo>
                    <a:pt x="6110" y="1"/>
                    <a:pt x="6150" y="1"/>
                    <a:pt x="6190" y="2"/>
                  </a:cubicBezTo>
                  <a:lnTo>
                    <a:pt x="6190" y="2"/>
                  </a:lnTo>
                  <a:cubicBezTo>
                    <a:pt x="6151" y="1"/>
                    <a:pt x="6111" y="1"/>
                    <a:pt x="6069" y="1"/>
                  </a:cubicBezTo>
                  <a:close/>
                  <a:moveTo>
                    <a:pt x="6190" y="2"/>
                  </a:moveTo>
                  <a:cubicBezTo>
                    <a:pt x="6205" y="2"/>
                    <a:pt x="6221" y="3"/>
                    <a:pt x="6237" y="4"/>
                  </a:cubicBezTo>
                  <a:cubicBezTo>
                    <a:pt x="6368" y="7"/>
                    <a:pt x="6498" y="15"/>
                    <a:pt x="6624" y="28"/>
                  </a:cubicBezTo>
                  <a:lnTo>
                    <a:pt x="6624" y="28"/>
                  </a:lnTo>
                  <a:cubicBezTo>
                    <a:pt x="6483" y="13"/>
                    <a:pt x="6338" y="5"/>
                    <a:pt x="6190" y="2"/>
                  </a:cubicBezTo>
                  <a:close/>
                  <a:moveTo>
                    <a:pt x="5677" y="14"/>
                  </a:moveTo>
                  <a:cubicBezTo>
                    <a:pt x="4840" y="62"/>
                    <a:pt x="2944" y="43"/>
                    <a:pt x="1562" y="240"/>
                  </a:cubicBezTo>
                  <a:lnTo>
                    <a:pt x="1562" y="240"/>
                  </a:lnTo>
                  <a:cubicBezTo>
                    <a:pt x="2171" y="154"/>
                    <a:pt x="2879" y="110"/>
                    <a:pt x="3553" y="83"/>
                  </a:cubicBezTo>
                  <a:cubicBezTo>
                    <a:pt x="4410" y="48"/>
                    <a:pt x="5209" y="42"/>
                    <a:pt x="5677" y="14"/>
                  </a:cubicBezTo>
                  <a:close/>
                  <a:moveTo>
                    <a:pt x="1562" y="240"/>
                  </a:moveTo>
                  <a:cubicBezTo>
                    <a:pt x="789" y="350"/>
                    <a:pt x="178" y="527"/>
                    <a:pt x="0" y="823"/>
                  </a:cubicBezTo>
                  <a:cubicBezTo>
                    <a:pt x="178" y="529"/>
                    <a:pt x="789" y="351"/>
                    <a:pt x="1562" y="240"/>
                  </a:cubicBezTo>
                  <a:close/>
                  <a:moveTo>
                    <a:pt x="6624" y="28"/>
                  </a:moveTo>
                  <a:cubicBezTo>
                    <a:pt x="7535" y="120"/>
                    <a:pt x="8287" y="457"/>
                    <a:pt x="8571" y="1144"/>
                  </a:cubicBezTo>
                  <a:cubicBezTo>
                    <a:pt x="8287" y="455"/>
                    <a:pt x="7534" y="118"/>
                    <a:pt x="6624" y="28"/>
                  </a:cubicBezTo>
                  <a:close/>
                </a:path>
              </a:pathLst>
            </a:custGeom>
            <a:solidFill>
              <a:srgbClr val="152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3"/>
            <p:cNvSpPr/>
            <p:nvPr/>
          </p:nvSpPr>
          <p:spPr>
            <a:xfrm flipH="1">
              <a:off x="7083675" y="2228514"/>
              <a:ext cx="42671" cy="174386"/>
            </a:xfrm>
            <a:custGeom>
              <a:rect b="b" l="l" r="r" t="t"/>
              <a:pathLst>
                <a:path extrusionOk="0" h="4381" w="1072">
                  <a:moveTo>
                    <a:pt x="0" y="0"/>
                  </a:moveTo>
                  <a:lnTo>
                    <a:pt x="0" y="0"/>
                  </a:lnTo>
                  <a:cubicBezTo>
                    <a:pt x="3" y="38"/>
                    <a:pt x="10" y="75"/>
                    <a:pt x="14" y="113"/>
                  </a:cubicBezTo>
                  <a:cubicBezTo>
                    <a:pt x="75" y="123"/>
                    <a:pt x="137" y="157"/>
                    <a:pt x="191" y="222"/>
                  </a:cubicBezTo>
                  <a:cubicBezTo>
                    <a:pt x="293" y="341"/>
                    <a:pt x="386" y="471"/>
                    <a:pt x="465" y="604"/>
                  </a:cubicBezTo>
                  <a:lnTo>
                    <a:pt x="758" y="185"/>
                  </a:lnTo>
                  <a:cubicBezTo>
                    <a:pt x="741" y="164"/>
                    <a:pt x="723" y="150"/>
                    <a:pt x="703" y="140"/>
                  </a:cubicBezTo>
                  <a:cubicBezTo>
                    <a:pt x="597" y="72"/>
                    <a:pt x="345" y="24"/>
                    <a:pt x="0" y="0"/>
                  </a:cubicBezTo>
                  <a:close/>
                  <a:moveTo>
                    <a:pt x="983" y="946"/>
                  </a:moveTo>
                  <a:lnTo>
                    <a:pt x="741" y="1287"/>
                  </a:lnTo>
                  <a:cubicBezTo>
                    <a:pt x="857" y="1754"/>
                    <a:pt x="829" y="2253"/>
                    <a:pt x="638" y="2731"/>
                  </a:cubicBezTo>
                  <a:cubicBezTo>
                    <a:pt x="580" y="2881"/>
                    <a:pt x="447" y="2950"/>
                    <a:pt x="314" y="2953"/>
                  </a:cubicBezTo>
                  <a:cubicBezTo>
                    <a:pt x="338" y="3164"/>
                    <a:pt x="358" y="3369"/>
                    <a:pt x="386" y="3561"/>
                  </a:cubicBezTo>
                  <a:lnTo>
                    <a:pt x="386" y="3564"/>
                  </a:lnTo>
                  <a:cubicBezTo>
                    <a:pt x="389" y="3594"/>
                    <a:pt x="392" y="3626"/>
                    <a:pt x="396" y="3656"/>
                  </a:cubicBezTo>
                  <a:cubicBezTo>
                    <a:pt x="396" y="3659"/>
                    <a:pt x="396" y="3663"/>
                    <a:pt x="399" y="3663"/>
                  </a:cubicBezTo>
                  <a:lnTo>
                    <a:pt x="399" y="3670"/>
                  </a:lnTo>
                  <a:lnTo>
                    <a:pt x="399" y="3676"/>
                  </a:lnTo>
                  <a:lnTo>
                    <a:pt x="399" y="3680"/>
                  </a:lnTo>
                  <a:lnTo>
                    <a:pt x="399" y="3687"/>
                  </a:lnTo>
                  <a:cubicBezTo>
                    <a:pt x="399" y="3690"/>
                    <a:pt x="399" y="3694"/>
                    <a:pt x="403" y="3697"/>
                  </a:cubicBezTo>
                  <a:lnTo>
                    <a:pt x="403" y="3707"/>
                  </a:lnTo>
                  <a:lnTo>
                    <a:pt x="403" y="3711"/>
                  </a:lnTo>
                  <a:cubicBezTo>
                    <a:pt x="427" y="3939"/>
                    <a:pt x="444" y="4161"/>
                    <a:pt x="447" y="4380"/>
                  </a:cubicBezTo>
                  <a:cubicBezTo>
                    <a:pt x="823" y="4281"/>
                    <a:pt x="1065" y="4179"/>
                    <a:pt x="1065" y="4089"/>
                  </a:cubicBezTo>
                  <a:lnTo>
                    <a:pt x="1065" y="4086"/>
                  </a:lnTo>
                  <a:cubicBezTo>
                    <a:pt x="1062" y="4066"/>
                    <a:pt x="1062" y="4032"/>
                    <a:pt x="1062" y="3984"/>
                  </a:cubicBezTo>
                  <a:cubicBezTo>
                    <a:pt x="1062" y="3775"/>
                    <a:pt x="1072" y="3342"/>
                    <a:pt x="1072" y="2837"/>
                  </a:cubicBezTo>
                  <a:cubicBezTo>
                    <a:pt x="1072" y="2219"/>
                    <a:pt x="1059" y="1492"/>
                    <a:pt x="983" y="946"/>
                  </a:cubicBezTo>
                  <a:close/>
                </a:path>
              </a:pathLst>
            </a:custGeom>
            <a:solidFill>
              <a:srgbClr val="D1DB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3"/>
            <p:cNvSpPr/>
            <p:nvPr/>
          </p:nvSpPr>
          <p:spPr>
            <a:xfrm flipH="1">
              <a:off x="7087177" y="2235838"/>
              <a:ext cx="20699" cy="43945"/>
            </a:xfrm>
            <a:custGeom>
              <a:rect b="b" l="l" r="r" t="t"/>
              <a:pathLst>
                <a:path extrusionOk="0" h="1104" w="520">
                  <a:moveTo>
                    <a:pt x="294" y="1"/>
                  </a:moveTo>
                  <a:lnTo>
                    <a:pt x="1" y="420"/>
                  </a:lnTo>
                  <a:cubicBezTo>
                    <a:pt x="127" y="636"/>
                    <a:pt x="219" y="867"/>
                    <a:pt x="277" y="1103"/>
                  </a:cubicBezTo>
                  <a:lnTo>
                    <a:pt x="519" y="762"/>
                  </a:lnTo>
                  <a:cubicBezTo>
                    <a:pt x="472" y="403"/>
                    <a:pt x="400" y="124"/>
                    <a:pt x="294" y="1"/>
                  </a:cubicBezTo>
                  <a:close/>
                </a:path>
              </a:pathLst>
            </a:custGeom>
            <a:solidFill>
              <a:srgbClr val="152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3"/>
            <p:cNvSpPr/>
            <p:nvPr/>
          </p:nvSpPr>
          <p:spPr>
            <a:xfrm flipH="1">
              <a:off x="7110985" y="2227837"/>
              <a:ext cx="211603" cy="200339"/>
            </a:xfrm>
            <a:custGeom>
              <a:rect b="b" l="l" r="r" t="t"/>
              <a:pathLst>
                <a:path extrusionOk="0" h="5033" w="5316">
                  <a:moveTo>
                    <a:pt x="2162" y="656"/>
                  </a:moveTo>
                  <a:cubicBezTo>
                    <a:pt x="2199" y="656"/>
                    <a:pt x="2236" y="676"/>
                    <a:pt x="2261" y="710"/>
                  </a:cubicBezTo>
                  <a:cubicBezTo>
                    <a:pt x="2277" y="741"/>
                    <a:pt x="2281" y="775"/>
                    <a:pt x="2271" y="809"/>
                  </a:cubicBezTo>
                  <a:cubicBezTo>
                    <a:pt x="2554" y="966"/>
                    <a:pt x="2797" y="1502"/>
                    <a:pt x="2797" y="1980"/>
                  </a:cubicBezTo>
                  <a:cubicBezTo>
                    <a:pt x="2797" y="2632"/>
                    <a:pt x="2417" y="3158"/>
                    <a:pt x="1954" y="3158"/>
                  </a:cubicBezTo>
                  <a:cubicBezTo>
                    <a:pt x="1489" y="3158"/>
                    <a:pt x="1110" y="2632"/>
                    <a:pt x="1110" y="1980"/>
                  </a:cubicBezTo>
                  <a:cubicBezTo>
                    <a:pt x="1110" y="1929"/>
                    <a:pt x="1117" y="1878"/>
                    <a:pt x="1127" y="1826"/>
                  </a:cubicBezTo>
                  <a:lnTo>
                    <a:pt x="1127" y="1826"/>
                  </a:lnTo>
                  <a:cubicBezTo>
                    <a:pt x="991" y="2007"/>
                    <a:pt x="885" y="2198"/>
                    <a:pt x="844" y="2396"/>
                  </a:cubicBezTo>
                  <a:cubicBezTo>
                    <a:pt x="830" y="2447"/>
                    <a:pt x="782" y="2485"/>
                    <a:pt x="731" y="2485"/>
                  </a:cubicBezTo>
                  <a:cubicBezTo>
                    <a:pt x="725" y="2485"/>
                    <a:pt x="714" y="2482"/>
                    <a:pt x="708" y="2482"/>
                  </a:cubicBezTo>
                  <a:cubicBezTo>
                    <a:pt x="646" y="2468"/>
                    <a:pt x="605" y="2410"/>
                    <a:pt x="618" y="2349"/>
                  </a:cubicBezTo>
                  <a:cubicBezTo>
                    <a:pt x="810" y="1468"/>
                    <a:pt x="2049" y="706"/>
                    <a:pt x="2100" y="673"/>
                  </a:cubicBezTo>
                  <a:cubicBezTo>
                    <a:pt x="2121" y="662"/>
                    <a:pt x="2141" y="656"/>
                    <a:pt x="2162" y="656"/>
                  </a:cubicBezTo>
                  <a:close/>
                  <a:moveTo>
                    <a:pt x="2701" y="3380"/>
                  </a:moveTo>
                  <a:cubicBezTo>
                    <a:pt x="2725" y="3380"/>
                    <a:pt x="2748" y="3386"/>
                    <a:pt x="2769" y="3400"/>
                  </a:cubicBezTo>
                  <a:cubicBezTo>
                    <a:pt x="2820" y="3438"/>
                    <a:pt x="2830" y="3509"/>
                    <a:pt x="2793" y="3557"/>
                  </a:cubicBezTo>
                  <a:cubicBezTo>
                    <a:pt x="2663" y="3728"/>
                    <a:pt x="2493" y="3830"/>
                    <a:pt x="2291" y="3857"/>
                  </a:cubicBezTo>
                  <a:cubicBezTo>
                    <a:pt x="2254" y="3865"/>
                    <a:pt x="2213" y="3868"/>
                    <a:pt x="2175" y="3868"/>
                  </a:cubicBezTo>
                  <a:cubicBezTo>
                    <a:pt x="1769" y="3868"/>
                    <a:pt x="1393" y="3591"/>
                    <a:pt x="1376" y="3581"/>
                  </a:cubicBezTo>
                  <a:cubicBezTo>
                    <a:pt x="1329" y="3543"/>
                    <a:pt x="1319" y="3471"/>
                    <a:pt x="1356" y="3424"/>
                  </a:cubicBezTo>
                  <a:cubicBezTo>
                    <a:pt x="1376" y="3393"/>
                    <a:pt x="1410" y="3380"/>
                    <a:pt x="1448" y="3380"/>
                  </a:cubicBezTo>
                  <a:cubicBezTo>
                    <a:pt x="1472" y="3380"/>
                    <a:pt x="1496" y="3386"/>
                    <a:pt x="1516" y="3403"/>
                  </a:cubicBezTo>
                  <a:cubicBezTo>
                    <a:pt x="1519" y="3403"/>
                    <a:pt x="1847" y="3643"/>
                    <a:pt x="2175" y="3643"/>
                  </a:cubicBezTo>
                  <a:cubicBezTo>
                    <a:pt x="2203" y="3643"/>
                    <a:pt x="2233" y="3643"/>
                    <a:pt x="2261" y="3635"/>
                  </a:cubicBezTo>
                  <a:cubicBezTo>
                    <a:pt x="2400" y="3619"/>
                    <a:pt x="2517" y="3547"/>
                    <a:pt x="2609" y="3424"/>
                  </a:cubicBezTo>
                  <a:cubicBezTo>
                    <a:pt x="2633" y="3397"/>
                    <a:pt x="2666" y="3380"/>
                    <a:pt x="2701" y="3380"/>
                  </a:cubicBezTo>
                  <a:close/>
                  <a:moveTo>
                    <a:pt x="4322" y="0"/>
                  </a:moveTo>
                  <a:cubicBezTo>
                    <a:pt x="2991" y="0"/>
                    <a:pt x="1069" y="232"/>
                    <a:pt x="397" y="768"/>
                  </a:cubicBezTo>
                  <a:cubicBezTo>
                    <a:pt x="147" y="966"/>
                    <a:pt x="1" y="1236"/>
                    <a:pt x="1" y="1762"/>
                  </a:cubicBezTo>
                  <a:cubicBezTo>
                    <a:pt x="1" y="2099"/>
                    <a:pt x="62" y="2550"/>
                    <a:pt x="196" y="3158"/>
                  </a:cubicBezTo>
                  <a:cubicBezTo>
                    <a:pt x="509" y="4577"/>
                    <a:pt x="533" y="5032"/>
                    <a:pt x="1311" y="5032"/>
                  </a:cubicBezTo>
                  <a:cubicBezTo>
                    <a:pt x="1380" y="5032"/>
                    <a:pt x="1455" y="5028"/>
                    <a:pt x="1537" y="5021"/>
                  </a:cubicBezTo>
                  <a:cubicBezTo>
                    <a:pt x="1560" y="5021"/>
                    <a:pt x="1585" y="5018"/>
                    <a:pt x="1612" y="5015"/>
                  </a:cubicBezTo>
                  <a:cubicBezTo>
                    <a:pt x="2031" y="4468"/>
                    <a:pt x="2674" y="4011"/>
                    <a:pt x="3462" y="3752"/>
                  </a:cubicBezTo>
                  <a:cubicBezTo>
                    <a:pt x="3858" y="3622"/>
                    <a:pt x="4254" y="3553"/>
                    <a:pt x="4637" y="3540"/>
                  </a:cubicBezTo>
                  <a:cubicBezTo>
                    <a:pt x="4670" y="3414"/>
                    <a:pt x="4780" y="3304"/>
                    <a:pt x="4954" y="3304"/>
                  </a:cubicBezTo>
                  <a:cubicBezTo>
                    <a:pt x="5149" y="3304"/>
                    <a:pt x="5254" y="3430"/>
                    <a:pt x="5282" y="3574"/>
                  </a:cubicBezTo>
                  <a:cubicBezTo>
                    <a:pt x="5292" y="3574"/>
                    <a:pt x="5302" y="3578"/>
                    <a:pt x="5316" y="3578"/>
                  </a:cubicBezTo>
                  <a:cubicBezTo>
                    <a:pt x="5288" y="3386"/>
                    <a:pt x="5268" y="3181"/>
                    <a:pt x="5244" y="2970"/>
                  </a:cubicBezTo>
                  <a:lnTo>
                    <a:pt x="5227" y="2970"/>
                  </a:lnTo>
                  <a:cubicBezTo>
                    <a:pt x="5015" y="2970"/>
                    <a:pt x="4810" y="2813"/>
                    <a:pt x="4910" y="2567"/>
                  </a:cubicBezTo>
                  <a:cubicBezTo>
                    <a:pt x="5159" y="1935"/>
                    <a:pt x="5087" y="1243"/>
                    <a:pt x="4637" y="710"/>
                  </a:cubicBezTo>
                  <a:cubicBezTo>
                    <a:pt x="4425" y="461"/>
                    <a:pt x="4653" y="126"/>
                    <a:pt x="4899" y="126"/>
                  </a:cubicBezTo>
                  <a:cubicBezTo>
                    <a:pt x="4913" y="126"/>
                    <a:pt x="4930" y="126"/>
                    <a:pt x="4944" y="130"/>
                  </a:cubicBezTo>
                  <a:cubicBezTo>
                    <a:pt x="4940" y="92"/>
                    <a:pt x="4933" y="55"/>
                    <a:pt x="4930" y="17"/>
                  </a:cubicBezTo>
                  <a:cubicBezTo>
                    <a:pt x="4749" y="7"/>
                    <a:pt x="4544" y="0"/>
                    <a:pt x="4322" y="0"/>
                  </a:cubicBezTo>
                  <a:close/>
                </a:path>
              </a:pathLst>
            </a:custGeom>
            <a:solidFill>
              <a:srgbClr val="D1B3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3"/>
            <p:cNvSpPr/>
            <p:nvPr/>
          </p:nvSpPr>
          <p:spPr>
            <a:xfrm flipH="1">
              <a:off x="7209899" y="2362342"/>
              <a:ext cx="60225" cy="19465"/>
            </a:xfrm>
            <a:custGeom>
              <a:rect b="b" l="l" r="r" t="t"/>
              <a:pathLst>
                <a:path extrusionOk="0" h="489" w="1513">
                  <a:moveTo>
                    <a:pt x="130" y="1"/>
                  </a:moveTo>
                  <a:cubicBezTo>
                    <a:pt x="92" y="1"/>
                    <a:pt x="58" y="14"/>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0" y="7"/>
                    <a:pt x="1407" y="1"/>
                    <a:pt x="1383" y="1"/>
                  </a:cubicBezTo>
                  <a:cubicBezTo>
                    <a:pt x="1348" y="1"/>
                    <a:pt x="1315" y="18"/>
                    <a:pt x="1291" y="45"/>
                  </a:cubicBezTo>
                  <a:cubicBezTo>
                    <a:pt x="1199" y="168"/>
                    <a:pt x="1082" y="240"/>
                    <a:pt x="943" y="256"/>
                  </a:cubicBezTo>
                  <a:cubicBezTo>
                    <a:pt x="915" y="264"/>
                    <a:pt x="885" y="264"/>
                    <a:pt x="857" y="264"/>
                  </a:cubicBezTo>
                  <a:cubicBezTo>
                    <a:pt x="529" y="264"/>
                    <a:pt x="201" y="24"/>
                    <a:pt x="198" y="24"/>
                  </a:cubicBezTo>
                  <a:cubicBezTo>
                    <a:pt x="178" y="7"/>
                    <a:pt x="154" y="1"/>
                    <a:pt x="130" y="1"/>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3"/>
            <p:cNvSpPr/>
            <p:nvPr/>
          </p:nvSpPr>
          <p:spPr>
            <a:xfrm flipH="1">
              <a:off x="7110264" y="2370223"/>
              <a:ext cx="756" cy="6011"/>
            </a:xfrm>
            <a:custGeom>
              <a:rect b="b" l="l" r="r" t="t"/>
              <a:pathLst>
                <a:path extrusionOk="0" h="151" w="19">
                  <a:moveTo>
                    <a:pt x="18" y="147"/>
                  </a:moveTo>
                  <a:lnTo>
                    <a:pt x="18" y="151"/>
                  </a:lnTo>
                  <a:lnTo>
                    <a:pt x="18" y="147"/>
                  </a:lnTo>
                  <a:close/>
                  <a:moveTo>
                    <a:pt x="18" y="137"/>
                  </a:moveTo>
                  <a:lnTo>
                    <a:pt x="18" y="137"/>
                  </a:lnTo>
                  <a:lnTo>
                    <a:pt x="18" y="137"/>
                  </a:lnTo>
                  <a:close/>
                  <a:moveTo>
                    <a:pt x="14" y="120"/>
                  </a:moveTo>
                  <a:lnTo>
                    <a:pt x="14" y="127"/>
                  </a:lnTo>
                  <a:lnTo>
                    <a:pt x="14" y="120"/>
                  </a:lnTo>
                  <a:close/>
                  <a:moveTo>
                    <a:pt x="14" y="110"/>
                  </a:moveTo>
                  <a:lnTo>
                    <a:pt x="14" y="116"/>
                  </a:lnTo>
                  <a:lnTo>
                    <a:pt x="14" y="110"/>
                  </a:lnTo>
                  <a:close/>
                  <a:moveTo>
                    <a:pt x="11" y="96"/>
                  </a:moveTo>
                  <a:cubicBezTo>
                    <a:pt x="11" y="99"/>
                    <a:pt x="11" y="103"/>
                    <a:pt x="14" y="103"/>
                  </a:cubicBezTo>
                  <a:cubicBezTo>
                    <a:pt x="11" y="103"/>
                    <a:pt x="11" y="99"/>
                    <a:pt x="11" y="96"/>
                  </a:cubicBezTo>
                  <a:close/>
                  <a:moveTo>
                    <a:pt x="1" y="1"/>
                  </a:moveTo>
                  <a:lnTo>
                    <a:pt x="1" y="4"/>
                  </a:lnTo>
                  <a:cubicBezTo>
                    <a:pt x="4" y="34"/>
                    <a:pt x="7" y="66"/>
                    <a:pt x="11" y="96"/>
                  </a:cubicBezTo>
                  <a:cubicBezTo>
                    <a:pt x="7" y="66"/>
                    <a:pt x="4" y="34"/>
                    <a:pt x="1" y="4"/>
                  </a:cubicBezTo>
                  <a:lnTo>
                    <a:pt x="1" y="1"/>
                  </a:lnTo>
                  <a:close/>
                </a:path>
              </a:pathLst>
            </a:custGeom>
            <a:solidFill>
              <a:srgbClr val="D2CD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3"/>
            <p:cNvSpPr/>
            <p:nvPr/>
          </p:nvSpPr>
          <p:spPr>
            <a:xfrm flipH="1">
              <a:off x="7108516" y="2368750"/>
              <a:ext cx="149906" cy="58712"/>
            </a:xfrm>
            <a:custGeom>
              <a:rect b="b" l="l" r="r" t="t"/>
              <a:pathLst>
                <a:path extrusionOk="0" h="1475" w="3766">
                  <a:moveTo>
                    <a:pt x="3025" y="0"/>
                  </a:moveTo>
                  <a:cubicBezTo>
                    <a:pt x="2642" y="13"/>
                    <a:pt x="2246" y="82"/>
                    <a:pt x="1850" y="212"/>
                  </a:cubicBezTo>
                  <a:cubicBezTo>
                    <a:pt x="1062" y="471"/>
                    <a:pt x="419" y="928"/>
                    <a:pt x="0" y="1475"/>
                  </a:cubicBezTo>
                  <a:cubicBezTo>
                    <a:pt x="792" y="1403"/>
                    <a:pt x="2758" y="1130"/>
                    <a:pt x="3765" y="857"/>
                  </a:cubicBezTo>
                  <a:cubicBezTo>
                    <a:pt x="3762" y="638"/>
                    <a:pt x="3745" y="416"/>
                    <a:pt x="3721" y="188"/>
                  </a:cubicBezTo>
                  <a:lnTo>
                    <a:pt x="3721" y="184"/>
                  </a:lnTo>
                  <a:lnTo>
                    <a:pt x="3721" y="174"/>
                  </a:lnTo>
                  <a:cubicBezTo>
                    <a:pt x="3717" y="171"/>
                    <a:pt x="3717" y="167"/>
                    <a:pt x="3717" y="164"/>
                  </a:cubicBezTo>
                  <a:lnTo>
                    <a:pt x="3717" y="157"/>
                  </a:lnTo>
                  <a:lnTo>
                    <a:pt x="3717" y="153"/>
                  </a:lnTo>
                  <a:lnTo>
                    <a:pt x="3717" y="147"/>
                  </a:lnTo>
                  <a:lnTo>
                    <a:pt x="3717" y="140"/>
                  </a:lnTo>
                  <a:cubicBezTo>
                    <a:pt x="3714" y="140"/>
                    <a:pt x="3714" y="136"/>
                    <a:pt x="3714" y="133"/>
                  </a:cubicBezTo>
                  <a:cubicBezTo>
                    <a:pt x="3710" y="103"/>
                    <a:pt x="3707" y="71"/>
                    <a:pt x="3704" y="41"/>
                  </a:cubicBezTo>
                  <a:lnTo>
                    <a:pt x="3704" y="38"/>
                  </a:lnTo>
                  <a:cubicBezTo>
                    <a:pt x="3690" y="38"/>
                    <a:pt x="3680" y="34"/>
                    <a:pt x="3670" y="34"/>
                  </a:cubicBezTo>
                  <a:cubicBezTo>
                    <a:pt x="3701" y="222"/>
                    <a:pt x="3591" y="434"/>
                    <a:pt x="3342" y="434"/>
                  </a:cubicBezTo>
                  <a:cubicBezTo>
                    <a:pt x="3079" y="434"/>
                    <a:pt x="2973" y="194"/>
                    <a:pt x="3025" y="0"/>
                  </a:cubicBezTo>
                  <a:close/>
                </a:path>
              </a:pathLst>
            </a:custGeom>
            <a:solidFill>
              <a:srgbClr val="D1A3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3"/>
            <p:cNvSpPr/>
            <p:nvPr/>
          </p:nvSpPr>
          <p:spPr>
            <a:xfrm flipH="1">
              <a:off x="7211253" y="2260001"/>
              <a:ext cx="67191" cy="93542"/>
            </a:xfrm>
            <a:custGeom>
              <a:rect b="b" l="l" r="r" t="t"/>
              <a:pathLst>
                <a:path extrusionOk="0" h="2350" w="1688">
                  <a:moveTo>
                    <a:pt x="1312" y="578"/>
                  </a:moveTo>
                  <a:cubicBezTo>
                    <a:pt x="1401" y="578"/>
                    <a:pt x="1472" y="694"/>
                    <a:pt x="1472" y="834"/>
                  </a:cubicBezTo>
                  <a:cubicBezTo>
                    <a:pt x="1472" y="977"/>
                    <a:pt x="1401" y="1094"/>
                    <a:pt x="1312" y="1094"/>
                  </a:cubicBezTo>
                  <a:cubicBezTo>
                    <a:pt x="1223" y="1094"/>
                    <a:pt x="1152" y="977"/>
                    <a:pt x="1152" y="834"/>
                  </a:cubicBezTo>
                  <a:cubicBezTo>
                    <a:pt x="1152" y="694"/>
                    <a:pt x="1223" y="578"/>
                    <a:pt x="1312" y="578"/>
                  </a:cubicBezTo>
                  <a:close/>
                  <a:moveTo>
                    <a:pt x="1162" y="1"/>
                  </a:moveTo>
                  <a:cubicBezTo>
                    <a:pt x="1152" y="21"/>
                    <a:pt x="1135" y="42"/>
                    <a:pt x="1114" y="56"/>
                  </a:cubicBezTo>
                  <a:cubicBezTo>
                    <a:pt x="1104" y="59"/>
                    <a:pt x="428" y="479"/>
                    <a:pt x="18" y="1018"/>
                  </a:cubicBezTo>
                  <a:cubicBezTo>
                    <a:pt x="8" y="1070"/>
                    <a:pt x="1" y="1121"/>
                    <a:pt x="1" y="1172"/>
                  </a:cubicBezTo>
                  <a:cubicBezTo>
                    <a:pt x="1" y="1824"/>
                    <a:pt x="380" y="2350"/>
                    <a:pt x="845" y="2350"/>
                  </a:cubicBezTo>
                  <a:cubicBezTo>
                    <a:pt x="1308" y="2350"/>
                    <a:pt x="1688" y="1824"/>
                    <a:pt x="1688" y="1172"/>
                  </a:cubicBezTo>
                  <a:cubicBezTo>
                    <a:pt x="1688" y="694"/>
                    <a:pt x="1445" y="158"/>
                    <a:pt x="1162" y="1"/>
                  </a:cubicBezTo>
                  <a:close/>
                </a:path>
              </a:pathLst>
            </a:custGeom>
            <a:solidFill>
              <a:srgbClr val="442D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3"/>
            <p:cNvSpPr/>
            <p:nvPr/>
          </p:nvSpPr>
          <p:spPr>
            <a:xfrm flipH="1">
              <a:off x="7219810" y="2283008"/>
              <a:ext cx="12817" cy="20539"/>
            </a:xfrm>
            <a:custGeom>
              <a:rect b="b" l="l" r="r" t="t"/>
              <a:pathLst>
                <a:path extrusionOk="0" h="516" w="322">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rgbClr val="D1DB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3"/>
            <p:cNvSpPr/>
            <p:nvPr/>
          </p:nvSpPr>
          <p:spPr>
            <a:xfrm flipH="1">
              <a:off x="7231753" y="2253910"/>
              <a:ext cx="66753" cy="72843"/>
            </a:xfrm>
            <a:custGeom>
              <a:rect b="b" l="l" r="r" t="t"/>
              <a:pathLst>
                <a:path extrusionOk="0" h="1830" w="1677">
                  <a:moveTo>
                    <a:pt x="1557" y="1"/>
                  </a:moveTo>
                  <a:cubicBezTo>
                    <a:pt x="1536" y="1"/>
                    <a:pt x="1516" y="7"/>
                    <a:pt x="1495" y="18"/>
                  </a:cubicBezTo>
                  <a:cubicBezTo>
                    <a:pt x="1444" y="51"/>
                    <a:pt x="205" y="813"/>
                    <a:pt x="13" y="1694"/>
                  </a:cubicBezTo>
                  <a:cubicBezTo>
                    <a:pt x="0" y="1755"/>
                    <a:pt x="41" y="1813"/>
                    <a:pt x="103" y="1827"/>
                  </a:cubicBezTo>
                  <a:cubicBezTo>
                    <a:pt x="109" y="1827"/>
                    <a:pt x="120" y="1830"/>
                    <a:pt x="126" y="1830"/>
                  </a:cubicBezTo>
                  <a:cubicBezTo>
                    <a:pt x="177" y="1830"/>
                    <a:pt x="225" y="1792"/>
                    <a:pt x="239" y="1741"/>
                  </a:cubicBezTo>
                  <a:cubicBezTo>
                    <a:pt x="280" y="1543"/>
                    <a:pt x="386" y="1352"/>
                    <a:pt x="522" y="1171"/>
                  </a:cubicBezTo>
                  <a:cubicBezTo>
                    <a:pt x="932" y="632"/>
                    <a:pt x="1608" y="212"/>
                    <a:pt x="1618" y="209"/>
                  </a:cubicBezTo>
                  <a:cubicBezTo>
                    <a:pt x="1639" y="195"/>
                    <a:pt x="1656" y="174"/>
                    <a:pt x="1666" y="154"/>
                  </a:cubicBezTo>
                  <a:cubicBezTo>
                    <a:pt x="1676" y="120"/>
                    <a:pt x="1672" y="86"/>
                    <a:pt x="1656" y="55"/>
                  </a:cubicBezTo>
                  <a:cubicBezTo>
                    <a:pt x="1631" y="21"/>
                    <a:pt x="1594" y="1"/>
                    <a:pt x="1557" y="1"/>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3"/>
            <p:cNvSpPr/>
            <p:nvPr/>
          </p:nvSpPr>
          <p:spPr>
            <a:xfrm flipH="1">
              <a:off x="7083675" y="2227837"/>
              <a:ext cx="66872" cy="113603"/>
            </a:xfrm>
            <a:custGeom>
              <a:rect b="b" l="l" r="r" t="t"/>
              <a:pathLst>
                <a:path extrusionOk="0" h="2854" w="1680">
                  <a:moveTo>
                    <a:pt x="0" y="0"/>
                  </a:moveTo>
                  <a:lnTo>
                    <a:pt x="0" y="0"/>
                  </a:lnTo>
                  <a:cubicBezTo>
                    <a:pt x="642" y="0"/>
                    <a:pt x="1150" y="55"/>
                    <a:pt x="1311" y="157"/>
                  </a:cubicBezTo>
                  <a:cubicBezTo>
                    <a:pt x="1205" y="89"/>
                    <a:pt x="953" y="41"/>
                    <a:pt x="608" y="17"/>
                  </a:cubicBezTo>
                  <a:cubicBezTo>
                    <a:pt x="427" y="7"/>
                    <a:pt x="222" y="0"/>
                    <a:pt x="0" y="0"/>
                  </a:cubicBezTo>
                  <a:close/>
                  <a:moveTo>
                    <a:pt x="1311" y="157"/>
                  </a:moveTo>
                  <a:lnTo>
                    <a:pt x="1311" y="157"/>
                  </a:lnTo>
                  <a:cubicBezTo>
                    <a:pt x="1433" y="233"/>
                    <a:pt x="1516" y="485"/>
                    <a:pt x="1571" y="828"/>
                  </a:cubicBezTo>
                  <a:lnTo>
                    <a:pt x="1571" y="828"/>
                  </a:lnTo>
                  <a:cubicBezTo>
                    <a:pt x="1524" y="534"/>
                    <a:pt x="1458" y="309"/>
                    <a:pt x="1366" y="202"/>
                  </a:cubicBezTo>
                  <a:cubicBezTo>
                    <a:pt x="1349" y="181"/>
                    <a:pt x="1331" y="167"/>
                    <a:pt x="1311" y="157"/>
                  </a:cubicBezTo>
                  <a:close/>
                  <a:moveTo>
                    <a:pt x="1571" y="828"/>
                  </a:moveTo>
                  <a:cubicBezTo>
                    <a:pt x="1578" y="871"/>
                    <a:pt x="1585" y="916"/>
                    <a:pt x="1591" y="963"/>
                  </a:cubicBezTo>
                  <a:cubicBezTo>
                    <a:pt x="1593" y="975"/>
                    <a:pt x="1594" y="986"/>
                    <a:pt x="1596" y="998"/>
                  </a:cubicBezTo>
                  <a:lnTo>
                    <a:pt x="1596" y="998"/>
                  </a:lnTo>
                  <a:cubicBezTo>
                    <a:pt x="1588" y="939"/>
                    <a:pt x="1580" y="882"/>
                    <a:pt x="1571" y="828"/>
                  </a:cubicBezTo>
                  <a:close/>
                  <a:moveTo>
                    <a:pt x="1596" y="998"/>
                  </a:moveTo>
                  <a:lnTo>
                    <a:pt x="1596" y="998"/>
                  </a:lnTo>
                  <a:cubicBezTo>
                    <a:pt x="1665" y="1540"/>
                    <a:pt x="1680" y="2248"/>
                    <a:pt x="1680" y="2854"/>
                  </a:cubicBezTo>
                  <a:cubicBezTo>
                    <a:pt x="1680" y="2249"/>
                    <a:pt x="1667" y="1540"/>
                    <a:pt x="1596" y="998"/>
                  </a:cubicBezTo>
                  <a:close/>
                </a:path>
              </a:pathLst>
            </a:custGeom>
            <a:solidFill>
              <a:srgbClr val="152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3"/>
            <p:cNvSpPr/>
            <p:nvPr/>
          </p:nvSpPr>
          <p:spPr>
            <a:xfrm flipH="1">
              <a:off x="7286367" y="2309360"/>
              <a:ext cx="94497" cy="139835"/>
            </a:xfrm>
            <a:custGeom>
              <a:rect b="b" l="l" r="r" t="t"/>
              <a:pathLst>
                <a:path extrusionOk="0" h="3513" w="2374">
                  <a:moveTo>
                    <a:pt x="236" y="0"/>
                  </a:moveTo>
                  <a:cubicBezTo>
                    <a:pt x="236" y="1"/>
                    <a:pt x="0" y="1629"/>
                    <a:pt x="454" y="1704"/>
                  </a:cubicBezTo>
                  <a:lnTo>
                    <a:pt x="454" y="1704"/>
                  </a:lnTo>
                  <a:lnTo>
                    <a:pt x="236" y="0"/>
                  </a:lnTo>
                  <a:close/>
                  <a:moveTo>
                    <a:pt x="1480" y="1643"/>
                  </a:moveTo>
                  <a:cubicBezTo>
                    <a:pt x="1141" y="1643"/>
                    <a:pt x="759" y="1707"/>
                    <a:pt x="506" y="1707"/>
                  </a:cubicBezTo>
                  <a:cubicBezTo>
                    <a:pt x="499" y="1707"/>
                    <a:pt x="492" y="1707"/>
                    <a:pt x="485" y="1707"/>
                  </a:cubicBezTo>
                  <a:cubicBezTo>
                    <a:pt x="474" y="1707"/>
                    <a:pt x="464" y="1706"/>
                    <a:pt x="454" y="1704"/>
                  </a:cubicBezTo>
                  <a:lnTo>
                    <a:pt x="454" y="1704"/>
                  </a:lnTo>
                  <a:lnTo>
                    <a:pt x="686" y="3512"/>
                  </a:lnTo>
                  <a:cubicBezTo>
                    <a:pt x="1721" y="3230"/>
                    <a:pt x="2373" y="2458"/>
                    <a:pt x="2195" y="1953"/>
                  </a:cubicBezTo>
                  <a:cubicBezTo>
                    <a:pt x="2108" y="1705"/>
                    <a:pt x="1815" y="1643"/>
                    <a:pt x="1480" y="1643"/>
                  </a:cubicBezTo>
                  <a:close/>
                </a:path>
              </a:pathLst>
            </a:custGeom>
            <a:solidFill>
              <a:srgbClr val="FFB1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3"/>
            <p:cNvSpPr/>
            <p:nvPr/>
          </p:nvSpPr>
          <p:spPr>
            <a:xfrm flipH="1">
              <a:off x="7286566" y="2304822"/>
              <a:ext cx="96885" cy="148871"/>
            </a:xfrm>
            <a:custGeom>
              <a:rect b="b" l="l" r="r" t="t"/>
              <a:pathLst>
                <a:path extrusionOk="0" h="3740" w="2434">
                  <a:moveTo>
                    <a:pt x="305" y="1"/>
                  </a:moveTo>
                  <a:cubicBezTo>
                    <a:pt x="248" y="1"/>
                    <a:pt x="198" y="40"/>
                    <a:pt x="188" y="97"/>
                  </a:cubicBezTo>
                  <a:cubicBezTo>
                    <a:pt x="168" y="237"/>
                    <a:pt x="1" y="1466"/>
                    <a:pt x="311" y="1821"/>
                  </a:cubicBezTo>
                  <a:cubicBezTo>
                    <a:pt x="373" y="1893"/>
                    <a:pt x="455" y="1931"/>
                    <a:pt x="546" y="1934"/>
                  </a:cubicBezTo>
                  <a:cubicBezTo>
                    <a:pt x="673" y="1934"/>
                    <a:pt x="830" y="1920"/>
                    <a:pt x="994" y="1903"/>
                  </a:cubicBezTo>
                  <a:cubicBezTo>
                    <a:pt x="1171" y="1886"/>
                    <a:pt x="1364" y="1868"/>
                    <a:pt x="1542" y="1868"/>
                  </a:cubicBezTo>
                  <a:cubicBezTo>
                    <a:pt x="1834" y="1868"/>
                    <a:pt x="2085" y="1917"/>
                    <a:pt x="2151" y="2104"/>
                  </a:cubicBezTo>
                  <a:cubicBezTo>
                    <a:pt x="2199" y="2238"/>
                    <a:pt x="2175" y="2402"/>
                    <a:pt x="2079" y="2575"/>
                  </a:cubicBezTo>
                  <a:cubicBezTo>
                    <a:pt x="1865" y="2982"/>
                    <a:pt x="1328" y="3354"/>
                    <a:pt x="721" y="3521"/>
                  </a:cubicBezTo>
                  <a:cubicBezTo>
                    <a:pt x="659" y="3538"/>
                    <a:pt x="625" y="3599"/>
                    <a:pt x="642" y="3658"/>
                  </a:cubicBezTo>
                  <a:cubicBezTo>
                    <a:pt x="656" y="3708"/>
                    <a:pt x="700" y="3740"/>
                    <a:pt x="751" y="3740"/>
                  </a:cubicBezTo>
                  <a:cubicBezTo>
                    <a:pt x="762" y="3740"/>
                    <a:pt x="772" y="3740"/>
                    <a:pt x="782" y="3736"/>
                  </a:cubicBezTo>
                  <a:cubicBezTo>
                    <a:pt x="1458" y="3549"/>
                    <a:pt x="2035" y="3142"/>
                    <a:pt x="2284" y="2678"/>
                  </a:cubicBezTo>
                  <a:cubicBezTo>
                    <a:pt x="2407" y="2449"/>
                    <a:pt x="2434" y="2224"/>
                    <a:pt x="2369" y="2033"/>
                  </a:cubicBezTo>
                  <a:cubicBezTo>
                    <a:pt x="2258" y="1720"/>
                    <a:pt x="1915" y="1645"/>
                    <a:pt x="1537" y="1645"/>
                  </a:cubicBezTo>
                  <a:cubicBezTo>
                    <a:pt x="1349" y="1645"/>
                    <a:pt x="1152" y="1664"/>
                    <a:pt x="970" y="1681"/>
                  </a:cubicBezTo>
                  <a:cubicBezTo>
                    <a:pt x="820" y="1695"/>
                    <a:pt x="677" y="1709"/>
                    <a:pt x="567" y="1709"/>
                  </a:cubicBezTo>
                  <a:cubicBezTo>
                    <a:pt x="561" y="1709"/>
                    <a:pt x="555" y="1709"/>
                    <a:pt x="549" y="1709"/>
                  </a:cubicBezTo>
                  <a:cubicBezTo>
                    <a:pt x="531" y="1709"/>
                    <a:pt x="511" y="1705"/>
                    <a:pt x="485" y="1674"/>
                  </a:cubicBezTo>
                  <a:cubicBezTo>
                    <a:pt x="301" y="1466"/>
                    <a:pt x="345" y="616"/>
                    <a:pt x="414" y="128"/>
                  </a:cubicBezTo>
                  <a:cubicBezTo>
                    <a:pt x="424" y="70"/>
                    <a:pt x="379" y="12"/>
                    <a:pt x="318" y="1"/>
                  </a:cubicBezTo>
                  <a:cubicBezTo>
                    <a:pt x="314" y="1"/>
                    <a:pt x="309" y="1"/>
                    <a:pt x="305" y="1"/>
                  </a:cubicBezTo>
                  <a:close/>
                </a:path>
              </a:pathLst>
            </a:custGeom>
            <a:solidFill>
              <a:srgbClr val="DD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3"/>
            <p:cNvSpPr/>
            <p:nvPr/>
          </p:nvSpPr>
          <p:spPr>
            <a:xfrm flipH="1">
              <a:off x="7092193" y="2232972"/>
              <a:ext cx="33635" cy="113086"/>
            </a:xfrm>
            <a:custGeom>
              <a:rect b="b" l="l" r="r" t="t"/>
              <a:pathLst>
                <a:path extrusionOk="0" h="2841" w="845">
                  <a:moveTo>
                    <a:pt x="1" y="1"/>
                  </a:moveTo>
                  <a:lnTo>
                    <a:pt x="1" y="1"/>
                  </a:lnTo>
                  <a:cubicBezTo>
                    <a:pt x="42" y="328"/>
                    <a:pt x="79" y="656"/>
                    <a:pt x="113" y="977"/>
                  </a:cubicBezTo>
                  <a:lnTo>
                    <a:pt x="452" y="492"/>
                  </a:lnTo>
                  <a:cubicBezTo>
                    <a:pt x="373" y="359"/>
                    <a:pt x="280" y="229"/>
                    <a:pt x="178" y="110"/>
                  </a:cubicBezTo>
                  <a:cubicBezTo>
                    <a:pt x="124" y="45"/>
                    <a:pt x="62" y="11"/>
                    <a:pt x="1" y="1"/>
                  </a:cubicBezTo>
                  <a:close/>
                  <a:moveTo>
                    <a:pt x="728" y="1175"/>
                  </a:moveTo>
                  <a:lnTo>
                    <a:pt x="206" y="1909"/>
                  </a:lnTo>
                  <a:cubicBezTo>
                    <a:pt x="236" y="2233"/>
                    <a:pt x="267" y="2544"/>
                    <a:pt x="301" y="2841"/>
                  </a:cubicBezTo>
                  <a:cubicBezTo>
                    <a:pt x="434" y="2838"/>
                    <a:pt x="567" y="2769"/>
                    <a:pt x="625" y="2619"/>
                  </a:cubicBezTo>
                  <a:cubicBezTo>
                    <a:pt x="816" y="2141"/>
                    <a:pt x="844" y="1642"/>
                    <a:pt x="728" y="1175"/>
                  </a:cubicBezTo>
                  <a:close/>
                </a:path>
              </a:pathLst>
            </a:custGeom>
            <a:solidFill>
              <a:srgbClr val="ECF0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3"/>
            <p:cNvSpPr/>
            <p:nvPr/>
          </p:nvSpPr>
          <p:spPr>
            <a:xfrm flipH="1">
              <a:off x="7096850" y="2252557"/>
              <a:ext cx="24480" cy="56404"/>
            </a:xfrm>
            <a:custGeom>
              <a:rect b="b" l="l" r="r" t="t"/>
              <a:pathLst>
                <a:path extrusionOk="0" h="1417" w="615">
                  <a:moveTo>
                    <a:pt x="339" y="0"/>
                  </a:moveTo>
                  <a:lnTo>
                    <a:pt x="0" y="485"/>
                  </a:lnTo>
                  <a:cubicBezTo>
                    <a:pt x="31" y="802"/>
                    <a:pt x="62" y="1117"/>
                    <a:pt x="93" y="1417"/>
                  </a:cubicBezTo>
                  <a:lnTo>
                    <a:pt x="615" y="683"/>
                  </a:lnTo>
                  <a:cubicBezTo>
                    <a:pt x="557" y="447"/>
                    <a:pt x="465" y="216"/>
                    <a:pt x="339" y="0"/>
                  </a:cubicBezTo>
                  <a:close/>
                </a:path>
              </a:pathLst>
            </a:custGeom>
            <a:solidFill>
              <a:srgbClr val="9AA2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3"/>
            <p:cNvSpPr/>
            <p:nvPr/>
          </p:nvSpPr>
          <p:spPr>
            <a:xfrm flipH="1">
              <a:off x="7113847" y="2232853"/>
              <a:ext cx="32640" cy="113205"/>
            </a:xfrm>
            <a:custGeom>
              <a:rect b="b" l="l" r="r" t="t"/>
              <a:pathLst>
                <a:path extrusionOk="0" h="2844" w="820">
                  <a:moveTo>
                    <a:pt x="475" y="0"/>
                  </a:moveTo>
                  <a:cubicBezTo>
                    <a:pt x="229" y="0"/>
                    <a:pt x="1" y="335"/>
                    <a:pt x="213" y="584"/>
                  </a:cubicBezTo>
                  <a:cubicBezTo>
                    <a:pt x="663" y="1117"/>
                    <a:pt x="735" y="1809"/>
                    <a:pt x="486" y="2441"/>
                  </a:cubicBezTo>
                  <a:cubicBezTo>
                    <a:pt x="386" y="2687"/>
                    <a:pt x="591" y="2844"/>
                    <a:pt x="803" y="2844"/>
                  </a:cubicBezTo>
                  <a:lnTo>
                    <a:pt x="820" y="2844"/>
                  </a:lnTo>
                  <a:cubicBezTo>
                    <a:pt x="786" y="2547"/>
                    <a:pt x="755" y="2236"/>
                    <a:pt x="725" y="1912"/>
                  </a:cubicBezTo>
                  <a:cubicBezTo>
                    <a:pt x="694" y="1612"/>
                    <a:pt x="663" y="1297"/>
                    <a:pt x="632" y="980"/>
                  </a:cubicBezTo>
                  <a:cubicBezTo>
                    <a:pt x="598" y="659"/>
                    <a:pt x="561" y="331"/>
                    <a:pt x="520" y="4"/>
                  </a:cubicBezTo>
                  <a:cubicBezTo>
                    <a:pt x="506" y="0"/>
                    <a:pt x="489" y="0"/>
                    <a:pt x="475" y="0"/>
                  </a:cubicBezTo>
                  <a:close/>
                </a:path>
              </a:pathLst>
            </a:custGeom>
            <a:solidFill>
              <a:srgbClr val="EBDE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3"/>
            <p:cNvSpPr/>
            <p:nvPr/>
          </p:nvSpPr>
          <p:spPr>
            <a:xfrm flipH="1">
              <a:off x="7112335" y="2359356"/>
              <a:ext cx="25714" cy="10747"/>
            </a:xfrm>
            <a:custGeom>
              <a:rect b="b" l="l" r="r" t="t"/>
              <a:pathLst>
                <a:path extrusionOk="0" h="270" w="646">
                  <a:moveTo>
                    <a:pt x="318" y="0"/>
                  </a:moveTo>
                  <a:cubicBezTo>
                    <a:pt x="144" y="0"/>
                    <a:pt x="34" y="110"/>
                    <a:pt x="1" y="236"/>
                  </a:cubicBezTo>
                  <a:lnTo>
                    <a:pt x="127" y="236"/>
                  </a:lnTo>
                  <a:cubicBezTo>
                    <a:pt x="304" y="236"/>
                    <a:pt x="478" y="246"/>
                    <a:pt x="646" y="270"/>
                  </a:cubicBezTo>
                  <a:cubicBezTo>
                    <a:pt x="618" y="126"/>
                    <a:pt x="513" y="0"/>
                    <a:pt x="318" y="0"/>
                  </a:cubicBezTo>
                  <a:close/>
                </a:path>
              </a:pathLst>
            </a:custGeom>
            <a:solidFill>
              <a:srgbClr val="EBDE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3"/>
            <p:cNvSpPr/>
            <p:nvPr/>
          </p:nvSpPr>
          <p:spPr>
            <a:xfrm flipH="1">
              <a:off x="7111101" y="2368750"/>
              <a:ext cx="28978" cy="17275"/>
            </a:xfrm>
            <a:custGeom>
              <a:rect b="b" l="l" r="r" t="t"/>
              <a:pathLst>
                <a:path extrusionOk="0" h="434" w="728">
                  <a:moveTo>
                    <a:pt x="52" y="0"/>
                  </a:moveTo>
                  <a:cubicBezTo>
                    <a:pt x="0" y="194"/>
                    <a:pt x="106" y="434"/>
                    <a:pt x="369" y="434"/>
                  </a:cubicBezTo>
                  <a:cubicBezTo>
                    <a:pt x="618" y="434"/>
                    <a:pt x="728" y="222"/>
                    <a:pt x="697" y="34"/>
                  </a:cubicBezTo>
                  <a:cubicBezTo>
                    <a:pt x="529" y="10"/>
                    <a:pt x="355" y="0"/>
                    <a:pt x="178" y="0"/>
                  </a:cubicBezTo>
                  <a:close/>
                </a:path>
              </a:pathLst>
            </a:custGeom>
            <a:solidFill>
              <a:srgbClr val="EBD7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3"/>
            <p:cNvSpPr/>
            <p:nvPr/>
          </p:nvSpPr>
          <p:spPr>
            <a:xfrm flipH="1">
              <a:off x="7457770" y="2285954"/>
              <a:ext cx="52742" cy="105921"/>
            </a:xfrm>
            <a:custGeom>
              <a:rect b="b" l="l" r="r" t="t"/>
              <a:pathLst>
                <a:path extrusionOk="0" h="2661" w="1325">
                  <a:moveTo>
                    <a:pt x="492" y="1"/>
                  </a:moveTo>
                  <a:cubicBezTo>
                    <a:pt x="236" y="1"/>
                    <a:pt x="1" y="336"/>
                    <a:pt x="236" y="578"/>
                  </a:cubicBezTo>
                  <a:cubicBezTo>
                    <a:pt x="642" y="995"/>
                    <a:pt x="438" y="1762"/>
                    <a:pt x="315" y="2244"/>
                  </a:cubicBezTo>
                  <a:cubicBezTo>
                    <a:pt x="253" y="2496"/>
                    <a:pt x="469" y="2660"/>
                    <a:pt x="669" y="2660"/>
                  </a:cubicBezTo>
                  <a:cubicBezTo>
                    <a:pt x="806" y="2660"/>
                    <a:pt x="936" y="2589"/>
                    <a:pt x="977" y="2421"/>
                  </a:cubicBezTo>
                  <a:cubicBezTo>
                    <a:pt x="1168" y="1667"/>
                    <a:pt x="1325" y="725"/>
                    <a:pt x="721" y="103"/>
                  </a:cubicBezTo>
                  <a:cubicBezTo>
                    <a:pt x="649" y="32"/>
                    <a:pt x="571" y="1"/>
                    <a:pt x="492" y="1"/>
                  </a:cubicBezTo>
                  <a:close/>
                </a:path>
              </a:pathLst>
            </a:custGeom>
            <a:solidFill>
              <a:srgbClr val="EBDE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3"/>
            <p:cNvSpPr/>
            <p:nvPr/>
          </p:nvSpPr>
          <p:spPr>
            <a:xfrm flipH="1">
              <a:off x="7471861" y="2401590"/>
              <a:ext cx="35227" cy="26709"/>
            </a:xfrm>
            <a:custGeom>
              <a:rect b="b" l="l" r="r" t="t"/>
              <a:pathLst>
                <a:path extrusionOk="0" h="671" w="885">
                  <a:moveTo>
                    <a:pt x="440" y="1"/>
                  </a:moveTo>
                  <a:cubicBezTo>
                    <a:pt x="0" y="1"/>
                    <a:pt x="0" y="670"/>
                    <a:pt x="440" y="670"/>
                  </a:cubicBezTo>
                  <a:cubicBezTo>
                    <a:pt x="884" y="670"/>
                    <a:pt x="884" y="1"/>
                    <a:pt x="440" y="1"/>
                  </a:cubicBezTo>
                  <a:close/>
                </a:path>
              </a:pathLst>
            </a:custGeom>
            <a:solidFill>
              <a:srgbClr val="EBDE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3"/>
            <p:cNvSpPr/>
            <p:nvPr/>
          </p:nvSpPr>
          <p:spPr>
            <a:xfrm flipH="1">
              <a:off x="7504865" y="2680868"/>
              <a:ext cx="265818" cy="261200"/>
            </a:xfrm>
            <a:custGeom>
              <a:rect b="b" l="l" r="r" t="t"/>
              <a:pathLst>
                <a:path extrusionOk="0" h="6562" w="6678">
                  <a:moveTo>
                    <a:pt x="4519" y="0"/>
                  </a:moveTo>
                  <a:cubicBezTo>
                    <a:pt x="0" y="215"/>
                    <a:pt x="925" y="5462"/>
                    <a:pt x="1639" y="6059"/>
                  </a:cubicBezTo>
                  <a:cubicBezTo>
                    <a:pt x="2017" y="6380"/>
                    <a:pt x="2540" y="6550"/>
                    <a:pt x="3103" y="6561"/>
                  </a:cubicBezTo>
                  <a:cubicBezTo>
                    <a:pt x="3977" y="6145"/>
                    <a:pt x="5612" y="5865"/>
                    <a:pt x="6086" y="3892"/>
                  </a:cubicBezTo>
                  <a:cubicBezTo>
                    <a:pt x="6677" y="1423"/>
                    <a:pt x="5584" y="127"/>
                    <a:pt x="4519" y="0"/>
                  </a:cubicBezTo>
                  <a:close/>
                </a:path>
              </a:pathLst>
            </a:custGeom>
            <a:solidFill>
              <a:srgbClr val="E8E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3"/>
            <p:cNvSpPr/>
            <p:nvPr/>
          </p:nvSpPr>
          <p:spPr>
            <a:xfrm flipH="1">
              <a:off x="7473098" y="2680868"/>
              <a:ext cx="198428" cy="262673"/>
            </a:xfrm>
            <a:custGeom>
              <a:rect b="b" l="l" r="r" t="t"/>
              <a:pathLst>
                <a:path extrusionOk="0" h="6599" w="4985">
                  <a:moveTo>
                    <a:pt x="2028" y="0"/>
                  </a:moveTo>
                  <a:cubicBezTo>
                    <a:pt x="2028" y="0"/>
                    <a:pt x="4172" y="1000"/>
                    <a:pt x="3575" y="3281"/>
                  </a:cubicBezTo>
                  <a:cubicBezTo>
                    <a:pt x="3076" y="5178"/>
                    <a:pt x="1943" y="6482"/>
                    <a:pt x="0" y="6482"/>
                  </a:cubicBezTo>
                  <a:cubicBezTo>
                    <a:pt x="328" y="6561"/>
                    <a:pt x="638" y="6598"/>
                    <a:pt x="930" y="6598"/>
                  </a:cubicBezTo>
                  <a:cubicBezTo>
                    <a:pt x="2255" y="6598"/>
                    <a:pt x="3220" y="5828"/>
                    <a:pt x="3841" y="4609"/>
                  </a:cubicBezTo>
                  <a:cubicBezTo>
                    <a:pt x="4985" y="2362"/>
                    <a:pt x="3862" y="89"/>
                    <a:pt x="2028" y="0"/>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1" name="Google Shape;481;p3"/>
          <p:cNvSpPr txBox="1"/>
          <p:nvPr>
            <p:ph type="ctrTitle"/>
          </p:nvPr>
        </p:nvSpPr>
        <p:spPr>
          <a:xfrm>
            <a:off x="532475" y="2283175"/>
            <a:ext cx="5118600" cy="94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000"/>
              <a:buNone/>
            </a:pPr>
            <a:r>
              <a:rPr lang="en-US" sz="5000"/>
              <a:t>What is Python and Django?</a:t>
            </a:r>
            <a:endParaRPr sz="5000"/>
          </a:p>
        </p:txBody>
      </p:sp>
      <p:sp>
        <p:nvSpPr>
          <p:cNvPr id="482" name="Google Shape;482;p3"/>
          <p:cNvSpPr txBox="1"/>
          <p:nvPr>
            <p:ph idx="2" type="title"/>
          </p:nvPr>
        </p:nvSpPr>
        <p:spPr>
          <a:xfrm>
            <a:off x="532470" y="1528325"/>
            <a:ext cx="2667000" cy="577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7200"/>
              <a:buNone/>
            </a:pPr>
            <a:r>
              <a:rPr lang="en-US" sz="9600">
                <a:solidFill>
                  <a:srgbClr val="FF7C3E"/>
                </a:solidFill>
              </a:rPr>
              <a:t>01</a:t>
            </a:r>
            <a:endParaRPr sz="9600">
              <a:solidFill>
                <a:srgbClr val="FF7C3E"/>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5DDDA">
            <a:alpha val="71764"/>
          </a:srgbClr>
        </a:solidFill>
      </p:bgPr>
    </p:bg>
    <p:spTree>
      <p:nvGrpSpPr>
        <p:cNvPr id="2293" name="Shape 2293"/>
        <p:cNvGrpSpPr/>
        <p:nvPr/>
      </p:nvGrpSpPr>
      <p:grpSpPr>
        <a:xfrm>
          <a:off x="0" y="0"/>
          <a:ext cx="0" cy="0"/>
          <a:chOff x="0" y="0"/>
          <a:chExt cx="0" cy="0"/>
        </a:xfrm>
      </p:grpSpPr>
      <p:sp>
        <p:nvSpPr>
          <p:cNvPr id="2294" name="Google Shape;2294;p30"/>
          <p:cNvSpPr txBox="1"/>
          <p:nvPr>
            <p:ph idx="1" type="subTitle"/>
          </p:nvPr>
        </p:nvSpPr>
        <p:spPr>
          <a:xfrm flipH="1">
            <a:off x="956299" y="1521075"/>
            <a:ext cx="5511175" cy="2474914"/>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None/>
            </a:pPr>
            <a:r>
              <a:rPr lang="en-US" sz="2200"/>
              <a:t>- Rich ecosystem</a:t>
            </a:r>
            <a:endParaRPr sz="2200"/>
          </a:p>
          <a:p>
            <a:pPr indent="-304800" lvl="0" marL="457200" rtl="0" algn="l">
              <a:lnSpc>
                <a:spcPct val="100000"/>
              </a:lnSpc>
              <a:spcBef>
                <a:spcPts val="0"/>
              </a:spcBef>
              <a:spcAft>
                <a:spcPts val="0"/>
              </a:spcAft>
              <a:buSzPts val="1200"/>
              <a:buNone/>
            </a:pPr>
            <a:r>
              <a:rPr lang="en-US" sz="2200"/>
              <a:t>- Maturity</a:t>
            </a:r>
            <a:endParaRPr sz="2200"/>
          </a:p>
          <a:p>
            <a:pPr indent="-304800" lvl="0" marL="457200" rtl="0" algn="l">
              <a:lnSpc>
                <a:spcPct val="100000"/>
              </a:lnSpc>
              <a:spcBef>
                <a:spcPts val="0"/>
              </a:spcBef>
              <a:spcAft>
                <a:spcPts val="0"/>
              </a:spcAft>
              <a:buSzPts val="1200"/>
              <a:buNone/>
            </a:pPr>
            <a:r>
              <a:rPr lang="en-US" sz="2200"/>
              <a:t>- Admin panel by default</a:t>
            </a:r>
            <a:endParaRPr sz="2200"/>
          </a:p>
          <a:p>
            <a:pPr indent="-304800" lvl="0" marL="457200" rtl="0" algn="l">
              <a:lnSpc>
                <a:spcPct val="100000"/>
              </a:lnSpc>
              <a:spcBef>
                <a:spcPts val="0"/>
              </a:spcBef>
              <a:spcAft>
                <a:spcPts val="0"/>
              </a:spcAft>
              <a:buSzPts val="1200"/>
              <a:buNone/>
            </a:pPr>
            <a:r>
              <a:rPr lang="en-US" sz="2200"/>
              <a:t>- Good for SEO</a:t>
            </a:r>
            <a:endParaRPr sz="2200"/>
          </a:p>
          <a:p>
            <a:pPr indent="-304800" lvl="0" marL="457200" rtl="0" algn="l">
              <a:lnSpc>
                <a:spcPct val="100000"/>
              </a:lnSpc>
              <a:spcBef>
                <a:spcPts val="0"/>
              </a:spcBef>
              <a:spcAft>
                <a:spcPts val="0"/>
              </a:spcAft>
              <a:buSzPts val="1200"/>
              <a:buNone/>
            </a:pPr>
            <a:r>
              <a:rPr lang="en-US" sz="2200"/>
              <a:t>- Libraries (Django REST framework,  Django CMS, Django allauth)</a:t>
            </a:r>
            <a:endParaRPr sz="2200"/>
          </a:p>
          <a:p>
            <a:pPr indent="-304800" lvl="0" marL="457200" rtl="0" algn="l">
              <a:lnSpc>
                <a:spcPct val="100000"/>
              </a:lnSpc>
              <a:spcBef>
                <a:spcPts val="0"/>
              </a:spcBef>
              <a:spcAft>
                <a:spcPts val="0"/>
              </a:spcAft>
              <a:buSzPts val="1200"/>
              <a:buNone/>
            </a:pPr>
            <a:r>
              <a:rPr lang="en-US" sz="2200"/>
              <a:t>- ORM</a:t>
            </a:r>
            <a:endParaRPr sz="2200"/>
          </a:p>
        </p:txBody>
      </p:sp>
      <p:sp>
        <p:nvSpPr>
          <p:cNvPr id="2295" name="Google Shape;2295;p30"/>
          <p:cNvSpPr/>
          <p:nvPr/>
        </p:nvSpPr>
        <p:spPr>
          <a:xfrm>
            <a:off x="7258443" y="3995989"/>
            <a:ext cx="1044272" cy="430283"/>
          </a:xfrm>
          <a:custGeom>
            <a:rect b="b" l="l" r="r" t="t"/>
            <a:pathLst>
              <a:path extrusionOk="0" h="11402" w="27672">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6" name="Google Shape;2296;p30"/>
          <p:cNvSpPr/>
          <p:nvPr/>
        </p:nvSpPr>
        <p:spPr>
          <a:xfrm>
            <a:off x="7293804" y="4043840"/>
            <a:ext cx="932229" cy="334618"/>
          </a:xfrm>
          <a:custGeom>
            <a:rect b="b" l="l" r="r" t="t"/>
            <a:pathLst>
              <a:path extrusionOk="0" h="8867" w="24703">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7" name="Google Shape;2297;p30"/>
          <p:cNvSpPr/>
          <p:nvPr/>
        </p:nvSpPr>
        <p:spPr>
          <a:xfrm>
            <a:off x="7329277" y="4273664"/>
            <a:ext cx="752486" cy="21586"/>
          </a:xfrm>
          <a:custGeom>
            <a:rect b="b" l="l" r="r" t="t"/>
            <a:pathLst>
              <a:path extrusionOk="0" h="572" w="1994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8" name="Google Shape;2298;p30"/>
          <p:cNvSpPr/>
          <p:nvPr/>
        </p:nvSpPr>
        <p:spPr>
          <a:xfrm>
            <a:off x="7311163" y="4170526"/>
            <a:ext cx="387526" cy="29548"/>
          </a:xfrm>
          <a:custGeom>
            <a:rect b="b" l="l" r="r" t="t"/>
            <a:pathLst>
              <a:path extrusionOk="0" h="783" w="10269">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9" name="Google Shape;2299;p30"/>
          <p:cNvSpPr/>
          <p:nvPr/>
        </p:nvSpPr>
        <p:spPr>
          <a:xfrm>
            <a:off x="7314220" y="4107844"/>
            <a:ext cx="617725" cy="18152"/>
          </a:xfrm>
          <a:custGeom>
            <a:rect b="b" l="l" r="r" t="t"/>
            <a:pathLst>
              <a:path extrusionOk="0" h="481" w="16369">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0" name="Google Shape;2300;p30"/>
          <p:cNvSpPr/>
          <p:nvPr/>
        </p:nvSpPr>
        <p:spPr>
          <a:xfrm>
            <a:off x="7223234" y="3610911"/>
            <a:ext cx="972571" cy="385111"/>
          </a:xfrm>
          <a:custGeom>
            <a:rect b="b" l="l" r="r" t="t"/>
            <a:pathLst>
              <a:path extrusionOk="0" h="10205" w="25772">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1" name="Google Shape;2301;p30"/>
          <p:cNvSpPr/>
          <p:nvPr/>
        </p:nvSpPr>
        <p:spPr>
          <a:xfrm>
            <a:off x="7290709" y="3658008"/>
            <a:ext cx="839395" cy="290805"/>
          </a:xfrm>
          <a:custGeom>
            <a:rect b="b" l="l" r="r" t="t"/>
            <a:pathLst>
              <a:path extrusionOk="0" h="7706" w="22243">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2" name="Google Shape;2302;p30"/>
          <p:cNvSpPr/>
          <p:nvPr/>
        </p:nvSpPr>
        <p:spPr>
          <a:xfrm>
            <a:off x="7595594" y="3889077"/>
            <a:ext cx="512551" cy="15170"/>
          </a:xfrm>
          <a:custGeom>
            <a:rect b="b" l="l" r="r" t="t"/>
            <a:pathLst>
              <a:path extrusionOk="0" h="402" w="13582">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3" name="Google Shape;2303;p30"/>
          <p:cNvSpPr/>
          <p:nvPr/>
        </p:nvSpPr>
        <p:spPr>
          <a:xfrm>
            <a:off x="7487739" y="3807299"/>
            <a:ext cx="609574" cy="25775"/>
          </a:xfrm>
          <a:custGeom>
            <a:rect b="b" l="l" r="r" t="t"/>
            <a:pathLst>
              <a:path extrusionOk="0" h="683" w="16153">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4" name="Google Shape;2304;p30"/>
          <p:cNvSpPr/>
          <p:nvPr/>
        </p:nvSpPr>
        <p:spPr>
          <a:xfrm>
            <a:off x="7618652" y="3697708"/>
            <a:ext cx="484248" cy="20416"/>
          </a:xfrm>
          <a:custGeom>
            <a:rect b="b" l="l" r="r" t="t"/>
            <a:pathLst>
              <a:path extrusionOk="0" h="541" w="12832">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5" name="Google Shape;2305;p30"/>
          <p:cNvSpPr/>
          <p:nvPr/>
        </p:nvSpPr>
        <p:spPr>
          <a:xfrm>
            <a:off x="7156249" y="3216211"/>
            <a:ext cx="303221" cy="258502"/>
          </a:xfrm>
          <a:custGeom>
            <a:rect b="b" l="l" r="r" t="t"/>
            <a:pathLst>
              <a:path extrusionOk="0" h="6850" w="8035">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6" name="Google Shape;2306;p30"/>
          <p:cNvSpPr/>
          <p:nvPr/>
        </p:nvSpPr>
        <p:spPr>
          <a:xfrm>
            <a:off x="7211497" y="3250967"/>
            <a:ext cx="239671" cy="190876"/>
          </a:xfrm>
          <a:custGeom>
            <a:rect b="b" l="l" r="r" t="t"/>
            <a:pathLst>
              <a:path extrusionOk="0" h="5058" w="6351">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7" name="Google Shape;2307;p30"/>
          <p:cNvSpPr/>
          <p:nvPr/>
        </p:nvSpPr>
        <p:spPr>
          <a:xfrm>
            <a:off x="7314975" y="3091940"/>
            <a:ext cx="586214" cy="511947"/>
          </a:xfrm>
          <a:custGeom>
            <a:rect b="b" l="l" r="r" t="t"/>
            <a:pathLst>
              <a:path extrusionOk="0" h="13566" w="15534">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8" name="Google Shape;2308;p30"/>
          <p:cNvSpPr/>
          <p:nvPr/>
        </p:nvSpPr>
        <p:spPr>
          <a:xfrm>
            <a:off x="7511740" y="3329047"/>
            <a:ext cx="90872" cy="90759"/>
          </a:xfrm>
          <a:custGeom>
            <a:rect b="b" l="l" r="r" t="t"/>
            <a:pathLst>
              <a:path extrusionOk="0" h="2405" w="2408">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9" name="Google Shape;2309;p30"/>
          <p:cNvSpPr/>
          <p:nvPr/>
        </p:nvSpPr>
        <p:spPr>
          <a:xfrm>
            <a:off x="7537251" y="3353388"/>
            <a:ext cx="32718" cy="21020"/>
          </a:xfrm>
          <a:custGeom>
            <a:rect b="b" l="l" r="r" t="t"/>
            <a:pathLst>
              <a:path extrusionOk="0" h="557" w="867">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0" name="Google Shape;2310;p30"/>
          <p:cNvSpPr/>
          <p:nvPr/>
        </p:nvSpPr>
        <p:spPr>
          <a:xfrm>
            <a:off x="7542346" y="3375465"/>
            <a:ext cx="22605" cy="6981"/>
          </a:xfrm>
          <a:custGeom>
            <a:rect b="b" l="l" r="r" t="t"/>
            <a:pathLst>
              <a:path extrusionOk="0" h="185" w="599">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1" name="Google Shape;2311;p30"/>
          <p:cNvSpPr/>
          <p:nvPr/>
        </p:nvSpPr>
        <p:spPr>
          <a:xfrm>
            <a:off x="7624803" y="3341274"/>
            <a:ext cx="24265" cy="24303"/>
          </a:xfrm>
          <a:custGeom>
            <a:rect b="b" l="l" r="r" t="t"/>
            <a:pathLst>
              <a:path extrusionOk="0" h="644" w="643">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2" name="Google Shape;2312;p30"/>
          <p:cNvSpPr/>
          <p:nvPr/>
        </p:nvSpPr>
        <p:spPr>
          <a:xfrm>
            <a:off x="7466191" y="3358256"/>
            <a:ext cx="24265" cy="24416"/>
          </a:xfrm>
          <a:custGeom>
            <a:rect b="b" l="l" r="r" t="t"/>
            <a:pathLst>
              <a:path extrusionOk="0" h="647" w="643">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3" name="Google Shape;2313;p30"/>
          <p:cNvSpPr/>
          <p:nvPr/>
        </p:nvSpPr>
        <p:spPr>
          <a:xfrm>
            <a:off x="7629105" y="3128206"/>
            <a:ext cx="231255" cy="223180"/>
          </a:xfrm>
          <a:custGeom>
            <a:rect b="b" l="l" r="r" t="t"/>
            <a:pathLst>
              <a:path extrusionOk="0" h="5914" w="6128">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4" name="Google Shape;2314;p30"/>
          <p:cNvSpPr/>
          <p:nvPr/>
        </p:nvSpPr>
        <p:spPr>
          <a:xfrm>
            <a:off x="7424717" y="2857588"/>
            <a:ext cx="138987" cy="290088"/>
          </a:xfrm>
          <a:custGeom>
            <a:rect b="b" l="l" r="r" t="t"/>
            <a:pathLst>
              <a:path extrusionOk="0" h="7687" w="3683">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5" name="Google Shape;2315;p30"/>
          <p:cNvSpPr/>
          <p:nvPr/>
        </p:nvSpPr>
        <p:spPr>
          <a:xfrm>
            <a:off x="7465662" y="2702825"/>
            <a:ext cx="211707" cy="135968"/>
          </a:xfrm>
          <a:custGeom>
            <a:rect b="b" l="l" r="r" t="t"/>
            <a:pathLst>
              <a:path extrusionOk="0" h="3603" w="561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6" name="Google Shape;2316;p30"/>
          <p:cNvSpPr/>
          <p:nvPr/>
        </p:nvSpPr>
        <p:spPr>
          <a:xfrm>
            <a:off x="7584348" y="3587099"/>
            <a:ext cx="290050" cy="349147"/>
          </a:xfrm>
          <a:custGeom>
            <a:rect b="b" l="l" r="r" t="t"/>
            <a:pathLst>
              <a:path extrusionOk="0" h="9252" w="7686">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7" name="Google Shape;2317;p30"/>
          <p:cNvSpPr/>
          <p:nvPr/>
        </p:nvSpPr>
        <p:spPr>
          <a:xfrm>
            <a:off x="7480871" y="3490339"/>
            <a:ext cx="31133" cy="49927"/>
          </a:xfrm>
          <a:custGeom>
            <a:rect b="b" l="l" r="r" t="t"/>
            <a:pathLst>
              <a:path extrusionOk="0" h="1323" w="825">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8" name="Google Shape;2318;p30"/>
          <p:cNvSpPr/>
          <p:nvPr/>
        </p:nvSpPr>
        <p:spPr>
          <a:xfrm>
            <a:off x="7514156" y="3497056"/>
            <a:ext cx="33058" cy="47172"/>
          </a:xfrm>
          <a:custGeom>
            <a:rect b="b" l="l" r="r" t="t"/>
            <a:pathLst>
              <a:path extrusionOk="0" h="1250" w="876">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9" name="Google Shape;2319;p30"/>
          <p:cNvSpPr/>
          <p:nvPr/>
        </p:nvSpPr>
        <p:spPr>
          <a:xfrm>
            <a:off x="7282407" y="3269534"/>
            <a:ext cx="85966" cy="12868"/>
          </a:xfrm>
          <a:custGeom>
            <a:rect b="b" l="l" r="r" t="t"/>
            <a:pathLst>
              <a:path extrusionOk="0" h="341" w="2278">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0" name="Google Shape;2320;p30"/>
          <p:cNvSpPr/>
          <p:nvPr/>
        </p:nvSpPr>
        <p:spPr>
          <a:xfrm>
            <a:off x="7388752" y="3297460"/>
            <a:ext cx="31360" cy="24831"/>
          </a:xfrm>
          <a:custGeom>
            <a:rect b="b" l="l" r="r" t="t"/>
            <a:pathLst>
              <a:path extrusionOk="0" h="658" w="831">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1" name="Google Shape;2321;p30"/>
          <p:cNvSpPr/>
          <p:nvPr/>
        </p:nvSpPr>
        <p:spPr>
          <a:xfrm>
            <a:off x="7761301" y="3273987"/>
            <a:ext cx="42870" cy="38983"/>
          </a:xfrm>
          <a:custGeom>
            <a:rect b="b" l="l" r="r" t="t"/>
            <a:pathLst>
              <a:path extrusionOk="0" h="1033" w="1136">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2" name="Google Shape;2322;p30"/>
          <p:cNvSpPr/>
          <p:nvPr/>
        </p:nvSpPr>
        <p:spPr>
          <a:xfrm>
            <a:off x="7801568" y="3205757"/>
            <a:ext cx="9925" cy="43323"/>
          </a:xfrm>
          <a:custGeom>
            <a:rect b="b" l="l" r="r" t="t"/>
            <a:pathLst>
              <a:path extrusionOk="0" h="1148" w="263">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23" name="Google Shape;2323;p30"/>
          <p:cNvGrpSpPr/>
          <p:nvPr/>
        </p:nvGrpSpPr>
        <p:grpSpPr>
          <a:xfrm>
            <a:off x="6953213" y="1887823"/>
            <a:ext cx="1236591" cy="796212"/>
            <a:chOff x="6953213" y="1887823"/>
            <a:chExt cx="1236591" cy="796212"/>
          </a:xfrm>
        </p:grpSpPr>
        <p:sp>
          <p:nvSpPr>
            <p:cNvPr id="2324" name="Google Shape;2324;p30"/>
            <p:cNvSpPr/>
            <p:nvPr/>
          </p:nvSpPr>
          <p:spPr>
            <a:xfrm flipH="1" rot="-564540">
              <a:off x="6995844" y="1977788"/>
              <a:ext cx="1151330" cy="616283"/>
            </a:xfrm>
            <a:custGeom>
              <a:rect b="b" l="l" r="r" t="t"/>
              <a:pathLst>
                <a:path extrusionOk="0" h="15681" w="29295">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5" name="Google Shape;2325;p30"/>
            <p:cNvSpPr txBox="1"/>
            <p:nvPr/>
          </p:nvSpPr>
          <p:spPr>
            <a:xfrm rot="-284321">
              <a:off x="6981718" y="1953892"/>
              <a:ext cx="1143910" cy="67309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7C3E"/>
                  </a:solidFill>
                  <a:latin typeface="Denk One"/>
                  <a:ea typeface="Denk One"/>
                  <a:cs typeface="Denk One"/>
                  <a:sym typeface="Denk One"/>
                </a:rPr>
                <a:t>I am a Veteran</a:t>
              </a:r>
              <a:endParaRPr b="0" i="0" sz="1100" u="none" cap="none" strike="noStrike">
                <a:solidFill>
                  <a:srgbClr val="FF7C3E"/>
                </a:solidFill>
                <a:latin typeface="Denk One"/>
                <a:ea typeface="Denk One"/>
                <a:cs typeface="Denk One"/>
                <a:sym typeface="Denk One"/>
              </a:endParaRPr>
            </a:p>
          </p:txBody>
        </p:sp>
      </p:grpSp>
      <p:sp>
        <p:nvSpPr>
          <p:cNvPr id="2326" name="Google Shape;2326;p30"/>
          <p:cNvSpPr txBox="1"/>
          <p:nvPr>
            <p:ph type="ctrTitle"/>
          </p:nvPr>
        </p:nvSpPr>
        <p:spPr>
          <a:xfrm>
            <a:off x="956299" y="930075"/>
            <a:ext cx="4772556" cy="591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b="1" lang="en-US"/>
              <a:t>Advantages of Django framework</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5DDDA">
            <a:alpha val="71764"/>
          </a:srgbClr>
        </a:solidFill>
      </p:bgPr>
    </p:bg>
    <p:spTree>
      <p:nvGrpSpPr>
        <p:cNvPr id="2330" name="Shape 2330"/>
        <p:cNvGrpSpPr/>
        <p:nvPr/>
      </p:nvGrpSpPr>
      <p:grpSpPr>
        <a:xfrm>
          <a:off x="0" y="0"/>
          <a:ext cx="0" cy="0"/>
          <a:chOff x="0" y="0"/>
          <a:chExt cx="0" cy="0"/>
        </a:xfrm>
      </p:grpSpPr>
      <p:sp>
        <p:nvSpPr>
          <p:cNvPr id="2331" name="Google Shape;2331;p31"/>
          <p:cNvSpPr txBox="1"/>
          <p:nvPr>
            <p:ph idx="1" type="subTitle"/>
          </p:nvPr>
        </p:nvSpPr>
        <p:spPr>
          <a:xfrm flipH="1">
            <a:off x="956299" y="1521075"/>
            <a:ext cx="5511175" cy="2474914"/>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None/>
            </a:pPr>
            <a:r>
              <a:rPr lang="en-US" sz="2100"/>
              <a:t>- Not suited for small-scale projects</a:t>
            </a:r>
            <a:endParaRPr sz="2100"/>
          </a:p>
          <a:p>
            <a:pPr indent="-304800" lvl="0" marL="457200" rtl="0" algn="l">
              <a:lnSpc>
                <a:spcPct val="100000"/>
              </a:lnSpc>
              <a:spcBef>
                <a:spcPts val="0"/>
              </a:spcBef>
              <a:spcAft>
                <a:spcPts val="0"/>
              </a:spcAft>
              <a:buSzPts val="1200"/>
              <a:buNone/>
            </a:pPr>
            <a:r>
              <a:rPr lang="en-US" sz="2100"/>
              <a:t>- Speed</a:t>
            </a:r>
            <a:endParaRPr sz="2100"/>
          </a:p>
          <a:p>
            <a:pPr indent="-304800" lvl="0" marL="457200" rtl="0" algn="l">
              <a:lnSpc>
                <a:spcPct val="100000"/>
              </a:lnSpc>
              <a:spcBef>
                <a:spcPts val="0"/>
              </a:spcBef>
              <a:spcAft>
                <a:spcPts val="0"/>
              </a:spcAft>
              <a:buSzPts val="1200"/>
              <a:buNone/>
            </a:pPr>
            <a:r>
              <a:t/>
            </a:r>
            <a:endParaRPr sz="2100"/>
          </a:p>
        </p:txBody>
      </p:sp>
      <p:sp>
        <p:nvSpPr>
          <p:cNvPr id="2332" name="Google Shape;2332;p31"/>
          <p:cNvSpPr/>
          <p:nvPr/>
        </p:nvSpPr>
        <p:spPr>
          <a:xfrm>
            <a:off x="7258443" y="3995989"/>
            <a:ext cx="1044272" cy="430283"/>
          </a:xfrm>
          <a:custGeom>
            <a:rect b="b" l="l" r="r" t="t"/>
            <a:pathLst>
              <a:path extrusionOk="0" h="11402" w="27672">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3" name="Google Shape;2333;p31"/>
          <p:cNvSpPr/>
          <p:nvPr/>
        </p:nvSpPr>
        <p:spPr>
          <a:xfrm>
            <a:off x="7293804" y="4043840"/>
            <a:ext cx="932229" cy="334618"/>
          </a:xfrm>
          <a:custGeom>
            <a:rect b="b" l="l" r="r" t="t"/>
            <a:pathLst>
              <a:path extrusionOk="0" h="8867" w="24703">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4" name="Google Shape;2334;p31"/>
          <p:cNvSpPr/>
          <p:nvPr/>
        </p:nvSpPr>
        <p:spPr>
          <a:xfrm>
            <a:off x="7329277" y="4273664"/>
            <a:ext cx="752486" cy="21586"/>
          </a:xfrm>
          <a:custGeom>
            <a:rect b="b" l="l" r="r" t="t"/>
            <a:pathLst>
              <a:path extrusionOk="0" h="572" w="1994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5" name="Google Shape;2335;p31"/>
          <p:cNvSpPr/>
          <p:nvPr/>
        </p:nvSpPr>
        <p:spPr>
          <a:xfrm>
            <a:off x="7311163" y="4170526"/>
            <a:ext cx="387526" cy="29548"/>
          </a:xfrm>
          <a:custGeom>
            <a:rect b="b" l="l" r="r" t="t"/>
            <a:pathLst>
              <a:path extrusionOk="0" h="783" w="10269">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6" name="Google Shape;2336;p31"/>
          <p:cNvSpPr/>
          <p:nvPr/>
        </p:nvSpPr>
        <p:spPr>
          <a:xfrm>
            <a:off x="7314220" y="4107844"/>
            <a:ext cx="617725" cy="18152"/>
          </a:xfrm>
          <a:custGeom>
            <a:rect b="b" l="l" r="r" t="t"/>
            <a:pathLst>
              <a:path extrusionOk="0" h="481" w="16369">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7" name="Google Shape;2337;p31"/>
          <p:cNvSpPr/>
          <p:nvPr/>
        </p:nvSpPr>
        <p:spPr>
          <a:xfrm>
            <a:off x="7223234" y="3610911"/>
            <a:ext cx="972571" cy="385111"/>
          </a:xfrm>
          <a:custGeom>
            <a:rect b="b" l="l" r="r" t="t"/>
            <a:pathLst>
              <a:path extrusionOk="0" h="10205" w="25772">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8" name="Google Shape;2338;p31"/>
          <p:cNvSpPr/>
          <p:nvPr/>
        </p:nvSpPr>
        <p:spPr>
          <a:xfrm>
            <a:off x="7290709" y="3658008"/>
            <a:ext cx="839395" cy="290805"/>
          </a:xfrm>
          <a:custGeom>
            <a:rect b="b" l="l" r="r" t="t"/>
            <a:pathLst>
              <a:path extrusionOk="0" h="7706" w="22243">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rgbClr val="E8E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9" name="Google Shape;2339;p31"/>
          <p:cNvSpPr/>
          <p:nvPr/>
        </p:nvSpPr>
        <p:spPr>
          <a:xfrm>
            <a:off x="7595594" y="3889077"/>
            <a:ext cx="512551" cy="15170"/>
          </a:xfrm>
          <a:custGeom>
            <a:rect b="b" l="l" r="r" t="t"/>
            <a:pathLst>
              <a:path extrusionOk="0" h="402" w="13582">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0" name="Google Shape;2340;p31"/>
          <p:cNvSpPr/>
          <p:nvPr/>
        </p:nvSpPr>
        <p:spPr>
          <a:xfrm>
            <a:off x="7487739" y="3807299"/>
            <a:ext cx="609574" cy="25775"/>
          </a:xfrm>
          <a:custGeom>
            <a:rect b="b" l="l" r="r" t="t"/>
            <a:pathLst>
              <a:path extrusionOk="0" h="683" w="16153">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1" name="Google Shape;2341;p31"/>
          <p:cNvSpPr/>
          <p:nvPr/>
        </p:nvSpPr>
        <p:spPr>
          <a:xfrm>
            <a:off x="7618652" y="3697708"/>
            <a:ext cx="484248" cy="20416"/>
          </a:xfrm>
          <a:custGeom>
            <a:rect b="b" l="l" r="r" t="t"/>
            <a:pathLst>
              <a:path extrusionOk="0" h="541" w="12832">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2" name="Google Shape;2342;p31"/>
          <p:cNvSpPr/>
          <p:nvPr/>
        </p:nvSpPr>
        <p:spPr>
          <a:xfrm>
            <a:off x="7156249" y="3216211"/>
            <a:ext cx="303221" cy="258502"/>
          </a:xfrm>
          <a:custGeom>
            <a:rect b="b" l="l" r="r" t="t"/>
            <a:pathLst>
              <a:path extrusionOk="0" h="6850" w="8035">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3" name="Google Shape;2343;p31"/>
          <p:cNvSpPr/>
          <p:nvPr/>
        </p:nvSpPr>
        <p:spPr>
          <a:xfrm>
            <a:off x="7211497" y="3250967"/>
            <a:ext cx="239671" cy="190876"/>
          </a:xfrm>
          <a:custGeom>
            <a:rect b="b" l="l" r="r" t="t"/>
            <a:pathLst>
              <a:path extrusionOk="0" h="5058" w="6351">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4" name="Google Shape;2344;p31"/>
          <p:cNvSpPr/>
          <p:nvPr/>
        </p:nvSpPr>
        <p:spPr>
          <a:xfrm>
            <a:off x="7314975" y="3091940"/>
            <a:ext cx="586214" cy="511947"/>
          </a:xfrm>
          <a:custGeom>
            <a:rect b="b" l="l" r="r" t="t"/>
            <a:pathLst>
              <a:path extrusionOk="0" h="13566" w="15534">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5" name="Google Shape;2345;p31"/>
          <p:cNvSpPr/>
          <p:nvPr/>
        </p:nvSpPr>
        <p:spPr>
          <a:xfrm>
            <a:off x="7511740" y="3329047"/>
            <a:ext cx="90872" cy="90759"/>
          </a:xfrm>
          <a:custGeom>
            <a:rect b="b" l="l" r="r" t="t"/>
            <a:pathLst>
              <a:path extrusionOk="0" h="2405" w="2408">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6" name="Google Shape;2346;p31"/>
          <p:cNvSpPr/>
          <p:nvPr/>
        </p:nvSpPr>
        <p:spPr>
          <a:xfrm>
            <a:off x="7537251" y="3353388"/>
            <a:ext cx="32718" cy="21020"/>
          </a:xfrm>
          <a:custGeom>
            <a:rect b="b" l="l" r="r" t="t"/>
            <a:pathLst>
              <a:path extrusionOk="0" h="557" w="867">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7" name="Google Shape;2347;p31"/>
          <p:cNvSpPr/>
          <p:nvPr/>
        </p:nvSpPr>
        <p:spPr>
          <a:xfrm>
            <a:off x="7542346" y="3375465"/>
            <a:ext cx="22605" cy="6981"/>
          </a:xfrm>
          <a:custGeom>
            <a:rect b="b" l="l" r="r" t="t"/>
            <a:pathLst>
              <a:path extrusionOk="0" h="185" w="599">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8" name="Google Shape;2348;p31"/>
          <p:cNvSpPr/>
          <p:nvPr/>
        </p:nvSpPr>
        <p:spPr>
          <a:xfrm>
            <a:off x="7624803" y="3341274"/>
            <a:ext cx="24265" cy="24303"/>
          </a:xfrm>
          <a:custGeom>
            <a:rect b="b" l="l" r="r" t="t"/>
            <a:pathLst>
              <a:path extrusionOk="0" h="644" w="643">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9" name="Google Shape;2349;p31"/>
          <p:cNvSpPr/>
          <p:nvPr/>
        </p:nvSpPr>
        <p:spPr>
          <a:xfrm>
            <a:off x="7466191" y="3358256"/>
            <a:ext cx="24265" cy="24416"/>
          </a:xfrm>
          <a:custGeom>
            <a:rect b="b" l="l" r="r" t="t"/>
            <a:pathLst>
              <a:path extrusionOk="0" h="647" w="643">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0" name="Google Shape;2350;p31"/>
          <p:cNvSpPr/>
          <p:nvPr/>
        </p:nvSpPr>
        <p:spPr>
          <a:xfrm>
            <a:off x="7629105" y="3128206"/>
            <a:ext cx="231255" cy="223180"/>
          </a:xfrm>
          <a:custGeom>
            <a:rect b="b" l="l" r="r" t="t"/>
            <a:pathLst>
              <a:path extrusionOk="0" h="5914" w="6128">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1" name="Google Shape;2351;p31"/>
          <p:cNvSpPr/>
          <p:nvPr/>
        </p:nvSpPr>
        <p:spPr>
          <a:xfrm>
            <a:off x="7424717" y="2857588"/>
            <a:ext cx="138987" cy="290088"/>
          </a:xfrm>
          <a:custGeom>
            <a:rect b="b" l="l" r="r" t="t"/>
            <a:pathLst>
              <a:path extrusionOk="0" h="7687" w="3683">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2" name="Google Shape;2352;p31"/>
          <p:cNvSpPr/>
          <p:nvPr/>
        </p:nvSpPr>
        <p:spPr>
          <a:xfrm>
            <a:off x="7465662" y="2702825"/>
            <a:ext cx="211707" cy="135968"/>
          </a:xfrm>
          <a:custGeom>
            <a:rect b="b" l="l" r="r" t="t"/>
            <a:pathLst>
              <a:path extrusionOk="0" h="3603" w="561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3" name="Google Shape;2353;p31"/>
          <p:cNvSpPr/>
          <p:nvPr/>
        </p:nvSpPr>
        <p:spPr>
          <a:xfrm>
            <a:off x="7584348" y="3587099"/>
            <a:ext cx="290050" cy="349147"/>
          </a:xfrm>
          <a:custGeom>
            <a:rect b="b" l="l" r="r" t="t"/>
            <a:pathLst>
              <a:path extrusionOk="0" h="9252" w="7686">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4" name="Google Shape;2354;p31"/>
          <p:cNvSpPr/>
          <p:nvPr/>
        </p:nvSpPr>
        <p:spPr>
          <a:xfrm>
            <a:off x="7480871" y="3490339"/>
            <a:ext cx="31133" cy="49927"/>
          </a:xfrm>
          <a:custGeom>
            <a:rect b="b" l="l" r="r" t="t"/>
            <a:pathLst>
              <a:path extrusionOk="0" h="1323" w="825">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5" name="Google Shape;2355;p31"/>
          <p:cNvSpPr/>
          <p:nvPr/>
        </p:nvSpPr>
        <p:spPr>
          <a:xfrm>
            <a:off x="7514156" y="3497056"/>
            <a:ext cx="33058" cy="47172"/>
          </a:xfrm>
          <a:custGeom>
            <a:rect b="b" l="l" r="r" t="t"/>
            <a:pathLst>
              <a:path extrusionOk="0" h="1250" w="876">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6" name="Google Shape;2356;p31"/>
          <p:cNvSpPr/>
          <p:nvPr/>
        </p:nvSpPr>
        <p:spPr>
          <a:xfrm>
            <a:off x="7282407" y="3269534"/>
            <a:ext cx="85966" cy="12868"/>
          </a:xfrm>
          <a:custGeom>
            <a:rect b="b" l="l" r="r" t="t"/>
            <a:pathLst>
              <a:path extrusionOk="0" h="341" w="2278">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7" name="Google Shape;2357;p31"/>
          <p:cNvSpPr/>
          <p:nvPr/>
        </p:nvSpPr>
        <p:spPr>
          <a:xfrm>
            <a:off x="7388752" y="3297460"/>
            <a:ext cx="31360" cy="24831"/>
          </a:xfrm>
          <a:custGeom>
            <a:rect b="b" l="l" r="r" t="t"/>
            <a:pathLst>
              <a:path extrusionOk="0" h="658" w="831">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8" name="Google Shape;2358;p31"/>
          <p:cNvSpPr/>
          <p:nvPr/>
        </p:nvSpPr>
        <p:spPr>
          <a:xfrm>
            <a:off x="7761301" y="3273987"/>
            <a:ext cx="42870" cy="38983"/>
          </a:xfrm>
          <a:custGeom>
            <a:rect b="b" l="l" r="r" t="t"/>
            <a:pathLst>
              <a:path extrusionOk="0" h="1033" w="1136">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9" name="Google Shape;2359;p31"/>
          <p:cNvSpPr/>
          <p:nvPr/>
        </p:nvSpPr>
        <p:spPr>
          <a:xfrm>
            <a:off x="7801568" y="3205757"/>
            <a:ext cx="9925" cy="43323"/>
          </a:xfrm>
          <a:custGeom>
            <a:rect b="b" l="l" r="r" t="t"/>
            <a:pathLst>
              <a:path extrusionOk="0" h="1148" w="263">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60" name="Google Shape;2360;p31"/>
          <p:cNvGrpSpPr/>
          <p:nvPr/>
        </p:nvGrpSpPr>
        <p:grpSpPr>
          <a:xfrm>
            <a:off x="6953213" y="1887823"/>
            <a:ext cx="1236591" cy="796212"/>
            <a:chOff x="6953213" y="1887823"/>
            <a:chExt cx="1236591" cy="796212"/>
          </a:xfrm>
        </p:grpSpPr>
        <p:sp>
          <p:nvSpPr>
            <p:cNvPr id="2361" name="Google Shape;2361;p31"/>
            <p:cNvSpPr/>
            <p:nvPr/>
          </p:nvSpPr>
          <p:spPr>
            <a:xfrm flipH="1" rot="-564540">
              <a:off x="6995844" y="1977788"/>
              <a:ext cx="1151330" cy="616283"/>
            </a:xfrm>
            <a:custGeom>
              <a:rect b="b" l="l" r="r" t="t"/>
              <a:pathLst>
                <a:path extrusionOk="0" h="15681" w="29295">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2" name="Google Shape;2362;p31"/>
            <p:cNvSpPr txBox="1"/>
            <p:nvPr/>
          </p:nvSpPr>
          <p:spPr>
            <a:xfrm rot="-284321">
              <a:off x="6981718" y="1953892"/>
              <a:ext cx="1143910" cy="67309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7C3E"/>
                  </a:solidFill>
                  <a:latin typeface="Denk One"/>
                  <a:ea typeface="Denk One"/>
                  <a:cs typeface="Denk One"/>
                  <a:sym typeface="Denk One"/>
                </a:rPr>
                <a:t>Big-scale projects only please.</a:t>
              </a:r>
              <a:endParaRPr b="0" i="0" sz="1100" u="none" cap="none" strike="noStrike">
                <a:solidFill>
                  <a:srgbClr val="FF7C3E"/>
                </a:solidFill>
                <a:latin typeface="Denk One"/>
                <a:ea typeface="Denk One"/>
                <a:cs typeface="Denk One"/>
                <a:sym typeface="Denk One"/>
              </a:endParaRPr>
            </a:p>
          </p:txBody>
        </p:sp>
      </p:grpSp>
      <p:sp>
        <p:nvSpPr>
          <p:cNvPr id="2363" name="Google Shape;2363;p31"/>
          <p:cNvSpPr txBox="1"/>
          <p:nvPr>
            <p:ph type="ctrTitle"/>
          </p:nvPr>
        </p:nvSpPr>
        <p:spPr>
          <a:xfrm>
            <a:off x="956299" y="930075"/>
            <a:ext cx="4772556" cy="591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b="1" lang="en-US"/>
              <a:t>Disadvantages of Django</a:t>
            </a:r>
            <a:endParaRPr b="1"/>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7" name="Shape 2367"/>
        <p:cNvGrpSpPr/>
        <p:nvPr/>
      </p:nvGrpSpPr>
      <p:grpSpPr>
        <a:xfrm>
          <a:off x="0" y="0"/>
          <a:ext cx="0" cy="0"/>
          <a:chOff x="0" y="0"/>
          <a:chExt cx="0" cy="0"/>
        </a:xfrm>
      </p:grpSpPr>
      <p:sp>
        <p:nvSpPr>
          <p:cNvPr id="2368" name="Google Shape;2368;p32"/>
          <p:cNvSpPr txBox="1"/>
          <p:nvPr>
            <p:ph idx="1" type="subTitle"/>
          </p:nvPr>
        </p:nvSpPr>
        <p:spPr>
          <a:xfrm flipH="1">
            <a:off x="956400" y="2448700"/>
            <a:ext cx="2366100" cy="57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Does anyone have any questions?</a:t>
            </a:r>
            <a:endParaRPr/>
          </a:p>
        </p:txBody>
      </p:sp>
      <p:grpSp>
        <p:nvGrpSpPr>
          <p:cNvPr id="2369" name="Google Shape;2369;p32"/>
          <p:cNvGrpSpPr/>
          <p:nvPr/>
        </p:nvGrpSpPr>
        <p:grpSpPr>
          <a:xfrm>
            <a:off x="3396925" y="457263"/>
            <a:ext cx="4990652" cy="4159625"/>
            <a:chOff x="3396925" y="144238"/>
            <a:chExt cx="4990652" cy="4159625"/>
          </a:xfrm>
        </p:grpSpPr>
        <p:grpSp>
          <p:nvGrpSpPr>
            <p:cNvPr id="2370" name="Google Shape;2370;p32"/>
            <p:cNvGrpSpPr/>
            <p:nvPr/>
          </p:nvGrpSpPr>
          <p:grpSpPr>
            <a:xfrm>
              <a:off x="4912000" y="144238"/>
              <a:ext cx="3475577" cy="4159625"/>
              <a:chOff x="4986875" y="491938"/>
              <a:chExt cx="3475577" cy="4159625"/>
            </a:xfrm>
          </p:grpSpPr>
          <p:sp>
            <p:nvSpPr>
              <p:cNvPr id="2371" name="Google Shape;2371;p32"/>
              <p:cNvSpPr/>
              <p:nvPr/>
            </p:nvSpPr>
            <p:spPr>
              <a:xfrm>
                <a:off x="6851677" y="4094797"/>
                <a:ext cx="1560300" cy="373500"/>
              </a:xfrm>
              <a:prstGeom prst="ellipse">
                <a:avLst/>
              </a:pr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2" name="Google Shape;2372;p32"/>
              <p:cNvSpPr/>
              <p:nvPr/>
            </p:nvSpPr>
            <p:spPr>
              <a:xfrm flipH="1">
                <a:off x="6148287" y="491938"/>
                <a:ext cx="2266540" cy="2171538"/>
              </a:xfrm>
              <a:custGeom>
                <a:rect b="b" l="l" r="r" t="t"/>
                <a:pathLst>
                  <a:path extrusionOk="0" h="34721" w="3624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73" name="Google Shape;2373;p32"/>
              <p:cNvGrpSpPr/>
              <p:nvPr/>
            </p:nvGrpSpPr>
            <p:grpSpPr>
              <a:xfrm>
                <a:off x="6195912" y="491938"/>
                <a:ext cx="2266540" cy="3776437"/>
                <a:chOff x="5784087" y="540000"/>
                <a:chExt cx="2266540" cy="3776437"/>
              </a:xfrm>
            </p:grpSpPr>
            <p:sp>
              <p:nvSpPr>
                <p:cNvPr id="2374" name="Google Shape;2374;p32"/>
                <p:cNvSpPr/>
                <p:nvPr/>
              </p:nvSpPr>
              <p:spPr>
                <a:xfrm flipH="1">
                  <a:off x="5784087" y="540000"/>
                  <a:ext cx="2266540" cy="2171538"/>
                </a:xfrm>
                <a:custGeom>
                  <a:rect b="b" l="l" r="r" t="t"/>
                  <a:pathLst>
                    <a:path extrusionOk="0" h="34721" w="3624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5" name="Google Shape;2375;p32"/>
                <p:cNvSpPr/>
                <p:nvPr/>
              </p:nvSpPr>
              <p:spPr>
                <a:xfrm flipH="1">
                  <a:off x="6352849" y="1208513"/>
                  <a:ext cx="878597" cy="3107924"/>
                </a:xfrm>
                <a:custGeom>
                  <a:rect b="b" l="l" r="r" t="t"/>
                  <a:pathLst>
                    <a:path extrusionOk="0" h="49693" w="14048">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76" name="Google Shape;2376;p32"/>
              <p:cNvSpPr/>
              <p:nvPr/>
            </p:nvSpPr>
            <p:spPr>
              <a:xfrm>
                <a:off x="6396925" y="4593388"/>
                <a:ext cx="1470700" cy="51400"/>
              </a:xfrm>
              <a:custGeom>
                <a:rect b="b" l="l" r="r" t="t"/>
                <a:pathLst>
                  <a:path extrusionOk="0" h="2056" w="58828">
                    <a:moveTo>
                      <a:pt x="29416" y="1"/>
                    </a:moveTo>
                    <a:cubicBezTo>
                      <a:pt x="13170" y="1"/>
                      <a:pt x="0" y="460"/>
                      <a:pt x="0" y="1030"/>
                    </a:cubicBezTo>
                    <a:cubicBezTo>
                      <a:pt x="0" y="1596"/>
                      <a:pt x="13170" y="2056"/>
                      <a:pt x="29416" y="2056"/>
                    </a:cubicBezTo>
                    <a:cubicBezTo>
                      <a:pt x="45658" y="2056"/>
                      <a:pt x="58827" y="1596"/>
                      <a:pt x="58827" y="1030"/>
                    </a:cubicBezTo>
                    <a:cubicBezTo>
                      <a:pt x="58827" y="460"/>
                      <a:pt x="45658" y="1"/>
                      <a:pt x="29416"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7" name="Google Shape;2377;p32"/>
              <p:cNvSpPr/>
              <p:nvPr/>
            </p:nvSpPr>
            <p:spPr>
              <a:xfrm>
                <a:off x="5727300" y="4156963"/>
                <a:ext cx="1479750" cy="60425"/>
              </a:xfrm>
              <a:custGeom>
                <a:rect b="b" l="l" r="r" t="t"/>
                <a:pathLst>
                  <a:path extrusionOk="0" h="2417" w="59190">
                    <a:moveTo>
                      <a:pt x="29597" y="362"/>
                    </a:moveTo>
                    <a:cubicBezTo>
                      <a:pt x="45670" y="362"/>
                      <a:pt x="56630" y="784"/>
                      <a:pt x="58586" y="1210"/>
                    </a:cubicBezTo>
                    <a:cubicBezTo>
                      <a:pt x="56630" y="1633"/>
                      <a:pt x="45670" y="2055"/>
                      <a:pt x="29597" y="2055"/>
                    </a:cubicBezTo>
                    <a:cubicBezTo>
                      <a:pt x="13523" y="2055"/>
                      <a:pt x="2560" y="1633"/>
                      <a:pt x="607" y="1210"/>
                    </a:cubicBezTo>
                    <a:cubicBezTo>
                      <a:pt x="2560" y="784"/>
                      <a:pt x="13523" y="362"/>
                      <a:pt x="29597" y="362"/>
                    </a:cubicBezTo>
                    <a:close/>
                    <a:moveTo>
                      <a:pt x="29597" y="0"/>
                    </a:moveTo>
                    <a:cubicBezTo>
                      <a:pt x="21739" y="0"/>
                      <a:pt x="14348" y="111"/>
                      <a:pt x="8790" y="304"/>
                    </a:cubicBezTo>
                    <a:cubicBezTo>
                      <a:pt x="1" y="612"/>
                      <a:pt x="1" y="956"/>
                      <a:pt x="1" y="1210"/>
                    </a:cubicBezTo>
                    <a:cubicBezTo>
                      <a:pt x="1" y="1460"/>
                      <a:pt x="1" y="1805"/>
                      <a:pt x="8790" y="2113"/>
                    </a:cubicBezTo>
                    <a:cubicBezTo>
                      <a:pt x="14348" y="2306"/>
                      <a:pt x="21735" y="2416"/>
                      <a:pt x="29597" y="2416"/>
                    </a:cubicBezTo>
                    <a:cubicBezTo>
                      <a:pt x="37456" y="2416"/>
                      <a:pt x="44843" y="2306"/>
                      <a:pt x="50400" y="2113"/>
                    </a:cubicBezTo>
                    <a:cubicBezTo>
                      <a:pt x="59190" y="1805"/>
                      <a:pt x="59190" y="1460"/>
                      <a:pt x="59190" y="1210"/>
                    </a:cubicBezTo>
                    <a:cubicBezTo>
                      <a:pt x="59190" y="956"/>
                      <a:pt x="59190" y="612"/>
                      <a:pt x="50400" y="304"/>
                    </a:cubicBezTo>
                    <a:cubicBezTo>
                      <a:pt x="44843" y="111"/>
                      <a:pt x="37456" y="0"/>
                      <a:pt x="29597"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8" name="Google Shape;2378;p32"/>
              <p:cNvSpPr/>
              <p:nvPr/>
            </p:nvSpPr>
            <p:spPr>
              <a:xfrm>
                <a:off x="6392400" y="4588888"/>
                <a:ext cx="1479750" cy="60425"/>
              </a:xfrm>
              <a:custGeom>
                <a:rect b="b" l="l" r="r" t="t"/>
                <a:pathLst>
                  <a:path extrusionOk="0" h="2417" w="59190">
                    <a:moveTo>
                      <a:pt x="29597" y="362"/>
                    </a:moveTo>
                    <a:cubicBezTo>
                      <a:pt x="45670" y="362"/>
                      <a:pt x="56630" y="784"/>
                      <a:pt x="58586" y="1210"/>
                    </a:cubicBezTo>
                    <a:cubicBezTo>
                      <a:pt x="56630" y="1633"/>
                      <a:pt x="45670" y="2055"/>
                      <a:pt x="29597" y="2055"/>
                    </a:cubicBezTo>
                    <a:cubicBezTo>
                      <a:pt x="13523" y="2055"/>
                      <a:pt x="2560" y="1633"/>
                      <a:pt x="607" y="1210"/>
                    </a:cubicBezTo>
                    <a:cubicBezTo>
                      <a:pt x="2560" y="784"/>
                      <a:pt x="13523" y="362"/>
                      <a:pt x="29597" y="362"/>
                    </a:cubicBezTo>
                    <a:close/>
                    <a:moveTo>
                      <a:pt x="29597" y="0"/>
                    </a:moveTo>
                    <a:cubicBezTo>
                      <a:pt x="21739" y="0"/>
                      <a:pt x="14348" y="111"/>
                      <a:pt x="8790" y="304"/>
                    </a:cubicBezTo>
                    <a:cubicBezTo>
                      <a:pt x="1" y="612"/>
                      <a:pt x="1" y="956"/>
                      <a:pt x="1" y="1210"/>
                    </a:cubicBezTo>
                    <a:cubicBezTo>
                      <a:pt x="1" y="1460"/>
                      <a:pt x="1" y="1805"/>
                      <a:pt x="8790" y="2113"/>
                    </a:cubicBezTo>
                    <a:cubicBezTo>
                      <a:pt x="14348" y="2306"/>
                      <a:pt x="21735" y="2416"/>
                      <a:pt x="29597" y="2416"/>
                    </a:cubicBezTo>
                    <a:cubicBezTo>
                      <a:pt x="37456" y="2416"/>
                      <a:pt x="44843" y="2306"/>
                      <a:pt x="50400" y="2113"/>
                    </a:cubicBezTo>
                    <a:cubicBezTo>
                      <a:pt x="59190" y="1805"/>
                      <a:pt x="59190" y="1460"/>
                      <a:pt x="59190" y="1210"/>
                    </a:cubicBezTo>
                    <a:cubicBezTo>
                      <a:pt x="59190" y="956"/>
                      <a:pt x="59190" y="612"/>
                      <a:pt x="50400" y="304"/>
                    </a:cubicBezTo>
                    <a:cubicBezTo>
                      <a:pt x="44843" y="111"/>
                      <a:pt x="37456" y="0"/>
                      <a:pt x="29597"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9" name="Google Shape;2379;p32"/>
              <p:cNvSpPr/>
              <p:nvPr/>
            </p:nvSpPr>
            <p:spPr>
              <a:xfrm>
                <a:off x="5436325" y="2438438"/>
                <a:ext cx="70050" cy="54175"/>
              </a:xfrm>
              <a:custGeom>
                <a:rect b="b" l="l" r="r" t="t"/>
                <a:pathLst>
                  <a:path extrusionOk="0" h="2167" w="2802">
                    <a:moveTo>
                      <a:pt x="2653" y="1"/>
                    </a:moveTo>
                    <a:cubicBezTo>
                      <a:pt x="2645" y="1"/>
                      <a:pt x="2636" y="2"/>
                      <a:pt x="2628" y="4"/>
                    </a:cubicBezTo>
                    <a:cubicBezTo>
                      <a:pt x="1685" y="315"/>
                      <a:pt x="586" y="1116"/>
                      <a:pt x="57" y="1952"/>
                    </a:cubicBezTo>
                    <a:cubicBezTo>
                      <a:pt x="1" y="2041"/>
                      <a:pt x="87" y="2167"/>
                      <a:pt x="181" y="2167"/>
                    </a:cubicBezTo>
                    <a:cubicBezTo>
                      <a:pt x="204" y="2167"/>
                      <a:pt x="228" y="2159"/>
                      <a:pt x="250" y="2141"/>
                    </a:cubicBezTo>
                    <a:cubicBezTo>
                      <a:pt x="655" y="1801"/>
                      <a:pt x="1000" y="1394"/>
                      <a:pt x="1422" y="1063"/>
                    </a:cubicBezTo>
                    <a:cubicBezTo>
                      <a:pt x="1841" y="739"/>
                      <a:pt x="2296" y="480"/>
                      <a:pt x="2727" y="177"/>
                    </a:cubicBezTo>
                    <a:cubicBezTo>
                      <a:pt x="2802" y="120"/>
                      <a:pt x="2734" y="1"/>
                      <a:pt x="2653" y="1"/>
                    </a:cubicBezTo>
                    <a:close/>
                  </a:path>
                </a:pathLst>
              </a:custGeom>
              <a:solidFill>
                <a:srgbClr val="FCD0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0" name="Google Shape;2380;p32"/>
              <p:cNvSpPr/>
              <p:nvPr/>
            </p:nvSpPr>
            <p:spPr>
              <a:xfrm>
                <a:off x="5731825" y="4161463"/>
                <a:ext cx="1470700" cy="51400"/>
              </a:xfrm>
              <a:custGeom>
                <a:rect b="b" l="l" r="r" t="t"/>
                <a:pathLst>
                  <a:path extrusionOk="0" h="2056" w="58828">
                    <a:moveTo>
                      <a:pt x="29416" y="1"/>
                    </a:moveTo>
                    <a:cubicBezTo>
                      <a:pt x="13170" y="1"/>
                      <a:pt x="0" y="460"/>
                      <a:pt x="0" y="1030"/>
                    </a:cubicBezTo>
                    <a:cubicBezTo>
                      <a:pt x="0" y="1596"/>
                      <a:pt x="13170" y="2056"/>
                      <a:pt x="29416" y="2056"/>
                    </a:cubicBezTo>
                    <a:cubicBezTo>
                      <a:pt x="45658" y="2056"/>
                      <a:pt x="58827" y="1596"/>
                      <a:pt x="58827" y="1030"/>
                    </a:cubicBezTo>
                    <a:cubicBezTo>
                      <a:pt x="58827" y="460"/>
                      <a:pt x="45658" y="1"/>
                      <a:pt x="29416"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1" name="Google Shape;2381;p32"/>
              <p:cNvSpPr/>
              <p:nvPr/>
            </p:nvSpPr>
            <p:spPr>
              <a:xfrm>
                <a:off x="5450950" y="3061613"/>
                <a:ext cx="441975" cy="1135800"/>
              </a:xfrm>
              <a:custGeom>
                <a:rect b="b" l="l" r="r" t="t"/>
                <a:pathLst>
                  <a:path extrusionOk="0" h="45432" w="17679">
                    <a:moveTo>
                      <a:pt x="5777" y="1601"/>
                    </a:moveTo>
                    <a:cubicBezTo>
                      <a:pt x="8796" y="1601"/>
                      <a:pt x="12527" y="10354"/>
                      <a:pt x="14245" y="21638"/>
                    </a:cubicBezTo>
                    <a:cubicBezTo>
                      <a:pt x="16021" y="33302"/>
                      <a:pt x="14976" y="43248"/>
                      <a:pt x="11907" y="43860"/>
                    </a:cubicBezTo>
                    <a:cubicBezTo>
                      <a:pt x="11808" y="43879"/>
                      <a:pt x="11708" y="43889"/>
                      <a:pt x="11607" y="43889"/>
                    </a:cubicBezTo>
                    <a:cubicBezTo>
                      <a:pt x="8589" y="43889"/>
                      <a:pt x="4857" y="35136"/>
                      <a:pt x="3139" y="23853"/>
                    </a:cubicBezTo>
                    <a:cubicBezTo>
                      <a:pt x="1363" y="12192"/>
                      <a:pt x="2412" y="2242"/>
                      <a:pt x="5477" y="1631"/>
                    </a:cubicBezTo>
                    <a:cubicBezTo>
                      <a:pt x="5576" y="1611"/>
                      <a:pt x="5676" y="1601"/>
                      <a:pt x="5777" y="1601"/>
                    </a:cubicBezTo>
                    <a:close/>
                    <a:moveTo>
                      <a:pt x="5865" y="0"/>
                    </a:moveTo>
                    <a:cubicBezTo>
                      <a:pt x="5719" y="0"/>
                      <a:pt x="5575" y="14"/>
                      <a:pt x="5431" y="43"/>
                    </a:cubicBezTo>
                    <a:cubicBezTo>
                      <a:pt x="1588" y="798"/>
                      <a:pt x="1" y="11564"/>
                      <a:pt x="1884" y="24086"/>
                    </a:cubicBezTo>
                    <a:cubicBezTo>
                      <a:pt x="3700" y="36140"/>
                      <a:pt x="8066" y="45432"/>
                      <a:pt x="11818" y="45432"/>
                    </a:cubicBezTo>
                    <a:cubicBezTo>
                      <a:pt x="11964" y="45432"/>
                      <a:pt x="12108" y="45418"/>
                      <a:pt x="12252" y="45389"/>
                    </a:cubicBezTo>
                    <a:cubicBezTo>
                      <a:pt x="16091" y="44634"/>
                      <a:pt x="17679" y="33868"/>
                      <a:pt x="15796" y="21346"/>
                    </a:cubicBezTo>
                    <a:cubicBezTo>
                      <a:pt x="13984" y="9292"/>
                      <a:pt x="9613" y="0"/>
                      <a:pt x="5865" y="0"/>
                    </a:cubicBezTo>
                    <a:close/>
                  </a:path>
                </a:pathLst>
              </a:custGeom>
              <a:solidFill>
                <a:srgbClr val="D166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2" name="Google Shape;2382;p32"/>
              <p:cNvSpPr/>
              <p:nvPr/>
            </p:nvSpPr>
            <p:spPr>
              <a:xfrm>
                <a:off x="5502850" y="3283338"/>
                <a:ext cx="296850" cy="875500"/>
              </a:xfrm>
              <a:custGeom>
                <a:rect b="b" l="l" r="r" t="t"/>
                <a:pathLst>
                  <a:path extrusionOk="0" h="35020" w="11874">
                    <a:moveTo>
                      <a:pt x="390" y="1"/>
                    </a:moveTo>
                    <a:lnTo>
                      <a:pt x="390" y="1"/>
                    </a:lnTo>
                    <a:cubicBezTo>
                      <a:pt x="1" y="3991"/>
                      <a:pt x="194" y="9282"/>
                      <a:pt x="1063" y="14984"/>
                    </a:cubicBezTo>
                    <a:cubicBezTo>
                      <a:pt x="2781" y="26266"/>
                      <a:pt x="6513" y="35019"/>
                      <a:pt x="9532" y="35019"/>
                    </a:cubicBezTo>
                    <a:lnTo>
                      <a:pt x="9536" y="35019"/>
                    </a:lnTo>
                    <a:cubicBezTo>
                      <a:pt x="9638" y="35019"/>
                      <a:pt x="9733" y="35011"/>
                      <a:pt x="9831" y="34991"/>
                    </a:cubicBezTo>
                    <a:lnTo>
                      <a:pt x="9848" y="34991"/>
                    </a:lnTo>
                    <a:cubicBezTo>
                      <a:pt x="9848" y="34987"/>
                      <a:pt x="9852" y="34987"/>
                      <a:pt x="9852" y="34987"/>
                    </a:cubicBezTo>
                    <a:cubicBezTo>
                      <a:pt x="10681" y="34810"/>
                      <a:pt x="11357" y="33948"/>
                      <a:pt x="11874" y="32554"/>
                    </a:cubicBezTo>
                    <a:lnTo>
                      <a:pt x="11874" y="32554"/>
                    </a:lnTo>
                    <a:cubicBezTo>
                      <a:pt x="11764" y="32608"/>
                      <a:pt x="11652" y="32649"/>
                      <a:pt x="11533" y="32669"/>
                    </a:cubicBezTo>
                    <a:cubicBezTo>
                      <a:pt x="11435" y="32689"/>
                      <a:pt x="11333" y="32702"/>
                      <a:pt x="11234" y="32702"/>
                    </a:cubicBezTo>
                    <a:cubicBezTo>
                      <a:pt x="8216" y="32702"/>
                      <a:pt x="4483" y="23957"/>
                      <a:pt x="2765" y="12686"/>
                    </a:cubicBezTo>
                    <a:cubicBezTo>
                      <a:pt x="2318" y="9750"/>
                      <a:pt x="2051" y="6924"/>
                      <a:pt x="1949" y="4328"/>
                    </a:cubicBezTo>
                    <a:cubicBezTo>
                      <a:pt x="1637" y="3044"/>
                      <a:pt x="1350" y="1941"/>
                      <a:pt x="1116" y="1214"/>
                    </a:cubicBezTo>
                    <a:cubicBezTo>
                      <a:pt x="968" y="747"/>
                      <a:pt x="718" y="349"/>
                      <a:pt x="390"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3" name="Google Shape;2383;p32"/>
              <p:cNvSpPr/>
              <p:nvPr/>
            </p:nvSpPr>
            <p:spPr>
              <a:xfrm>
                <a:off x="5741250" y="4157988"/>
                <a:ext cx="7925" cy="850"/>
              </a:xfrm>
              <a:custGeom>
                <a:rect b="b" l="l" r="r" t="t"/>
                <a:pathLst>
                  <a:path extrusionOk="0" h="34" w="317">
                    <a:moveTo>
                      <a:pt x="295" y="5"/>
                    </a:moveTo>
                    <a:cubicBezTo>
                      <a:pt x="197" y="25"/>
                      <a:pt x="102" y="33"/>
                      <a:pt x="0" y="33"/>
                    </a:cubicBezTo>
                    <a:cubicBezTo>
                      <a:pt x="102" y="33"/>
                      <a:pt x="197" y="25"/>
                      <a:pt x="295" y="5"/>
                    </a:cubicBezTo>
                    <a:close/>
                    <a:moveTo>
                      <a:pt x="304" y="5"/>
                    </a:moveTo>
                    <a:lnTo>
                      <a:pt x="299" y="5"/>
                    </a:lnTo>
                    <a:lnTo>
                      <a:pt x="304" y="5"/>
                    </a:lnTo>
                    <a:close/>
                    <a:moveTo>
                      <a:pt x="308" y="5"/>
                    </a:moveTo>
                    <a:lnTo>
                      <a:pt x="304" y="5"/>
                    </a:lnTo>
                    <a:lnTo>
                      <a:pt x="308" y="5"/>
                    </a:lnTo>
                    <a:close/>
                    <a:moveTo>
                      <a:pt x="312" y="5"/>
                    </a:moveTo>
                    <a:lnTo>
                      <a:pt x="312" y="5"/>
                    </a:lnTo>
                    <a:lnTo>
                      <a:pt x="312" y="5"/>
                    </a:lnTo>
                    <a:close/>
                    <a:moveTo>
                      <a:pt x="316" y="1"/>
                    </a:moveTo>
                    <a:lnTo>
                      <a:pt x="316" y="1"/>
                    </a:lnTo>
                    <a:close/>
                  </a:path>
                </a:pathLst>
              </a:custGeom>
              <a:solidFill>
                <a:srgbClr val="A1BD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4" name="Google Shape;2384;p32"/>
              <p:cNvSpPr/>
              <p:nvPr/>
            </p:nvSpPr>
            <p:spPr>
              <a:xfrm>
                <a:off x="5626950" y="3754113"/>
                <a:ext cx="359175" cy="227825"/>
              </a:xfrm>
              <a:custGeom>
                <a:rect b="b" l="l" r="r" t="t"/>
                <a:pathLst>
                  <a:path extrusionOk="0" h="9113" w="14367">
                    <a:moveTo>
                      <a:pt x="4139" y="1"/>
                    </a:moveTo>
                    <a:cubicBezTo>
                      <a:pt x="3932" y="1"/>
                      <a:pt x="3738" y="20"/>
                      <a:pt x="3559" y="61"/>
                    </a:cubicBezTo>
                    <a:cubicBezTo>
                      <a:pt x="3559" y="61"/>
                      <a:pt x="631" y="1054"/>
                      <a:pt x="315" y="2719"/>
                    </a:cubicBezTo>
                    <a:cubicBezTo>
                      <a:pt x="0" y="4376"/>
                      <a:pt x="7808" y="9113"/>
                      <a:pt x="9790" y="9113"/>
                    </a:cubicBezTo>
                    <a:cubicBezTo>
                      <a:pt x="9799" y="9113"/>
                      <a:pt x="9809" y="9113"/>
                      <a:pt x="9818" y="9113"/>
                    </a:cubicBezTo>
                    <a:cubicBezTo>
                      <a:pt x="11754" y="9068"/>
                      <a:pt x="14096" y="7719"/>
                      <a:pt x="14232" y="5918"/>
                    </a:cubicBezTo>
                    <a:cubicBezTo>
                      <a:pt x="14367" y="4113"/>
                      <a:pt x="12295" y="3305"/>
                      <a:pt x="10762" y="2538"/>
                    </a:cubicBezTo>
                    <a:cubicBezTo>
                      <a:pt x="9373" y="1846"/>
                      <a:pt x="6167" y="1"/>
                      <a:pt x="4139" y="1"/>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5" name="Google Shape;2385;p32"/>
              <p:cNvSpPr/>
              <p:nvPr/>
            </p:nvSpPr>
            <p:spPr>
              <a:xfrm>
                <a:off x="5651425" y="3807663"/>
                <a:ext cx="322625" cy="130300"/>
              </a:xfrm>
              <a:custGeom>
                <a:rect b="b" l="l" r="r" t="t"/>
                <a:pathLst>
                  <a:path extrusionOk="0" h="5212" w="12905">
                    <a:moveTo>
                      <a:pt x="194" y="1"/>
                    </a:moveTo>
                    <a:cubicBezTo>
                      <a:pt x="143" y="1"/>
                      <a:pt x="92" y="25"/>
                      <a:pt x="58" y="68"/>
                    </a:cubicBezTo>
                    <a:cubicBezTo>
                      <a:pt x="0" y="146"/>
                      <a:pt x="17" y="252"/>
                      <a:pt x="91" y="307"/>
                    </a:cubicBezTo>
                    <a:cubicBezTo>
                      <a:pt x="361" y="511"/>
                      <a:pt x="6629" y="5212"/>
                      <a:pt x="9052" y="5212"/>
                    </a:cubicBezTo>
                    <a:cubicBezTo>
                      <a:pt x="9109" y="5212"/>
                      <a:pt x="9164" y="5212"/>
                      <a:pt x="9217" y="5204"/>
                    </a:cubicBezTo>
                    <a:cubicBezTo>
                      <a:pt x="11513" y="4973"/>
                      <a:pt x="12793" y="3362"/>
                      <a:pt x="12846" y="3292"/>
                    </a:cubicBezTo>
                    <a:cubicBezTo>
                      <a:pt x="12904" y="3218"/>
                      <a:pt x="12891" y="3112"/>
                      <a:pt x="12814" y="3054"/>
                    </a:cubicBezTo>
                    <a:cubicBezTo>
                      <a:pt x="12782" y="3030"/>
                      <a:pt x="12745" y="3018"/>
                      <a:pt x="12709" y="3018"/>
                    </a:cubicBezTo>
                    <a:cubicBezTo>
                      <a:pt x="12658" y="3018"/>
                      <a:pt x="12609" y="3040"/>
                      <a:pt x="12575" y="3082"/>
                    </a:cubicBezTo>
                    <a:cubicBezTo>
                      <a:pt x="12564" y="3099"/>
                      <a:pt x="11329" y="4653"/>
                      <a:pt x="9183" y="4867"/>
                    </a:cubicBezTo>
                    <a:cubicBezTo>
                      <a:pt x="9141" y="4871"/>
                      <a:pt x="9098" y="4873"/>
                      <a:pt x="9053" y="4873"/>
                    </a:cubicBezTo>
                    <a:cubicBezTo>
                      <a:pt x="6767" y="4873"/>
                      <a:pt x="360" y="88"/>
                      <a:pt x="295" y="36"/>
                    </a:cubicBezTo>
                    <a:cubicBezTo>
                      <a:pt x="265" y="12"/>
                      <a:pt x="230" y="1"/>
                      <a:pt x="19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6" name="Google Shape;2386;p32"/>
              <p:cNvSpPr/>
              <p:nvPr/>
            </p:nvSpPr>
            <p:spPr>
              <a:xfrm>
                <a:off x="5825325" y="3456213"/>
                <a:ext cx="172575" cy="112575"/>
              </a:xfrm>
              <a:custGeom>
                <a:rect b="b" l="l" r="r" t="t"/>
                <a:pathLst>
                  <a:path extrusionOk="0" h="4503" w="6903">
                    <a:moveTo>
                      <a:pt x="4865" y="1"/>
                    </a:moveTo>
                    <a:cubicBezTo>
                      <a:pt x="4865" y="1"/>
                      <a:pt x="2642" y="722"/>
                      <a:pt x="1322" y="722"/>
                    </a:cubicBezTo>
                    <a:cubicBezTo>
                      <a:pt x="1" y="722"/>
                      <a:pt x="120" y="2712"/>
                      <a:pt x="661" y="3704"/>
                    </a:cubicBezTo>
                    <a:cubicBezTo>
                      <a:pt x="1040" y="4398"/>
                      <a:pt x="2034" y="4503"/>
                      <a:pt x="3111" y="4503"/>
                    </a:cubicBezTo>
                    <a:cubicBezTo>
                      <a:pt x="3574" y="4503"/>
                      <a:pt x="4053" y="4484"/>
                      <a:pt x="4504" y="4484"/>
                    </a:cubicBezTo>
                    <a:cubicBezTo>
                      <a:pt x="6005" y="4484"/>
                      <a:pt x="6547" y="3348"/>
                      <a:pt x="6723" y="2142"/>
                    </a:cubicBezTo>
                    <a:cubicBezTo>
                      <a:pt x="6903" y="936"/>
                      <a:pt x="4865" y="1"/>
                      <a:pt x="4865" y="1"/>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7" name="Google Shape;2387;p32"/>
              <p:cNvSpPr/>
              <p:nvPr/>
            </p:nvSpPr>
            <p:spPr>
              <a:xfrm>
                <a:off x="5820825" y="3497063"/>
                <a:ext cx="168375" cy="33425"/>
              </a:xfrm>
              <a:custGeom>
                <a:rect b="b" l="l" r="r" t="t"/>
                <a:pathLst>
                  <a:path extrusionOk="0" h="1337" w="6735">
                    <a:moveTo>
                      <a:pt x="6544" y="0"/>
                    </a:moveTo>
                    <a:cubicBezTo>
                      <a:pt x="6495" y="0"/>
                      <a:pt x="6447" y="21"/>
                      <a:pt x="6415" y="61"/>
                    </a:cubicBezTo>
                    <a:cubicBezTo>
                      <a:pt x="6405" y="73"/>
                      <a:pt x="5591" y="997"/>
                      <a:pt x="2787" y="997"/>
                    </a:cubicBezTo>
                    <a:cubicBezTo>
                      <a:pt x="2065" y="997"/>
                      <a:pt x="1211" y="936"/>
                      <a:pt x="205" y="782"/>
                    </a:cubicBezTo>
                    <a:cubicBezTo>
                      <a:pt x="195" y="781"/>
                      <a:pt x="186" y="780"/>
                      <a:pt x="176" y="780"/>
                    </a:cubicBezTo>
                    <a:cubicBezTo>
                      <a:pt x="94" y="780"/>
                      <a:pt x="27" y="841"/>
                      <a:pt x="12" y="922"/>
                    </a:cubicBezTo>
                    <a:cubicBezTo>
                      <a:pt x="1" y="1017"/>
                      <a:pt x="62" y="1102"/>
                      <a:pt x="156" y="1119"/>
                    </a:cubicBezTo>
                    <a:cubicBezTo>
                      <a:pt x="1186" y="1275"/>
                      <a:pt x="2063" y="1337"/>
                      <a:pt x="2806" y="1337"/>
                    </a:cubicBezTo>
                    <a:cubicBezTo>
                      <a:pt x="5775" y="1337"/>
                      <a:pt x="6632" y="328"/>
                      <a:pt x="6677" y="273"/>
                    </a:cubicBezTo>
                    <a:cubicBezTo>
                      <a:pt x="6735" y="205"/>
                      <a:pt x="6723" y="97"/>
                      <a:pt x="6653" y="40"/>
                    </a:cubicBezTo>
                    <a:cubicBezTo>
                      <a:pt x="6621" y="13"/>
                      <a:pt x="6582" y="0"/>
                      <a:pt x="65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8" name="Google Shape;2388;p32"/>
              <p:cNvSpPr/>
              <p:nvPr/>
            </p:nvSpPr>
            <p:spPr>
              <a:xfrm>
                <a:off x="5109725" y="1918238"/>
                <a:ext cx="759300" cy="686875"/>
              </a:xfrm>
              <a:custGeom>
                <a:rect b="b" l="l" r="r" t="t"/>
                <a:pathLst>
                  <a:path extrusionOk="0" h="27475" w="30372">
                    <a:moveTo>
                      <a:pt x="18712" y="1"/>
                    </a:moveTo>
                    <a:cubicBezTo>
                      <a:pt x="17109" y="1"/>
                      <a:pt x="3679" y="2392"/>
                      <a:pt x="3679" y="2392"/>
                    </a:cubicBezTo>
                    <a:cubicBezTo>
                      <a:pt x="3679" y="2392"/>
                      <a:pt x="0" y="18729"/>
                      <a:pt x="1292" y="20184"/>
                    </a:cubicBezTo>
                    <a:cubicBezTo>
                      <a:pt x="2559" y="21607"/>
                      <a:pt x="10894" y="27474"/>
                      <a:pt x="12251" y="27474"/>
                    </a:cubicBezTo>
                    <a:cubicBezTo>
                      <a:pt x="12282" y="27474"/>
                      <a:pt x="12310" y="27471"/>
                      <a:pt x="12333" y="27465"/>
                    </a:cubicBezTo>
                    <a:cubicBezTo>
                      <a:pt x="13388" y="27182"/>
                      <a:pt x="22726" y="25000"/>
                      <a:pt x="23616" y="24475"/>
                    </a:cubicBezTo>
                    <a:cubicBezTo>
                      <a:pt x="24507" y="23946"/>
                      <a:pt x="30048" y="14607"/>
                      <a:pt x="30208" y="13918"/>
                    </a:cubicBezTo>
                    <a:cubicBezTo>
                      <a:pt x="30372" y="13229"/>
                      <a:pt x="19856" y="128"/>
                      <a:pt x="18806" y="5"/>
                    </a:cubicBezTo>
                    <a:cubicBezTo>
                      <a:pt x="18781" y="2"/>
                      <a:pt x="18750" y="1"/>
                      <a:pt x="18712" y="1"/>
                    </a:cubicBezTo>
                    <a:close/>
                  </a:path>
                </a:pathLst>
              </a:custGeom>
              <a:solidFill>
                <a:srgbClr val="CD3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9" name="Google Shape;2389;p32"/>
              <p:cNvSpPr/>
              <p:nvPr/>
            </p:nvSpPr>
            <p:spPr>
              <a:xfrm>
                <a:off x="5409725" y="2262788"/>
                <a:ext cx="459700" cy="341200"/>
              </a:xfrm>
              <a:custGeom>
                <a:rect b="b" l="l" r="r" t="t"/>
                <a:pathLst>
                  <a:path extrusionOk="0" h="13648" w="18388">
                    <a:moveTo>
                      <a:pt x="18239" y="1"/>
                    </a:moveTo>
                    <a:cubicBezTo>
                      <a:pt x="18222" y="1"/>
                      <a:pt x="18199" y="2"/>
                      <a:pt x="18171" y="4"/>
                    </a:cubicBezTo>
                    <a:lnTo>
                      <a:pt x="2844" y="3434"/>
                    </a:lnTo>
                    <a:lnTo>
                      <a:pt x="1" y="13613"/>
                    </a:lnTo>
                    <a:cubicBezTo>
                      <a:pt x="88" y="13635"/>
                      <a:pt x="164" y="13648"/>
                      <a:pt x="226" y="13648"/>
                    </a:cubicBezTo>
                    <a:cubicBezTo>
                      <a:pt x="258" y="13648"/>
                      <a:pt x="285" y="13644"/>
                      <a:pt x="309" y="13637"/>
                    </a:cubicBezTo>
                    <a:cubicBezTo>
                      <a:pt x="1363" y="13355"/>
                      <a:pt x="10702" y="11173"/>
                      <a:pt x="11592" y="10644"/>
                    </a:cubicBezTo>
                    <a:cubicBezTo>
                      <a:pt x="12482" y="10118"/>
                      <a:pt x="18023" y="780"/>
                      <a:pt x="18183" y="91"/>
                    </a:cubicBezTo>
                    <a:cubicBezTo>
                      <a:pt x="18186" y="72"/>
                      <a:pt x="18388" y="1"/>
                      <a:pt x="18239" y="1"/>
                    </a:cubicBezTo>
                    <a:close/>
                  </a:path>
                </a:pathLst>
              </a:custGeom>
              <a:solidFill>
                <a:srgbClr val="EA960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0" name="Google Shape;2390;p32"/>
              <p:cNvSpPr/>
              <p:nvPr/>
            </p:nvSpPr>
            <p:spPr>
              <a:xfrm>
                <a:off x="5202300" y="1876788"/>
                <a:ext cx="691475" cy="487600"/>
              </a:xfrm>
              <a:custGeom>
                <a:rect b="b" l="l" r="r" t="t"/>
                <a:pathLst>
                  <a:path extrusionOk="0" h="19504" w="27659">
                    <a:moveTo>
                      <a:pt x="23598" y="1"/>
                    </a:moveTo>
                    <a:cubicBezTo>
                      <a:pt x="23579" y="1"/>
                      <a:pt x="23559" y="1"/>
                      <a:pt x="23540" y="2"/>
                    </a:cubicBezTo>
                    <a:cubicBezTo>
                      <a:pt x="20021" y="162"/>
                      <a:pt x="407" y="2632"/>
                      <a:pt x="206" y="4005"/>
                    </a:cubicBezTo>
                    <a:cubicBezTo>
                      <a:pt x="1" y="5379"/>
                      <a:pt x="9952" y="19251"/>
                      <a:pt x="11366" y="19493"/>
                    </a:cubicBezTo>
                    <a:cubicBezTo>
                      <a:pt x="11407" y="19500"/>
                      <a:pt x="11458" y="19503"/>
                      <a:pt x="11518" y="19503"/>
                    </a:cubicBezTo>
                    <a:cubicBezTo>
                      <a:pt x="13562" y="19503"/>
                      <a:pt x="26529" y="15654"/>
                      <a:pt x="26529" y="15654"/>
                    </a:cubicBezTo>
                    <a:cubicBezTo>
                      <a:pt x="27659" y="14487"/>
                      <a:pt x="27065" y="1"/>
                      <a:pt x="23598" y="1"/>
                    </a:cubicBezTo>
                    <a:close/>
                  </a:path>
                </a:pathLst>
              </a:custGeom>
              <a:solidFill>
                <a:srgbClr val="99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1" name="Google Shape;2391;p32"/>
              <p:cNvSpPr/>
              <p:nvPr/>
            </p:nvSpPr>
            <p:spPr>
              <a:xfrm>
                <a:off x="5872600" y="2252913"/>
                <a:ext cx="202625" cy="372700"/>
              </a:xfrm>
              <a:custGeom>
                <a:rect b="b" l="l" r="r" t="t"/>
                <a:pathLst>
                  <a:path extrusionOk="0" h="14908" w="8105">
                    <a:moveTo>
                      <a:pt x="2322" y="1"/>
                    </a:moveTo>
                    <a:cubicBezTo>
                      <a:pt x="456" y="1"/>
                      <a:pt x="693" y="2826"/>
                      <a:pt x="370" y="4370"/>
                    </a:cubicBezTo>
                    <a:cubicBezTo>
                      <a:pt x="1" y="6150"/>
                      <a:pt x="1260" y="14159"/>
                      <a:pt x="1260" y="14159"/>
                    </a:cubicBezTo>
                    <a:cubicBezTo>
                      <a:pt x="1260" y="14159"/>
                      <a:pt x="1985" y="14908"/>
                      <a:pt x="3390" y="14908"/>
                    </a:cubicBezTo>
                    <a:cubicBezTo>
                      <a:pt x="4526" y="14908"/>
                      <a:pt x="6106" y="14418"/>
                      <a:pt x="8105" y="12646"/>
                    </a:cubicBezTo>
                    <a:cubicBezTo>
                      <a:pt x="8105" y="12646"/>
                      <a:pt x="6304" y="1330"/>
                      <a:pt x="3339" y="215"/>
                    </a:cubicBezTo>
                    <a:cubicBezTo>
                      <a:pt x="2944" y="67"/>
                      <a:pt x="2608" y="1"/>
                      <a:pt x="2322" y="1"/>
                    </a:cubicBezTo>
                    <a:close/>
                  </a:path>
                </a:pathLst>
              </a:custGeom>
              <a:solidFill>
                <a:srgbClr val="FFBD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2" name="Google Shape;2392;p32"/>
              <p:cNvSpPr/>
              <p:nvPr/>
            </p:nvSpPr>
            <p:spPr>
              <a:xfrm>
                <a:off x="5919550" y="2253013"/>
                <a:ext cx="155675" cy="335575"/>
              </a:xfrm>
              <a:custGeom>
                <a:rect b="b" l="l" r="r" t="t"/>
                <a:pathLst>
                  <a:path extrusionOk="0" h="13423" w="6227">
                    <a:moveTo>
                      <a:pt x="449" y="0"/>
                    </a:moveTo>
                    <a:cubicBezTo>
                      <a:pt x="284" y="0"/>
                      <a:pt x="135" y="22"/>
                      <a:pt x="1" y="63"/>
                    </a:cubicBezTo>
                    <a:cubicBezTo>
                      <a:pt x="1013" y="827"/>
                      <a:pt x="250" y="7327"/>
                      <a:pt x="2696" y="7327"/>
                    </a:cubicBezTo>
                    <a:cubicBezTo>
                      <a:pt x="2707" y="7327"/>
                      <a:pt x="2718" y="7327"/>
                      <a:pt x="2728" y="7327"/>
                    </a:cubicBezTo>
                    <a:cubicBezTo>
                      <a:pt x="2734" y="7327"/>
                      <a:pt x="2740" y="7327"/>
                      <a:pt x="2745" y="7327"/>
                    </a:cubicBezTo>
                    <a:cubicBezTo>
                      <a:pt x="3951" y="7327"/>
                      <a:pt x="4904" y="10380"/>
                      <a:pt x="5267" y="13422"/>
                    </a:cubicBezTo>
                    <a:cubicBezTo>
                      <a:pt x="5575" y="13192"/>
                      <a:pt x="5895" y="12938"/>
                      <a:pt x="6227" y="12642"/>
                    </a:cubicBezTo>
                    <a:cubicBezTo>
                      <a:pt x="6227" y="12642"/>
                      <a:pt x="4426" y="1326"/>
                      <a:pt x="1461" y="211"/>
                    </a:cubicBezTo>
                    <a:cubicBezTo>
                      <a:pt x="1067" y="65"/>
                      <a:pt x="733" y="0"/>
                      <a:pt x="449" y="0"/>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3" name="Google Shape;2393;p32"/>
              <p:cNvSpPr/>
              <p:nvPr/>
            </p:nvSpPr>
            <p:spPr>
              <a:xfrm>
                <a:off x="5800400" y="3208288"/>
                <a:ext cx="193000" cy="290125"/>
              </a:xfrm>
              <a:custGeom>
                <a:rect b="b" l="l" r="r" t="t"/>
                <a:pathLst>
                  <a:path extrusionOk="0" h="11605" w="7720">
                    <a:moveTo>
                      <a:pt x="3339" y="0"/>
                    </a:moveTo>
                    <a:cubicBezTo>
                      <a:pt x="1683" y="61"/>
                      <a:pt x="1" y="415"/>
                      <a:pt x="55" y="1977"/>
                    </a:cubicBezTo>
                    <a:cubicBezTo>
                      <a:pt x="108" y="3540"/>
                      <a:pt x="1211" y="11529"/>
                      <a:pt x="3614" y="11599"/>
                    </a:cubicBezTo>
                    <a:cubicBezTo>
                      <a:pt x="3740" y="11603"/>
                      <a:pt x="3862" y="11605"/>
                      <a:pt x="3980" y="11605"/>
                    </a:cubicBezTo>
                    <a:cubicBezTo>
                      <a:pt x="6119" y="11605"/>
                      <a:pt x="7052" y="11002"/>
                      <a:pt x="7285" y="9696"/>
                    </a:cubicBezTo>
                    <a:cubicBezTo>
                      <a:pt x="7531" y="8314"/>
                      <a:pt x="6875" y="6751"/>
                      <a:pt x="7298" y="6272"/>
                    </a:cubicBezTo>
                    <a:cubicBezTo>
                      <a:pt x="7720" y="5795"/>
                      <a:pt x="3339" y="0"/>
                      <a:pt x="3339" y="0"/>
                    </a:cubicBezTo>
                    <a:close/>
                  </a:path>
                </a:pathLst>
              </a:custGeom>
              <a:solidFill>
                <a:srgbClr val="FFFD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4" name="Google Shape;2394;p32"/>
              <p:cNvSpPr/>
              <p:nvPr/>
            </p:nvSpPr>
            <p:spPr>
              <a:xfrm>
                <a:off x="5821650" y="3208146"/>
                <a:ext cx="78350" cy="281375"/>
              </a:xfrm>
              <a:custGeom>
                <a:rect b="b" l="l" r="r" t="t"/>
                <a:pathLst>
                  <a:path extrusionOk="0" h="11255" w="3134">
                    <a:moveTo>
                      <a:pt x="2408" y="1"/>
                    </a:moveTo>
                    <a:cubicBezTo>
                      <a:pt x="1291" y="50"/>
                      <a:pt x="496" y="234"/>
                      <a:pt x="0" y="567"/>
                    </a:cubicBezTo>
                    <a:cubicBezTo>
                      <a:pt x="595" y="2244"/>
                      <a:pt x="1070" y="4122"/>
                      <a:pt x="1452" y="6017"/>
                    </a:cubicBezTo>
                    <a:cubicBezTo>
                      <a:pt x="1452" y="5328"/>
                      <a:pt x="1596" y="4754"/>
                      <a:pt x="1952" y="4426"/>
                    </a:cubicBezTo>
                    <a:cubicBezTo>
                      <a:pt x="2289" y="4118"/>
                      <a:pt x="2699" y="3851"/>
                      <a:pt x="3133" y="3622"/>
                    </a:cubicBezTo>
                    <a:cubicBezTo>
                      <a:pt x="2440" y="2195"/>
                      <a:pt x="2428" y="628"/>
                      <a:pt x="2448" y="54"/>
                    </a:cubicBezTo>
                    <a:cubicBezTo>
                      <a:pt x="2436" y="37"/>
                      <a:pt x="2424" y="21"/>
                      <a:pt x="2408" y="1"/>
                    </a:cubicBezTo>
                    <a:close/>
                    <a:moveTo>
                      <a:pt x="2010" y="9188"/>
                    </a:moveTo>
                    <a:lnTo>
                      <a:pt x="2010" y="9188"/>
                    </a:lnTo>
                    <a:cubicBezTo>
                      <a:pt x="2109" y="9840"/>
                      <a:pt x="2198" y="10484"/>
                      <a:pt x="2276" y="11107"/>
                    </a:cubicBezTo>
                    <a:cubicBezTo>
                      <a:pt x="2412" y="11190"/>
                      <a:pt x="2555" y="11239"/>
                      <a:pt x="2699" y="11255"/>
                    </a:cubicBezTo>
                    <a:cubicBezTo>
                      <a:pt x="2497" y="10722"/>
                      <a:pt x="2239" y="9984"/>
                      <a:pt x="2010" y="9188"/>
                    </a:cubicBezTo>
                    <a:close/>
                  </a:path>
                </a:pathLst>
              </a:custGeom>
              <a:solidFill>
                <a:srgbClr val="E2E7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5" name="Google Shape;2395;p32"/>
              <p:cNvSpPr/>
              <p:nvPr/>
            </p:nvSpPr>
            <p:spPr>
              <a:xfrm>
                <a:off x="5897400" y="3353713"/>
                <a:ext cx="102750" cy="52900"/>
              </a:xfrm>
              <a:custGeom>
                <a:rect b="b" l="l" r="r" t="t"/>
                <a:pathLst>
                  <a:path extrusionOk="0" h="2116" w="4110">
                    <a:moveTo>
                      <a:pt x="701" y="0"/>
                    </a:moveTo>
                    <a:cubicBezTo>
                      <a:pt x="320" y="0"/>
                      <a:pt x="0" y="422"/>
                      <a:pt x="63" y="848"/>
                    </a:cubicBezTo>
                    <a:cubicBezTo>
                      <a:pt x="49" y="819"/>
                      <a:pt x="40" y="804"/>
                      <a:pt x="38" y="804"/>
                    </a:cubicBezTo>
                    <a:lnTo>
                      <a:pt x="38" y="804"/>
                    </a:lnTo>
                    <a:cubicBezTo>
                      <a:pt x="34" y="804"/>
                      <a:pt x="45" y="843"/>
                      <a:pt x="71" y="922"/>
                    </a:cubicBezTo>
                    <a:cubicBezTo>
                      <a:pt x="95" y="1025"/>
                      <a:pt x="141" y="1115"/>
                      <a:pt x="211" y="1197"/>
                    </a:cubicBezTo>
                    <a:cubicBezTo>
                      <a:pt x="272" y="1283"/>
                      <a:pt x="341" y="1369"/>
                      <a:pt x="423" y="1439"/>
                    </a:cubicBezTo>
                    <a:cubicBezTo>
                      <a:pt x="645" y="1619"/>
                      <a:pt x="915" y="1706"/>
                      <a:pt x="1186" y="1780"/>
                    </a:cubicBezTo>
                    <a:cubicBezTo>
                      <a:pt x="1814" y="1952"/>
                      <a:pt x="2466" y="2050"/>
                      <a:pt x="3118" y="2111"/>
                    </a:cubicBezTo>
                    <a:cubicBezTo>
                      <a:pt x="3148" y="2114"/>
                      <a:pt x="3177" y="2115"/>
                      <a:pt x="3204" y="2115"/>
                    </a:cubicBezTo>
                    <a:cubicBezTo>
                      <a:pt x="4109" y="2115"/>
                      <a:pt x="4072" y="727"/>
                      <a:pt x="3213" y="639"/>
                    </a:cubicBezTo>
                    <a:cubicBezTo>
                      <a:pt x="2839" y="602"/>
                      <a:pt x="2462" y="549"/>
                      <a:pt x="2093" y="479"/>
                    </a:cubicBezTo>
                    <a:cubicBezTo>
                      <a:pt x="1839" y="430"/>
                      <a:pt x="1330" y="397"/>
                      <a:pt x="1150" y="213"/>
                    </a:cubicBezTo>
                    <a:cubicBezTo>
                      <a:pt x="1003" y="63"/>
                      <a:pt x="848" y="0"/>
                      <a:pt x="701" y="0"/>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6" name="Google Shape;2396;p32"/>
              <p:cNvSpPr/>
              <p:nvPr/>
            </p:nvSpPr>
            <p:spPr>
              <a:xfrm>
                <a:off x="5909825" y="3410788"/>
                <a:ext cx="92200" cy="34250"/>
              </a:xfrm>
              <a:custGeom>
                <a:rect b="b" l="l" r="r" t="t"/>
                <a:pathLst>
                  <a:path extrusionOk="0" h="1370" w="3688">
                    <a:moveTo>
                      <a:pt x="742" y="0"/>
                    </a:moveTo>
                    <a:cubicBezTo>
                      <a:pt x="0" y="0"/>
                      <a:pt x="192" y="1289"/>
                      <a:pt x="870" y="1333"/>
                    </a:cubicBezTo>
                    <a:cubicBezTo>
                      <a:pt x="1227" y="1358"/>
                      <a:pt x="1582" y="1369"/>
                      <a:pt x="1938" y="1369"/>
                    </a:cubicBezTo>
                    <a:cubicBezTo>
                      <a:pt x="2239" y="1369"/>
                      <a:pt x="2540" y="1361"/>
                      <a:pt x="2843" y="1346"/>
                    </a:cubicBezTo>
                    <a:cubicBezTo>
                      <a:pt x="3687" y="1305"/>
                      <a:pt x="3363" y="38"/>
                      <a:pt x="2620" y="38"/>
                    </a:cubicBezTo>
                    <a:cubicBezTo>
                      <a:pt x="2616" y="38"/>
                      <a:pt x="2612" y="38"/>
                      <a:pt x="2609" y="38"/>
                    </a:cubicBezTo>
                    <a:cubicBezTo>
                      <a:pt x="2518" y="39"/>
                      <a:pt x="2427" y="40"/>
                      <a:pt x="2337" y="40"/>
                    </a:cubicBezTo>
                    <a:cubicBezTo>
                      <a:pt x="1813" y="40"/>
                      <a:pt x="1291" y="22"/>
                      <a:pt x="767" y="1"/>
                    </a:cubicBezTo>
                    <a:cubicBezTo>
                      <a:pt x="759" y="0"/>
                      <a:pt x="750" y="0"/>
                      <a:pt x="742" y="0"/>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7" name="Google Shape;2397;p32"/>
              <p:cNvSpPr/>
              <p:nvPr/>
            </p:nvSpPr>
            <p:spPr>
              <a:xfrm>
                <a:off x="5621375" y="3674613"/>
                <a:ext cx="368150" cy="227500"/>
              </a:xfrm>
              <a:custGeom>
                <a:rect b="b" l="l" r="r" t="t"/>
                <a:pathLst>
                  <a:path extrusionOk="0" h="9100" w="14726">
                    <a:moveTo>
                      <a:pt x="10086" y="1"/>
                    </a:moveTo>
                    <a:lnTo>
                      <a:pt x="763" y="1125"/>
                    </a:lnTo>
                    <a:cubicBezTo>
                      <a:pt x="763" y="1125"/>
                      <a:pt x="0" y="3331"/>
                      <a:pt x="403" y="4008"/>
                    </a:cubicBezTo>
                    <a:cubicBezTo>
                      <a:pt x="808" y="4685"/>
                      <a:pt x="7293" y="9053"/>
                      <a:pt x="10267" y="9098"/>
                    </a:cubicBezTo>
                    <a:cubicBezTo>
                      <a:pt x="10301" y="9099"/>
                      <a:pt x="10334" y="9099"/>
                      <a:pt x="10367" y="9099"/>
                    </a:cubicBezTo>
                    <a:cubicBezTo>
                      <a:pt x="13269" y="9099"/>
                      <a:pt x="14725" y="7194"/>
                      <a:pt x="14725" y="5989"/>
                    </a:cubicBezTo>
                    <a:cubicBezTo>
                      <a:pt x="14725" y="4775"/>
                      <a:pt x="10086" y="1"/>
                      <a:pt x="10086" y="1"/>
                    </a:cubicBezTo>
                    <a:close/>
                  </a:path>
                </a:pathLst>
              </a:custGeom>
              <a:solidFill>
                <a:srgbClr val="FFFD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8" name="Google Shape;2398;p32"/>
              <p:cNvSpPr/>
              <p:nvPr/>
            </p:nvSpPr>
            <p:spPr>
              <a:xfrm>
                <a:off x="5661292" y="3692988"/>
                <a:ext cx="328375" cy="204800"/>
              </a:xfrm>
              <a:custGeom>
                <a:rect b="b" l="l" r="r" t="t"/>
                <a:pathLst>
                  <a:path extrusionOk="0" h="8192" w="13135">
                    <a:moveTo>
                      <a:pt x="9135" y="0"/>
                    </a:moveTo>
                    <a:cubicBezTo>
                      <a:pt x="8585" y="484"/>
                      <a:pt x="7347" y="1185"/>
                      <a:pt x="4718" y="1337"/>
                    </a:cubicBezTo>
                    <a:cubicBezTo>
                      <a:pt x="4459" y="1354"/>
                      <a:pt x="4213" y="1362"/>
                      <a:pt x="3971" y="1362"/>
                    </a:cubicBezTo>
                    <a:cubicBezTo>
                      <a:pt x="2285" y="1362"/>
                      <a:pt x="949" y="1017"/>
                      <a:pt x="1" y="652"/>
                    </a:cubicBezTo>
                    <a:lnTo>
                      <a:pt x="1" y="652"/>
                    </a:lnTo>
                    <a:cubicBezTo>
                      <a:pt x="661" y="1185"/>
                      <a:pt x="1666" y="1805"/>
                      <a:pt x="2991" y="2083"/>
                    </a:cubicBezTo>
                    <a:cubicBezTo>
                      <a:pt x="5551" y="2621"/>
                      <a:pt x="8815" y="2412"/>
                      <a:pt x="10340" y="3777"/>
                    </a:cubicBezTo>
                    <a:cubicBezTo>
                      <a:pt x="11546" y="4852"/>
                      <a:pt x="10849" y="7264"/>
                      <a:pt x="9061" y="8191"/>
                    </a:cubicBezTo>
                    <a:cubicBezTo>
                      <a:pt x="10357" y="8174"/>
                      <a:pt x="11501" y="7735"/>
                      <a:pt x="12285" y="6965"/>
                    </a:cubicBezTo>
                    <a:cubicBezTo>
                      <a:pt x="12818" y="6439"/>
                      <a:pt x="13134" y="5799"/>
                      <a:pt x="13134" y="5254"/>
                    </a:cubicBezTo>
                    <a:cubicBezTo>
                      <a:pt x="13134" y="4500"/>
                      <a:pt x="10923" y="1899"/>
                      <a:pt x="9135" y="0"/>
                    </a:cubicBezTo>
                    <a:close/>
                  </a:path>
                </a:pathLst>
              </a:custGeom>
              <a:solidFill>
                <a:srgbClr val="E2E7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9" name="Google Shape;2399;p32"/>
              <p:cNvSpPr/>
              <p:nvPr/>
            </p:nvSpPr>
            <p:spPr>
              <a:xfrm>
                <a:off x="5793875" y="3696788"/>
                <a:ext cx="132925" cy="71825"/>
              </a:xfrm>
              <a:custGeom>
                <a:rect b="b" l="l" r="r" t="t"/>
                <a:pathLst>
                  <a:path extrusionOk="0" h="2873" w="5317">
                    <a:moveTo>
                      <a:pt x="4264" y="1"/>
                    </a:moveTo>
                    <a:cubicBezTo>
                      <a:pt x="4187" y="1"/>
                      <a:pt x="4106" y="15"/>
                      <a:pt x="4023" y="45"/>
                    </a:cubicBezTo>
                    <a:cubicBezTo>
                      <a:pt x="2904" y="460"/>
                      <a:pt x="1640" y="910"/>
                      <a:pt x="627" y="1542"/>
                    </a:cubicBezTo>
                    <a:cubicBezTo>
                      <a:pt x="1" y="1935"/>
                      <a:pt x="556" y="2873"/>
                      <a:pt x="1178" y="2873"/>
                    </a:cubicBezTo>
                    <a:cubicBezTo>
                      <a:pt x="1232" y="2873"/>
                      <a:pt x="1286" y="2866"/>
                      <a:pt x="1340" y="2851"/>
                    </a:cubicBezTo>
                    <a:cubicBezTo>
                      <a:pt x="2444" y="2546"/>
                      <a:pt x="3589" y="1965"/>
                      <a:pt x="4609" y="1448"/>
                    </a:cubicBezTo>
                    <a:cubicBezTo>
                      <a:pt x="5317" y="1086"/>
                      <a:pt x="4942" y="1"/>
                      <a:pt x="4264" y="1"/>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0" name="Google Shape;2400;p32"/>
              <p:cNvSpPr/>
              <p:nvPr/>
            </p:nvSpPr>
            <p:spPr>
              <a:xfrm>
                <a:off x="5842700" y="3723688"/>
                <a:ext cx="115775" cy="77400"/>
              </a:xfrm>
              <a:custGeom>
                <a:rect b="b" l="l" r="r" t="t"/>
                <a:pathLst>
                  <a:path extrusionOk="0" h="3096" w="4631">
                    <a:moveTo>
                      <a:pt x="3540" y="0"/>
                    </a:moveTo>
                    <a:cubicBezTo>
                      <a:pt x="3421" y="0"/>
                      <a:pt x="3297" y="37"/>
                      <a:pt x="3177" y="122"/>
                    </a:cubicBezTo>
                    <a:cubicBezTo>
                      <a:pt x="2287" y="749"/>
                      <a:pt x="1123" y="1032"/>
                      <a:pt x="405" y="1885"/>
                    </a:cubicBezTo>
                    <a:cubicBezTo>
                      <a:pt x="1" y="2364"/>
                      <a:pt x="519" y="3096"/>
                      <a:pt x="1065" y="3096"/>
                    </a:cubicBezTo>
                    <a:cubicBezTo>
                      <a:pt x="1179" y="3096"/>
                      <a:pt x="1294" y="3064"/>
                      <a:pt x="1401" y="2992"/>
                    </a:cubicBezTo>
                    <a:cubicBezTo>
                      <a:pt x="2267" y="2418"/>
                      <a:pt x="3260" y="2004"/>
                      <a:pt x="4067" y="1356"/>
                    </a:cubicBezTo>
                    <a:cubicBezTo>
                      <a:pt x="4631" y="906"/>
                      <a:pt x="4134" y="0"/>
                      <a:pt x="3540" y="0"/>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1" name="Google Shape;2401;p32"/>
              <p:cNvSpPr/>
              <p:nvPr/>
            </p:nvSpPr>
            <p:spPr>
              <a:xfrm>
                <a:off x="5021650" y="2672113"/>
                <a:ext cx="1370750" cy="1054875"/>
              </a:xfrm>
              <a:custGeom>
                <a:rect b="b" l="l" r="r" t="t"/>
                <a:pathLst>
                  <a:path extrusionOk="0" h="42195" w="54830">
                    <a:moveTo>
                      <a:pt x="31451" y="0"/>
                    </a:moveTo>
                    <a:lnTo>
                      <a:pt x="5746" y="870"/>
                    </a:lnTo>
                    <a:cubicBezTo>
                      <a:pt x="5746" y="870"/>
                      <a:pt x="0" y="11087"/>
                      <a:pt x="6628" y="16870"/>
                    </a:cubicBezTo>
                    <a:cubicBezTo>
                      <a:pt x="13256" y="22653"/>
                      <a:pt x="19281" y="22292"/>
                      <a:pt x="20364" y="25663"/>
                    </a:cubicBezTo>
                    <a:cubicBezTo>
                      <a:pt x="21451" y="29039"/>
                      <a:pt x="23739" y="40605"/>
                      <a:pt x="23739" y="40605"/>
                    </a:cubicBezTo>
                    <a:cubicBezTo>
                      <a:pt x="23739" y="40605"/>
                      <a:pt x="25750" y="42194"/>
                      <a:pt x="29376" y="42194"/>
                    </a:cubicBezTo>
                    <a:cubicBezTo>
                      <a:pt x="29619" y="42194"/>
                      <a:pt x="29869" y="42187"/>
                      <a:pt x="30126" y="42172"/>
                    </a:cubicBezTo>
                    <a:cubicBezTo>
                      <a:pt x="34223" y="41934"/>
                      <a:pt x="34945" y="40368"/>
                      <a:pt x="34945" y="40368"/>
                    </a:cubicBezTo>
                    <a:cubicBezTo>
                      <a:pt x="34945" y="40368"/>
                      <a:pt x="34338" y="23416"/>
                      <a:pt x="29719" y="17781"/>
                    </a:cubicBezTo>
                    <a:cubicBezTo>
                      <a:pt x="25914" y="13137"/>
                      <a:pt x="23493" y="10292"/>
                      <a:pt x="26750" y="9327"/>
                    </a:cubicBezTo>
                    <a:cubicBezTo>
                      <a:pt x="28324" y="8860"/>
                      <a:pt x="31537" y="8417"/>
                      <a:pt x="34672" y="8417"/>
                    </a:cubicBezTo>
                    <a:cubicBezTo>
                      <a:pt x="38015" y="8417"/>
                      <a:pt x="41270" y="8921"/>
                      <a:pt x="42356" y="10439"/>
                    </a:cubicBezTo>
                    <a:cubicBezTo>
                      <a:pt x="44464" y="13376"/>
                      <a:pt x="34465" y="21447"/>
                      <a:pt x="34465" y="21447"/>
                    </a:cubicBezTo>
                    <a:cubicBezTo>
                      <a:pt x="34465" y="21447"/>
                      <a:pt x="33862" y="27592"/>
                      <a:pt x="39403" y="27956"/>
                    </a:cubicBezTo>
                    <a:cubicBezTo>
                      <a:pt x="39403" y="27956"/>
                      <a:pt x="51937" y="19040"/>
                      <a:pt x="53381" y="10242"/>
                    </a:cubicBezTo>
                    <a:cubicBezTo>
                      <a:pt x="54829" y="1444"/>
                      <a:pt x="31451" y="0"/>
                      <a:pt x="31451" y="0"/>
                    </a:cubicBezTo>
                    <a:close/>
                  </a:path>
                </a:pathLst>
              </a:custGeom>
              <a:solidFill>
                <a:srgbClr val="2AB0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2" name="Google Shape;2402;p32"/>
              <p:cNvSpPr/>
              <p:nvPr/>
            </p:nvSpPr>
            <p:spPr>
              <a:xfrm>
                <a:off x="5225175" y="2672113"/>
                <a:ext cx="611150" cy="125200"/>
              </a:xfrm>
              <a:custGeom>
                <a:rect b="b" l="l" r="r" t="t"/>
                <a:pathLst>
                  <a:path extrusionOk="0" h="5008" w="24446">
                    <a:moveTo>
                      <a:pt x="23310" y="0"/>
                    </a:moveTo>
                    <a:lnTo>
                      <a:pt x="11965" y="386"/>
                    </a:lnTo>
                    <a:lnTo>
                      <a:pt x="0" y="1715"/>
                    </a:lnTo>
                    <a:cubicBezTo>
                      <a:pt x="0" y="1715"/>
                      <a:pt x="12125" y="5008"/>
                      <a:pt x="17576" y="5008"/>
                    </a:cubicBezTo>
                    <a:cubicBezTo>
                      <a:pt x="18377" y="5008"/>
                      <a:pt x="19033" y="4937"/>
                      <a:pt x="19486" y="4774"/>
                    </a:cubicBezTo>
                    <a:cubicBezTo>
                      <a:pt x="21882" y="3918"/>
                      <a:pt x="23621" y="1542"/>
                      <a:pt x="24446" y="91"/>
                    </a:cubicBezTo>
                    <a:cubicBezTo>
                      <a:pt x="23728" y="25"/>
                      <a:pt x="23310" y="0"/>
                      <a:pt x="23310" y="0"/>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3" name="Google Shape;2403;p32"/>
              <p:cNvSpPr/>
              <p:nvPr/>
            </p:nvSpPr>
            <p:spPr>
              <a:xfrm>
                <a:off x="5714875" y="2819988"/>
                <a:ext cx="569500" cy="500800"/>
              </a:xfrm>
              <a:custGeom>
                <a:rect b="b" l="l" r="r" t="t"/>
                <a:pathLst>
                  <a:path extrusionOk="0" h="20032" w="22780">
                    <a:moveTo>
                      <a:pt x="7127" y="0"/>
                    </a:moveTo>
                    <a:cubicBezTo>
                      <a:pt x="4782" y="0"/>
                      <a:pt x="2452" y="249"/>
                      <a:pt x="453" y="742"/>
                    </a:cubicBezTo>
                    <a:cubicBezTo>
                      <a:pt x="1" y="852"/>
                      <a:pt x="2618" y="2670"/>
                      <a:pt x="2274" y="2797"/>
                    </a:cubicBezTo>
                    <a:cubicBezTo>
                      <a:pt x="3695" y="2619"/>
                      <a:pt x="5330" y="2501"/>
                      <a:pt x="6944" y="2501"/>
                    </a:cubicBezTo>
                    <a:cubicBezTo>
                      <a:pt x="10286" y="2501"/>
                      <a:pt x="13540" y="3005"/>
                      <a:pt x="14627" y="4524"/>
                    </a:cubicBezTo>
                    <a:cubicBezTo>
                      <a:pt x="16735" y="7461"/>
                      <a:pt x="6736" y="15532"/>
                      <a:pt x="6736" y="15532"/>
                    </a:cubicBezTo>
                    <a:cubicBezTo>
                      <a:pt x="6736" y="15532"/>
                      <a:pt x="6482" y="18116"/>
                      <a:pt x="7815" y="20032"/>
                    </a:cubicBezTo>
                    <a:cubicBezTo>
                      <a:pt x="10202" y="18141"/>
                      <a:pt x="17293" y="12178"/>
                      <a:pt x="19540" y="8301"/>
                    </a:cubicBezTo>
                    <a:cubicBezTo>
                      <a:pt x="22780" y="2711"/>
                      <a:pt x="14868" y="0"/>
                      <a:pt x="7127" y="0"/>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4" name="Google Shape;2404;p32"/>
              <p:cNvSpPr/>
              <p:nvPr/>
            </p:nvSpPr>
            <p:spPr>
              <a:xfrm>
                <a:off x="5416400" y="2916113"/>
                <a:ext cx="478900" cy="810625"/>
              </a:xfrm>
              <a:custGeom>
                <a:rect b="b" l="l" r="r" t="t"/>
                <a:pathLst>
                  <a:path extrusionOk="0" h="32425" w="19156">
                    <a:moveTo>
                      <a:pt x="9677" y="1"/>
                    </a:moveTo>
                    <a:cubicBezTo>
                      <a:pt x="5567" y="1"/>
                      <a:pt x="0" y="4158"/>
                      <a:pt x="5645" y="6930"/>
                    </a:cubicBezTo>
                    <a:cubicBezTo>
                      <a:pt x="12010" y="10059"/>
                      <a:pt x="14885" y="19263"/>
                      <a:pt x="14668" y="25082"/>
                    </a:cubicBezTo>
                    <a:cubicBezTo>
                      <a:pt x="14504" y="29402"/>
                      <a:pt x="14307" y="31391"/>
                      <a:pt x="13929" y="32425"/>
                    </a:cubicBezTo>
                    <a:cubicBezTo>
                      <a:pt x="14065" y="32420"/>
                      <a:pt x="14196" y="32420"/>
                      <a:pt x="14336" y="32412"/>
                    </a:cubicBezTo>
                    <a:cubicBezTo>
                      <a:pt x="18433" y="32174"/>
                      <a:pt x="19155" y="30608"/>
                      <a:pt x="19155" y="30608"/>
                    </a:cubicBezTo>
                    <a:cubicBezTo>
                      <a:pt x="19155" y="30608"/>
                      <a:pt x="18548" y="13656"/>
                      <a:pt x="13929" y="8021"/>
                    </a:cubicBezTo>
                    <a:cubicBezTo>
                      <a:pt x="10595" y="3952"/>
                      <a:pt x="8327" y="1265"/>
                      <a:pt x="10005" y="10"/>
                    </a:cubicBezTo>
                    <a:cubicBezTo>
                      <a:pt x="9897" y="4"/>
                      <a:pt x="9787" y="1"/>
                      <a:pt x="9677" y="1"/>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5" name="Google Shape;2405;p32"/>
              <p:cNvSpPr/>
              <p:nvPr/>
            </p:nvSpPr>
            <p:spPr>
              <a:xfrm>
                <a:off x="5131450" y="2763288"/>
                <a:ext cx="140975" cy="97175"/>
              </a:xfrm>
              <a:custGeom>
                <a:rect b="b" l="l" r="r" t="t"/>
                <a:pathLst>
                  <a:path extrusionOk="0" h="3887" w="5639">
                    <a:moveTo>
                      <a:pt x="5214" y="0"/>
                    </a:moveTo>
                    <a:cubicBezTo>
                      <a:pt x="5150" y="0"/>
                      <a:pt x="5084" y="19"/>
                      <a:pt x="5021" y="61"/>
                    </a:cubicBezTo>
                    <a:lnTo>
                      <a:pt x="263" y="3232"/>
                    </a:lnTo>
                    <a:cubicBezTo>
                      <a:pt x="1" y="3404"/>
                      <a:pt x="82" y="3814"/>
                      <a:pt x="394" y="3864"/>
                    </a:cubicBezTo>
                    <a:cubicBezTo>
                      <a:pt x="490" y="3878"/>
                      <a:pt x="601" y="3886"/>
                      <a:pt x="731" y="3886"/>
                    </a:cubicBezTo>
                    <a:cubicBezTo>
                      <a:pt x="1126" y="3886"/>
                      <a:pt x="1690" y="3809"/>
                      <a:pt x="2499" y="3584"/>
                    </a:cubicBezTo>
                    <a:cubicBezTo>
                      <a:pt x="4152" y="3120"/>
                      <a:pt x="5083" y="1542"/>
                      <a:pt x="5534" y="483"/>
                    </a:cubicBezTo>
                    <a:cubicBezTo>
                      <a:pt x="5639" y="237"/>
                      <a:pt x="5442" y="0"/>
                      <a:pt x="5214" y="0"/>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6" name="Google Shape;2406;p32"/>
              <p:cNvSpPr/>
              <p:nvPr/>
            </p:nvSpPr>
            <p:spPr>
              <a:xfrm>
                <a:off x="5165300" y="2243163"/>
                <a:ext cx="852625" cy="515275"/>
              </a:xfrm>
              <a:custGeom>
                <a:rect b="b" l="l" r="r" t="t"/>
                <a:pathLst>
                  <a:path extrusionOk="0" h="20611" w="34105">
                    <a:moveTo>
                      <a:pt x="28278" y="1"/>
                    </a:moveTo>
                    <a:cubicBezTo>
                      <a:pt x="26934" y="1"/>
                      <a:pt x="25301" y="236"/>
                      <a:pt x="23350" y="740"/>
                    </a:cubicBezTo>
                    <a:cubicBezTo>
                      <a:pt x="20310" y="1523"/>
                      <a:pt x="14794" y="2521"/>
                      <a:pt x="9094" y="6441"/>
                    </a:cubicBezTo>
                    <a:cubicBezTo>
                      <a:pt x="3388" y="10362"/>
                      <a:pt x="0" y="18028"/>
                      <a:pt x="0" y="18028"/>
                    </a:cubicBezTo>
                    <a:cubicBezTo>
                      <a:pt x="0" y="18028"/>
                      <a:pt x="6649" y="20610"/>
                      <a:pt x="14620" y="20610"/>
                    </a:cubicBezTo>
                    <a:cubicBezTo>
                      <a:pt x="16014" y="20610"/>
                      <a:pt x="17449" y="20531"/>
                      <a:pt x="18896" y="20345"/>
                    </a:cubicBezTo>
                    <a:cubicBezTo>
                      <a:pt x="28609" y="19098"/>
                      <a:pt x="32251" y="10986"/>
                      <a:pt x="33137" y="7056"/>
                    </a:cubicBezTo>
                    <a:cubicBezTo>
                      <a:pt x="34105" y="2778"/>
                      <a:pt x="32889" y="1"/>
                      <a:pt x="28278" y="1"/>
                    </a:cubicBezTo>
                    <a:close/>
                  </a:path>
                </a:pathLst>
              </a:custGeom>
              <a:solidFill>
                <a:srgbClr val="FFFD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7" name="Google Shape;2407;p32"/>
              <p:cNvSpPr/>
              <p:nvPr/>
            </p:nvSpPr>
            <p:spPr>
              <a:xfrm>
                <a:off x="5539150" y="2297563"/>
                <a:ext cx="159775" cy="450850"/>
              </a:xfrm>
              <a:custGeom>
                <a:rect b="b" l="l" r="r" t="t"/>
                <a:pathLst>
                  <a:path extrusionOk="0" h="18034" w="6391">
                    <a:moveTo>
                      <a:pt x="2999" y="0"/>
                    </a:moveTo>
                    <a:cubicBezTo>
                      <a:pt x="2522" y="152"/>
                      <a:pt x="2034" y="315"/>
                      <a:pt x="1530" y="496"/>
                    </a:cubicBezTo>
                    <a:cubicBezTo>
                      <a:pt x="1547" y="733"/>
                      <a:pt x="1670" y="972"/>
                      <a:pt x="1953" y="1136"/>
                    </a:cubicBezTo>
                    <a:cubicBezTo>
                      <a:pt x="5070" y="2961"/>
                      <a:pt x="5012" y="6923"/>
                      <a:pt x="4377" y="10065"/>
                    </a:cubicBezTo>
                    <a:cubicBezTo>
                      <a:pt x="3774" y="13043"/>
                      <a:pt x="2424" y="15347"/>
                      <a:pt x="247" y="17427"/>
                    </a:cubicBezTo>
                    <a:cubicBezTo>
                      <a:pt x="66" y="17603"/>
                      <a:pt x="1" y="17821"/>
                      <a:pt x="25" y="18034"/>
                    </a:cubicBezTo>
                    <a:cubicBezTo>
                      <a:pt x="763" y="17882"/>
                      <a:pt x="1608" y="17726"/>
                      <a:pt x="2564" y="17526"/>
                    </a:cubicBezTo>
                    <a:cubicBezTo>
                      <a:pt x="4667" y="15409"/>
                      <a:pt x="5750" y="12259"/>
                      <a:pt x="6140" y="9384"/>
                    </a:cubicBezTo>
                    <a:cubicBezTo>
                      <a:pt x="6390" y="7555"/>
                      <a:pt x="6378" y="5581"/>
                      <a:pt x="5837" y="3839"/>
                    </a:cubicBezTo>
                    <a:cubicBezTo>
                      <a:pt x="5214" y="3498"/>
                      <a:pt x="4832" y="3109"/>
                      <a:pt x="4832" y="3109"/>
                    </a:cubicBezTo>
                    <a:lnTo>
                      <a:pt x="4565" y="1394"/>
                    </a:lnTo>
                    <a:cubicBezTo>
                      <a:pt x="4139" y="865"/>
                      <a:pt x="3622" y="394"/>
                      <a:pt x="2999" y="0"/>
                    </a:cubicBezTo>
                    <a:close/>
                  </a:path>
                </a:pathLst>
              </a:custGeom>
              <a:solidFill>
                <a:srgbClr val="E2E7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8" name="Google Shape;2408;p32"/>
              <p:cNvSpPr/>
              <p:nvPr/>
            </p:nvSpPr>
            <p:spPr>
              <a:xfrm>
                <a:off x="5800925" y="2466113"/>
                <a:ext cx="119075" cy="106200"/>
              </a:xfrm>
              <a:custGeom>
                <a:rect b="b" l="l" r="r" t="t"/>
                <a:pathLst>
                  <a:path extrusionOk="0" h="4248" w="4763">
                    <a:moveTo>
                      <a:pt x="4323" y="1"/>
                    </a:moveTo>
                    <a:cubicBezTo>
                      <a:pt x="3188" y="603"/>
                      <a:pt x="1924" y="919"/>
                      <a:pt x="636" y="931"/>
                    </a:cubicBezTo>
                    <a:lnTo>
                      <a:pt x="431" y="931"/>
                    </a:lnTo>
                    <a:cubicBezTo>
                      <a:pt x="1" y="3380"/>
                      <a:pt x="613" y="4247"/>
                      <a:pt x="1793" y="4247"/>
                    </a:cubicBezTo>
                    <a:cubicBezTo>
                      <a:pt x="2122" y="4247"/>
                      <a:pt x="2494" y="4180"/>
                      <a:pt x="2900" y="4061"/>
                    </a:cubicBezTo>
                    <a:cubicBezTo>
                      <a:pt x="4762" y="3511"/>
                      <a:pt x="4324" y="1"/>
                      <a:pt x="4323" y="1"/>
                    </a:cubicBezTo>
                    <a:close/>
                  </a:path>
                </a:pathLst>
              </a:custGeom>
              <a:solidFill>
                <a:srgbClr val="FFFD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9" name="Google Shape;2409;p32"/>
              <p:cNvSpPr/>
              <p:nvPr/>
            </p:nvSpPr>
            <p:spPr>
              <a:xfrm>
                <a:off x="5800400" y="2461838"/>
                <a:ext cx="123675" cy="114725"/>
              </a:xfrm>
              <a:custGeom>
                <a:rect b="b" l="l" r="r" t="t"/>
                <a:pathLst>
                  <a:path extrusionOk="0" h="4589" w="4947">
                    <a:moveTo>
                      <a:pt x="4344" y="1"/>
                    </a:moveTo>
                    <a:cubicBezTo>
                      <a:pt x="4318" y="1"/>
                      <a:pt x="4291" y="7"/>
                      <a:pt x="4267" y="19"/>
                    </a:cubicBezTo>
                    <a:cubicBezTo>
                      <a:pt x="3159" y="606"/>
                      <a:pt x="1908" y="922"/>
                      <a:pt x="657" y="930"/>
                    </a:cubicBezTo>
                    <a:lnTo>
                      <a:pt x="448" y="935"/>
                    </a:lnTo>
                    <a:cubicBezTo>
                      <a:pt x="366" y="935"/>
                      <a:pt x="296" y="992"/>
                      <a:pt x="284" y="1074"/>
                    </a:cubicBezTo>
                    <a:cubicBezTo>
                      <a:pt x="1" y="2677"/>
                      <a:pt x="144" y="3707"/>
                      <a:pt x="719" y="4224"/>
                    </a:cubicBezTo>
                    <a:cubicBezTo>
                      <a:pt x="994" y="4466"/>
                      <a:pt x="1354" y="4589"/>
                      <a:pt x="1810" y="4589"/>
                    </a:cubicBezTo>
                    <a:cubicBezTo>
                      <a:pt x="2141" y="4589"/>
                      <a:pt x="2527" y="4523"/>
                      <a:pt x="2966" y="4392"/>
                    </a:cubicBezTo>
                    <a:cubicBezTo>
                      <a:pt x="4947" y="3809"/>
                      <a:pt x="4533" y="299"/>
                      <a:pt x="4513" y="151"/>
                    </a:cubicBezTo>
                    <a:cubicBezTo>
                      <a:pt x="4509" y="93"/>
                      <a:pt x="4475" y="44"/>
                      <a:pt x="4422" y="19"/>
                    </a:cubicBezTo>
                    <a:cubicBezTo>
                      <a:pt x="4398" y="7"/>
                      <a:pt x="4371" y="1"/>
                      <a:pt x="4344" y="1"/>
                    </a:cubicBezTo>
                    <a:close/>
                  </a:path>
                </a:pathLst>
              </a:custGeom>
              <a:solidFill>
                <a:srgbClr val="FFBD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0" name="Google Shape;2410;p32"/>
              <p:cNvSpPr/>
              <p:nvPr/>
            </p:nvSpPr>
            <p:spPr>
              <a:xfrm>
                <a:off x="5993700" y="2419238"/>
                <a:ext cx="125" cy="350"/>
              </a:xfrm>
              <a:custGeom>
                <a:rect b="b" l="l" r="r" t="t"/>
                <a:pathLst>
                  <a:path extrusionOk="0" h="14" w="5">
                    <a:moveTo>
                      <a:pt x="5" y="1"/>
                    </a:moveTo>
                    <a:cubicBezTo>
                      <a:pt x="5" y="6"/>
                      <a:pt x="5" y="10"/>
                      <a:pt x="1" y="13"/>
                    </a:cubicBezTo>
                    <a:cubicBezTo>
                      <a:pt x="5" y="10"/>
                      <a:pt x="5" y="6"/>
                      <a:pt x="5" y="1"/>
                    </a:cubicBezTo>
                    <a:close/>
                  </a:path>
                </a:pathLst>
              </a:custGeom>
              <a:solidFill>
                <a:srgbClr val="A73C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1" name="Google Shape;2411;p32"/>
              <p:cNvSpPr/>
              <p:nvPr/>
            </p:nvSpPr>
            <p:spPr>
              <a:xfrm>
                <a:off x="5500400" y="2243188"/>
                <a:ext cx="517425" cy="515300"/>
              </a:xfrm>
              <a:custGeom>
                <a:rect b="b" l="l" r="r" t="t"/>
                <a:pathLst>
                  <a:path extrusionOk="0" h="20612" w="20697">
                    <a:moveTo>
                      <a:pt x="14872" y="1"/>
                    </a:moveTo>
                    <a:cubicBezTo>
                      <a:pt x="14412" y="1"/>
                      <a:pt x="13925" y="29"/>
                      <a:pt x="13403" y="83"/>
                    </a:cubicBezTo>
                    <a:lnTo>
                      <a:pt x="13359" y="698"/>
                    </a:lnTo>
                    <a:cubicBezTo>
                      <a:pt x="14343" y="1301"/>
                      <a:pt x="14728" y="2404"/>
                      <a:pt x="14995" y="3167"/>
                    </a:cubicBezTo>
                    <a:cubicBezTo>
                      <a:pt x="15421" y="4390"/>
                      <a:pt x="15680" y="6694"/>
                      <a:pt x="15352" y="9180"/>
                    </a:cubicBezTo>
                    <a:cubicBezTo>
                      <a:pt x="15663" y="9061"/>
                      <a:pt x="15971" y="8922"/>
                      <a:pt x="16267" y="8765"/>
                    </a:cubicBezTo>
                    <a:cubicBezTo>
                      <a:pt x="16291" y="8754"/>
                      <a:pt x="16320" y="8746"/>
                      <a:pt x="16344" y="8746"/>
                    </a:cubicBezTo>
                    <a:cubicBezTo>
                      <a:pt x="16373" y="8746"/>
                      <a:pt x="16398" y="8754"/>
                      <a:pt x="16422" y="8765"/>
                    </a:cubicBezTo>
                    <a:cubicBezTo>
                      <a:pt x="16475" y="8790"/>
                      <a:pt x="16509" y="8839"/>
                      <a:pt x="16513" y="8897"/>
                    </a:cubicBezTo>
                    <a:cubicBezTo>
                      <a:pt x="16533" y="9045"/>
                      <a:pt x="16947" y="12555"/>
                      <a:pt x="14966" y="13138"/>
                    </a:cubicBezTo>
                    <a:cubicBezTo>
                      <a:pt x="14688" y="13224"/>
                      <a:pt x="14425" y="13278"/>
                      <a:pt x="14187" y="13306"/>
                    </a:cubicBezTo>
                    <a:cubicBezTo>
                      <a:pt x="13149" y="15553"/>
                      <a:pt x="11390" y="17522"/>
                      <a:pt x="8568" y="18486"/>
                    </a:cubicBezTo>
                    <a:cubicBezTo>
                      <a:pt x="6891" y="19057"/>
                      <a:pt x="5405" y="19426"/>
                      <a:pt x="4114" y="19701"/>
                    </a:cubicBezTo>
                    <a:cubicBezTo>
                      <a:pt x="3806" y="20008"/>
                      <a:pt x="3474" y="20295"/>
                      <a:pt x="3122" y="20558"/>
                    </a:cubicBezTo>
                    <a:cubicBezTo>
                      <a:pt x="2654" y="20583"/>
                      <a:pt x="2186" y="20598"/>
                      <a:pt x="1723" y="20607"/>
                    </a:cubicBezTo>
                    <a:cubicBezTo>
                      <a:pt x="1640" y="20488"/>
                      <a:pt x="1591" y="20348"/>
                      <a:pt x="1575" y="20209"/>
                    </a:cubicBezTo>
                    <a:cubicBezTo>
                      <a:pt x="981" y="20328"/>
                      <a:pt x="455" y="20447"/>
                      <a:pt x="0" y="20590"/>
                    </a:cubicBezTo>
                    <a:cubicBezTo>
                      <a:pt x="406" y="20602"/>
                      <a:pt x="812" y="20611"/>
                      <a:pt x="1227" y="20611"/>
                    </a:cubicBezTo>
                    <a:cubicBezTo>
                      <a:pt x="2617" y="20611"/>
                      <a:pt x="4048" y="20528"/>
                      <a:pt x="5492" y="20344"/>
                    </a:cubicBezTo>
                    <a:cubicBezTo>
                      <a:pt x="15205" y="19097"/>
                      <a:pt x="18847" y="10985"/>
                      <a:pt x="19733" y="7055"/>
                    </a:cubicBezTo>
                    <a:cubicBezTo>
                      <a:pt x="19737" y="7052"/>
                      <a:pt x="19737" y="7048"/>
                      <a:pt x="19737" y="7043"/>
                    </a:cubicBezTo>
                    <a:cubicBezTo>
                      <a:pt x="20696" y="2774"/>
                      <a:pt x="19478" y="1"/>
                      <a:pt x="14872" y="1"/>
                    </a:cubicBezTo>
                    <a:close/>
                  </a:path>
                </a:pathLst>
              </a:custGeom>
              <a:solidFill>
                <a:srgbClr val="E2E7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2" name="Google Shape;2412;p32"/>
              <p:cNvSpPr/>
              <p:nvPr/>
            </p:nvSpPr>
            <p:spPr>
              <a:xfrm>
                <a:off x="5539775" y="2735688"/>
                <a:ext cx="63475" cy="22700"/>
              </a:xfrm>
              <a:custGeom>
                <a:rect b="b" l="l" r="r" t="t"/>
                <a:pathLst>
                  <a:path extrusionOk="0" h="908" w="2539">
                    <a:moveTo>
                      <a:pt x="2539" y="1"/>
                    </a:moveTo>
                    <a:lnTo>
                      <a:pt x="2539" y="1"/>
                    </a:lnTo>
                    <a:cubicBezTo>
                      <a:pt x="1583" y="201"/>
                      <a:pt x="738" y="357"/>
                      <a:pt x="0" y="509"/>
                    </a:cubicBezTo>
                    <a:cubicBezTo>
                      <a:pt x="16" y="648"/>
                      <a:pt x="65" y="788"/>
                      <a:pt x="148" y="907"/>
                    </a:cubicBezTo>
                    <a:cubicBezTo>
                      <a:pt x="611" y="898"/>
                      <a:pt x="1079" y="883"/>
                      <a:pt x="1547" y="858"/>
                    </a:cubicBezTo>
                    <a:cubicBezTo>
                      <a:pt x="1899" y="595"/>
                      <a:pt x="2231" y="308"/>
                      <a:pt x="2539" y="1"/>
                    </a:cubicBezTo>
                    <a:close/>
                  </a:path>
                </a:pathLst>
              </a:custGeom>
              <a:solidFill>
                <a:srgbClr val="C8D3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3" name="Google Shape;2413;p32"/>
              <p:cNvSpPr/>
              <p:nvPr/>
            </p:nvSpPr>
            <p:spPr>
              <a:xfrm>
                <a:off x="5855050" y="2461813"/>
                <a:ext cx="69025" cy="114050"/>
              </a:xfrm>
              <a:custGeom>
                <a:rect b="b" l="l" r="r" t="t"/>
                <a:pathLst>
                  <a:path extrusionOk="0" h="4562" w="2761">
                    <a:moveTo>
                      <a:pt x="2158" y="1"/>
                    </a:moveTo>
                    <a:cubicBezTo>
                      <a:pt x="2134" y="1"/>
                      <a:pt x="2105" y="9"/>
                      <a:pt x="2081" y="20"/>
                    </a:cubicBezTo>
                    <a:cubicBezTo>
                      <a:pt x="1785" y="177"/>
                      <a:pt x="1477" y="316"/>
                      <a:pt x="1166" y="435"/>
                    </a:cubicBezTo>
                    <a:cubicBezTo>
                      <a:pt x="1150" y="558"/>
                      <a:pt x="1129" y="685"/>
                      <a:pt x="1108" y="813"/>
                    </a:cubicBezTo>
                    <a:cubicBezTo>
                      <a:pt x="1416" y="705"/>
                      <a:pt x="1719" y="582"/>
                      <a:pt x="2015" y="435"/>
                    </a:cubicBezTo>
                    <a:lnTo>
                      <a:pt x="2015" y="435"/>
                    </a:lnTo>
                    <a:cubicBezTo>
                      <a:pt x="2068" y="1222"/>
                      <a:pt x="2121" y="3647"/>
                      <a:pt x="686" y="4069"/>
                    </a:cubicBezTo>
                    <a:cubicBezTo>
                      <a:pt x="502" y="4122"/>
                      <a:pt x="330" y="4163"/>
                      <a:pt x="165" y="4196"/>
                    </a:cubicBezTo>
                    <a:cubicBezTo>
                      <a:pt x="112" y="4319"/>
                      <a:pt x="59" y="4442"/>
                      <a:pt x="1" y="4561"/>
                    </a:cubicBezTo>
                    <a:cubicBezTo>
                      <a:pt x="239" y="4533"/>
                      <a:pt x="502" y="4479"/>
                      <a:pt x="780" y="4393"/>
                    </a:cubicBezTo>
                    <a:cubicBezTo>
                      <a:pt x="2761" y="3810"/>
                      <a:pt x="2347" y="300"/>
                      <a:pt x="2327" y="152"/>
                    </a:cubicBezTo>
                    <a:cubicBezTo>
                      <a:pt x="2323" y="94"/>
                      <a:pt x="2289" y="45"/>
                      <a:pt x="2236" y="20"/>
                    </a:cubicBezTo>
                    <a:cubicBezTo>
                      <a:pt x="2212" y="9"/>
                      <a:pt x="2187" y="1"/>
                      <a:pt x="2158" y="1"/>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4" name="Google Shape;2414;p32"/>
              <p:cNvSpPr/>
              <p:nvPr/>
            </p:nvSpPr>
            <p:spPr>
              <a:xfrm>
                <a:off x="5859175" y="2472663"/>
                <a:ext cx="48925" cy="94050"/>
              </a:xfrm>
              <a:custGeom>
                <a:rect b="b" l="l" r="r" t="t"/>
                <a:pathLst>
                  <a:path extrusionOk="0" h="3762" w="1957">
                    <a:moveTo>
                      <a:pt x="1850" y="1"/>
                    </a:moveTo>
                    <a:lnTo>
                      <a:pt x="1850" y="1"/>
                    </a:lnTo>
                    <a:cubicBezTo>
                      <a:pt x="1554" y="148"/>
                      <a:pt x="1251" y="271"/>
                      <a:pt x="943" y="379"/>
                    </a:cubicBezTo>
                    <a:cubicBezTo>
                      <a:pt x="767" y="1506"/>
                      <a:pt x="468" y="2662"/>
                      <a:pt x="0" y="3762"/>
                    </a:cubicBezTo>
                    <a:cubicBezTo>
                      <a:pt x="165" y="3729"/>
                      <a:pt x="337" y="3688"/>
                      <a:pt x="521" y="3635"/>
                    </a:cubicBezTo>
                    <a:cubicBezTo>
                      <a:pt x="1956" y="3213"/>
                      <a:pt x="1903" y="788"/>
                      <a:pt x="1850" y="1"/>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5" name="Google Shape;2415;p32"/>
              <p:cNvSpPr/>
              <p:nvPr/>
            </p:nvSpPr>
            <p:spPr>
              <a:xfrm>
                <a:off x="4986875" y="1329863"/>
                <a:ext cx="1702875" cy="966600"/>
              </a:xfrm>
              <a:custGeom>
                <a:rect b="b" l="l" r="r" t="t"/>
                <a:pathLst>
                  <a:path extrusionOk="0" h="38664" w="68115">
                    <a:moveTo>
                      <a:pt x="22519" y="1"/>
                    </a:moveTo>
                    <a:cubicBezTo>
                      <a:pt x="17627" y="1"/>
                      <a:pt x="14871" y="3420"/>
                      <a:pt x="14478" y="5801"/>
                    </a:cubicBezTo>
                    <a:cubicBezTo>
                      <a:pt x="14364" y="6495"/>
                      <a:pt x="13929" y="7089"/>
                      <a:pt x="13335" y="7458"/>
                    </a:cubicBezTo>
                    <a:cubicBezTo>
                      <a:pt x="10476" y="9230"/>
                      <a:pt x="3097" y="14242"/>
                      <a:pt x="1695" y="19549"/>
                    </a:cubicBezTo>
                    <a:cubicBezTo>
                      <a:pt x="0" y="25961"/>
                      <a:pt x="7451" y="38663"/>
                      <a:pt x="14490" y="38663"/>
                    </a:cubicBezTo>
                    <a:cubicBezTo>
                      <a:pt x="14710" y="38663"/>
                      <a:pt x="14929" y="38651"/>
                      <a:pt x="15148" y="38625"/>
                    </a:cubicBezTo>
                    <a:cubicBezTo>
                      <a:pt x="22226" y="37805"/>
                      <a:pt x="33106" y="32237"/>
                      <a:pt x="39041" y="32237"/>
                    </a:cubicBezTo>
                    <a:cubicBezTo>
                      <a:pt x="39158" y="32237"/>
                      <a:pt x="39274" y="32239"/>
                      <a:pt x="39388" y="32244"/>
                    </a:cubicBezTo>
                    <a:cubicBezTo>
                      <a:pt x="43559" y="32406"/>
                      <a:pt x="49917" y="36763"/>
                      <a:pt x="55798" y="36763"/>
                    </a:cubicBezTo>
                    <a:cubicBezTo>
                      <a:pt x="57647" y="36763"/>
                      <a:pt x="59449" y="36332"/>
                      <a:pt x="61121" y="35205"/>
                    </a:cubicBezTo>
                    <a:cubicBezTo>
                      <a:pt x="68114" y="30493"/>
                      <a:pt x="60743" y="16965"/>
                      <a:pt x="57093" y="15218"/>
                    </a:cubicBezTo>
                    <a:cubicBezTo>
                      <a:pt x="56630" y="14996"/>
                      <a:pt x="56130" y="14899"/>
                      <a:pt x="55611" y="14899"/>
                    </a:cubicBezTo>
                    <a:cubicBezTo>
                      <a:pt x="52037" y="14899"/>
                      <a:pt x="47521" y="19476"/>
                      <a:pt x="47521" y="19476"/>
                    </a:cubicBezTo>
                    <a:cubicBezTo>
                      <a:pt x="47521" y="19476"/>
                      <a:pt x="45088" y="4050"/>
                      <a:pt x="38173" y="3135"/>
                    </a:cubicBezTo>
                    <a:cubicBezTo>
                      <a:pt x="37597" y="3059"/>
                      <a:pt x="37060" y="3025"/>
                      <a:pt x="36558" y="3025"/>
                    </a:cubicBezTo>
                    <a:cubicBezTo>
                      <a:pt x="33226" y="3025"/>
                      <a:pt x="31462" y="4553"/>
                      <a:pt x="30586" y="5772"/>
                    </a:cubicBezTo>
                    <a:cubicBezTo>
                      <a:pt x="30457" y="5947"/>
                      <a:pt x="30268" y="6030"/>
                      <a:pt x="30082" y="6030"/>
                    </a:cubicBezTo>
                    <a:cubicBezTo>
                      <a:pt x="29824" y="6030"/>
                      <a:pt x="29570" y="5871"/>
                      <a:pt x="29486" y="5579"/>
                    </a:cubicBezTo>
                    <a:cubicBezTo>
                      <a:pt x="28908" y="3533"/>
                      <a:pt x="27341" y="280"/>
                      <a:pt x="23203" y="23"/>
                    </a:cubicBezTo>
                    <a:cubicBezTo>
                      <a:pt x="22970" y="8"/>
                      <a:pt x="22742" y="1"/>
                      <a:pt x="22519"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6" name="Google Shape;2416;p32"/>
              <p:cNvSpPr/>
              <p:nvPr/>
            </p:nvSpPr>
            <p:spPr>
              <a:xfrm>
                <a:off x="6175600" y="1702338"/>
                <a:ext cx="327325" cy="246175"/>
              </a:xfrm>
              <a:custGeom>
                <a:rect b="b" l="l" r="r" t="t"/>
                <a:pathLst>
                  <a:path extrusionOk="0" h="9847" w="13093">
                    <a:moveTo>
                      <a:pt x="8061" y="0"/>
                    </a:moveTo>
                    <a:cubicBezTo>
                      <a:pt x="4645" y="0"/>
                      <a:pt x="367" y="4185"/>
                      <a:pt x="0" y="4548"/>
                    </a:cubicBezTo>
                    <a:lnTo>
                      <a:pt x="299" y="9847"/>
                    </a:lnTo>
                    <a:cubicBezTo>
                      <a:pt x="299" y="9847"/>
                      <a:pt x="4770" y="2949"/>
                      <a:pt x="9751" y="2949"/>
                    </a:cubicBezTo>
                    <a:cubicBezTo>
                      <a:pt x="10854" y="2949"/>
                      <a:pt x="11982" y="3287"/>
                      <a:pt x="13092" y="4113"/>
                    </a:cubicBezTo>
                    <a:cubicBezTo>
                      <a:pt x="11882" y="2227"/>
                      <a:pt x="10570" y="811"/>
                      <a:pt x="9544" y="319"/>
                    </a:cubicBezTo>
                    <a:cubicBezTo>
                      <a:pt x="9081" y="97"/>
                      <a:pt x="8581" y="0"/>
                      <a:pt x="8061" y="0"/>
                    </a:cubicBezTo>
                    <a:close/>
                  </a:path>
                </a:pathLst>
              </a:custGeom>
              <a:solidFill>
                <a:srgbClr val="D166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7" name="Google Shape;2417;p32"/>
              <p:cNvSpPr/>
              <p:nvPr/>
            </p:nvSpPr>
            <p:spPr>
              <a:xfrm>
                <a:off x="5956675" y="1815613"/>
                <a:ext cx="264075" cy="349150"/>
              </a:xfrm>
              <a:custGeom>
                <a:rect b="b" l="l" r="r" t="t"/>
                <a:pathLst>
                  <a:path extrusionOk="0" h="13966" w="10563">
                    <a:moveTo>
                      <a:pt x="8745" y="0"/>
                    </a:moveTo>
                    <a:cubicBezTo>
                      <a:pt x="8745" y="1"/>
                      <a:pt x="8511" y="10862"/>
                      <a:pt x="0" y="13064"/>
                    </a:cubicBezTo>
                    <a:lnTo>
                      <a:pt x="1297" y="13662"/>
                    </a:lnTo>
                    <a:cubicBezTo>
                      <a:pt x="1754" y="13873"/>
                      <a:pt x="2210" y="13965"/>
                      <a:pt x="2662" y="13965"/>
                    </a:cubicBezTo>
                    <a:cubicBezTo>
                      <a:pt x="3844" y="13965"/>
                      <a:pt x="4999" y="13337"/>
                      <a:pt x="6067" y="12572"/>
                    </a:cubicBezTo>
                    <a:cubicBezTo>
                      <a:pt x="9705" y="9963"/>
                      <a:pt x="10562" y="4631"/>
                      <a:pt x="8745" y="0"/>
                    </a:cubicBezTo>
                    <a:close/>
                  </a:path>
                </a:pathLst>
              </a:custGeom>
              <a:solidFill>
                <a:srgbClr val="D166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8" name="Google Shape;2418;p32"/>
              <p:cNvSpPr/>
              <p:nvPr/>
            </p:nvSpPr>
            <p:spPr>
              <a:xfrm>
                <a:off x="5364050" y="1345663"/>
                <a:ext cx="170625" cy="140125"/>
              </a:xfrm>
              <a:custGeom>
                <a:rect b="b" l="l" r="r" t="t"/>
                <a:pathLst>
                  <a:path extrusionOk="0" h="5605" w="6825">
                    <a:moveTo>
                      <a:pt x="6617" y="0"/>
                    </a:moveTo>
                    <a:cubicBezTo>
                      <a:pt x="6614" y="0"/>
                      <a:pt x="6610" y="1"/>
                      <a:pt x="6607" y="1"/>
                    </a:cubicBezTo>
                    <a:cubicBezTo>
                      <a:pt x="5093" y="108"/>
                      <a:pt x="3743" y="641"/>
                      <a:pt x="2550" y="1585"/>
                    </a:cubicBezTo>
                    <a:cubicBezTo>
                      <a:pt x="1409" y="2479"/>
                      <a:pt x="237" y="3889"/>
                      <a:pt x="16" y="5362"/>
                    </a:cubicBezTo>
                    <a:cubicBezTo>
                      <a:pt x="1" y="5470"/>
                      <a:pt x="114" y="5604"/>
                      <a:pt x="215" y="5604"/>
                    </a:cubicBezTo>
                    <a:cubicBezTo>
                      <a:pt x="256" y="5604"/>
                      <a:pt x="295" y="5583"/>
                      <a:pt x="323" y="5530"/>
                    </a:cubicBezTo>
                    <a:cubicBezTo>
                      <a:pt x="963" y="4312"/>
                      <a:pt x="1483" y="3192"/>
                      <a:pt x="2526" y="2245"/>
                    </a:cubicBezTo>
                    <a:cubicBezTo>
                      <a:pt x="3673" y="1207"/>
                      <a:pt x="5134" y="518"/>
                      <a:pt x="6660" y="264"/>
                    </a:cubicBezTo>
                    <a:cubicBezTo>
                      <a:pt x="6824" y="236"/>
                      <a:pt x="6762" y="0"/>
                      <a:pt x="6617" y="0"/>
                    </a:cubicBezTo>
                    <a:close/>
                  </a:path>
                </a:pathLst>
              </a:custGeom>
              <a:solidFill>
                <a:srgbClr val="FFCD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9" name="Google Shape;2419;p32"/>
              <p:cNvSpPr/>
              <p:nvPr/>
            </p:nvSpPr>
            <p:spPr>
              <a:xfrm>
                <a:off x="5024925" y="1718463"/>
                <a:ext cx="83075" cy="267300"/>
              </a:xfrm>
              <a:custGeom>
                <a:rect b="b" l="l" r="r" t="t"/>
                <a:pathLst>
                  <a:path extrusionOk="0" h="10692" w="3323">
                    <a:moveTo>
                      <a:pt x="3129" y="0"/>
                    </a:moveTo>
                    <a:cubicBezTo>
                      <a:pt x="3107" y="0"/>
                      <a:pt x="3086" y="8"/>
                      <a:pt x="3069" y="27"/>
                    </a:cubicBezTo>
                    <a:cubicBezTo>
                      <a:pt x="451" y="2714"/>
                      <a:pt x="0" y="7089"/>
                      <a:pt x="1251" y="10544"/>
                    </a:cubicBezTo>
                    <a:cubicBezTo>
                      <a:pt x="1282" y="10630"/>
                      <a:pt x="1389" y="10691"/>
                      <a:pt x="1475" y="10691"/>
                    </a:cubicBezTo>
                    <a:cubicBezTo>
                      <a:pt x="1548" y="10691"/>
                      <a:pt x="1607" y="10648"/>
                      <a:pt x="1596" y="10540"/>
                    </a:cubicBezTo>
                    <a:cubicBezTo>
                      <a:pt x="1395" y="8620"/>
                      <a:pt x="956" y="6819"/>
                      <a:pt x="1218" y="4863"/>
                    </a:cubicBezTo>
                    <a:cubicBezTo>
                      <a:pt x="1452" y="3161"/>
                      <a:pt x="2088" y="1491"/>
                      <a:pt x="3253" y="208"/>
                    </a:cubicBezTo>
                    <a:cubicBezTo>
                      <a:pt x="3322" y="132"/>
                      <a:pt x="3219" y="0"/>
                      <a:pt x="3129" y="0"/>
                    </a:cubicBezTo>
                    <a:close/>
                  </a:path>
                </a:pathLst>
              </a:custGeom>
              <a:solidFill>
                <a:srgbClr val="FFCD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0" name="Google Shape;2420;p32"/>
              <p:cNvSpPr/>
              <p:nvPr/>
            </p:nvSpPr>
            <p:spPr>
              <a:xfrm>
                <a:off x="5394425" y="1570113"/>
                <a:ext cx="157475" cy="176800"/>
              </a:xfrm>
              <a:custGeom>
                <a:rect b="b" l="l" r="r" t="t"/>
                <a:pathLst>
                  <a:path extrusionOk="0" h="7072" w="6299">
                    <a:moveTo>
                      <a:pt x="133" y="0"/>
                    </a:moveTo>
                    <a:cubicBezTo>
                      <a:pt x="63" y="0"/>
                      <a:pt x="0" y="90"/>
                      <a:pt x="56" y="177"/>
                    </a:cubicBezTo>
                    <a:cubicBezTo>
                      <a:pt x="1618" y="2696"/>
                      <a:pt x="3378" y="5646"/>
                      <a:pt x="6101" y="7056"/>
                    </a:cubicBezTo>
                    <a:cubicBezTo>
                      <a:pt x="6121" y="7067"/>
                      <a:pt x="6140" y="7071"/>
                      <a:pt x="6157" y="7071"/>
                    </a:cubicBezTo>
                    <a:cubicBezTo>
                      <a:pt x="6261" y="7071"/>
                      <a:pt x="6298" y="6904"/>
                      <a:pt x="6204" y="6831"/>
                    </a:cubicBezTo>
                    <a:cubicBezTo>
                      <a:pt x="4944" y="5879"/>
                      <a:pt x="3804" y="4911"/>
                      <a:pt x="2803" y="3681"/>
                    </a:cubicBezTo>
                    <a:cubicBezTo>
                      <a:pt x="1864" y="2532"/>
                      <a:pt x="1036" y="1290"/>
                      <a:pt x="215" y="50"/>
                    </a:cubicBezTo>
                    <a:cubicBezTo>
                      <a:pt x="192" y="15"/>
                      <a:pt x="162" y="0"/>
                      <a:pt x="133" y="0"/>
                    </a:cubicBezTo>
                    <a:close/>
                  </a:path>
                </a:pathLst>
              </a:custGeom>
              <a:solidFill>
                <a:srgbClr val="FFCD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1" name="Google Shape;2421;p32"/>
              <p:cNvSpPr/>
              <p:nvPr/>
            </p:nvSpPr>
            <p:spPr>
              <a:xfrm>
                <a:off x="5770300" y="1427613"/>
                <a:ext cx="89925" cy="74725"/>
              </a:xfrm>
              <a:custGeom>
                <a:rect b="b" l="l" r="r" t="t"/>
                <a:pathLst>
                  <a:path extrusionOk="0" h="2989" w="3597">
                    <a:moveTo>
                      <a:pt x="3390" y="0"/>
                    </a:moveTo>
                    <a:cubicBezTo>
                      <a:pt x="3386" y="0"/>
                      <a:pt x="3383" y="0"/>
                      <a:pt x="3379" y="1"/>
                    </a:cubicBezTo>
                    <a:cubicBezTo>
                      <a:pt x="2022" y="107"/>
                      <a:pt x="237" y="1362"/>
                      <a:pt x="15" y="2786"/>
                    </a:cubicBezTo>
                    <a:cubicBezTo>
                      <a:pt x="1" y="2883"/>
                      <a:pt x="86" y="2988"/>
                      <a:pt x="172" y="2988"/>
                    </a:cubicBezTo>
                    <a:cubicBezTo>
                      <a:pt x="206" y="2988"/>
                      <a:pt x="241" y="2972"/>
                      <a:pt x="269" y="2933"/>
                    </a:cubicBezTo>
                    <a:cubicBezTo>
                      <a:pt x="704" y="2334"/>
                      <a:pt x="1000" y="1719"/>
                      <a:pt x="1574" y="1222"/>
                    </a:cubicBezTo>
                    <a:cubicBezTo>
                      <a:pt x="2140" y="734"/>
                      <a:pt x="2776" y="497"/>
                      <a:pt x="3461" y="247"/>
                    </a:cubicBezTo>
                    <a:cubicBezTo>
                      <a:pt x="3596" y="199"/>
                      <a:pt x="3508" y="0"/>
                      <a:pt x="3390" y="0"/>
                    </a:cubicBezTo>
                    <a:close/>
                  </a:path>
                </a:pathLst>
              </a:custGeom>
              <a:solidFill>
                <a:srgbClr val="FFCD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2" name="Google Shape;2422;p32"/>
              <p:cNvSpPr/>
              <p:nvPr/>
            </p:nvSpPr>
            <p:spPr>
              <a:xfrm>
                <a:off x="5609575" y="1341588"/>
                <a:ext cx="120000" cy="150250"/>
              </a:xfrm>
              <a:custGeom>
                <a:rect b="b" l="l" r="r" t="t"/>
                <a:pathLst>
                  <a:path extrusionOk="0" h="6010" w="4800">
                    <a:moveTo>
                      <a:pt x="1" y="0"/>
                    </a:moveTo>
                    <a:cubicBezTo>
                      <a:pt x="485" y="455"/>
                      <a:pt x="973" y="1013"/>
                      <a:pt x="1424" y="1714"/>
                    </a:cubicBezTo>
                    <a:cubicBezTo>
                      <a:pt x="3040" y="4216"/>
                      <a:pt x="3482" y="6009"/>
                      <a:pt x="4167" y="6009"/>
                    </a:cubicBezTo>
                    <a:cubicBezTo>
                      <a:pt x="4351" y="6009"/>
                      <a:pt x="4553" y="5879"/>
                      <a:pt x="4800" y="5599"/>
                    </a:cubicBezTo>
                    <a:cubicBezTo>
                      <a:pt x="4652" y="5525"/>
                      <a:pt x="4529" y="5398"/>
                      <a:pt x="4480" y="5214"/>
                    </a:cubicBezTo>
                    <a:cubicBezTo>
                      <a:pt x="3991" y="3495"/>
                      <a:pt x="2806" y="940"/>
                      <a:pt x="1" y="0"/>
                    </a:cubicBezTo>
                    <a:close/>
                  </a:path>
                </a:pathLst>
              </a:custGeom>
              <a:solidFill>
                <a:srgbClr val="D166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3" name="Google Shape;2423;p32"/>
              <p:cNvSpPr/>
              <p:nvPr/>
            </p:nvSpPr>
            <p:spPr>
              <a:xfrm>
                <a:off x="5898125" y="1410088"/>
                <a:ext cx="273175" cy="488925"/>
              </a:xfrm>
              <a:custGeom>
                <a:rect b="b" l="l" r="r" t="t"/>
                <a:pathLst>
                  <a:path extrusionOk="0" h="19557" w="10927">
                    <a:moveTo>
                      <a:pt x="496" y="1"/>
                    </a:moveTo>
                    <a:cubicBezTo>
                      <a:pt x="333" y="1"/>
                      <a:pt x="168" y="7"/>
                      <a:pt x="0" y="21"/>
                    </a:cubicBezTo>
                    <a:cubicBezTo>
                      <a:pt x="1342" y="1120"/>
                      <a:pt x="4447" y="1600"/>
                      <a:pt x="6870" y="7642"/>
                    </a:cubicBezTo>
                    <a:cubicBezTo>
                      <a:pt x="8913" y="12740"/>
                      <a:pt x="10488" y="19556"/>
                      <a:pt x="10488" y="19556"/>
                    </a:cubicBezTo>
                    <a:lnTo>
                      <a:pt x="10927" y="16115"/>
                    </a:lnTo>
                    <a:cubicBezTo>
                      <a:pt x="10602" y="14272"/>
                      <a:pt x="8060" y="1"/>
                      <a:pt x="496" y="1"/>
                    </a:cubicBezTo>
                    <a:close/>
                  </a:path>
                </a:pathLst>
              </a:custGeom>
              <a:solidFill>
                <a:srgbClr val="D166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4" name="Google Shape;2424;p32"/>
              <p:cNvSpPr/>
              <p:nvPr/>
            </p:nvSpPr>
            <p:spPr>
              <a:xfrm>
                <a:off x="5043800" y="1570363"/>
                <a:ext cx="327725" cy="571050"/>
              </a:xfrm>
              <a:custGeom>
                <a:rect b="b" l="l" r="r" t="t"/>
                <a:pathLst>
                  <a:path extrusionOk="0" h="22842" w="13109">
                    <a:moveTo>
                      <a:pt x="13108" y="0"/>
                    </a:moveTo>
                    <a:cubicBezTo>
                      <a:pt x="13108" y="0"/>
                      <a:pt x="3757" y="3564"/>
                      <a:pt x="1878" y="10073"/>
                    </a:cubicBezTo>
                    <a:cubicBezTo>
                      <a:pt x="0" y="16582"/>
                      <a:pt x="4385" y="22841"/>
                      <a:pt x="4385" y="22841"/>
                    </a:cubicBezTo>
                    <a:lnTo>
                      <a:pt x="13108" y="0"/>
                    </a:lnTo>
                    <a:close/>
                  </a:path>
                </a:pathLst>
              </a:custGeom>
              <a:solidFill>
                <a:srgbClr val="D166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5" name="Google Shape;2425;p32"/>
              <p:cNvSpPr/>
              <p:nvPr/>
            </p:nvSpPr>
            <p:spPr>
              <a:xfrm>
                <a:off x="5905825" y="1784663"/>
                <a:ext cx="239250" cy="257075"/>
              </a:xfrm>
              <a:custGeom>
                <a:rect b="b" l="l" r="r" t="t"/>
                <a:pathLst>
                  <a:path extrusionOk="0" h="10283" w="9570">
                    <a:moveTo>
                      <a:pt x="4292" y="1"/>
                    </a:moveTo>
                    <a:cubicBezTo>
                      <a:pt x="1192" y="1"/>
                      <a:pt x="1" y="3019"/>
                      <a:pt x="1" y="3019"/>
                    </a:cubicBezTo>
                    <a:lnTo>
                      <a:pt x="1235" y="10283"/>
                    </a:lnTo>
                    <a:cubicBezTo>
                      <a:pt x="1235" y="10283"/>
                      <a:pt x="1236" y="10283"/>
                      <a:pt x="1239" y="10283"/>
                    </a:cubicBezTo>
                    <a:cubicBezTo>
                      <a:pt x="1385" y="10283"/>
                      <a:pt x="5245" y="10259"/>
                      <a:pt x="7522" y="7764"/>
                    </a:cubicBezTo>
                    <a:cubicBezTo>
                      <a:pt x="9569" y="5529"/>
                      <a:pt x="8302" y="390"/>
                      <a:pt x="4815" y="28"/>
                    </a:cubicBezTo>
                    <a:cubicBezTo>
                      <a:pt x="4635" y="10"/>
                      <a:pt x="4461" y="1"/>
                      <a:pt x="4292" y="1"/>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6" name="Google Shape;2426;p32"/>
              <p:cNvSpPr/>
              <p:nvPr/>
            </p:nvSpPr>
            <p:spPr>
              <a:xfrm>
                <a:off x="5947350" y="1819813"/>
                <a:ext cx="258225" cy="344325"/>
              </a:xfrm>
              <a:custGeom>
                <a:rect b="b" l="l" r="r" t="t"/>
                <a:pathLst>
                  <a:path extrusionOk="0" h="13773" w="10329">
                    <a:moveTo>
                      <a:pt x="9036" y="1"/>
                    </a:moveTo>
                    <a:cubicBezTo>
                      <a:pt x="9036" y="2"/>
                      <a:pt x="8523" y="10714"/>
                      <a:pt x="0" y="12871"/>
                    </a:cubicBezTo>
                    <a:lnTo>
                      <a:pt x="1297" y="13478"/>
                    </a:lnTo>
                    <a:cubicBezTo>
                      <a:pt x="1733" y="13683"/>
                      <a:pt x="2167" y="13773"/>
                      <a:pt x="2594" y="13773"/>
                    </a:cubicBezTo>
                    <a:cubicBezTo>
                      <a:pt x="3778" y="13773"/>
                      <a:pt x="4916" y="13084"/>
                      <a:pt x="5944" y="12231"/>
                    </a:cubicBezTo>
                    <a:cubicBezTo>
                      <a:pt x="9278" y="9463"/>
                      <a:pt x="10328" y="4779"/>
                      <a:pt x="9036" y="1"/>
                    </a:cubicBezTo>
                    <a:close/>
                  </a:path>
                </a:pathLst>
              </a:custGeom>
              <a:solidFill>
                <a:srgbClr val="99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7" name="Google Shape;2427;p32"/>
              <p:cNvSpPr/>
              <p:nvPr/>
            </p:nvSpPr>
            <p:spPr>
              <a:xfrm>
                <a:off x="5942925" y="1815588"/>
                <a:ext cx="268275" cy="352800"/>
              </a:xfrm>
              <a:custGeom>
                <a:rect b="b" l="l" r="r" t="t"/>
                <a:pathLst>
                  <a:path extrusionOk="0" h="14112" w="10731">
                    <a:moveTo>
                      <a:pt x="9279" y="1171"/>
                    </a:moveTo>
                    <a:cubicBezTo>
                      <a:pt x="10210" y="5674"/>
                      <a:pt x="9021" y="9775"/>
                      <a:pt x="6013" y="12269"/>
                    </a:cubicBezTo>
                    <a:cubicBezTo>
                      <a:pt x="4800" y="13278"/>
                      <a:pt x="3744" y="13770"/>
                      <a:pt x="2772" y="13770"/>
                    </a:cubicBezTo>
                    <a:cubicBezTo>
                      <a:pt x="2348" y="13770"/>
                      <a:pt x="1941" y="13677"/>
                      <a:pt x="1543" y="13491"/>
                    </a:cubicBezTo>
                    <a:lnTo>
                      <a:pt x="665" y="13081"/>
                    </a:lnTo>
                    <a:cubicBezTo>
                      <a:pt x="7289" y="11109"/>
                      <a:pt x="8905" y="3840"/>
                      <a:pt x="9279" y="1171"/>
                    </a:cubicBezTo>
                    <a:close/>
                    <a:moveTo>
                      <a:pt x="9214" y="0"/>
                    </a:moveTo>
                    <a:cubicBezTo>
                      <a:pt x="9208" y="0"/>
                      <a:pt x="9203" y="1"/>
                      <a:pt x="9197" y="1"/>
                    </a:cubicBezTo>
                    <a:cubicBezTo>
                      <a:pt x="9114" y="10"/>
                      <a:pt x="9049" y="75"/>
                      <a:pt x="9045" y="162"/>
                    </a:cubicBezTo>
                    <a:cubicBezTo>
                      <a:pt x="9040" y="268"/>
                      <a:pt x="8442" y="10772"/>
                      <a:pt x="137" y="12876"/>
                    </a:cubicBezTo>
                    <a:cubicBezTo>
                      <a:pt x="67" y="12892"/>
                      <a:pt x="18" y="12954"/>
                      <a:pt x="9" y="13023"/>
                    </a:cubicBezTo>
                    <a:cubicBezTo>
                      <a:pt x="1" y="13093"/>
                      <a:pt x="42" y="13163"/>
                      <a:pt x="107" y="13192"/>
                    </a:cubicBezTo>
                    <a:lnTo>
                      <a:pt x="1400" y="13799"/>
                    </a:lnTo>
                    <a:cubicBezTo>
                      <a:pt x="1871" y="14021"/>
                      <a:pt x="2331" y="14111"/>
                      <a:pt x="2778" y="14111"/>
                    </a:cubicBezTo>
                    <a:cubicBezTo>
                      <a:pt x="4131" y="14111"/>
                      <a:pt x="5349" y="13262"/>
                      <a:pt x="6227" y="12531"/>
                    </a:cubicBezTo>
                    <a:cubicBezTo>
                      <a:pt x="9553" y="9771"/>
                      <a:pt x="10730" y="5133"/>
                      <a:pt x="9377" y="124"/>
                    </a:cubicBezTo>
                    <a:cubicBezTo>
                      <a:pt x="9358" y="48"/>
                      <a:pt x="9289" y="0"/>
                      <a:pt x="9214" y="0"/>
                    </a:cubicBezTo>
                    <a:close/>
                  </a:path>
                </a:pathLst>
              </a:custGeom>
              <a:solidFill>
                <a:srgbClr val="99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8" name="Google Shape;2428;p32"/>
              <p:cNvSpPr/>
              <p:nvPr/>
            </p:nvSpPr>
            <p:spPr>
              <a:xfrm>
                <a:off x="6085050" y="1819188"/>
                <a:ext cx="113950" cy="261600"/>
              </a:xfrm>
              <a:custGeom>
                <a:rect b="b" l="l" r="r" t="t"/>
                <a:pathLst>
                  <a:path extrusionOk="0" h="10464" w="4558">
                    <a:moveTo>
                      <a:pt x="3491" y="1"/>
                    </a:moveTo>
                    <a:cubicBezTo>
                      <a:pt x="3491" y="2"/>
                      <a:pt x="3257" y="5497"/>
                      <a:pt x="1" y="9426"/>
                    </a:cubicBezTo>
                    <a:lnTo>
                      <a:pt x="2109" y="10464"/>
                    </a:lnTo>
                    <a:cubicBezTo>
                      <a:pt x="4086" y="7675"/>
                      <a:pt x="4557" y="3865"/>
                      <a:pt x="3491" y="1"/>
                    </a:cubicBezTo>
                    <a:close/>
                  </a:path>
                </a:pathLst>
              </a:custGeom>
              <a:solidFill>
                <a:srgbClr val="99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9" name="Google Shape;2429;p32"/>
              <p:cNvSpPr/>
              <p:nvPr/>
            </p:nvSpPr>
            <p:spPr>
              <a:xfrm>
                <a:off x="6080650" y="1814963"/>
                <a:ext cx="122975" cy="270150"/>
              </a:xfrm>
              <a:custGeom>
                <a:rect b="b" l="l" r="r" t="t"/>
                <a:pathLst>
                  <a:path extrusionOk="0" h="10806" w="4919">
                    <a:moveTo>
                      <a:pt x="3737" y="1179"/>
                    </a:moveTo>
                    <a:lnTo>
                      <a:pt x="3737" y="1179"/>
                    </a:lnTo>
                    <a:cubicBezTo>
                      <a:pt x="4459" y="4628"/>
                      <a:pt x="3925" y="7946"/>
                      <a:pt x="2227" y="10420"/>
                    </a:cubicBezTo>
                    <a:lnTo>
                      <a:pt x="443" y="9538"/>
                    </a:lnTo>
                    <a:cubicBezTo>
                      <a:pt x="2761" y="6638"/>
                      <a:pt x="3507" y="2930"/>
                      <a:pt x="3737" y="1179"/>
                    </a:cubicBezTo>
                    <a:close/>
                    <a:moveTo>
                      <a:pt x="3666" y="1"/>
                    </a:moveTo>
                    <a:cubicBezTo>
                      <a:pt x="3661" y="1"/>
                      <a:pt x="3656" y="1"/>
                      <a:pt x="3650" y="2"/>
                    </a:cubicBezTo>
                    <a:cubicBezTo>
                      <a:pt x="3565" y="11"/>
                      <a:pt x="3503" y="79"/>
                      <a:pt x="3499" y="166"/>
                    </a:cubicBezTo>
                    <a:cubicBezTo>
                      <a:pt x="3495" y="219"/>
                      <a:pt x="3228" y="5646"/>
                      <a:pt x="46" y="9485"/>
                    </a:cubicBezTo>
                    <a:cubicBezTo>
                      <a:pt x="12" y="9525"/>
                      <a:pt x="0" y="9579"/>
                      <a:pt x="8" y="9628"/>
                    </a:cubicBezTo>
                    <a:cubicBezTo>
                      <a:pt x="21" y="9682"/>
                      <a:pt x="54" y="9722"/>
                      <a:pt x="99" y="9747"/>
                    </a:cubicBezTo>
                    <a:lnTo>
                      <a:pt x="2207" y="10789"/>
                    </a:lnTo>
                    <a:cubicBezTo>
                      <a:pt x="2232" y="10797"/>
                      <a:pt x="2257" y="10805"/>
                      <a:pt x="2285" y="10805"/>
                    </a:cubicBezTo>
                    <a:cubicBezTo>
                      <a:pt x="2338" y="10805"/>
                      <a:pt x="2387" y="10780"/>
                      <a:pt x="2420" y="10731"/>
                    </a:cubicBezTo>
                    <a:cubicBezTo>
                      <a:pt x="4405" y="7939"/>
                      <a:pt x="4918" y="4071"/>
                      <a:pt x="3832" y="125"/>
                    </a:cubicBezTo>
                    <a:cubicBezTo>
                      <a:pt x="3812" y="52"/>
                      <a:pt x="3739" y="1"/>
                      <a:pt x="3666" y="1"/>
                    </a:cubicBezTo>
                    <a:close/>
                  </a:path>
                </a:pathLst>
              </a:custGeom>
              <a:solidFill>
                <a:srgbClr val="99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0" name="Google Shape;2430;p32"/>
              <p:cNvSpPr/>
              <p:nvPr/>
            </p:nvSpPr>
            <p:spPr>
              <a:xfrm>
                <a:off x="5548175" y="1415663"/>
                <a:ext cx="205825" cy="83525"/>
              </a:xfrm>
              <a:custGeom>
                <a:rect b="b" l="l" r="r" t="t"/>
                <a:pathLst>
                  <a:path extrusionOk="0" h="3341" w="8233">
                    <a:moveTo>
                      <a:pt x="4951" y="1"/>
                    </a:moveTo>
                    <a:cubicBezTo>
                      <a:pt x="4883" y="1"/>
                      <a:pt x="4820" y="88"/>
                      <a:pt x="4872" y="175"/>
                    </a:cubicBezTo>
                    <a:cubicBezTo>
                      <a:pt x="4967" y="331"/>
                      <a:pt x="5041" y="503"/>
                      <a:pt x="5094" y="684"/>
                    </a:cubicBezTo>
                    <a:cubicBezTo>
                      <a:pt x="5086" y="704"/>
                      <a:pt x="5086" y="729"/>
                      <a:pt x="5090" y="753"/>
                    </a:cubicBezTo>
                    <a:cubicBezTo>
                      <a:pt x="5135" y="954"/>
                      <a:pt x="5168" y="1180"/>
                      <a:pt x="5168" y="1401"/>
                    </a:cubicBezTo>
                    <a:cubicBezTo>
                      <a:pt x="5131" y="1754"/>
                      <a:pt x="4971" y="2078"/>
                      <a:pt x="4643" y="2304"/>
                    </a:cubicBezTo>
                    <a:cubicBezTo>
                      <a:pt x="3847" y="2165"/>
                      <a:pt x="3029" y="2103"/>
                      <a:pt x="2222" y="2103"/>
                    </a:cubicBezTo>
                    <a:cubicBezTo>
                      <a:pt x="1521" y="2103"/>
                      <a:pt x="828" y="2150"/>
                      <a:pt x="164" y="2234"/>
                    </a:cubicBezTo>
                    <a:cubicBezTo>
                      <a:pt x="0" y="2254"/>
                      <a:pt x="66" y="2492"/>
                      <a:pt x="206" y="2492"/>
                    </a:cubicBezTo>
                    <a:cubicBezTo>
                      <a:pt x="210" y="2492"/>
                      <a:pt x="214" y="2492"/>
                      <a:pt x="217" y="2492"/>
                    </a:cubicBezTo>
                    <a:cubicBezTo>
                      <a:pt x="680" y="2460"/>
                      <a:pt x="1144" y="2443"/>
                      <a:pt x="1609" y="2443"/>
                    </a:cubicBezTo>
                    <a:cubicBezTo>
                      <a:pt x="2284" y="2443"/>
                      <a:pt x="2959" y="2479"/>
                      <a:pt x="3630" y="2562"/>
                    </a:cubicBezTo>
                    <a:cubicBezTo>
                      <a:pt x="4779" y="2702"/>
                      <a:pt x="5857" y="3046"/>
                      <a:pt x="6973" y="3309"/>
                    </a:cubicBezTo>
                    <a:cubicBezTo>
                      <a:pt x="7003" y="3317"/>
                      <a:pt x="7055" y="3325"/>
                      <a:pt x="7095" y="3325"/>
                    </a:cubicBezTo>
                    <a:cubicBezTo>
                      <a:pt x="7116" y="3325"/>
                      <a:pt x="7133" y="3322"/>
                      <a:pt x="7141" y="3317"/>
                    </a:cubicBezTo>
                    <a:cubicBezTo>
                      <a:pt x="7245" y="3332"/>
                      <a:pt x="7345" y="3341"/>
                      <a:pt x="7443" y="3341"/>
                    </a:cubicBezTo>
                    <a:cubicBezTo>
                      <a:pt x="7680" y="3341"/>
                      <a:pt x="7901" y="3290"/>
                      <a:pt x="8113" y="3165"/>
                    </a:cubicBezTo>
                    <a:cubicBezTo>
                      <a:pt x="8232" y="3099"/>
                      <a:pt x="8101" y="2948"/>
                      <a:pt x="8011" y="2944"/>
                    </a:cubicBezTo>
                    <a:cubicBezTo>
                      <a:pt x="7965" y="2944"/>
                      <a:pt x="7920" y="2948"/>
                      <a:pt x="7875" y="2952"/>
                    </a:cubicBezTo>
                    <a:cubicBezTo>
                      <a:pt x="7863" y="2910"/>
                      <a:pt x="7838" y="2870"/>
                      <a:pt x="7789" y="2861"/>
                    </a:cubicBezTo>
                    <a:cubicBezTo>
                      <a:pt x="7395" y="2779"/>
                      <a:pt x="7100" y="2709"/>
                      <a:pt x="6759" y="2644"/>
                    </a:cubicBezTo>
                    <a:cubicBezTo>
                      <a:pt x="6750" y="2642"/>
                      <a:pt x="6740" y="2641"/>
                      <a:pt x="6732" y="2641"/>
                    </a:cubicBezTo>
                    <a:cubicBezTo>
                      <a:pt x="6634" y="2641"/>
                      <a:pt x="6599" y="2762"/>
                      <a:pt x="6649" y="2841"/>
                    </a:cubicBezTo>
                    <a:cubicBezTo>
                      <a:pt x="6485" y="2775"/>
                      <a:pt x="6313" y="2726"/>
                      <a:pt x="6144" y="2669"/>
                    </a:cubicBezTo>
                    <a:cubicBezTo>
                      <a:pt x="6173" y="2648"/>
                      <a:pt x="6201" y="2620"/>
                      <a:pt x="6197" y="2575"/>
                    </a:cubicBezTo>
                    <a:cubicBezTo>
                      <a:pt x="6189" y="2185"/>
                      <a:pt x="6083" y="1861"/>
                      <a:pt x="5866" y="1537"/>
                    </a:cubicBezTo>
                    <a:cubicBezTo>
                      <a:pt x="5866" y="1537"/>
                      <a:pt x="5866" y="1532"/>
                      <a:pt x="5862" y="1532"/>
                    </a:cubicBezTo>
                    <a:cubicBezTo>
                      <a:pt x="5853" y="1520"/>
                      <a:pt x="5849" y="1512"/>
                      <a:pt x="5841" y="1500"/>
                    </a:cubicBezTo>
                    <a:cubicBezTo>
                      <a:pt x="5812" y="1459"/>
                      <a:pt x="5772" y="1442"/>
                      <a:pt x="5735" y="1442"/>
                    </a:cubicBezTo>
                    <a:cubicBezTo>
                      <a:pt x="5723" y="1442"/>
                      <a:pt x="5712" y="1443"/>
                      <a:pt x="5701" y="1446"/>
                    </a:cubicBezTo>
                    <a:cubicBezTo>
                      <a:pt x="5673" y="1331"/>
                      <a:pt x="5623" y="1221"/>
                      <a:pt x="5546" y="1119"/>
                    </a:cubicBezTo>
                    <a:cubicBezTo>
                      <a:pt x="5496" y="958"/>
                      <a:pt x="5423" y="803"/>
                      <a:pt x="5320" y="659"/>
                    </a:cubicBezTo>
                    <a:cubicBezTo>
                      <a:pt x="5311" y="646"/>
                      <a:pt x="5304" y="642"/>
                      <a:pt x="5291" y="634"/>
                    </a:cubicBezTo>
                    <a:cubicBezTo>
                      <a:pt x="5230" y="434"/>
                      <a:pt x="5143" y="241"/>
                      <a:pt x="5029" y="52"/>
                    </a:cubicBezTo>
                    <a:cubicBezTo>
                      <a:pt x="5007" y="16"/>
                      <a:pt x="4979" y="1"/>
                      <a:pt x="4951" y="1"/>
                    </a:cubicBezTo>
                    <a:close/>
                  </a:path>
                </a:pathLst>
              </a:custGeom>
              <a:solidFill>
                <a:srgbClr val="D166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1" name="Google Shape;2431;p32"/>
              <p:cNvSpPr/>
              <p:nvPr/>
            </p:nvSpPr>
            <p:spPr>
              <a:xfrm>
                <a:off x="5950650" y="1551388"/>
                <a:ext cx="169775" cy="121775"/>
              </a:xfrm>
              <a:custGeom>
                <a:rect b="b" l="l" r="r" t="t"/>
                <a:pathLst>
                  <a:path extrusionOk="0" h="4871" w="6791">
                    <a:moveTo>
                      <a:pt x="532" y="0"/>
                    </a:moveTo>
                    <a:cubicBezTo>
                      <a:pt x="429" y="0"/>
                      <a:pt x="328" y="8"/>
                      <a:pt x="229" y="25"/>
                    </a:cubicBezTo>
                    <a:cubicBezTo>
                      <a:pt x="205" y="29"/>
                      <a:pt x="188" y="41"/>
                      <a:pt x="180" y="53"/>
                    </a:cubicBezTo>
                    <a:cubicBezTo>
                      <a:pt x="160" y="49"/>
                      <a:pt x="139" y="45"/>
                      <a:pt x="123" y="41"/>
                    </a:cubicBezTo>
                    <a:cubicBezTo>
                      <a:pt x="115" y="39"/>
                      <a:pt x="108" y="38"/>
                      <a:pt x="101" y="38"/>
                    </a:cubicBezTo>
                    <a:cubicBezTo>
                      <a:pt x="1" y="38"/>
                      <a:pt x="11" y="195"/>
                      <a:pt x="106" y="222"/>
                    </a:cubicBezTo>
                    <a:cubicBezTo>
                      <a:pt x="1009" y="480"/>
                      <a:pt x="1899" y="812"/>
                      <a:pt x="2747" y="1218"/>
                    </a:cubicBezTo>
                    <a:cubicBezTo>
                      <a:pt x="3486" y="1743"/>
                      <a:pt x="4245" y="2231"/>
                      <a:pt x="4934" y="2830"/>
                    </a:cubicBezTo>
                    <a:cubicBezTo>
                      <a:pt x="5340" y="3187"/>
                      <a:pt x="5623" y="3510"/>
                      <a:pt x="5840" y="4023"/>
                    </a:cubicBezTo>
                    <a:cubicBezTo>
                      <a:pt x="5971" y="4335"/>
                      <a:pt x="6033" y="4581"/>
                      <a:pt x="6287" y="4815"/>
                    </a:cubicBezTo>
                    <a:cubicBezTo>
                      <a:pt x="6329" y="4853"/>
                      <a:pt x="6379" y="4870"/>
                      <a:pt x="6424" y="4870"/>
                    </a:cubicBezTo>
                    <a:cubicBezTo>
                      <a:pt x="6526" y="4870"/>
                      <a:pt x="6608" y="4784"/>
                      <a:pt x="6546" y="4651"/>
                    </a:cubicBezTo>
                    <a:cubicBezTo>
                      <a:pt x="6365" y="4273"/>
                      <a:pt x="6270" y="3851"/>
                      <a:pt x="6070" y="3486"/>
                    </a:cubicBezTo>
                    <a:cubicBezTo>
                      <a:pt x="6070" y="3466"/>
                      <a:pt x="6062" y="3442"/>
                      <a:pt x="6049" y="3421"/>
                    </a:cubicBezTo>
                    <a:cubicBezTo>
                      <a:pt x="6029" y="3392"/>
                      <a:pt x="6009" y="3359"/>
                      <a:pt x="5988" y="3326"/>
                    </a:cubicBezTo>
                    <a:lnTo>
                      <a:pt x="5988" y="3326"/>
                    </a:lnTo>
                    <a:cubicBezTo>
                      <a:pt x="6156" y="3457"/>
                      <a:pt x="6325" y="3593"/>
                      <a:pt x="6488" y="3724"/>
                    </a:cubicBezTo>
                    <a:cubicBezTo>
                      <a:pt x="6518" y="3748"/>
                      <a:pt x="6551" y="3758"/>
                      <a:pt x="6583" y="3758"/>
                    </a:cubicBezTo>
                    <a:cubicBezTo>
                      <a:pt x="6694" y="3758"/>
                      <a:pt x="6791" y="3635"/>
                      <a:pt x="6718" y="3523"/>
                    </a:cubicBezTo>
                    <a:cubicBezTo>
                      <a:pt x="6488" y="3158"/>
                      <a:pt x="6164" y="2793"/>
                      <a:pt x="5787" y="2518"/>
                    </a:cubicBezTo>
                    <a:cubicBezTo>
                      <a:pt x="5857" y="2465"/>
                      <a:pt x="5852" y="2329"/>
                      <a:pt x="5766" y="2255"/>
                    </a:cubicBezTo>
                    <a:cubicBezTo>
                      <a:pt x="5570" y="2083"/>
                      <a:pt x="5340" y="1948"/>
                      <a:pt x="5098" y="1825"/>
                    </a:cubicBezTo>
                    <a:cubicBezTo>
                      <a:pt x="5212" y="1751"/>
                      <a:pt x="5217" y="1547"/>
                      <a:pt x="5069" y="1448"/>
                    </a:cubicBezTo>
                    <a:cubicBezTo>
                      <a:pt x="4298" y="943"/>
                      <a:pt x="3408" y="730"/>
                      <a:pt x="2526" y="483"/>
                    </a:cubicBezTo>
                    <a:cubicBezTo>
                      <a:pt x="1926" y="317"/>
                      <a:pt x="1194" y="0"/>
                      <a:pt x="532" y="0"/>
                    </a:cubicBezTo>
                    <a:close/>
                  </a:path>
                </a:pathLst>
              </a:custGeom>
              <a:solidFill>
                <a:srgbClr val="D166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2" name="Google Shape;2432;p32"/>
              <p:cNvSpPr/>
              <p:nvPr/>
            </p:nvSpPr>
            <p:spPr>
              <a:xfrm>
                <a:off x="5975775" y="1505863"/>
                <a:ext cx="87675" cy="62100"/>
              </a:xfrm>
              <a:custGeom>
                <a:rect b="b" l="l" r="r" t="t"/>
                <a:pathLst>
                  <a:path extrusionOk="0" h="2484" w="3507">
                    <a:moveTo>
                      <a:pt x="108" y="1"/>
                    </a:moveTo>
                    <a:cubicBezTo>
                      <a:pt x="32" y="1"/>
                      <a:pt x="0" y="125"/>
                      <a:pt x="69" y="180"/>
                    </a:cubicBezTo>
                    <a:cubicBezTo>
                      <a:pt x="1082" y="981"/>
                      <a:pt x="2170" y="1862"/>
                      <a:pt x="3309" y="2465"/>
                    </a:cubicBezTo>
                    <a:cubicBezTo>
                      <a:pt x="3334" y="2478"/>
                      <a:pt x="3356" y="2484"/>
                      <a:pt x="3375" y="2484"/>
                    </a:cubicBezTo>
                    <a:cubicBezTo>
                      <a:pt x="3482" y="2484"/>
                      <a:pt x="3507" y="2307"/>
                      <a:pt x="3416" y="2227"/>
                    </a:cubicBezTo>
                    <a:cubicBezTo>
                      <a:pt x="2456" y="1378"/>
                      <a:pt x="1250" y="676"/>
                      <a:pt x="156" y="16"/>
                    </a:cubicBezTo>
                    <a:cubicBezTo>
                      <a:pt x="138" y="5"/>
                      <a:pt x="122" y="1"/>
                      <a:pt x="108" y="1"/>
                    </a:cubicBezTo>
                    <a:close/>
                  </a:path>
                </a:pathLst>
              </a:custGeom>
              <a:solidFill>
                <a:srgbClr val="D166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3" name="Google Shape;2433;p32"/>
              <p:cNvSpPr/>
              <p:nvPr/>
            </p:nvSpPr>
            <p:spPr>
              <a:xfrm>
                <a:off x="6130100" y="2123738"/>
                <a:ext cx="408275" cy="79750"/>
              </a:xfrm>
              <a:custGeom>
                <a:rect b="b" l="l" r="r" t="t"/>
                <a:pathLst>
                  <a:path extrusionOk="0" h="3190" w="16331">
                    <a:moveTo>
                      <a:pt x="15941" y="0"/>
                    </a:moveTo>
                    <a:cubicBezTo>
                      <a:pt x="15886" y="0"/>
                      <a:pt x="15834" y="21"/>
                      <a:pt x="15794" y="70"/>
                    </a:cubicBezTo>
                    <a:cubicBezTo>
                      <a:pt x="14092" y="2162"/>
                      <a:pt x="11500" y="2666"/>
                      <a:pt x="8920" y="2675"/>
                    </a:cubicBezTo>
                    <a:cubicBezTo>
                      <a:pt x="8902" y="2675"/>
                      <a:pt x="8883" y="2675"/>
                      <a:pt x="8864" y="2675"/>
                    </a:cubicBezTo>
                    <a:cubicBezTo>
                      <a:pt x="5913" y="2675"/>
                      <a:pt x="2952" y="2056"/>
                      <a:pt x="233" y="919"/>
                    </a:cubicBezTo>
                    <a:cubicBezTo>
                      <a:pt x="208" y="908"/>
                      <a:pt x="186" y="903"/>
                      <a:pt x="165" y="903"/>
                    </a:cubicBezTo>
                    <a:cubicBezTo>
                      <a:pt x="23" y="903"/>
                      <a:pt x="0" y="1139"/>
                      <a:pt x="156" y="1210"/>
                    </a:cubicBezTo>
                    <a:cubicBezTo>
                      <a:pt x="2932" y="2497"/>
                      <a:pt x="5915" y="3190"/>
                      <a:pt x="8969" y="3190"/>
                    </a:cubicBezTo>
                    <a:cubicBezTo>
                      <a:pt x="9226" y="3190"/>
                      <a:pt x="9483" y="3185"/>
                      <a:pt x="9740" y="3175"/>
                    </a:cubicBezTo>
                    <a:cubicBezTo>
                      <a:pt x="12099" y="3084"/>
                      <a:pt x="14838" y="2490"/>
                      <a:pt x="16220" y="386"/>
                    </a:cubicBezTo>
                    <a:cubicBezTo>
                      <a:pt x="16330" y="220"/>
                      <a:pt x="16121" y="0"/>
                      <a:pt x="15941" y="0"/>
                    </a:cubicBezTo>
                    <a:close/>
                  </a:path>
                </a:pathLst>
              </a:custGeom>
              <a:solidFill>
                <a:srgbClr val="FFCD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4" name="Google Shape;2434;p32"/>
              <p:cNvSpPr/>
              <p:nvPr/>
            </p:nvSpPr>
            <p:spPr>
              <a:xfrm>
                <a:off x="5099975" y="1570363"/>
                <a:ext cx="1002575" cy="835325"/>
              </a:xfrm>
              <a:custGeom>
                <a:rect b="b" l="l" r="r" t="t"/>
                <a:pathLst>
                  <a:path extrusionOk="0" h="33413" w="40103">
                    <a:moveTo>
                      <a:pt x="10861" y="0"/>
                    </a:moveTo>
                    <a:cubicBezTo>
                      <a:pt x="10861" y="0"/>
                      <a:pt x="1530" y="7128"/>
                      <a:pt x="751" y="12570"/>
                    </a:cubicBezTo>
                    <a:cubicBezTo>
                      <a:pt x="0" y="17849"/>
                      <a:pt x="1921" y="29325"/>
                      <a:pt x="9470" y="29325"/>
                    </a:cubicBezTo>
                    <a:cubicBezTo>
                      <a:pt x="9712" y="29325"/>
                      <a:pt x="9960" y="29313"/>
                      <a:pt x="10213" y="29289"/>
                    </a:cubicBezTo>
                    <a:cubicBezTo>
                      <a:pt x="18380" y="28513"/>
                      <a:pt x="21747" y="27996"/>
                      <a:pt x="21747" y="27996"/>
                    </a:cubicBezTo>
                    <a:lnTo>
                      <a:pt x="22399" y="32197"/>
                    </a:lnTo>
                    <a:cubicBezTo>
                      <a:pt x="22399" y="32197"/>
                      <a:pt x="23580" y="33413"/>
                      <a:pt x="25191" y="33413"/>
                    </a:cubicBezTo>
                    <a:cubicBezTo>
                      <a:pt x="25495" y="33413"/>
                      <a:pt x="25814" y="33370"/>
                      <a:pt x="26143" y="33267"/>
                    </a:cubicBezTo>
                    <a:cubicBezTo>
                      <a:pt x="28214" y="32619"/>
                      <a:pt x="29134" y="30847"/>
                      <a:pt x="29134" y="30847"/>
                    </a:cubicBezTo>
                    <a:lnTo>
                      <a:pt x="29655" y="23846"/>
                    </a:lnTo>
                    <a:cubicBezTo>
                      <a:pt x="29655" y="23846"/>
                      <a:pt x="31336" y="19441"/>
                      <a:pt x="33929" y="18793"/>
                    </a:cubicBezTo>
                    <a:cubicBezTo>
                      <a:pt x="36520" y="18145"/>
                      <a:pt x="39892" y="16721"/>
                      <a:pt x="40019" y="13350"/>
                    </a:cubicBezTo>
                    <a:cubicBezTo>
                      <a:pt x="40102" y="11206"/>
                      <a:pt x="38298" y="8801"/>
                      <a:pt x="35973" y="8801"/>
                    </a:cubicBezTo>
                    <a:cubicBezTo>
                      <a:pt x="34642" y="8801"/>
                      <a:pt x="33141" y="9589"/>
                      <a:pt x="31726" y="11665"/>
                    </a:cubicBezTo>
                    <a:cubicBezTo>
                      <a:pt x="31726" y="11665"/>
                      <a:pt x="31041" y="11761"/>
                      <a:pt x="29899" y="11761"/>
                    </a:cubicBezTo>
                    <a:cubicBezTo>
                      <a:pt x="25902" y="11761"/>
                      <a:pt x="16304" y="10585"/>
                      <a:pt x="10861"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5" name="Google Shape;2435;p32"/>
              <p:cNvSpPr/>
              <p:nvPr/>
            </p:nvSpPr>
            <p:spPr>
              <a:xfrm>
                <a:off x="5598600" y="1957913"/>
                <a:ext cx="210850" cy="156950"/>
              </a:xfrm>
              <a:custGeom>
                <a:rect b="b" l="l" r="r" t="t"/>
                <a:pathLst>
                  <a:path extrusionOk="0" h="6278" w="8434">
                    <a:moveTo>
                      <a:pt x="5118" y="1"/>
                    </a:moveTo>
                    <a:cubicBezTo>
                      <a:pt x="4404" y="1"/>
                      <a:pt x="3632" y="183"/>
                      <a:pt x="2893" y="563"/>
                    </a:cubicBezTo>
                    <a:cubicBezTo>
                      <a:pt x="965" y="1552"/>
                      <a:pt x="1" y="3508"/>
                      <a:pt x="731" y="4932"/>
                    </a:cubicBezTo>
                    <a:cubicBezTo>
                      <a:pt x="1181" y="5808"/>
                      <a:pt x="2170" y="6277"/>
                      <a:pt x="3315" y="6277"/>
                    </a:cubicBezTo>
                    <a:cubicBezTo>
                      <a:pt x="4028" y="6277"/>
                      <a:pt x="4802" y="6095"/>
                      <a:pt x="5543" y="5715"/>
                    </a:cubicBezTo>
                    <a:cubicBezTo>
                      <a:pt x="7466" y="4727"/>
                      <a:pt x="8434" y="2770"/>
                      <a:pt x="7703" y="1346"/>
                    </a:cubicBezTo>
                    <a:cubicBezTo>
                      <a:pt x="7252" y="470"/>
                      <a:pt x="6261" y="1"/>
                      <a:pt x="5118" y="1"/>
                    </a:cubicBezTo>
                    <a:close/>
                  </a:path>
                </a:pathLst>
              </a:custGeom>
              <a:solidFill>
                <a:srgbClr val="FFCD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6" name="Google Shape;2436;p32"/>
              <p:cNvSpPr/>
              <p:nvPr/>
            </p:nvSpPr>
            <p:spPr>
              <a:xfrm>
                <a:off x="5159750" y="2111338"/>
                <a:ext cx="194625" cy="164700"/>
              </a:xfrm>
              <a:custGeom>
                <a:rect b="b" l="l" r="r" t="t"/>
                <a:pathLst>
                  <a:path extrusionOk="0" h="6588" w="7785">
                    <a:moveTo>
                      <a:pt x="3858" y="1"/>
                    </a:moveTo>
                    <a:cubicBezTo>
                      <a:pt x="3567" y="1"/>
                      <a:pt x="3270" y="28"/>
                      <a:pt x="2970" y="86"/>
                    </a:cubicBezTo>
                    <a:cubicBezTo>
                      <a:pt x="1592" y="357"/>
                      <a:pt x="501" y="1198"/>
                      <a:pt x="1" y="2240"/>
                    </a:cubicBezTo>
                    <a:cubicBezTo>
                      <a:pt x="813" y="4044"/>
                      <a:pt x="1933" y="5607"/>
                      <a:pt x="3409" y="6588"/>
                    </a:cubicBezTo>
                    <a:cubicBezTo>
                      <a:pt x="3671" y="6583"/>
                      <a:pt x="3942" y="6554"/>
                      <a:pt x="4213" y="6505"/>
                    </a:cubicBezTo>
                    <a:cubicBezTo>
                      <a:pt x="6342" y="6091"/>
                      <a:pt x="7785" y="4324"/>
                      <a:pt x="7440" y="2552"/>
                    </a:cubicBezTo>
                    <a:cubicBezTo>
                      <a:pt x="7144" y="1030"/>
                      <a:pt x="5629" y="1"/>
                      <a:pt x="3858" y="1"/>
                    </a:cubicBezTo>
                    <a:close/>
                  </a:path>
                </a:pathLst>
              </a:custGeom>
              <a:solidFill>
                <a:srgbClr val="FFCD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7" name="Google Shape;2437;p32"/>
              <p:cNvSpPr/>
              <p:nvPr/>
            </p:nvSpPr>
            <p:spPr>
              <a:xfrm>
                <a:off x="5214300" y="1854788"/>
                <a:ext cx="678300" cy="403700"/>
              </a:xfrm>
              <a:custGeom>
                <a:rect b="b" l="l" r="r" t="t"/>
                <a:pathLst>
                  <a:path extrusionOk="0" h="16148" w="27132">
                    <a:moveTo>
                      <a:pt x="27132" y="0"/>
                    </a:moveTo>
                    <a:lnTo>
                      <a:pt x="20758" y="189"/>
                    </a:lnTo>
                    <a:cubicBezTo>
                      <a:pt x="20758" y="189"/>
                      <a:pt x="21103" y="2448"/>
                      <a:pt x="21230" y="3080"/>
                    </a:cubicBezTo>
                    <a:cubicBezTo>
                      <a:pt x="21358" y="3708"/>
                      <a:pt x="21481" y="8544"/>
                      <a:pt x="16989" y="9861"/>
                    </a:cubicBezTo>
                    <a:cubicBezTo>
                      <a:pt x="16621" y="9969"/>
                      <a:pt x="16262" y="10019"/>
                      <a:pt x="15913" y="10019"/>
                    </a:cubicBezTo>
                    <a:cubicBezTo>
                      <a:pt x="12013" y="10019"/>
                      <a:pt x="9393" y="3802"/>
                      <a:pt x="9393" y="3802"/>
                    </a:cubicBezTo>
                    <a:lnTo>
                      <a:pt x="4431" y="6062"/>
                    </a:lnTo>
                    <a:cubicBezTo>
                      <a:pt x="4431" y="6062"/>
                      <a:pt x="5936" y="11181"/>
                      <a:pt x="4304" y="13912"/>
                    </a:cubicBezTo>
                    <a:cubicBezTo>
                      <a:pt x="3363" y="15486"/>
                      <a:pt x="2078" y="15820"/>
                      <a:pt x="1158" y="15820"/>
                    </a:cubicBezTo>
                    <a:cubicBezTo>
                      <a:pt x="481" y="15820"/>
                      <a:pt x="1" y="15639"/>
                      <a:pt x="1" y="15639"/>
                    </a:cubicBezTo>
                    <a:lnTo>
                      <a:pt x="1" y="15639"/>
                    </a:lnTo>
                    <a:lnTo>
                      <a:pt x="1178" y="16148"/>
                    </a:lnTo>
                    <a:cubicBezTo>
                      <a:pt x="7138" y="15767"/>
                      <a:pt x="5964" y="8843"/>
                      <a:pt x="5517" y="6899"/>
                    </a:cubicBezTo>
                    <a:cubicBezTo>
                      <a:pt x="5447" y="6600"/>
                      <a:pt x="5599" y="6300"/>
                      <a:pt x="5879" y="6173"/>
                    </a:cubicBezTo>
                    <a:lnTo>
                      <a:pt x="9245" y="4672"/>
                    </a:lnTo>
                    <a:cubicBezTo>
                      <a:pt x="9245" y="4672"/>
                      <a:pt x="10655" y="10376"/>
                      <a:pt x="15796" y="10376"/>
                    </a:cubicBezTo>
                    <a:cubicBezTo>
                      <a:pt x="16276" y="10376"/>
                      <a:pt x="16790" y="10326"/>
                      <a:pt x="17338" y="10217"/>
                    </a:cubicBezTo>
                    <a:cubicBezTo>
                      <a:pt x="22411" y="9204"/>
                      <a:pt x="22325" y="4398"/>
                      <a:pt x="22066" y="2437"/>
                    </a:cubicBezTo>
                    <a:cubicBezTo>
                      <a:pt x="22005" y="1961"/>
                      <a:pt x="22321" y="1518"/>
                      <a:pt x="22793" y="1415"/>
                    </a:cubicBezTo>
                    <a:lnTo>
                      <a:pt x="27083" y="480"/>
                    </a:lnTo>
                    <a:lnTo>
                      <a:pt x="27132" y="0"/>
                    </a:ln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8" name="Google Shape;2438;p32"/>
              <p:cNvSpPr/>
              <p:nvPr/>
            </p:nvSpPr>
            <p:spPr>
              <a:xfrm>
                <a:off x="5108913" y="1570700"/>
                <a:ext cx="259525" cy="494375"/>
              </a:xfrm>
              <a:custGeom>
                <a:rect b="b" l="l" r="r" t="t"/>
                <a:pathLst>
                  <a:path extrusionOk="0" h="19775" w="10381">
                    <a:moveTo>
                      <a:pt x="10381" y="0"/>
                    </a:moveTo>
                    <a:cubicBezTo>
                      <a:pt x="7559" y="2506"/>
                      <a:pt x="845" y="7744"/>
                      <a:pt x="242" y="12452"/>
                    </a:cubicBezTo>
                    <a:cubicBezTo>
                      <a:pt x="1" y="14364"/>
                      <a:pt x="50" y="17079"/>
                      <a:pt x="620" y="19774"/>
                    </a:cubicBezTo>
                    <a:cubicBezTo>
                      <a:pt x="385" y="11559"/>
                      <a:pt x="2511" y="7806"/>
                      <a:pt x="10381" y="0"/>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9" name="Google Shape;2439;p32"/>
              <p:cNvSpPr/>
              <p:nvPr/>
            </p:nvSpPr>
            <p:spPr>
              <a:xfrm>
                <a:off x="5369450" y="1570363"/>
                <a:ext cx="518050" cy="309450"/>
              </a:xfrm>
              <a:custGeom>
                <a:rect b="b" l="l" r="r" t="t"/>
                <a:pathLst>
                  <a:path extrusionOk="0" h="12378" w="20722">
                    <a:moveTo>
                      <a:pt x="82" y="0"/>
                    </a:moveTo>
                    <a:cubicBezTo>
                      <a:pt x="82" y="0"/>
                      <a:pt x="50" y="25"/>
                      <a:pt x="0" y="65"/>
                    </a:cubicBezTo>
                    <a:cubicBezTo>
                      <a:pt x="485" y="2727"/>
                      <a:pt x="2842" y="9174"/>
                      <a:pt x="11603" y="11480"/>
                    </a:cubicBezTo>
                    <a:cubicBezTo>
                      <a:pt x="14067" y="12128"/>
                      <a:pt x="15645" y="12378"/>
                      <a:pt x="16920" y="12378"/>
                    </a:cubicBezTo>
                    <a:cubicBezTo>
                      <a:pt x="18298" y="12378"/>
                      <a:pt x="19321" y="12086"/>
                      <a:pt x="20721" y="11689"/>
                    </a:cubicBezTo>
                    <a:lnTo>
                      <a:pt x="20721" y="11689"/>
                    </a:lnTo>
                    <a:cubicBezTo>
                      <a:pt x="20432" y="11718"/>
                      <a:pt x="19875" y="11760"/>
                      <a:pt x="19117" y="11760"/>
                    </a:cubicBezTo>
                    <a:cubicBezTo>
                      <a:pt x="15118" y="11760"/>
                      <a:pt x="5523" y="10582"/>
                      <a:pt x="82" y="0"/>
                    </a:cubicBezTo>
                    <a:close/>
                  </a:path>
                </a:pathLst>
              </a:custGeom>
              <a:solidFill>
                <a:srgbClr val="D166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0" name="Google Shape;2440;p32"/>
              <p:cNvSpPr/>
              <p:nvPr/>
            </p:nvSpPr>
            <p:spPr>
              <a:xfrm>
                <a:off x="5954625" y="1863538"/>
                <a:ext cx="90775" cy="86025"/>
              </a:xfrm>
              <a:custGeom>
                <a:rect b="b" l="l" r="r" t="t"/>
                <a:pathLst>
                  <a:path extrusionOk="0" h="3441" w="3631">
                    <a:moveTo>
                      <a:pt x="1682" y="1"/>
                    </a:moveTo>
                    <a:cubicBezTo>
                      <a:pt x="1653" y="1"/>
                      <a:pt x="1623" y="1"/>
                      <a:pt x="1592" y="3"/>
                    </a:cubicBezTo>
                    <a:cubicBezTo>
                      <a:pt x="254" y="65"/>
                      <a:pt x="1" y="2997"/>
                      <a:pt x="1" y="2997"/>
                    </a:cubicBezTo>
                    <a:cubicBezTo>
                      <a:pt x="1" y="2997"/>
                      <a:pt x="756" y="2190"/>
                      <a:pt x="1416" y="2190"/>
                    </a:cubicBezTo>
                    <a:cubicBezTo>
                      <a:pt x="1499" y="2190"/>
                      <a:pt x="1579" y="2202"/>
                      <a:pt x="1657" y="2230"/>
                    </a:cubicBezTo>
                    <a:cubicBezTo>
                      <a:pt x="2359" y="2484"/>
                      <a:pt x="1657" y="3440"/>
                      <a:pt x="1657" y="3440"/>
                    </a:cubicBezTo>
                    <a:cubicBezTo>
                      <a:pt x="1657" y="3440"/>
                      <a:pt x="2486" y="2423"/>
                      <a:pt x="2105" y="2041"/>
                    </a:cubicBezTo>
                    <a:cubicBezTo>
                      <a:pt x="1942" y="1877"/>
                      <a:pt x="1686" y="1829"/>
                      <a:pt x="1445" y="1829"/>
                    </a:cubicBezTo>
                    <a:cubicBezTo>
                      <a:pt x="1123" y="1829"/>
                      <a:pt x="829" y="1914"/>
                      <a:pt x="829" y="1914"/>
                    </a:cubicBezTo>
                    <a:cubicBezTo>
                      <a:pt x="829" y="1914"/>
                      <a:pt x="1096" y="646"/>
                      <a:pt x="2113" y="646"/>
                    </a:cubicBezTo>
                    <a:cubicBezTo>
                      <a:pt x="2500" y="646"/>
                      <a:pt x="2998" y="831"/>
                      <a:pt x="3631" y="1341"/>
                    </a:cubicBezTo>
                    <a:cubicBezTo>
                      <a:pt x="3631" y="1341"/>
                      <a:pt x="2964" y="1"/>
                      <a:pt x="1682" y="1"/>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1" name="Google Shape;2441;p32"/>
              <p:cNvSpPr/>
              <p:nvPr/>
            </p:nvSpPr>
            <p:spPr>
              <a:xfrm>
                <a:off x="5211625" y="2008788"/>
                <a:ext cx="43600" cy="84100"/>
              </a:xfrm>
              <a:custGeom>
                <a:rect b="b" l="l" r="r" t="t"/>
                <a:pathLst>
                  <a:path extrusionOk="0" h="3364" w="1744">
                    <a:moveTo>
                      <a:pt x="661" y="1"/>
                    </a:moveTo>
                    <a:cubicBezTo>
                      <a:pt x="645" y="1"/>
                      <a:pt x="628" y="2"/>
                      <a:pt x="612" y="4"/>
                    </a:cubicBezTo>
                    <a:cubicBezTo>
                      <a:pt x="210" y="66"/>
                      <a:pt x="1" y="871"/>
                      <a:pt x="144" y="1797"/>
                    </a:cubicBezTo>
                    <a:cubicBezTo>
                      <a:pt x="282" y="2686"/>
                      <a:pt x="695" y="3364"/>
                      <a:pt x="1083" y="3364"/>
                    </a:cubicBezTo>
                    <a:cubicBezTo>
                      <a:pt x="1100" y="3364"/>
                      <a:pt x="1116" y="3363"/>
                      <a:pt x="1133" y="3360"/>
                    </a:cubicBezTo>
                    <a:cubicBezTo>
                      <a:pt x="1535" y="3298"/>
                      <a:pt x="1744" y="2499"/>
                      <a:pt x="1600" y="1572"/>
                    </a:cubicBezTo>
                    <a:cubicBezTo>
                      <a:pt x="1463" y="682"/>
                      <a:pt x="1050" y="1"/>
                      <a:pt x="661" y="1"/>
                    </a:cubicBezTo>
                    <a:close/>
                  </a:path>
                </a:pathLst>
              </a:custGeom>
              <a:solidFill>
                <a:srgbClr val="235B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2" name="Google Shape;2442;p32"/>
              <p:cNvSpPr/>
              <p:nvPr/>
            </p:nvSpPr>
            <p:spPr>
              <a:xfrm>
                <a:off x="5209300" y="2004563"/>
                <a:ext cx="48400" cy="92650"/>
              </a:xfrm>
              <a:custGeom>
                <a:rect b="b" l="l" r="r" t="t"/>
                <a:pathLst>
                  <a:path extrusionOk="0" h="3706" w="1936">
                    <a:moveTo>
                      <a:pt x="754" y="338"/>
                    </a:moveTo>
                    <a:cubicBezTo>
                      <a:pt x="873" y="338"/>
                      <a:pt x="1017" y="461"/>
                      <a:pt x="1152" y="674"/>
                    </a:cubicBezTo>
                    <a:cubicBezTo>
                      <a:pt x="1329" y="953"/>
                      <a:pt x="1460" y="1339"/>
                      <a:pt x="1526" y="1765"/>
                    </a:cubicBezTo>
                    <a:cubicBezTo>
                      <a:pt x="1591" y="2191"/>
                      <a:pt x="1583" y="2598"/>
                      <a:pt x="1501" y="2914"/>
                    </a:cubicBezTo>
                    <a:cubicBezTo>
                      <a:pt x="1431" y="3176"/>
                      <a:pt x="1320" y="3344"/>
                      <a:pt x="1201" y="3361"/>
                    </a:cubicBezTo>
                    <a:cubicBezTo>
                      <a:pt x="1193" y="3362"/>
                      <a:pt x="1186" y="3363"/>
                      <a:pt x="1178" y="3363"/>
                    </a:cubicBezTo>
                    <a:cubicBezTo>
                      <a:pt x="941" y="3363"/>
                      <a:pt x="549" y="2842"/>
                      <a:pt x="406" y="1937"/>
                    </a:cubicBezTo>
                    <a:cubicBezTo>
                      <a:pt x="340" y="1511"/>
                      <a:pt x="349" y="1105"/>
                      <a:pt x="430" y="789"/>
                    </a:cubicBezTo>
                    <a:cubicBezTo>
                      <a:pt x="500" y="527"/>
                      <a:pt x="610" y="359"/>
                      <a:pt x="730" y="342"/>
                    </a:cubicBezTo>
                    <a:cubicBezTo>
                      <a:pt x="738" y="342"/>
                      <a:pt x="746" y="338"/>
                      <a:pt x="754" y="338"/>
                    </a:cubicBezTo>
                    <a:close/>
                    <a:moveTo>
                      <a:pt x="758" y="0"/>
                    </a:moveTo>
                    <a:cubicBezTo>
                      <a:pt x="732" y="0"/>
                      <a:pt x="706" y="2"/>
                      <a:pt x="680" y="6"/>
                    </a:cubicBezTo>
                    <a:cubicBezTo>
                      <a:pt x="414" y="46"/>
                      <a:pt x="209" y="293"/>
                      <a:pt x="103" y="703"/>
                    </a:cubicBezTo>
                    <a:cubicBezTo>
                      <a:pt x="8" y="1064"/>
                      <a:pt x="0" y="1519"/>
                      <a:pt x="69" y="1991"/>
                    </a:cubicBezTo>
                    <a:cubicBezTo>
                      <a:pt x="226" y="2992"/>
                      <a:pt x="693" y="3705"/>
                      <a:pt x="1176" y="3705"/>
                    </a:cubicBezTo>
                    <a:cubicBezTo>
                      <a:pt x="1201" y="3705"/>
                      <a:pt x="1226" y="3701"/>
                      <a:pt x="1255" y="3697"/>
                    </a:cubicBezTo>
                    <a:cubicBezTo>
                      <a:pt x="1517" y="3656"/>
                      <a:pt x="1723" y="3410"/>
                      <a:pt x="1829" y="3000"/>
                    </a:cubicBezTo>
                    <a:cubicBezTo>
                      <a:pt x="1924" y="2643"/>
                      <a:pt x="1935" y="2184"/>
                      <a:pt x="1862" y="1712"/>
                    </a:cubicBezTo>
                    <a:cubicBezTo>
                      <a:pt x="1788" y="1240"/>
                      <a:pt x="1640" y="809"/>
                      <a:pt x="1439" y="493"/>
                    </a:cubicBezTo>
                    <a:cubicBezTo>
                      <a:pt x="1236" y="172"/>
                      <a:pt x="999" y="0"/>
                      <a:pt x="758" y="0"/>
                    </a:cubicBezTo>
                    <a:close/>
                  </a:path>
                </a:pathLst>
              </a:custGeom>
              <a:solidFill>
                <a:srgbClr val="235B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3" name="Google Shape;2443;p32"/>
              <p:cNvSpPr/>
              <p:nvPr/>
            </p:nvSpPr>
            <p:spPr>
              <a:xfrm>
                <a:off x="5595525" y="1884013"/>
                <a:ext cx="43525" cy="84100"/>
              </a:xfrm>
              <a:custGeom>
                <a:rect b="b" l="l" r="r" t="t"/>
                <a:pathLst>
                  <a:path extrusionOk="0" h="3364" w="1741">
                    <a:moveTo>
                      <a:pt x="658" y="1"/>
                    </a:moveTo>
                    <a:cubicBezTo>
                      <a:pt x="641" y="1"/>
                      <a:pt x="625" y="2"/>
                      <a:pt x="608" y="5"/>
                    </a:cubicBezTo>
                    <a:cubicBezTo>
                      <a:pt x="210" y="66"/>
                      <a:pt x="1" y="870"/>
                      <a:pt x="144" y="1796"/>
                    </a:cubicBezTo>
                    <a:cubicBezTo>
                      <a:pt x="282" y="2686"/>
                      <a:pt x="695" y="3363"/>
                      <a:pt x="1083" y="3363"/>
                    </a:cubicBezTo>
                    <a:cubicBezTo>
                      <a:pt x="1100" y="3363"/>
                      <a:pt x="1116" y="3362"/>
                      <a:pt x="1133" y="3359"/>
                    </a:cubicBezTo>
                    <a:cubicBezTo>
                      <a:pt x="1531" y="3297"/>
                      <a:pt x="1740" y="2498"/>
                      <a:pt x="1596" y="1571"/>
                    </a:cubicBezTo>
                    <a:cubicBezTo>
                      <a:pt x="1459" y="683"/>
                      <a:pt x="1046" y="1"/>
                      <a:pt x="658" y="1"/>
                    </a:cubicBezTo>
                    <a:close/>
                  </a:path>
                </a:pathLst>
              </a:custGeom>
              <a:solidFill>
                <a:srgbClr val="235B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4" name="Google Shape;2444;p32"/>
              <p:cNvSpPr/>
              <p:nvPr/>
            </p:nvSpPr>
            <p:spPr>
              <a:xfrm>
                <a:off x="5593075" y="1879763"/>
                <a:ext cx="48425" cy="92650"/>
              </a:xfrm>
              <a:custGeom>
                <a:rect b="b" l="l" r="r" t="t"/>
                <a:pathLst>
                  <a:path extrusionOk="0" h="3706" w="1937">
                    <a:moveTo>
                      <a:pt x="755" y="338"/>
                    </a:moveTo>
                    <a:cubicBezTo>
                      <a:pt x="993" y="338"/>
                      <a:pt x="1387" y="859"/>
                      <a:pt x="1526" y="1765"/>
                    </a:cubicBezTo>
                    <a:cubicBezTo>
                      <a:pt x="1592" y="2193"/>
                      <a:pt x="1584" y="2598"/>
                      <a:pt x="1501" y="2918"/>
                    </a:cubicBezTo>
                    <a:cubicBezTo>
                      <a:pt x="1436" y="3177"/>
                      <a:pt x="1321" y="3344"/>
                      <a:pt x="1202" y="3361"/>
                    </a:cubicBezTo>
                    <a:cubicBezTo>
                      <a:pt x="1194" y="3362"/>
                      <a:pt x="1186" y="3363"/>
                      <a:pt x="1178" y="3363"/>
                    </a:cubicBezTo>
                    <a:cubicBezTo>
                      <a:pt x="938" y="3363"/>
                      <a:pt x="550" y="2842"/>
                      <a:pt x="411" y="1938"/>
                    </a:cubicBezTo>
                    <a:cubicBezTo>
                      <a:pt x="341" y="1511"/>
                      <a:pt x="354" y="1105"/>
                      <a:pt x="435" y="790"/>
                    </a:cubicBezTo>
                    <a:cubicBezTo>
                      <a:pt x="501" y="527"/>
                      <a:pt x="615" y="359"/>
                      <a:pt x="735" y="342"/>
                    </a:cubicBezTo>
                    <a:cubicBezTo>
                      <a:pt x="743" y="342"/>
                      <a:pt x="751" y="338"/>
                      <a:pt x="755" y="338"/>
                    </a:cubicBezTo>
                    <a:close/>
                    <a:moveTo>
                      <a:pt x="756" y="1"/>
                    </a:moveTo>
                    <a:cubicBezTo>
                      <a:pt x="731" y="1"/>
                      <a:pt x="706" y="3"/>
                      <a:pt x="681" y="6"/>
                    </a:cubicBezTo>
                    <a:cubicBezTo>
                      <a:pt x="415" y="47"/>
                      <a:pt x="214" y="293"/>
                      <a:pt x="108" y="703"/>
                    </a:cubicBezTo>
                    <a:cubicBezTo>
                      <a:pt x="13" y="1065"/>
                      <a:pt x="0" y="1519"/>
                      <a:pt x="74" y="1991"/>
                    </a:cubicBezTo>
                    <a:cubicBezTo>
                      <a:pt x="231" y="2992"/>
                      <a:pt x="694" y="3706"/>
                      <a:pt x="1178" y="3706"/>
                    </a:cubicBezTo>
                    <a:cubicBezTo>
                      <a:pt x="1206" y="3706"/>
                      <a:pt x="1231" y="3702"/>
                      <a:pt x="1255" y="3698"/>
                    </a:cubicBezTo>
                    <a:cubicBezTo>
                      <a:pt x="1522" y="3656"/>
                      <a:pt x="1723" y="3410"/>
                      <a:pt x="1830" y="3000"/>
                    </a:cubicBezTo>
                    <a:cubicBezTo>
                      <a:pt x="1925" y="2644"/>
                      <a:pt x="1937" y="2184"/>
                      <a:pt x="1863" y="1712"/>
                    </a:cubicBezTo>
                    <a:cubicBezTo>
                      <a:pt x="1706" y="713"/>
                      <a:pt x="1239" y="1"/>
                      <a:pt x="756" y="1"/>
                    </a:cubicBezTo>
                    <a:close/>
                  </a:path>
                </a:pathLst>
              </a:custGeom>
              <a:solidFill>
                <a:srgbClr val="235B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5" name="Google Shape;2445;p32"/>
              <p:cNvSpPr/>
              <p:nvPr/>
            </p:nvSpPr>
            <p:spPr>
              <a:xfrm>
                <a:off x="5455675" y="2188863"/>
                <a:ext cx="42900" cy="20225"/>
              </a:xfrm>
              <a:custGeom>
                <a:rect b="b" l="l" r="r" t="t"/>
                <a:pathLst>
                  <a:path extrusionOk="0" h="809" w="1716">
                    <a:moveTo>
                      <a:pt x="1715" y="0"/>
                    </a:moveTo>
                    <a:lnTo>
                      <a:pt x="1" y="361"/>
                    </a:lnTo>
                    <a:lnTo>
                      <a:pt x="722" y="808"/>
                    </a:lnTo>
                    <a:lnTo>
                      <a:pt x="1715" y="0"/>
                    </a:ln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6" name="Google Shape;2446;p32"/>
              <p:cNvSpPr/>
              <p:nvPr/>
            </p:nvSpPr>
            <p:spPr>
              <a:xfrm>
                <a:off x="5568550" y="1825538"/>
                <a:ext cx="68275" cy="27600"/>
              </a:xfrm>
              <a:custGeom>
                <a:rect b="b" l="l" r="r" t="t"/>
                <a:pathLst>
                  <a:path extrusionOk="0" h="1104" w="2731">
                    <a:moveTo>
                      <a:pt x="1226" y="0"/>
                    </a:moveTo>
                    <a:cubicBezTo>
                      <a:pt x="761" y="0"/>
                      <a:pt x="333" y="123"/>
                      <a:pt x="199" y="415"/>
                    </a:cubicBezTo>
                    <a:cubicBezTo>
                      <a:pt x="0" y="846"/>
                      <a:pt x="883" y="1104"/>
                      <a:pt x="1653" y="1104"/>
                    </a:cubicBezTo>
                    <a:cubicBezTo>
                      <a:pt x="2190" y="1104"/>
                      <a:pt x="2673" y="978"/>
                      <a:pt x="2696" y="699"/>
                    </a:cubicBezTo>
                    <a:cubicBezTo>
                      <a:pt x="2731" y="287"/>
                      <a:pt x="1935" y="0"/>
                      <a:pt x="1226"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7" name="Google Shape;2447;p32"/>
              <p:cNvSpPr/>
              <p:nvPr/>
            </p:nvSpPr>
            <p:spPr>
              <a:xfrm>
                <a:off x="5567650" y="1821163"/>
                <a:ext cx="73225" cy="36200"/>
              </a:xfrm>
              <a:custGeom>
                <a:rect b="b" l="l" r="r" t="t"/>
                <a:pathLst>
                  <a:path extrusionOk="0" h="1448" w="2929">
                    <a:moveTo>
                      <a:pt x="1259" y="344"/>
                    </a:moveTo>
                    <a:cubicBezTo>
                      <a:pt x="1481" y="344"/>
                      <a:pt x="1715" y="373"/>
                      <a:pt x="1928" y="431"/>
                    </a:cubicBezTo>
                    <a:cubicBezTo>
                      <a:pt x="2318" y="533"/>
                      <a:pt x="2576" y="709"/>
                      <a:pt x="2564" y="857"/>
                    </a:cubicBezTo>
                    <a:cubicBezTo>
                      <a:pt x="2560" y="914"/>
                      <a:pt x="2474" y="976"/>
                      <a:pt x="2338" y="1025"/>
                    </a:cubicBezTo>
                    <a:cubicBezTo>
                      <a:pt x="2166" y="1083"/>
                      <a:pt x="1939" y="1109"/>
                      <a:pt x="1701" y="1109"/>
                    </a:cubicBezTo>
                    <a:cubicBezTo>
                      <a:pt x="1173" y="1109"/>
                      <a:pt x="589" y="981"/>
                      <a:pt x="411" y="783"/>
                    </a:cubicBezTo>
                    <a:cubicBezTo>
                      <a:pt x="366" y="734"/>
                      <a:pt x="370" y="702"/>
                      <a:pt x="390" y="660"/>
                    </a:cubicBezTo>
                    <a:cubicBezTo>
                      <a:pt x="489" y="443"/>
                      <a:pt x="854" y="344"/>
                      <a:pt x="1259" y="344"/>
                    </a:cubicBezTo>
                    <a:close/>
                    <a:moveTo>
                      <a:pt x="1253" y="1"/>
                    </a:moveTo>
                    <a:cubicBezTo>
                      <a:pt x="727" y="1"/>
                      <a:pt x="247" y="154"/>
                      <a:pt x="78" y="517"/>
                    </a:cubicBezTo>
                    <a:cubicBezTo>
                      <a:pt x="0" y="689"/>
                      <a:pt x="29" y="865"/>
                      <a:pt x="161" y="1009"/>
                    </a:cubicBezTo>
                    <a:cubicBezTo>
                      <a:pt x="415" y="1296"/>
                      <a:pt x="1087" y="1448"/>
                      <a:pt x="1691" y="1448"/>
                    </a:cubicBezTo>
                    <a:cubicBezTo>
                      <a:pt x="1973" y="1448"/>
                      <a:pt x="2244" y="1415"/>
                      <a:pt x="2450" y="1345"/>
                    </a:cubicBezTo>
                    <a:cubicBezTo>
                      <a:pt x="2802" y="1226"/>
                      <a:pt x="2892" y="1029"/>
                      <a:pt x="2904" y="886"/>
                    </a:cubicBezTo>
                    <a:cubicBezTo>
                      <a:pt x="2929" y="550"/>
                      <a:pt x="2601" y="255"/>
                      <a:pt x="2018" y="102"/>
                    </a:cubicBezTo>
                    <a:cubicBezTo>
                      <a:pt x="1772" y="37"/>
                      <a:pt x="1507" y="1"/>
                      <a:pt x="1253" y="1"/>
                    </a:cubicBezTo>
                    <a:close/>
                  </a:path>
                </a:pathLst>
              </a:custGeom>
              <a:solidFill>
                <a:srgbClr val="235B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8" name="Google Shape;2448;p32"/>
              <p:cNvSpPr/>
              <p:nvPr/>
            </p:nvSpPr>
            <p:spPr>
              <a:xfrm>
                <a:off x="5159000" y="1915263"/>
                <a:ext cx="86675" cy="48150"/>
              </a:xfrm>
              <a:custGeom>
                <a:rect b="b" l="l" r="r" t="t"/>
                <a:pathLst>
                  <a:path extrusionOk="0" h="1926" w="3467">
                    <a:moveTo>
                      <a:pt x="2458" y="0"/>
                    </a:moveTo>
                    <a:cubicBezTo>
                      <a:pt x="1532" y="0"/>
                      <a:pt x="0" y="1141"/>
                      <a:pt x="498" y="1777"/>
                    </a:cubicBezTo>
                    <a:cubicBezTo>
                      <a:pt x="580" y="1880"/>
                      <a:pt x="728" y="1925"/>
                      <a:pt x="915" y="1925"/>
                    </a:cubicBezTo>
                    <a:cubicBezTo>
                      <a:pt x="1782" y="1925"/>
                      <a:pt x="3466" y="945"/>
                      <a:pt x="3000" y="243"/>
                    </a:cubicBezTo>
                    <a:cubicBezTo>
                      <a:pt x="2886" y="73"/>
                      <a:pt x="2691" y="0"/>
                      <a:pt x="2458"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9" name="Google Shape;2449;p32"/>
              <p:cNvSpPr/>
              <p:nvPr/>
            </p:nvSpPr>
            <p:spPr>
              <a:xfrm>
                <a:off x="5163025" y="1911013"/>
                <a:ext cx="81050" cy="56575"/>
              </a:xfrm>
              <a:custGeom>
                <a:rect b="b" l="l" r="r" t="t"/>
                <a:pathLst>
                  <a:path extrusionOk="0" h="2263" w="3242">
                    <a:moveTo>
                      <a:pt x="2298" y="339"/>
                    </a:moveTo>
                    <a:cubicBezTo>
                      <a:pt x="2491" y="339"/>
                      <a:pt x="2622" y="396"/>
                      <a:pt x="2696" y="508"/>
                    </a:cubicBezTo>
                    <a:cubicBezTo>
                      <a:pt x="2909" y="828"/>
                      <a:pt x="2393" y="1242"/>
                      <a:pt x="2228" y="1361"/>
                    </a:cubicBezTo>
                    <a:cubicBezTo>
                      <a:pt x="1724" y="1724"/>
                      <a:pt x="1107" y="1929"/>
                      <a:pt x="747" y="1929"/>
                    </a:cubicBezTo>
                    <a:cubicBezTo>
                      <a:pt x="615" y="1929"/>
                      <a:pt x="518" y="1902"/>
                      <a:pt x="473" y="1844"/>
                    </a:cubicBezTo>
                    <a:cubicBezTo>
                      <a:pt x="444" y="1808"/>
                      <a:pt x="362" y="1701"/>
                      <a:pt x="456" y="1479"/>
                    </a:cubicBezTo>
                    <a:cubicBezTo>
                      <a:pt x="670" y="987"/>
                      <a:pt x="1564" y="401"/>
                      <a:pt x="2200" y="343"/>
                    </a:cubicBezTo>
                    <a:cubicBezTo>
                      <a:pt x="2232" y="343"/>
                      <a:pt x="2265" y="339"/>
                      <a:pt x="2298" y="339"/>
                    </a:cubicBezTo>
                    <a:close/>
                    <a:moveTo>
                      <a:pt x="2302" y="1"/>
                    </a:moveTo>
                    <a:cubicBezTo>
                      <a:pt x="2259" y="1"/>
                      <a:pt x="2214" y="3"/>
                      <a:pt x="2166" y="8"/>
                    </a:cubicBezTo>
                    <a:cubicBezTo>
                      <a:pt x="1408" y="76"/>
                      <a:pt x="407" y="737"/>
                      <a:pt x="144" y="1344"/>
                    </a:cubicBezTo>
                    <a:cubicBezTo>
                      <a:pt x="1" y="1681"/>
                      <a:pt x="99" y="1914"/>
                      <a:pt x="206" y="2054"/>
                    </a:cubicBezTo>
                    <a:cubicBezTo>
                      <a:pt x="320" y="2202"/>
                      <a:pt x="517" y="2263"/>
                      <a:pt x="756" y="2263"/>
                    </a:cubicBezTo>
                    <a:cubicBezTo>
                      <a:pt x="1264" y="2263"/>
                      <a:pt x="1961" y="1971"/>
                      <a:pt x="2425" y="1636"/>
                    </a:cubicBezTo>
                    <a:cubicBezTo>
                      <a:pt x="3040" y="1189"/>
                      <a:pt x="3241" y="712"/>
                      <a:pt x="2978" y="319"/>
                    </a:cubicBezTo>
                    <a:cubicBezTo>
                      <a:pt x="2879" y="172"/>
                      <a:pt x="2684" y="1"/>
                      <a:pt x="2302"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0" name="Google Shape;2450;p32"/>
              <p:cNvSpPr/>
              <p:nvPr/>
            </p:nvSpPr>
            <p:spPr>
              <a:xfrm>
                <a:off x="5426475" y="2141788"/>
                <a:ext cx="377350" cy="189725"/>
              </a:xfrm>
              <a:custGeom>
                <a:rect b="b" l="l" r="r" t="t"/>
                <a:pathLst>
                  <a:path extrusionOk="0" h="7589" w="15094">
                    <a:moveTo>
                      <a:pt x="15093" y="0"/>
                    </a:moveTo>
                    <a:lnTo>
                      <a:pt x="15090" y="4"/>
                    </a:lnTo>
                    <a:lnTo>
                      <a:pt x="15090" y="4"/>
                    </a:lnTo>
                    <a:cubicBezTo>
                      <a:pt x="15092" y="1"/>
                      <a:pt x="15093" y="0"/>
                      <a:pt x="15093" y="0"/>
                    </a:cubicBezTo>
                    <a:close/>
                    <a:moveTo>
                      <a:pt x="15090" y="4"/>
                    </a:moveTo>
                    <a:cubicBezTo>
                      <a:pt x="15050" y="53"/>
                      <a:pt x="14572" y="589"/>
                      <a:pt x="12210" y="1608"/>
                    </a:cubicBezTo>
                    <a:cubicBezTo>
                      <a:pt x="9729" y="2682"/>
                      <a:pt x="0" y="6103"/>
                      <a:pt x="0" y="6103"/>
                    </a:cubicBezTo>
                    <a:lnTo>
                      <a:pt x="180" y="6137"/>
                    </a:lnTo>
                    <a:cubicBezTo>
                      <a:pt x="6160" y="5525"/>
                      <a:pt x="8687" y="5139"/>
                      <a:pt x="8687" y="5139"/>
                    </a:cubicBezTo>
                    <a:lnTo>
                      <a:pt x="9040" y="7588"/>
                    </a:lnTo>
                    <a:lnTo>
                      <a:pt x="15090" y="4"/>
                    </a:ln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1" name="Google Shape;2451;p32"/>
              <p:cNvSpPr/>
              <p:nvPr/>
            </p:nvSpPr>
            <p:spPr>
              <a:xfrm>
                <a:off x="5210725" y="2026638"/>
                <a:ext cx="25050" cy="25050"/>
              </a:xfrm>
              <a:custGeom>
                <a:rect b="b" l="l" r="r" t="t"/>
                <a:pathLst>
                  <a:path extrusionOk="0" h="1002" w="1002">
                    <a:moveTo>
                      <a:pt x="500" y="0"/>
                    </a:moveTo>
                    <a:cubicBezTo>
                      <a:pt x="222" y="0"/>
                      <a:pt x="0" y="226"/>
                      <a:pt x="0" y="501"/>
                    </a:cubicBezTo>
                    <a:cubicBezTo>
                      <a:pt x="0" y="776"/>
                      <a:pt x="222" y="1001"/>
                      <a:pt x="500" y="1001"/>
                    </a:cubicBezTo>
                    <a:cubicBezTo>
                      <a:pt x="775" y="1001"/>
                      <a:pt x="1001" y="776"/>
                      <a:pt x="1001" y="501"/>
                    </a:cubicBezTo>
                    <a:cubicBezTo>
                      <a:pt x="1001" y="226"/>
                      <a:pt x="775" y="0"/>
                      <a:pt x="50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2" name="Google Shape;2452;p32"/>
              <p:cNvSpPr/>
              <p:nvPr/>
            </p:nvSpPr>
            <p:spPr>
              <a:xfrm>
                <a:off x="5594525" y="1904613"/>
                <a:ext cx="25025" cy="25050"/>
              </a:xfrm>
              <a:custGeom>
                <a:rect b="b" l="l" r="r" t="t"/>
                <a:pathLst>
                  <a:path extrusionOk="0" h="1002" w="1001">
                    <a:moveTo>
                      <a:pt x="500" y="1"/>
                    </a:moveTo>
                    <a:cubicBezTo>
                      <a:pt x="226" y="1"/>
                      <a:pt x="0" y="222"/>
                      <a:pt x="0" y="501"/>
                    </a:cubicBezTo>
                    <a:cubicBezTo>
                      <a:pt x="0" y="775"/>
                      <a:pt x="226" y="1002"/>
                      <a:pt x="500" y="1002"/>
                    </a:cubicBezTo>
                    <a:cubicBezTo>
                      <a:pt x="779" y="1002"/>
                      <a:pt x="1000" y="775"/>
                      <a:pt x="1000" y="501"/>
                    </a:cubicBezTo>
                    <a:cubicBezTo>
                      <a:pt x="1000" y="222"/>
                      <a:pt x="779" y="1"/>
                      <a:pt x="50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3" name="Google Shape;2453;p32"/>
              <p:cNvSpPr/>
              <p:nvPr/>
            </p:nvSpPr>
            <p:spPr>
              <a:xfrm>
                <a:off x="5421650" y="1746213"/>
                <a:ext cx="350700" cy="368800"/>
              </a:xfrm>
              <a:custGeom>
                <a:rect b="b" l="l" r="r" t="t"/>
                <a:pathLst>
                  <a:path extrusionOk="0" h="14752" w="14028">
                    <a:moveTo>
                      <a:pt x="6445" y="842"/>
                    </a:moveTo>
                    <a:cubicBezTo>
                      <a:pt x="8942" y="842"/>
                      <a:pt x="11379" y="2884"/>
                      <a:pt x="12235" y="5902"/>
                    </a:cubicBezTo>
                    <a:cubicBezTo>
                      <a:pt x="13227" y="9413"/>
                      <a:pt x="11697" y="12924"/>
                      <a:pt x="8814" y="13740"/>
                    </a:cubicBezTo>
                    <a:cubicBezTo>
                      <a:pt x="8407" y="13855"/>
                      <a:pt x="7994" y="13911"/>
                      <a:pt x="7583" y="13911"/>
                    </a:cubicBezTo>
                    <a:cubicBezTo>
                      <a:pt x="5086" y="13911"/>
                      <a:pt x="2648" y="11870"/>
                      <a:pt x="1793" y="8855"/>
                    </a:cubicBezTo>
                    <a:cubicBezTo>
                      <a:pt x="800" y="5340"/>
                      <a:pt x="2329" y="1829"/>
                      <a:pt x="5213" y="1013"/>
                    </a:cubicBezTo>
                    <a:cubicBezTo>
                      <a:pt x="5621" y="898"/>
                      <a:pt x="6034" y="842"/>
                      <a:pt x="6445" y="842"/>
                    </a:cubicBezTo>
                    <a:close/>
                    <a:moveTo>
                      <a:pt x="6370" y="1"/>
                    </a:moveTo>
                    <a:cubicBezTo>
                      <a:pt x="5907" y="1"/>
                      <a:pt x="5442" y="63"/>
                      <a:pt x="4983" y="192"/>
                    </a:cubicBezTo>
                    <a:cubicBezTo>
                      <a:pt x="1727" y="1116"/>
                      <a:pt x="0" y="5078"/>
                      <a:pt x="1119" y="9044"/>
                    </a:cubicBezTo>
                    <a:cubicBezTo>
                      <a:pt x="2085" y="12450"/>
                      <a:pt x="4838" y="14752"/>
                      <a:pt x="7657" y="14752"/>
                    </a:cubicBezTo>
                    <a:cubicBezTo>
                      <a:pt x="8120" y="14752"/>
                      <a:pt x="8585" y="14690"/>
                      <a:pt x="9044" y="14560"/>
                    </a:cubicBezTo>
                    <a:cubicBezTo>
                      <a:pt x="12301" y="13638"/>
                      <a:pt x="14027" y="9676"/>
                      <a:pt x="12907" y="5709"/>
                    </a:cubicBezTo>
                    <a:cubicBezTo>
                      <a:pt x="11943" y="2302"/>
                      <a:pt x="9189" y="1"/>
                      <a:pt x="6370" y="1"/>
                    </a:cubicBezTo>
                    <a:close/>
                  </a:path>
                </a:pathLst>
              </a:custGeom>
              <a:solidFill>
                <a:srgbClr val="C7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4" name="Google Shape;2454;p32"/>
              <p:cNvSpPr/>
              <p:nvPr/>
            </p:nvSpPr>
            <p:spPr>
              <a:xfrm>
                <a:off x="5431775" y="1742013"/>
                <a:ext cx="330400" cy="377250"/>
              </a:xfrm>
              <a:custGeom>
                <a:rect b="b" l="l" r="r" t="t"/>
                <a:pathLst>
                  <a:path extrusionOk="0" h="15090" w="13216">
                    <a:moveTo>
                      <a:pt x="6043" y="1181"/>
                    </a:moveTo>
                    <a:cubicBezTo>
                      <a:pt x="7027" y="1181"/>
                      <a:pt x="8019" y="1505"/>
                      <a:pt x="8930" y="2141"/>
                    </a:cubicBezTo>
                    <a:cubicBezTo>
                      <a:pt x="10222" y="3043"/>
                      <a:pt x="11194" y="4454"/>
                      <a:pt x="11665" y="6115"/>
                    </a:cubicBezTo>
                    <a:cubicBezTo>
                      <a:pt x="12629" y="9532"/>
                      <a:pt x="11149" y="12956"/>
                      <a:pt x="8360" y="13744"/>
                    </a:cubicBezTo>
                    <a:cubicBezTo>
                      <a:pt x="7970" y="13854"/>
                      <a:pt x="7574" y="13907"/>
                      <a:pt x="7180" y="13907"/>
                    </a:cubicBezTo>
                    <a:cubicBezTo>
                      <a:pt x="4760" y="13907"/>
                      <a:pt x="2384" y="11915"/>
                      <a:pt x="1551" y="8973"/>
                    </a:cubicBezTo>
                    <a:cubicBezTo>
                      <a:pt x="584" y="5557"/>
                      <a:pt x="2068" y="2132"/>
                      <a:pt x="4853" y="1345"/>
                    </a:cubicBezTo>
                    <a:cubicBezTo>
                      <a:pt x="5246" y="1234"/>
                      <a:pt x="5645" y="1181"/>
                      <a:pt x="6043" y="1181"/>
                    </a:cubicBezTo>
                    <a:close/>
                    <a:moveTo>
                      <a:pt x="6043" y="840"/>
                    </a:moveTo>
                    <a:cubicBezTo>
                      <a:pt x="5612" y="840"/>
                      <a:pt x="5183" y="899"/>
                      <a:pt x="4763" y="1017"/>
                    </a:cubicBezTo>
                    <a:cubicBezTo>
                      <a:pt x="1793" y="1858"/>
                      <a:pt x="206" y="5467"/>
                      <a:pt x="1223" y="9068"/>
                    </a:cubicBezTo>
                    <a:cubicBezTo>
                      <a:pt x="2096" y="12157"/>
                      <a:pt x="4612" y="14249"/>
                      <a:pt x="7183" y="14249"/>
                    </a:cubicBezTo>
                    <a:cubicBezTo>
                      <a:pt x="7609" y="14249"/>
                      <a:pt x="8032" y="14191"/>
                      <a:pt x="8454" y="14071"/>
                    </a:cubicBezTo>
                    <a:cubicBezTo>
                      <a:pt x="11423" y="13231"/>
                      <a:pt x="13011" y="9622"/>
                      <a:pt x="11989" y="6020"/>
                    </a:cubicBezTo>
                    <a:cubicBezTo>
                      <a:pt x="11502" y="4286"/>
                      <a:pt x="10480" y="2809"/>
                      <a:pt x="9123" y="1861"/>
                    </a:cubicBezTo>
                    <a:cubicBezTo>
                      <a:pt x="8154" y="1187"/>
                      <a:pt x="7093" y="840"/>
                      <a:pt x="6043" y="840"/>
                    </a:cubicBezTo>
                    <a:close/>
                    <a:moveTo>
                      <a:pt x="5973" y="340"/>
                    </a:moveTo>
                    <a:cubicBezTo>
                      <a:pt x="7084" y="340"/>
                      <a:pt x="8208" y="709"/>
                      <a:pt x="9242" y="1427"/>
                    </a:cubicBezTo>
                    <a:cubicBezTo>
                      <a:pt x="10706" y="2448"/>
                      <a:pt x="11805" y="4044"/>
                      <a:pt x="12339" y="5926"/>
                    </a:cubicBezTo>
                    <a:cubicBezTo>
                      <a:pt x="12867" y="7805"/>
                      <a:pt x="12769" y="9740"/>
                      <a:pt x="12055" y="11377"/>
                    </a:cubicBezTo>
                    <a:cubicBezTo>
                      <a:pt x="11346" y="13001"/>
                      <a:pt x="10119" y="14134"/>
                      <a:pt x="8593" y="14564"/>
                    </a:cubicBezTo>
                    <a:cubicBezTo>
                      <a:pt x="8150" y="14689"/>
                      <a:pt x="7701" y="14749"/>
                      <a:pt x="7253" y="14749"/>
                    </a:cubicBezTo>
                    <a:cubicBezTo>
                      <a:pt x="4510" y="14749"/>
                      <a:pt x="1820" y="12491"/>
                      <a:pt x="879" y="9166"/>
                    </a:cubicBezTo>
                    <a:cubicBezTo>
                      <a:pt x="345" y="7284"/>
                      <a:pt x="448" y="5348"/>
                      <a:pt x="1161" y="3711"/>
                    </a:cubicBezTo>
                    <a:cubicBezTo>
                      <a:pt x="1871" y="2087"/>
                      <a:pt x="3098" y="955"/>
                      <a:pt x="4623" y="525"/>
                    </a:cubicBezTo>
                    <a:cubicBezTo>
                      <a:pt x="5066" y="402"/>
                      <a:pt x="5517" y="340"/>
                      <a:pt x="5973" y="340"/>
                    </a:cubicBezTo>
                    <a:close/>
                    <a:moveTo>
                      <a:pt x="5974" y="0"/>
                    </a:moveTo>
                    <a:cubicBezTo>
                      <a:pt x="5488" y="0"/>
                      <a:pt x="5003" y="67"/>
                      <a:pt x="4529" y="201"/>
                    </a:cubicBezTo>
                    <a:cubicBezTo>
                      <a:pt x="2905" y="660"/>
                      <a:pt x="1600" y="1858"/>
                      <a:pt x="850" y="3576"/>
                    </a:cubicBezTo>
                    <a:cubicBezTo>
                      <a:pt x="103" y="5282"/>
                      <a:pt x="1" y="7300"/>
                      <a:pt x="555" y="9257"/>
                    </a:cubicBezTo>
                    <a:cubicBezTo>
                      <a:pt x="1535" y="12735"/>
                      <a:pt x="4365" y="15089"/>
                      <a:pt x="7256" y="15089"/>
                    </a:cubicBezTo>
                    <a:cubicBezTo>
                      <a:pt x="7732" y="15089"/>
                      <a:pt x="8212" y="15023"/>
                      <a:pt x="8688" y="14892"/>
                    </a:cubicBezTo>
                    <a:cubicBezTo>
                      <a:pt x="10308" y="14433"/>
                      <a:pt x="11616" y="13231"/>
                      <a:pt x="12367" y="11512"/>
                    </a:cubicBezTo>
                    <a:cubicBezTo>
                      <a:pt x="13113" y="9806"/>
                      <a:pt x="13216" y="7788"/>
                      <a:pt x="12663" y="5832"/>
                    </a:cubicBezTo>
                    <a:cubicBezTo>
                      <a:pt x="12108" y="3875"/>
                      <a:pt x="10965" y="2210"/>
                      <a:pt x="9435" y="1148"/>
                    </a:cubicBezTo>
                    <a:cubicBezTo>
                      <a:pt x="8346" y="390"/>
                      <a:pt x="7154" y="0"/>
                      <a:pt x="5974" y="0"/>
                    </a:cubicBezTo>
                    <a:close/>
                  </a:path>
                </a:pathLst>
              </a:custGeom>
              <a:solidFill>
                <a:srgbClr val="C7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5" name="Google Shape;2455;p32"/>
              <p:cNvSpPr/>
              <p:nvPr/>
            </p:nvSpPr>
            <p:spPr>
              <a:xfrm>
                <a:off x="5065625" y="1888513"/>
                <a:ext cx="302000" cy="365875"/>
              </a:xfrm>
              <a:custGeom>
                <a:rect b="b" l="l" r="r" t="t"/>
                <a:pathLst>
                  <a:path extrusionOk="0" h="14635" w="12080">
                    <a:moveTo>
                      <a:pt x="5086" y="717"/>
                    </a:moveTo>
                    <a:cubicBezTo>
                      <a:pt x="7294" y="717"/>
                      <a:pt x="9583" y="2908"/>
                      <a:pt x="10476" y="6063"/>
                    </a:cubicBezTo>
                    <a:cubicBezTo>
                      <a:pt x="11489" y="9639"/>
                      <a:pt x="10320" y="13101"/>
                      <a:pt x="7871" y="13794"/>
                    </a:cubicBezTo>
                    <a:cubicBezTo>
                      <a:pt x="7581" y="13876"/>
                      <a:pt x="7286" y="13915"/>
                      <a:pt x="6990" y="13915"/>
                    </a:cubicBezTo>
                    <a:cubicBezTo>
                      <a:pt x="4783" y="13915"/>
                      <a:pt x="2497" y="11725"/>
                      <a:pt x="1604" y="8573"/>
                    </a:cubicBezTo>
                    <a:cubicBezTo>
                      <a:pt x="591" y="4993"/>
                      <a:pt x="1760" y="1531"/>
                      <a:pt x="4209" y="838"/>
                    </a:cubicBezTo>
                    <a:cubicBezTo>
                      <a:pt x="4497" y="756"/>
                      <a:pt x="4791" y="717"/>
                      <a:pt x="5086" y="717"/>
                    </a:cubicBezTo>
                    <a:close/>
                    <a:moveTo>
                      <a:pt x="4988" y="0"/>
                    </a:moveTo>
                    <a:cubicBezTo>
                      <a:pt x="4658" y="0"/>
                      <a:pt x="4330" y="44"/>
                      <a:pt x="4008" y="136"/>
                    </a:cubicBezTo>
                    <a:cubicBezTo>
                      <a:pt x="1293" y="903"/>
                      <a:pt x="0" y="4742"/>
                      <a:pt x="1121" y="8709"/>
                    </a:cubicBezTo>
                    <a:cubicBezTo>
                      <a:pt x="2111" y="12205"/>
                      <a:pt x="4649" y="14634"/>
                      <a:pt x="7096" y="14634"/>
                    </a:cubicBezTo>
                    <a:cubicBezTo>
                      <a:pt x="7424" y="14634"/>
                      <a:pt x="7751" y="14590"/>
                      <a:pt x="8072" y="14500"/>
                    </a:cubicBezTo>
                    <a:cubicBezTo>
                      <a:pt x="10787" y="13733"/>
                      <a:pt x="12080" y="9894"/>
                      <a:pt x="10959" y="5928"/>
                    </a:cubicBezTo>
                    <a:cubicBezTo>
                      <a:pt x="9970" y="2428"/>
                      <a:pt x="7434" y="0"/>
                      <a:pt x="4988" y="0"/>
                    </a:cubicBezTo>
                    <a:close/>
                  </a:path>
                </a:pathLst>
              </a:custGeom>
              <a:solidFill>
                <a:srgbClr val="C7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6" name="Google Shape;2456;p32"/>
              <p:cNvSpPr/>
              <p:nvPr/>
            </p:nvSpPr>
            <p:spPr>
              <a:xfrm>
                <a:off x="5060900" y="1884213"/>
                <a:ext cx="311450" cy="374375"/>
              </a:xfrm>
              <a:custGeom>
                <a:rect b="b" l="l" r="r" t="t"/>
                <a:pathLst>
                  <a:path extrusionOk="0" h="14975" w="12458">
                    <a:moveTo>
                      <a:pt x="5284" y="1059"/>
                    </a:moveTo>
                    <a:cubicBezTo>
                      <a:pt x="6169" y="1059"/>
                      <a:pt x="7097" y="1432"/>
                      <a:pt x="7962" y="2153"/>
                    </a:cubicBezTo>
                    <a:cubicBezTo>
                      <a:pt x="9119" y="3117"/>
                      <a:pt x="10021" y="4582"/>
                      <a:pt x="10501" y="6280"/>
                    </a:cubicBezTo>
                    <a:cubicBezTo>
                      <a:pt x="10981" y="7978"/>
                      <a:pt x="10981" y="9701"/>
                      <a:pt x="10501" y="11128"/>
                    </a:cubicBezTo>
                    <a:cubicBezTo>
                      <a:pt x="10025" y="12535"/>
                      <a:pt x="9143" y="13482"/>
                      <a:pt x="8015" y="13802"/>
                    </a:cubicBezTo>
                    <a:cubicBezTo>
                      <a:pt x="7741" y="13880"/>
                      <a:pt x="7461" y="13917"/>
                      <a:pt x="7180" y="13917"/>
                    </a:cubicBezTo>
                    <a:cubicBezTo>
                      <a:pt x="5050" y="13917"/>
                      <a:pt x="2827" y="11772"/>
                      <a:pt x="1957" y="8696"/>
                    </a:cubicBezTo>
                    <a:cubicBezTo>
                      <a:pt x="1477" y="6998"/>
                      <a:pt x="1477" y="5279"/>
                      <a:pt x="1957" y="3851"/>
                    </a:cubicBezTo>
                    <a:cubicBezTo>
                      <a:pt x="2433" y="2445"/>
                      <a:pt x="3315" y="1493"/>
                      <a:pt x="4443" y="1173"/>
                    </a:cubicBezTo>
                    <a:cubicBezTo>
                      <a:pt x="4718" y="1095"/>
                      <a:pt x="4996" y="1059"/>
                      <a:pt x="5284" y="1059"/>
                    </a:cubicBezTo>
                    <a:close/>
                    <a:moveTo>
                      <a:pt x="5287" y="719"/>
                    </a:moveTo>
                    <a:cubicBezTo>
                      <a:pt x="4969" y="719"/>
                      <a:pt x="4655" y="762"/>
                      <a:pt x="4348" y="849"/>
                    </a:cubicBezTo>
                    <a:cubicBezTo>
                      <a:pt x="3110" y="1198"/>
                      <a:pt x="2146" y="2227"/>
                      <a:pt x="1637" y="3741"/>
                    </a:cubicBezTo>
                    <a:cubicBezTo>
                      <a:pt x="1132" y="5234"/>
                      <a:pt x="1132" y="7026"/>
                      <a:pt x="1630" y="8790"/>
                    </a:cubicBezTo>
                    <a:cubicBezTo>
                      <a:pt x="2544" y="12014"/>
                      <a:pt x="4903" y="14257"/>
                      <a:pt x="7186" y="14257"/>
                    </a:cubicBezTo>
                    <a:cubicBezTo>
                      <a:pt x="7494" y="14257"/>
                      <a:pt x="7806" y="14216"/>
                      <a:pt x="8106" y="14130"/>
                    </a:cubicBezTo>
                    <a:cubicBezTo>
                      <a:pt x="9348" y="13778"/>
                      <a:pt x="10312" y="12752"/>
                      <a:pt x="10821" y="11234"/>
                    </a:cubicBezTo>
                    <a:cubicBezTo>
                      <a:pt x="11326" y="9742"/>
                      <a:pt x="11326" y="7949"/>
                      <a:pt x="10828" y="6189"/>
                    </a:cubicBezTo>
                    <a:cubicBezTo>
                      <a:pt x="10328" y="4426"/>
                      <a:pt x="9389" y="2901"/>
                      <a:pt x="8180" y="1892"/>
                    </a:cubicBezTo>
                    <a:cubicBezTo>
                      <a:pt x="7253" y="1119"/>
                      <a:pt x="6254" y="719"/>
                      <a:pt x="5287" y="719"/>
                    </a:cubicBezTo>
                    <a:close/>
                    <a:moveTo>
                      <a:pt x="5181" y="341"/>
                    </a:moveTo>
                    <a:cubicBezTo>
                      <a:pt x="6169" y="341"/>
                      <a:pt x="7199" y="755"/>
                      <a:pt x="8163" y="1555"/>
                    </a:cubicBezTo>
                    <a:cubicBezTo>
                      <a:pt x="9446" y="2630"/>
                      <a:pt x="10451" y="4258"/>
                      <a:pt x="10985" y="6144"/>
                    </a:cubicBezTo>
                    <a:cubicBezTo>
                      <a:pt x="12080" y="10013"/>
                      <a:pt x="10837" y="13765"/>
                      <a:pt x="8216" y="14507"/>
                    </a:cubicBezTo>
                    <a:cubicBezTo>
                      <a:pt x="7909" y="14594"/>
                      <a:pt x="7597" y="14636"/>
                      <a:pt x="7283" y="14636"/>
                    </a:cubicBezTo>
                    <a:cubicBezTo>
                      <a:pt x="4911" y="14636"/>
                      <a:pt x="2441" y="12251"/>
                      <a:pt x="1473" y="8835"/>
                    </a:cubicBezTo>
                    <a:cubicBezTo>
                      <a:pt x="378" y="4963"/>
                      <a:pt x="1621" y="1210"/>
                      <a:pt x="4242" y="468"/>
                    </a:cubicBezTo>
                    <a:cubicBezTo>
                      <a:pt x="4549" y="382"/>
                      <a:pt x="4861" y="341"/>
                      <a:pt x="5181" y="341"/>
                    </a:cubicBezTo>
                    <a:close/>
                    <a:moveTo>
                      <a:pt x="5186" y="1"/>
                    </a:moveTo>
                    <a:cubicBezTo>
                      <a:pt x="4836" y="1"/>
                      <a:pt x="4490" y="48"/>
                      <a:pt x="4152" y="144"/>
                    </a:cubicBezTo>
                    <a:cubicBezTo>
                      <a:pt x="1350" y="936"/>
                      <a:pt x="0" y="4877"/>
                      <a:pt x="1145" y="8925"/>
                    </a:cubicBezTo>
                    <a:cubicBezTo>
                      <a:pt x="2154" y="12493"/>
                      <a:pt x="4767" y="14975"/>
                      <a:pt x="7290" y="14975"/>
                    </a:cubicBezTo>
                    <a:cubicBezTo>
                      <a:pt x="7634" y="14975"/>
                      <a:pt x="7974" y="14930"/>
                      <a:pt x="8307" y="14836"/>
                    </a:cubicBezTo>
                    <a:cubicBezTo>
                      <a:pt x="11108" y="14044"/>
                      <a:pt x="12458" y="10102"/>
                      <a:pt x="11309" y="6051"/>
                    </a:cubicBezTo>
                    <a:cubicBezTo>
                      <a:pt x="10760" y="4102"/>
                      <a:pt x="9717" y="2412"/>
                      <a:pt x="8380" y="1296"/>
                    </a:cubicBezTo>
                    <a:cubicBezTo>
                      <a:pt x="7358" y="443"/>
                      <a:pt x="6254" y="1"/>
                      <a:pt x="5186" y="1"/>
                    </a:cubicBezTo>
                    <a:close/>
                  </a:path>
                </a:pathLst>
              </a:custGeom>
              <a:solidFill>
                <a:srgbClr val="C7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7" name="Google Shape;2457;p32"/>
              <p:cNvSpPr/>
              <p:nvPr/>
            </p:nvSpPr>
            <p:spPr>
              <a:xfrm>
                <a:off x="5309250" y="1935588"/>
                <a:ext cx="143475" cy="78975"/>
              </a:xfrm>
              <a:custGeom>
                <a:rect b="b" l="l" r="r" t="t"/>
                <a:pathLst>
                  <a:path extrusionOk="0" h="3159" w="5739">
                    <a:moveTo>
                      <a:pt x="5509" y="0"/>
                    </a:moveTo>
                    <a:lnTo>
                      <a:pt x="1" y="2330"/>
                    </a:lnTo>
                    <a:lnTo>
                      <a:pt x="644" y="3159"/>
                    </a:lnTo>
                    <a:lnTo>
                      <a:pt x="5738" y="566"/>
                    </a:lnTo>
                    <a:lnTo>
                      <a:pt x="5509" y="0"/>
                    </a:lnTo>
                    <a:close/>
                  </a:path>
                </a:pathLst>
              </a:custGeom>
              <a:solidFill>
                <a:srgbClr val="C7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8" name="Google Shape;2458;p32"/>
              <p:cNvSpPr/>
              <p:nvPr/>
            </p:nvSpPr>
            <p:spPr>
              <a:xfrm>
                <a:off x="5304850" y="1931288"/>
                <a:ext cx="152600" cy="87600"/>
              </a:xfrm>
              <a:custGeom>
                <a:rect b="b" l="l" r="r" t="t"/>
                <a:pathLst>
                  <a:path extrusionOk="0" h="3504" w="6104">
                    <a:moveTo>
                      <a:pt x="5591" y="394"/>
                    </a:moveTo>
                    <a:lnTo>
                      <a:pt x="5697" y="660"/>
                    </a:lnTo>
                    <a:lnTo>
                      <a:pt x="870" y="3117"/>
                    </a:lnTo>
                    <a:lnTo>
                      <a:pt x="447" y="2572"/>
                    </a:lnTo>
                    <a:lnTo>
                      <a:pt x="5591" y="394"/>
                    </a:lnTo>
                    <a:close/>
                    <a:moveTo>
                      <a:pt x="5685" y="1"/>
                    </a:moveTo>
                    <a:cubicBezTo>
                      <a:pt x="5662" y="1"/>
                      <a:pt x="5640" y="6"/>
                      <a:pt x="5619" y="17"/>
                    </a:cubicBezTo>
                    <a:lnTo>
                      <a:pt x="111" y="2342"/>
                    </a:lnTo>
                    <a:cubicBezTo>
                      <a:pt x="61" y="2362"/>
                      <a:pt x="25" y="2408"/>
                      <a:pt x="12" y="2457"/>
                    </a:cubicBezTo>
                    <a:cubicBezTo>
                      <a:pt x="0" y="2510"/>
                      <a:pt x="8" y="2563"/>
                      <a:pt x="42" y="2604"/>
                    </a:cubicBezTo>
                    <a:lnTo>
                      <a:pt x="686" y="3437"/>
                    </a:lnTo>
                    <a:cubicBezTo>
                      <a:pt x="718" y="3479"/>
                      <a:pt x="771" y="3503"/>
                      <a:pt x="820" y="3503"/>
                    </a:cubicBezTo>
                    <a:cubicBezTo>
                      <a:pt x="845" y="3503"/>
                      <a:pt x="874" y="3494"/>
                      <a:pt x="898" y="3482"/>
                    </a:cubicBezTo>
                    <a:lnTo>
                      <a:pt x="5988" y="890"/>
                    </a:lnTo>
                    <a:cubicBezTo>
                      <a:pt x="6066" y="849"/>
                      <a:pt x="6103" y="759"/>
                      <a:pt x="6071" y="677"/>
                    </a:cubicBezTo>
                    <a:lnTo>
                      <a:pt x="5845" y="107"/>
                    </a:lnTo>
                    <a:cubicBezTo>
                      <a:pt x="5825" y="66"/>
                      <a:pt x="5791" y="33"/>
                      <a:pt x="5751" y="17"/>
                    </a:cubicBezTo>
                    <a:cubicBezTo>
                      <a:pt x="5730" y="6"/>
                      <a:pt x="5708" y="1"/>
                      <a:pt x="5685" y="1"/>
                    </a:cubicBezTo>
                    <a:close/>
                  </a:path>
                </a:pathLst>
              </a:custGeom>
              <a:solidFill>
                <a:srgbClr val="C7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9" name="Google Shape;2459;p32"/>
              <p:cNvSpPr/>
              <p:nvPr/>
            </p:nvSpPr>
            <p:spPr>
              <a:xfrm>
                <a:off x="5725250" y="1846063"/>
                <a:ext cx="174750" cy="28425"/>
              </a:xfrm>
              <a:custGeom>
                <a:rect b="b" l="l" r="r" t="t"/>
                <a:pathLst>
                  <a:path extrusionOk="0" h="1137" w="6990">
                    <a:moveTo>
                      <a:pt x="0" y="1"/>
                    </a:moveTo>
                    <a:lnTo>
                      <a:pt x="456" y="1137"/>
                    </a:lnTo>
                    <a:lnTo>
                      <a:pt x="6476" y="628"/>
                    </a:lnTo>
                    <a:lnTo>
                      <a:pt x="6989" y="1"/>
                    </a:lnTo>
                    <a:close/>
                  </a:path>
                </a:pathLst>
              </a:custGeom>
              <a:solidFill>
                <a:srgbClr val="C7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0" name="Google Shape;2460;p32"/>
              <p:cNvSpPr/>
              <p:nvPr/>
            </p:nvSpPr>
            <p:spPr>
              <a:xfrm>
                <a:off x="5720850" y="1841863"/>
                <a:ext cx="183675" cy="36950"/>
              </a:xfrm>
              <a:custGeom>
                <a:rect b="b" l="l" r="r" t="t"/>
                <a:pathLst>
                  <a:path extrusionOk="0" h="1478" w="7347">
                    <a:moveTo>
                      <a:pt x="6809" y="341"/>
                    </a:moveTo>
                    <a:lnTo>
                      <a:pt x="6567" y="633"/>
                    </a:lnTo>
                    <a:lnTo>
                      <a:pt x="742" y="1125"/>
                    </a:lnTo>
                    <a:lnTo>
                      <a:pt x="431" y="341"/>
                    </a:lnTo>
                    <a:close/>
                    <a:moveTo>
                      <a:pt x="176" y="1"/>
                    </a:moveTo>
                    <a:cubicBezTo>
                      <a:pt x="123" y="1"/>
                      <a:pt x="70" y="29"/>
                      <a:pt x="37" y="74"/>
                    </a:cubicBezTo>
                    <a:cubicBezTo>
                      <a:pt x="8" y="120"/>
                      <a:pt x="0" y="181"/>
                      <a:pt x="21" y="234"/>
                    </a:cubicBezTo>
                    <a:lnTo>
                      <a:pt x="476" y="1371"/>
                    </a:lnTo>
                    <a:cubicBezTo>
                      <a:pt x="500" y="1432"/>
                      <a:pt x="562" y="1477"/>
                      <a:pt x="632" y="1477"/>
                    </a:cubicBezTo>
                    <a:cubicBezTo>
                      <a:pt x="636" y="1477"/>
                      <a:pt x="644" y="1477"/>
                      <a:pt x="648" y="1473"/>
                    </a:cubicBezTo>
                    <a:lnTo>
                      <a:pt x="6669" y="964"/>
                    </a:lnTo>
                    <a:cubicBezTo>
                      <a:pt x="6714" y="960"/>
                      <a:pt x="6756" y="940"/>
                      <a:pt x="6784" y="903"/>
                    </a:cubicBezTo>
                    <a:lnTo>
                      <a:pt x="7297" y="275"/>
                    </a:lnTo>
                    <a:cubicBezTo>
                      <a:pt x="7338" y="226"/>
                      <a:pt x="7346" y="156"/>
                      <a:pt x="7317" y="99"/>
                    </a:cubicBezTo>
                    <a:cubicBezTo>
                      <a:pt x="7288" y="37"/>
                      <a:pt x="7231" y="1"/>
                      <a:pt x="7165" y="1"/>
                    </a:cubicBezTo>
                    <a:close/>
                  </a:path>
                </a:pathLst>
              </a:custGeom>
              <a:solidFill>
                <a:srgbClr val="C7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1" name="Google Shape;2461;p32"/>
              <p:cNvSpPr/>
              <p:nvPr/>
            </p:nvSpPr>
            <p:spPr>
              <a:xfrm>
                <a:off x="5550525" y="1771538"/>
                <a:ext cx="150750" cy="73225"/>
              </a:xfrm>
              <a:custGeom>
                <a:rect b="b" l="l" r="r" t="t"/>
                <a:pathLst>
                  <a:path extrusionOk="0" h="2929" w="6030">
                    <a:moveTo>
                      <a:pt x="1293" y="0"/>
                    </a:moveTo>
                    <a:cubicBezTo>
                      <a:pt x="895" y="0"/>
                      <a:pt x="496" y="53"/>
                      <a:pt x="103" y="164"/>
                    </a:cubicBezTo>
                    <a:cubicBezTo>
                      <a:pt x="70" y="173"/>
                      <a:pt x="38" y="184"/>
                      <a:pt x="0" y="197"/>
                    </a:cubicBezTo>
                    <a:cubicBezTo>
                      <a:pt x="2039" y="1559"/>
                      <a:pt x="4123" y="2407"/>
                      <a:pt x="6030" y="2929"/>
                    </a:cubicBezTo>
                    <a:cubicBezTo>
                      <a:pt x="5537" y="2141"/>
                      <a:pt x="4910" y="1468"/>
                      <a:pt x="4180" y="960"/>
                    </a:cubicBezTo>
                    <a:cubicBezTo>
                      <a:pt x="3269" y="324"/>
                      <a:pt x="2277" y="0"/>
                      <a:pt x="1293" y="0"/>
                    </a:cubicBezTo>
                    <a:close/>
                  </a:path>
                </a:pathLst>
              </a:custGeom>
              <a:solidFill>
                <a:srgbClr val="D38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2" name="Google Shape;2462;p32"/>
              <p:cNvSpPr/>
              <p:nvPr/>
            </p:nvSpPr>
            <p:spPr>
              <a:xfrm>
                <a:off x="5463150" y="1793463"/>
                <a:ext cx="267650" cy="296275"/>
              </a:xfrm>
              <a:custGeom>
                <a:rect b="b" l="l" r="r" t="t"/>
                <a:pathLst>
                  <a:path extrusionOk="0" h="11851" w="10706">
                    <a:moveTo>
                      <a:pt x="5952" y="3454"/>
                    </a:moveTo>
                    <a:cubicBezTo>
                      <a:pt x="6437" y="3454"/>
                      <a:pt x="6904" y="4163"/>
                      <a:pt x="7060" y="5164"/>
                    </a:cubicBezTo>
                    <a:cubicBezTo>
                      <a:pt x="7134" y="5636"/>
                      <a:pt x="7122" y="6096"/>
                      <a:pt x="7027" y="6452"/>
                    </a:cubicBezTo>
                    <a:cubicBezTo>
                      <a:pt x="6920" y="6862"/>
                      <a:pt x="6719" y="7108"/>
                      <a:pt x="6452" y="7150"/>
                    </a:cubicBezTo>
                    <a:cubicBezTo>
                      <a:pt x="6428" y="7154"/>
                      <a:pt x="6403" y="7158"/>
                      <a:pt x="6375" y="7158"/>
                    </a:cubicBezTo>
                    <a:cubicBezTo>
                      <a:pt x="5891" y="7158"/>
                      <a:pt x="5428" y="6444"/>
                      <a:pt x="5271" y="5443"/>
                    </a:cubicBezTo>
                    <a:cubicBezTo>
                      <a:pt x="5197" y="4971"/>
                      <a:pt x="5210" y="4517"/>
                      <a:pt x="5305" y="4155"/>
                    </a:cubicBezTo>
                    <a:cubicBezTo>
                      <a:pt x="5411" y="3745"/>
                      <a:pt x="5612" y="3499"/>
                      <a:pt x="5878" y="3458"/>
                    </a:cubicBezTo>
                    <a:cubicBezTo>
                      <a:pt x="5903" y="3454"/>
                      <a:pt x="5928" y="3454"/>
                      <a:pt x="5952" y="3454"/>
                    </a:cubicBezTo>
                    <a:close/>
                    <a:moveTo>
                      <a:pt x="2162" y="0"/>
                    </a:moveTo>
                    <a:cubicBezTo>
                      <a:pt x="805" y="1022"/>
                      <a:pt x="1" y="2823"/>
                      <a:pt x="1" y="4816"/>
                    </a:cubicBezTo>
                    <a:cubicBezTo>
                      <a:pt x="1" y="5501"/>
                      <a:pt x="95" y="6211"/>
                      <a:pt x="296" y="6915"/>
                    </a:cubicBezTo>
                    <a:cubicBezTo>
                      <a:pt x="1129" y="9857"/>
                      <a:pt x="3504" y="11850"/>
                      <a:pt x="5924" y="11850"/>
                    </a:cubicBezTo>
                    <a:cubicBezTo>
                      <a:pt x="6067" y="11850"/>
                      <a:pt x="6211" y="11841"/>
                      <a:pt x="6350" y="11829"/>
                    </a:cubicBezTo>
                    <a:cubicBezTo>
                      <a:pt x="6276" y="11731"/>
                      <a:pt x="6206" y="11625"/>
                      <a:pt x="6149" y="11510"/>
                    </a:cubicBezTo>
                    <a:cubicBezTo>
                      <a:pt x="5419" y="10086"/>
                      <a:pt x="6383" y="8130"/>
                      <a:pt x="8311" y="7141"/>
                    </a:cubicBezTo>
                    <a:cubicBezTo>
                      <a:pt x="9049" y="6760"/>
                      <a:pt x="9820" y="6580"/>
                      <a:pt x="10533" y="6580"/>
                    </a:cubicBezTo>
                    <a:cubicBezTo>
                      <a:pt x="10587" y="6580"/>
                      <a:pt x="10641" y="6580"/>
                      <a:pt x="10694" y="6584"/>
                    </a:cubicBezTo>
                    <a:cubicBezTo>
                      <a:pt x="10702" y="6440"/>
                      <a:pt x="10706" y="6300"/>
                      <a:pt x="10706" y="6157"/>
                    </a:cubicBezTo>
                    <a:cubicBezTo>
                      <a:pt x="10706" y="5472"/>
                      <a:pt x="10611" y="4763"/>
                      <a:pt x="10410" y="4057"/>
                    </a:cubicBezTo>
                    <a:cubicBezTo>
                      <a:pt x="10316" y="3720"/>
                      <a:pt x="10198" y="3392"/>
                      <a:pt x="10066" y="3080"/>
                    </a:cubicBezTo>
                    <a:cubicBezTo>
                      <a:pt x="9414" y="2946"/>
                      <a:pt x="8684" y="2773"/>
                      <a:pt x="7855" y="2556"/>
                    </a:cubicBezTo>
                    <a:cubicBezTo>
                      <a:pt x="7540" y="2474"/>
                      <a:pt x="7232" y="2383"/>
                      <a:pt x="6929" y="2289"/>
                    </a:cubicBezTo>
                    <a:cubicBezTo>
                      <a:pt x="6863" y="2351"/>
                      <a:pt x="6764" y="2408"/>
                      <a:pt x="6630" y="2453"/>
                    </a:cubicBezTo>
                    <a:cubicBezTo>
                      <a:pt x="6424" y="2523"/>
                      <a:pt x="6153" y="2556"/>
                      <a:pt x="5871" y="2556"/>
                    </a:cubicBezTo>
                    <a:cubicBezTo>
                      <a:pt x="5267" y="2556"/>
                      <a:pt x="4595" y="2404"/>
                      <a:pt x="4341" y="2117"/>
                    </a:cubicBezTo>
                    <a:cubicBezTo>
                      <a:pt x="4209" y="1973"/>
                      <a:pt x="4180" y="1797"/>
                      <a:pt x="4258" y="1625"/>
                    </a:cubicBezTo>
                    <a:cubicBezTo>
                      <a:pt x="4311" y="1514"/>
                      <a:pt x="4394" y="1420"/>
                      <a:pt x="4500" y="1346"/>
                    </a:cubicBezTo>
                    <a:cubicBezTo>
                      <a:pt x="3635" y="939"/>
                      <a:pt x="2859" y="485"/>
                      <a:pt x="2162" y="0"/>
                    </a:cubicBezTo>
                    <a:close/>
                  </a:path>
                </a:pathLst>
              </a:custGeom>
              <a:solidFill>
                <a:srgbClr val="D6DF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3" name="Google Shape;2463;p32"/>
              <p:cNvSpPr/>
              <p:nvPr/>
            </p:nvSpPr>
            <p:spPr>
              <a:xfrm>
                <a:off x="5598600" y="1957938"/>
                <a:ext cx="131900" cy="131275"/>
              </a:xfrm>
              <a:custGeom>
                <a:rect b="b" l="l" r="r" t="t"/>
                <a:pathLst>
                  <a:path extrusionOk="0" h="5251" w="5276">
                    <a:moveTo>
                      <a:pt x="5115" y="1"/>
                    </a:moveTo>
                    <a:cubicBezTo>
                      <a:pt x="4402" y="1"/>
                      <a:pt x="3631" y="181"/>
                      <a:pt x="2893" y="562"/>
                    </a:cubicBezTo>
                    <a:cubicBezTo>
                      <a:pt x="965" y="1551"/>
                      <a:pt x="1" y="3507"/>
                      <a:pt x="731" y="4931"/>
                    </a:cubicBezTo>
                    <a:cubicBezTo>
                      <a:pt x="788" y="5046"/>
                      <a:pt x="858" y="5152"/>
                      <a:pt x="932" y="5250"/>
                    </a:cubicBezTo>
                    <a:cubicBezTo>
                      <a:pt x="1187" y="5226"/>
                      <a:pt x="1437" y="5181"/>
                      <a:pt x="1687" y="5107"/>
                    </a:cubicBezTo>
                    <a:cubicBezTo>
                      <a:pt x="3779" y="4516"/>
                      <a:pt x="5136" y="2445"/>
                      <a:pt x="5276" y="5"/>
                    </a:cubicBezTo>
                    <a:cubicBezTo>
                      <a:pt x="5223" y="1"/>
                      <a:pt x="5169" y="1"/>
                      <a:pt x="5115" y="1"/>
                    </a:cubicBezTo>
                    <a:close/>
                  </a:path>
                </a:pathLst>
              </a:custGeom>
              <a:solidFill>
                <a:srgbClr val="D8BE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4" name="Google Shape;2464;p32"/>
              <p:cNvSpPr/>
              <p:nvPr/>
            </p:nvSpPr>
            <p:spPr>
              <a:xfrm>
                <a:off x="5517200" y="1776463"/>
                <a:ext cx="197600" cy="94025"/>
              </a:xfrm>
              <a:custGeom>
                <a:rect b="b" l="l" r="r" t="t"/>
                <a:pathLst>
                  <a:path extrusionOk="0" h="3761" w="7904">
                    <a:moveTo>
                      <a:pt x="1333" y="0"/>
                    </a:moveTo>
                    <a:cubicBezTo>
                      <a:pt x="845" y="148"/>
                      <a:pt x="398" y="381"/>
                      <a:pt x="0" y="680"/>
                    </a:cubicBezTo>
                    <a:cubicBezTo>
                      <a:pt x="697" y="1165"/>
                      <a:pt x="1473" y="1619"/>
                      <a:pt x="2338" y="2026"/>
                    </a:cubicBezTo>
                    <a:cubicBezTo>
                      <a:pt x="2568" y="1862"/>
                      <a:pt x="2912" y="1788"/>
                      <a:pt x="3273" y="1788"/>
                    </a:cubicBezTo>
                    <a:cubicBezTo>
                      <a:pt x="3527" y="1788"/>
                      <a:pt x="3790" y="1825"/>
                      <a:pt x="4036" y="1890"/>
                    </a:cubicBezTo>
                    <a:cubicBezTo>
                      <a:pt x="4619" y="2043"/>
                      <a:pt x="4947" y="2338"/>
                      <a:pt x="4922" y="2674"/>
                    </a:cubicBezTo>
                    <a:cubicBezTo>
                      <a:pt x="4914" y="2764"/>
                      <a:pt x="4877" y="2871"/>
                      <a:pt x="4767" y="2969"/>
                    </a:cubicBezTo>
                    <a:cubicBezTo>
                      <a:pt x="5070" y="3063"/>
                      <a:pt x="5378" y="3154"/>
                      <a:pt x="5693" y="3236"/>
                    </a:cubicBezTo>
                    <a:cubicBezTo>
                      <a:pt x="6522" y="3453"/>
                      <a:pt x="7252" y="3626"/>
                      <a:pt x="7904" y="3760"/>
                    </a:cubicBezTo>
                    <a:cubicBezTo>
                      <a:pt x="7748" y="3400"/>
                      <a:pt x="7568" y="3056"/>
                      <a:pt x="7363" y="2732"/>
                    </a:cubicBezTo>
                    <a:cubicBezTo>
                      <a:pt x="5456" y="2210"/>
                      <a:pt x="3372" y="1362"/>
                      <a:pt x="1333" y="0"/>
                    </a:cubicBezTo>
                    <a:close/>
                  </a:path>
                </a:pathLst>
              </a:custGeom>
              <a:solidFill>
                <a:srgbClr val="D4C9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5" name="Google Shape;2465;p32"/>
              <p:cNvSpPr/>
              <p:nvPr/>
            </p:nvSpPr>
            <p:spPr>
              <a:xfrm>
                <a:off x="5602825" y="1888213"/>
                <a:ext cx="30050" cy="75700"/>
              </a:xfrm>
              <a:custGeom>
                <a:rect b="b" l="l" r="r" t="t"/>
                <a:pathLst>
                  <a:path extrusionOk="0" h="3028" w="1202">
                    <a:moveTo>
                      <a:pt x="365" y="0"/>
                    </a:moveTo>
                    <a:cubicBezTo>
                      <a:pt x="361" y="0"/>
                      <a:pt x="353" y="4"/>
                      <a:pt x="345" y="4"/>
                    </a:cubicBezTo>
                    <a:cubicBezTo>
                      <a:pt x="225" y="21"/>
                      <a:pt x="111" y="189"/>
                      <a:pt x="45" y="452"/>
                    </a:cubicBezTo>
                    <a:cubicBezTo>
                      <a:pt x="25" y="526"/>
                      <a:pt x="9" y="604"/>
                      <a:pt x="0" y="685"/>
                    </a:cubicBezTo>
                    <a:cubicBezTo>
                      <a:pt x="53" y="665"/>
                      <a:pt x="111" y="657"/>
                      <a:pt x="168" y="657"/>
                    </a:cubicBezTo>
                    <a:cubicBezTo>
                      <a:pt x="447" y="657"/>
                      <a:pt x="668" y="878"/>
                      <a:pt x="668" y="1157"/>
                    </a:cubicBezTo>
                    <a:cubicBezTo>
                      <a:pt x="668" y="1431"/>
                      <a:pt x="447" y="1658"/>
                      <a:pt x="168" y="1658"/>
                    </a:cubicBezTo>
                    <a:cubicBezTo>
                      <a:pt x="119" y="1658"/>
                      <a:pt x="70" y="1649"/>
                      <a:pt x="25" y="1637"/>
                    </a:cubicBezTo>
                    <a:lnTo>
                      <a:pt x="25" y="1637"/>
                    </a:lnTo>
                    <a:cubicBezTo>
                      <a:pt x="168" y="2519"/>
                      <a:pt x="550" y="3027"/>
                      <a:pt x="788" y="3027"/>
                    </a:cubicBezTo>
                    <a:cubicBezTo>
                      <a:pt x="796" y="3027"/>
                      <a:pt x="804" y="3027"/>
                      <a:pt x="812" y="3023"/>
                    </a:cubicBezTo>
                    <a:cubicBezTo>
                      <a:pt x="931" y="3006"/>
                      <a:pt x="1046" y="2839"/>
                      <a:pt x="1111" y="2580"/>
                    </a:cubicBezTo>
                    <a:cubicBezTo>
                      <a:pt x="1194" y="2260"/>
                      <a:pt x="1202" y="1855"/>
                      <a:pt x="1136" y="1427"/>
                    </a:cubicBezTo>
                    <a:cubicBezTo>
                      <a:pt x="997" y="521"/>
                      <a:pt x="603" y="0"/>
                      <a:pt x="365"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6" name="Google Shape;2466;p32"/>
              <p:cNvSpPr/>
              <p:nvPr/>
            </p:nvSpPr>
            <p:spPr>
              <a:xfrm>
                <a:off x="5593075" y="1879813"/>
                <a:ext cx="48425" cy="92600"/>
              </a:xfrm>
              <a:custGeom>
                <a:rect b="b" l="l" r="r" t="t"/>
                <a:pathLst>
                  <a:path extrusionOk="0" h="3704" w="1937">
                    <a:moveTo>
                      <a:pt x="755" y="336"/>
                    </a:moveTo>
                    <a:cubicBezTo>
                      <a:pt x="993" y="336"/>
                      <a:pt x="1387" y="857"/>
                      <a:pt x="1526" y="1763"/>
                    </a:cubicBezTo>
                    <a:cubicBezTo>
                      <a:pt x="1592" y="2191"/>
                      <a:pt x="1584" y="2596"/>
                      <a:pt x="1501" y="2916"/>
                    </a:cubicBezTo>
                    <a:cubicBezTo>
                      <a:pt x="1436" y="3175"/>
                      <a:pt x="1321" y="3342"/>
                      <a:pt x="1202" y="3359"/>
                    </a:cubicBezTo>
                    <a:cubicBezTo>
                      <a:pt x="1194" y="3363"/>
                      <a:pt x="1186" y="3363"/>
                      <a:pt x="1178" y="3363"/>
                    </a:cubicBezTo>
                    <a:cubicBezTo>
                      <a:pt x="940" y="3363"/>
                      <a:pt x="558" y="2855"/>
                      <a:pt x="415" y="1973"/>
                    </a:cubicBezTo>
                    <a:cubicBezTo>
                      <a:pt x="210" y="1907"/>
                      <a:pt x="58" y="1718"/>
                      <a:pt x="58" y="1493"/>
                    </a:cubicBezTo>
                    <a:cubicBezTo>
                      <a:pt x="58" y="1275"/>
                      <a:pt x="197" y="1091"/>
                      <a:pt x="390" y="1021"/>
                    </a:cubicBezTo>
                    <a:cubicBezTo>
                      <a:pt x="399" y="940"/>
                      <a:pt x="415" y="862"/>
                      <a:pt x="435" y="788"/>
                    </a:cubicBezTo>
                    <a:cubicBezTo>
                      <a:pt x="501" y="525"/>
                      <a:pt x="615" y="357"/>
                      <a:pt x="735" y="340"/>
                    </a:cubicBezTo>
                    <a:cubicBezTo>
                      <a:pt x="743" y="340"/>
                      <a:pt x="751" y="336"/>
                      <a:pt x="755" y="336"/>
                    </a:cubicBezTo>
                    <a:close/>
                    <a:moveTo>
                      <a:pt x="755" y="0"/>
                    </a:moveTo>
                    <a:cubicBezTo>
                      <a:pt x="731" y="0"/>
                      <a:pt x="706" y="0"/>
                      <a:pt x="681" y="4"/>
                    </a:cubicBezTo>
                    <a:cubicBezTo>
                      <a:pt x="415" y="45"/>
                      <a:pt x="214" y="291"/>
                      <a:pt x="108" y="701"/>
                    </a:cubicBezTo>
                    <a:cubicBezTo>
                      <a:pt x="13" y="1063"/>
                      <a:pt x="0" y="1517"/>
                      <a:pt x="74" y="1989"/>
                    </a:cubicBezTo>
                    <a:cubicBezTo>
                      <a:pt x="231" y="2990"/>
                      <a:pt x="694" y="3704"/>
                      <a:pt x="1178" y="3704"/>
                    </a:cubicBezTo>
                    <a:cubicBezTo>
                      <a:pt x="1206" y="3704"/>
                      <a:pt x="1231" y="3700"/>
                      <a:pt x="1255" y="3696"/>
                    </a:cubicBezTo>
                    <a:cubicBezTo>
                      <a:pt x="1522" y="3654"/>
                      <a:pt x="1723" y="3408"/>
                      <a:pt x="1830" y="2998"/>
                    </a:cubicBezTo>
                    <a:cubicBezTo>
                      <a:pt x="1925" y="2642"/>
                      <a:pt x="1937" y="2182"/>
                      <a:pt x="1863" y="1710"/>
                    </a:cubicBezTo>
                    <a:cubicBezTo>
                      <a:pt x="1707" y="709"/>
                      <a:pt x="1240" y="0"/>
                      <a:pt x="755"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7" name="Google Shape;2467;p32"/>
              <p:cNvSpPr/>
              <p:nvPr/>
            </p:nvSpPr>
            <p:spPr>
              <a:xfrm>
                <a:off x="5567650" y="1821138"/>
                <a:ext cx="73225" cy="36225"/>
              </a:xfrm>
              <a:custGeom>
                <a:rect b="b" l="l" r="r" t="t"/>
                <a:pathLst>
                  <a:path extrusionOk="0" h="1449" w="2929">
                    <a:moveTo>
                      <a:pt x="1259" y="345"/>
                    </a:moveTo>
                    <a:cubicBezTo>
                      <a:pt x="1481" y="345"/>
                      <a:pt x="1715" y="374"/>
                      <a:pt x="1928" y="432"/>
                    </a:cubicBezTo>
                    <a:cubicBezTo>
                      <a:pt x="2318" y="534"/>
                      <a:pt x="2576" y="710"/>
                      <a:pt x="2564" y="858"/>
                    </a:cubicBezTo>
                    <a:cubicBezTo>
                      <a:pt x="2560" y="915"/>
                      <a:pt x="2474" y="977"/>
                      <a:pt x="2338" y="1026"/>
                    </a:cubicBezTo>
                    <a:cubicBezTo>
                      <a:pt x="2166" y="1084"/>
                      <a:pt x="1937" y="1108"/>
                      <a:pt x="1698" y="1108"/>
                    </a:cubicBezTo>
                    <a:cubicBezTo>
                      <a:pt x="1170" y="1108"/>
                      <a:pt x="587" y="981"/>
                      <a:pt x="411" y="784"/>
                    </a:cubicBezTo>
                    <a:cubicBezTo>
                      <a:pt x="366" y="735"/>
                      <a:pt x="370" y="703"/>
                      <a:pt x="390" y="661"/>
                    </a:cubicBezTo>
                    <a:cubicBezTo>
                      <a:pt x="489" y="444"/>
                      <a:pt x="854" y="345"/>
                      <a:pt x="1259" y="345"/>
                    </a:cubicBezTo>
                    <a:close/>
                    <a:moveTo>
                      <a:pt x="1255" y="1"/>
                    </a:moveTo>
                    <a:cubicBezTo>
                      <a:pt x="894" y="1"/>
                      <a:pt x="550" y="75"/>
                      <a:pt x="320" y="239"/>
                    </a:cubicBezTo>
                    <a:cubicBezTo>
                      <a:pt x="214" y="313"/>
                      <a:pt x="131" y="407"/>
                      <a:pt x="78" y="518"/>
                    </a:cubicBezTo>
                    <a:cubicBezTo>
                      <a:pt x="0" y="690"/>
                      <a:pt x="29" y="866"/>
                      <a:pt x="161" y="1010"/>
                    </a:cubicBezTo>
                    <a:cubicBezTo>
                      <a:pt x="415" y="1297"/>
                      <a:pt x="1087" y="1449"/>
                      <a:pt x="1691" y="1449"/>
                    </a:cubicBezTo>
                    <a:cubicBezTo>
                      <a:pt x="1973" y="1449"/>
                      <a:pt x="2244" y="1416"/>
                      <a:pt x="2450" y="1346"/>
                    </a:cubicBezTo>
                    <a:cubicBezTo>
                      <a:pt x="2584" y="1301"/>
                      <a:pt x="2683" y="1244"/>
                      <a:pt x="2749" y="1182"/>
                    </a:cubicBezTo>
                    <a:cubicBezTo>
                      <a:pt x="2859" y="1084"/>
                      <a:pt x="2896" y="977"/>
                      <a:pt x="2904" y="887"/>
                    </a:cubicBezTo>
                    <a:cubicBezTo>
                      <a:pt x="2929" y="551"/>
                      <a:pt x="2601" y="256"/>
                      <a:pt x="2018" y="103"/>
                    </a:cubicBezTo>
                    <a:cubicBezTo>
                      <a:pt x="1772" y="38"/>
                      <a:pt x="1509" y="1"/>
                      <a:pt x="1255"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8" name="Google Shape;2468;p32"/>
              <p:cNvSpPr/>
              <p:nvPr/>
            </p:nvSpPr>
            <p:spPr>
              <a:xfrm>
                <a:off x="5594525" y="1904613"/>
                <a:ext cx="25025" cy="25050"/>
              </a:xfrm>
              <a:custGeom>
                <a:rect b="b" l="l" r="r" t="t"/>
                <a:pathLst>
                  <a:path extrusionOk="0" h="1002" w="1001">
                    <a:moveTo>
                      <a:pt x="500" y="1"/>
                    </a:moveTo>
                    <a:cubicBezTo>
                      <a:pt x="443" y="1"/>
                      <a:pt x="385" y="9"/>
                      <a:pt x="332" y="29"/>
                    </a:cubicBezTo>
                    <a:cubicBezTo>
                      <a:pt x="139" y="99"/>
                      <a:pt x="0" y="283"/>
                      <a:pt x="0" y="501"/>
                    </a:cubicBezTo>
                    <a:cubicBezTo>
                      <a:pt x="0" y="726"/>
                      <a:pt x="152" y="915"/>
                      <a:pt x="357" y="981"/>
                    </a:cubicBezTo>
                    <a:cubicBezTo>
                      <a:pt x="402" y="993"/>
                      <a:pt x="451" y="1002"/>
                      <a:pt x="500" y="1002"/>
                    </a:cubicBezTo>
                    <a:cubicBezTo>
                      <a:pt x="779" y="1002"/>
                      <a:pt x="1000" y="775"/>
                      <a:pt x="1000" y="501"/>
                    </a:cubicBezTo>
                    <a:cubicBezTo>
                      <a:pt x="1000" y="222"/>
                      <a:pt x="779" y="1"/>
                      <a:pt x="500" y="1"/>
                    </a:cubicBezTo>
                    <a:close/>
                  </a:path>
                </a:pathLst>
              </a:custGeom>
              <a:solidFill>
                <a:srgbClr val="DBE6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9" name="Google Shape;2469;p32"/>
              <p:cNvSpPr/>
              <p:nvPr/>
            </p:nvSpPr>
            <p:spPr>
              <a:xfrm>
                <a:off x="5454650" y="1763013"/>
                <a:ext cx="284675" cy="335225"/>
              </a:xfrm>
              <a:custGeom>
                <a:rect b="b" l="l" r="r" t="t"/>
                <a:pathLst>
                  <a:path extrusionOk="0" h="13409" w="11387">
                    <a:moveTo>
                      <a:pt x="5128" y="341"/>
                    </a:moveTo>
                    <a:cubicBezTo>
                      <a:pt x="6112" y="341"/>
                      <a:pt x="7104" y="665"/>
                      <a:pt x="8015" y="1301"/>
                    </a:cubicBezTo>
                    <a:cubicBezTo>
                      <a:pt x="9307" y="2203"/>
                      <a:pt x="10279" y="3614"/>
                      <a:pt x="10750" y="5275"/>
                    </a:cubicBezTo>
                    <a:cubicBezTo>
                      <a:pt x="10951" y="5981"/>
                      <a:pt x="11046" y="6690"/>
                      <a:pt x="11046" y="7375"/>
                    </a:cubicBezTo>
                    <a:cubicBezTo>
                      <a:pt x="11046" y="7518"/>
                      <a:pt x="11042" y="7658"/>
                      <a:pt x="11034" y="7802"/>
                    </a:cubicBezTo>
                    <a:cubicBezTo>
                      <a:pt x="10894" y="10242"/>
                      <a:pt x="9537" y="12313"/>
                      <a:pt x="7445" y="12904"/>
                    </a:cubicBezTo>
                    <a:cubicBezTo>
                      <a:pt x="7195" y="12978"/>
                      <a:pt x="6945" y="13023"/>
                      <a:pt x="6690" y="13047"/>
                    </a:cubicBezTo>
                    <a:cubicBezTo>
                      <a:pt x="6551" y="13059"/>
                      <a:pt x="6407" y="13068"/>
                      <a:pt x="6264" y="13068"/>
                    </a:cubicBezTo>
                    <a:cubicBezTo>
                      <a:pt x="3844" y="13068"/>
                      <a:pt x="1469" y="11075"/>
                      <a:pt x="636" y="8133"/>
                    </a:cubicBezTo>
                    <a:cubicBezTo>
                      <a:pt x="435" y="7429"/>
                      <a:pt x="341" y="6719"/>
                      <a:pt x="341" y="6034"/>
                    </a:cubicBezTo>
                    <a:cubicBezTo>
                      <a:pt x="341" y="3412"/>
                      <a:pt x="1728" y="1133"/>
                      <a:pt x="3938" y="505"/>
                    </a:cubicBezTo>
                    <a:cubicBezTo>
                      <a:pt x="4331" y="394"/>
                      <a:pt x="4730" y="341"/>
                      <a:pt x="5128" y="341"/>
                    </a:cubicBezTo>
                    <a:close/>
                    <a:moveTo>
                      <a:pt x="5132" y="1"/>
                    </a:moveTo>
                    <a:cubicBezTo>
                      <a:pt x="4697" y="1"/>
                      <a:pt x="4270" y="58"/>
                      <a:pt x="3848" y="177"/>
                    </a:cubicBezTo>
                    <a:cubicBezTo>
                      <a:pt x="1490" y="845"/>
                      <a:pt x="0" y="3265"/>
                      <a:pt x="0" y="6038"/>
                    </a:cubicBezTo>
                    <a:cubicBezTo>
                      <a:pt x="0" y="6751"/>
                      <a:pt x="104" y="7490"/>
                      <a:pt x="308" y="8228"/>
                    </a:cubicBezTo>
                    <a:cubicBezTo>
                      <a:pt x="1181" y="11317"/>
                      <a:pt x="3697" y="13409"/>
                      <a:pt x="6268" y="13409"/>
                    </a:cubicBezTo>
                    <a:cubicBezTo>
                      <a:pt x="6694" y="13409"/>
                      <a:pt x="7117" y="13351"/>
                      <a:pt x="7539" y="13231"/>
                    </a:cubicBezTo>
                    <a:cubicBezTo>
                      <a:pt x="9898" y="12563"/>
                      <a:pt x="11386" y="10144"/>
                      <a:pt x="11386" y="7375"/>
                    </a:cubicBezTo>
                    <a:cubicBezTo>
                      <a:pt x="11386" y="6657"/>
                      <a:pt x="11284" y="5919"/>
                      <a:pt x="11074" y="5180"/>
                    </a:cubicBezTo>
                    <a:cubicBezTo>
                      <a:pt x="10587" y="3446"/>
                      <a:pt x="9565" y="1969"/>
                      <a:pt x="8208" y="1021"/>
                    </a:cubicBezTo>
                    <a:cubicBezTo>
                      <a:pt x="7240" y="349"/>
                      <a:pt x="6182" y="1"/>
                      <a:pt x="5132" y="1"/>
                    </a:cubicBezTo>
                    <a:close/>
                  </a:path>
                </a:pathLst>
              </a:custGeom>
              <a:solidFill>
                <a:srgbClr val="C7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0" name="Google Shape;2470;p32"/>
              <p:cNvSpPr/>
              <p:nvPr/>
            </p:nvSpPr>
            <p:spPr>
              <a:xfrm>
                <a:off x="5129400" y="2149988"/>
                <a:ext cx="30175" cy="41350"/>
              </a:xfrm>
              <a:custGeom>
                <a:rect b="b" l="l" r="r" t="t"/>
                <a:pathLst>
                  <a:path extrusionOk="0" h="1654" w="1207">
                    <a:moveTo>
                      <a:pt x="1" y="1"/>
                    </a:moveTo>
                    <a:lnTo>
                      <a:pt x="1" y="1"/>
                    </a:lnTo>
                    <a:cubicBezTo>
                      <a:pt x="342" y="628"/>
                      <a:pt x="743" y="1186"/>
                      <a:pt x="1182" y="1654"/>
                    </a:cubicBezTo>
                    <a:cubicBezTo>
                      <a:pt x="1190" y="1604"/>
                      <a:pt x="1198" y="1559"/>
                      <a:pt x="1207" y="1510"/>
                    </a:cubicBezTo>
                    <a:cubicBezTo>
                      <a:pt x="788" y="1030"/>
                      <a:pt x="386" y="525"/>
                      <a:pt x="1" y="1"/>
                    </a:cubicBezTo>
                    <a:close/>
                  </a:path>
                </a:pathLst>
              </a:custGeom>
              <a:solidFill>
                <a:srgbClr val="DBE6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1" name="Google Shape;2471;p32"/>
              <p:cNvSpPr/>
              <p:nvPr/>
            </p:nvSpPr>
            <p:spPr>
              <a:xfrm>
                <a:off x="5158950" y="2187713"/>
                <a:ext cx="22875" cy="23725"/>
              </a:xfrm>
              <a:custGeom>
                <a:rect b="b" l="l" r="r" t="t"/>
                <a:pathLst>
                  <a:path extrusionOk="0" h="949" w="915">
                    <a:moveTo>
                      <a:pt x="25" y="1"/>
                    </a:moveTo>
                    <a:cubicBezTo>
                      <a:pt x="16" y="50"/>
                      <a:pt x="8" y="95"/>
                      <a:pt x="0" y="145"/>
                    </a:cubicBezTo>
                    <a:cubicBezTo>
                      <a:pt x="292" y="452"/>
                      <a:pt x="595" y="718"/>
                      <a:pt x="915" y="949"/>
                    </a:cubicBezTo>
                    <a:cubicBezTo>
                      <a:pt x="611" y="645"/>
                      <a:pt x="316" y="329"/>
                      <a:pt x="25" y="1"/>
                    </a:cubicBezTo>
                    <a:close/>
                  </a:path>
                </a:pathLst>
              </a:custGeom>
              <a:solidFill>
                <a:srgbClr val="D9D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2" name="Google Shape;2472;p32"/>
              <p:cNvSpPr/>
              <p:nvPr/>
            </p:nvSpPr>
            <p:spPr>
              <a:xfrm>
                <a:off x="5100800" y="2032588"/>
                <a:ext cx="84000" cy="180900"/>
              </a:xfrm>
              <a:custGeom>
                <a:rect b="b" l="l" r="r" t="t"/>
                <a:pathLst>
                  <a:path extrusionOk="0" h="7236" w="3360">
                    <a:moveTo>
                      <a:pt x="4" y="0"/>
                    </a:moveTo>
                    <a:cubicBezTo>
                      <a:pt x="0" y="78"/>
                      <a:pt x="0" y="156"/>
                      <a:pt x="0" y="239"/>
                    </a:cubicBezTo>
                    <a:cubicBezTo>
                      <a:pt x="0" y="964"/>
                      <a:pt x="95" y="1719"/>
                      <a:pt x="284" y="2473"/>
                    </a:cubicBezTo>
                    <a:cubicBezTo>
                      <a:pt x="308" y="2568"/>
                      <a:pt x="333" y="2666"/>
                      <a:pt x="361" y="2761"/>
                    </a:cubicBezTo>
                    <a:cubicBezTo>
                      <a:pt x="558" y="3457"/>
                      <a:pt x="825" y="4110"/>
                      <a:pt x="1145" y="4697"/>
                    </a:cubicBezTo>
                    <a:cubicBezTo>
                      <a:pt x="1530" y="5221"/>
                      <a:pt x="1932" y="5726"/>
                      <a:pt x="2351" y="6206"/>
                    </a:cubicBezTo>
                    <a:cubicBezTo>
                      <a:pt x="2642" y="6534"/>
                      <a:pt x="2937" y="6850"/>
                      <a:pt x="3241" y="7154"/>
                    </a:cubicBezTo>
                    <a:cubicBezTo>
                      <a:pt x="3277" y="7182"/>
                      <a:pt x="3318" y="7211"/>
                      <a:pt x="3360" y="7235"/>
                    </a:cubicBezTo>
                    <a:cubicBezTo>
                      <a:pt x="2679" y="6198"/>
                      <a:pt x="2141" y="5004"/>
                      <a:pt x="1723" y="3749"/>
                    </a:cubicBezTo>
                    <a:cubicBezTo>
                      <a:pt x="1293" y="3027"/>
                      <a:pt x="575" y="1694"/>
                      <a:pt x="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3" name="Google Shape;2473;p32"/>
              <p:cNvSpPr/>
              <p:nvPr/>
            </p:nvSpPr>
            <p:spPr>
              <a:xfrm>
                <a:off x="5100900" y="1966238"/>
                <a:ext cx="42975" cy="160075"/>
              </a:xfrm>
              <a:custGeom>
                <a:rect b="b" l="l" r="r" t="t"/>
                <a:pathLst>
                  <a:path extrusionOk="0" h="6403" w="1719">
                    <a:moveTo>
                      <a:pt x="583" y="1"/>
                    </a:moveTo>
                    <a:cubicBezTo>
                      <a:pt x="501" y="181"/>
                      <a:pt x="423" y="370"/>
                      <a:pt x="357" y="570"/>
                    </a:cubicBezTo>
                    <a:cubicBezTo>
                      <a:pt x="140" y="1214"/>
                      <a:pt x="21" y="1920"/>
                      <a:pt x="0" y="2654"/>
                    </a:cubicBezTo>
                    <a:cubicBezTo>
                      <a:pt x="571" y="4348"/>
                      <a:pt x="1289" y="5681"/>
                      <a:pt x="1719" y="6403"/>
                    </a:cubicBezTo>
                    <a:cubicBezTo>
                      <a:pt x="1018" y="4299"/>
                      <a:pt x="664" y="2018"/>
                      <a:pt x="583" y="1"/>
                    </a:cubicBezTo>
                    <a:close/>
                  </a:path>
                </a:pathLst>
              </a:custGeom>
              <a:solidFill>
                <a:srgbClr val="D166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4" name="Google Shape;2474;p32"/>
              <p:cNvSpPr/>
              <p:nvPr/>
            </p:nvSpPr>
            <p:spPr>
              <a:xfrm>
                <a:off x="5115450" y="1910663"/>
                <a:ext cx="217000" cy="302925"/>
              </a:xfrm>
              <a:custGeom>
                <a:rect b="b" l="l" r="r" t="t"/>
                <a:pathLst>
                  <a:path extrusionOk="0" h="12117" w="8680">
                    <a:moveTo>
                      <a:pt x="4508" y="3757"/>
                    </a:moveTo>
                    <a:cubicBezTo>
                      <a:pt x="4750" y="3757"/>
                      <a:pt x="4989" y="3929"/>
                      <a:pt x="5193" y="4249"/>
                    </a:cubicBezTo>
                    <a:cubicBezTo>
                      <a:pt x="5394" y="4565"/>
                      <a:pt x="5542" y="4996"/>
                      <a:pt x="5616" y="5468"/>
                    </a:cubicBezTo>
                    <a:cubicBezTo>
                      <a:pt x="5689" y="5940"/>
                      <a:pt x="5678" y="6399"/>
                      <a:pt x="5583" y="6756"/>
                    </a:cubicBezTo>
                    <a:cubicBezTo>
                      <a:pt x="5477" y="7166"/>
                      <a:pt x="5271" y="7412"/>
                      <a:pt x="5009" y="7453"/>
                    </a:cubicBezTo>
                    <a:cubicBezTo>
                      <a:pt x="4980" y="7457"/>
                      <a:pt x="4955" y="7461"/>
                      <a:pt x="4930" y="7461"/>
                    </a:cubicBezTo>
                    <a:cubicBezTo>
                      <a:pt x="4447" y="7461"/>
                      <a:pt x="3980" y="6748"/>
                      <a:pt x="3823" y="5747"/>
                    </a:cubicBezTo>
                    <a:cubicBezTo>
                      <a:pt x="3754" y="5275"/>
                      <a:pt x="3762" y="4820"/>
                      <a:pt x="3857" y="4459"/>
                    </a:cubicBezTo>
                    <a:cubicBezTo>
                      <a:pt x="3963" y="4049"/>
                      <a:pt x="4168" y="3802"/>
                      <a:pt x="4434" y="3762"/>
                    </a:cubicBezTo>
                    <a:cubicBezTo>
                      <a:pt x="4459" y="3757"/>
                      <a:pt x="4484" y="3757"/>
                      <a:pt x="4508" y="3757"/>
                    </a:cubicBezTo>
                    <a:close/>
                    <a:moveTo>
                      <a:pt x="3102" y="1"/>
                    </a:moveTo>
                    <a:cubicBezTo>
                      <a:pt x="2814" y="1"/>
                      <a:pt x="2536" y="37"/>
                      <a:pt x="2261" y="115"/>
                    </a:cubicBezTo>
                    <a:cubicBezTo>
                      <a:pt x="2159" y="145"/>
                      <a:pt x="2056" y="181"/>
                      <a:pt x="1958" y="222"/>
                    </a:cubicBezTo>
                    <a:cubicBezTo>
                      <a:pt x="1523" y="395"/>
                      <a:pt x="1133" y="665"/>
                      <a:pt x="792" y="1026"/>
                    </a:cubicBezTo>
                    <a:cubicBezTo>
                      <a:pt x="530" y="2597"/>
                      <a:pt x="452" y="4311"/>
                      <a:pt x="510" y="6280"/>
                    </a:cubicBezTo>
                    <a:cubicBezTo>
                      <a:pt x="214" y="4885"/>
                      <a:pt x="58" y="3491"/>
                      <a:pt x="14" y="2199"/>
                    </a:cubicBezTo>
                    <a:cubicBezTo>
                      <a:pt x="9" y="2207"/>
                      <a:pt x="5" y="2216"/>
                      <a:pt x="1" y="2224"/>
                    </a:cubicBezTo>
                    <a:cubicBezTo>
                      <a:pt x="82" y="4241"/>
                      <a:pt x="436" y="6522"/>
                      <a:pt x="1137" y="8626"/>
                    </a:cubicBezTo>
                    <a:cubicBezTo>
                      <a:pt x="1324" y="9188"/>
                      <a:pt x="1535" y="9738"/>
                      <a:pt x="1773" y="10267"/>
                    </a:cubicBezTo>
                    <a:lnTo>
                      <a:pt x="1773" y="10267"/>
                    </a:lnTo>
                    <a:cubicBezTo>
                      <a:pt x="2273" y="9225"/>
                      <a:pt x="3364" y="8384"/>
                      <a:pt x="4742" y="8113"/>
                    </a:cubicBezTo>
                    <a:cubicBezTo>
                      <a:pt x="5046" y="8056"/>
                      <a:pt x="5341" y="8027"/>
                      <a:pt x="5636" y="8027"/>
                    </a:cubicBezTo>
                    <a:cubicBezTo>
                      <a:pt x="6810" y="8027"/>
                      <a:pt x="7872" y="8482"/>
                      <a:pt x="8540" y="9233"/>
                    </a:cubicBezTo>
                    <a:cubicBezTo>
                      <a:pt x="8631" y="8758"/>
                      <a:pt x="8680" y="8257"/>
                      <a:pt x="8680" y="7749"/>
                    </a:cubicBezTo>
                    <a:cubicBezTo>
                      <a:pt x="8680" y="6924"/>
                      <a:pt x="8561" y="6070"/>
                      <a:pt x="8319" y="5222"/>
                    </a:cubicBezTo>
                    <a:cubicBezTo>
                      <a:pt x="7839" y="3524"/>
                      <a:pt x="6937" y="2059"/>
                      <a:pt x="5780" y="1095"/>
                    </a:cubicBezTo>
                    <a:cubicBezTo>
                      <a:pt x="5517" y="874"/>
                      <a:pt x="5246" y="686"/>
                      <a:pt x="4972" y="533"/>
                    </a:cubicBezTo>
                    <a:lnTo>
                      <a:pt x="4972" y="533"/>
                    </a:lnTo>
                    <a:cubicBezTo>
                      <a:pt x="5066" y="883"/>
                      <a:pt x="4841" y="1277"/>
                      <a:pt x="4328" y="1650"/>
                    </a:cubicBezTo>
                    <a:cubicBezTo>
                      <a:pt x="3864" y="1985"/>
                      <a:pt x="3167" y="2277"/>
                      <a:pt x="2659" y="2277"/>
                    </a:cubicBezTo>
                    <a:cubicBezTo>
                      <a:pt x="2420" y="2277"/>
                      <a:pt x="2223" y="2216"/>
                      <a:pt x="2109" y="2068"/>
                    </a:cubicBezTo>
                    <a:cubicBezTo>
                      <a:pt x="2002" y="1928"/>
                      <a:pt x="1904" y="1695"/>
                      <a:pt x="2047" y="1358"/>
                    </a:cubicBezTo>
                    <a:cubicBezTo>
                      <a:pt x="2278" y="829"/>
                      <a:pt x="3073" y="251"/>
                      <a:pt x="3779" y="71"/>
                    </a:cubicBezTo>
                    <a:cubicBezTo>
                      <a:pt x="3552" y="25"/>
                      <a:pt x="3323" y="1"/>
                      <a:pt x="3102" y="1"/>
                    </a:cubicBezTo>
                    <a:close/>
                    <a:moveTo>
                      <a:pt x="1773" y="10267"/>
                    </a:moveTo>
                    <a:cubicBezTo>
                      <a:pt x="1773" y="10267"/>
                      <a:pt x="1773" y="10267"/>
                      <a:pt x="1773" y="10267"/>
                    </a:cubicBezTo>
                    <a:cubicBezTo>
                      <a:pt x="1775" y="10271"/>
                      <a:pt x="1776" y="10275"/>
                      <a:pt x="1778" y="10280"/>
                    </a:cubicBezTo>
                    <a:lnTo>
                      <a:pt x="1778" y="10280"/>
                    </a:lnTo>
                    <a:cubicBezTo>
                      <a:pt x="1776" y="10275"/>
                      <a:pt x="1775" y="10271"/>
                      <a:pt x="1773" y="10267"/>
                    </a:cubicBezTo>
                    <a:close/>
                    <a:moveTo>
                      <a:pt x="1778" y="10280"/>
                    </a:moveTo>
                    <a:cubicBezTo>
                      <a:pt x="2070" y="10927"/>
                      <a:pt x="2400" y="11543"/>
                      <a:pt x="2774" y="12112"/>
                    </a:cubicBezTo>
                    <a:lnTo>
                      <a:pt x="2778" y="12116"/>
                    </a:lnTo>
                    <a:cubicBezTo>
                      <a:pt x="2403" y="11546"/>
                      <a:pt x="2072" y="10927"/>
                      <a:pt x="1778" y="10280"/>
                    </a:cubicBezTo>
                    <a:close/>
                  </a:path>
                </a:pathLst>
              </a:custGeom>
              <a:solidFill>
                <a:srgbClr val="D6DF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5" name="Google Shape;2475;p32"/>
              <p:cNvSpPr/>
              <p:nvPr/>
            </p:nvSpPr>
            <p:spPr>
              <a:xfrm>
                <a:off x="5159750" y="2111338"/>
                <a:ext cx="169225" cy="120800"/>
              </a:xfrm>
              <a:custGeom>
                <a:rect b="b" l="l" r="r" t="t"/>
                <a:pathLst>
                  <a:path extrusionOk="0" h="4832" w="6769">
                    <a:moveTo>
                      <a:pt x="3864" y="0"/>
                    </a:moveTo>
                    <a:cubicBezTo>
                      <a:pt x="3569" y="0"/>
                      <a:pt x="3274" y="29"/>
                      <a:pt x="2970" y="86"/>
                    </a:cubicBezTo>
                    <a:cubicBezTo>
                      <a:pt x="1592" y="357"/>
                      <a:pt x="501" y="1198"/>
                      <a:pt x="1" y="2240"/>
                    </a:cubicBezTo>
                    <a:cubicBezTo>
                      <a:pt x="296" y="2891"/>
                      <a:pt x="629" y="3516"/>
                      <a:pt x="1006" y="4089"/>
                    </a:cubicBezTo>
                    <a:cubicBezTo>
                      <a:pt x="1715" y="4565"/>
                      <a:pt x="2474" y="4832"/>
                      <a:pt x="3224" y="4832"/>
                    </a:cubicBezTo>
                    <a:cubicBezTo>
                      <a:pt x="3508" y="4832"/>
                      <a:pt x="3786" y="4795"/>
                      <a:pt x="4061" y="4717"/>
                    </a:cubicBezTo>
                    <a:cubicBezTo>
                      <a:pt x="5189" y="4397"/>
                      <a:pt x="6071" y="3450"/>
                      <a:pt x="6547" y="2043"/>
                    </a:cubicBezTo>
                    <a:cubicBezTo>
                      <a:pt x="6637" y="1772"/>
                      <a:pt x="6711" y="1494"/>
                      <a:pt x="6768" y="1206"/>
                    </a:cubicBezTo>
                    <a:cubicBezTo>
                      <a:pt x="6100" y="455"/>
                      <a:pt x="5038" y="0"/>
                      <a:pt x="3864" y="0"/>
                    </a:cubicBezTo>
                    <a:close/>
                  </a:path>
                </a:pathLst>
              </a:custGeom>
              <a:solidFill>
                <a:srgbClr val="D8BE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6" name="Google Shape;2476;p32"/>
              <p:cNvSpPr/>
              <p:nvPr/>
            </p:nvSpPr>
            <p:spPr>
              <a:xfrm>
                <a:off x="5115775" y="1936288"/>
                <a:ext cx="19500" cy="131400"/>
              </a:xfrm>
              <a:custGeom>
                <a:rect b="b" l="l" r="r" t="t"/>
                <a:pathLst>
                  <a:path extrusionOk="0" h="5256" w="780">
                    <a:moveTo>
                      <a:pt x="779" y="1"/>
                    </a:moveTo>
                    <a:cubicBezTo>
                      <a:pt x="476" y="325"/>
                      <a:pt x="209" y="719"/>
                      <a:pt x="1" y="1174"/>
                    </a:cubicBezTo>
                    <a:cubicBezTo>
                      <a:pt x="45" y="2466"/>
                      <a:pt x="201" y="3860"/>
                      <a:pt x="497" y="5255"/>
                    </a:cubicBezTo>
                    <a:cubicBezTo>
                      <a:pt x="439" y="3286"/>
                      <a:pt x="517" y="1572"/>
                      <a:pt x="779" y="1"/>
                    </a:cubicBezTo>
                    <a:close/>
                  </a:path>
                </a:pathLst>
              </a:custGeom>
              <a:solidFill>
                <a:srgbClr val="D4C9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7" name="Google Shape;2477;p32"/>
              <p:cNvSpPr/>
              <p:nvPr/>
            </p:nvSpPr>
            <p:spPr>
              <a:xfrm>
                <a:off x="5219125" y="2012988"/>
                <a:ext cx="29950" cy="75700"/>
              </a:xfrm>
              <a:custGeom>
                <a:rect b="b" l="l" r="r" t="t"/>
                <a:pathLst>
                  <a:path extrusionOk="0" h="3028" w="1198">
                    <a:moveTo>
                      <a:pt x="361" y="1"/>
                    </a:moveTo>
                    <a:cubicBezTo>
                      <a:pt x="353" y="1"/>
                      <a:pt x="345" y="5"/>
                      <a:pt x="337" y="5"/>
                    </a:cubicBezTo>
                    <a:cubicBezTo>
                      <a:pt x="217" y="22"/>
                      <a:pt x="107" y="190"/>
                      <a:pt x="37" y="452"/>
                    </a:cubicBezTo>
                    <a:cubicBezTo>
                      <a:pt x="29" y="489"/>
                      <a:pt x="21" y="530"/>
                      <a:pt x="13" y="567"/>
                    </a:cubicBezTo>
                    <a:cubicBezTo>
                      <a:pt x="62" y="555"/>
                      <a:pt x="111" y="546"/>
                      <a:pt x="164" y="546"/>
                    </a:cubicBezTo>
                    <a:cubicBezTo>
                      <a:pt x="439" y="546"/>
                      <a:pt x="665" y="772"/>
                      <a:pt x="665" y="1047"/>
                    </a:cubicBezTo>
                    <a:cubicBezTo>
                      <a:pt x="665" y="1322"/>
                      <a:pt x="439" y="1547"/>
                      <a:pt x="164" y="1547"/>
                    </a:cubicBezTo>
                    <a:cubicBezTo>
                      <a:pt x="107" y="1547"/>
                      <a:pt x="54" y="1539"/>
                      <a:pt x="1" y="1523"/>
                    </a:cubicBezTo>
                    <a:lnTo>
                      <a:pt x="1" y="1523"/>
                    </a:lnTo>
                    <a:cubicBezTo>
                      <a:pt x="5" y="1547"/>
                      <a:pt x="9" y="1576"/>
                      <a:pt x="13" y="1600"/>
                    </a:cubicBezTo>
                    <a:cubicBezTo>
                      <a:pt x="156" y="2507"/>
                      <a:pt x="546" y="3028"/>
                      <a:pt x="783" y="3028"/>
                    </a:cubicBezTo>
                    <a:cubicBezTo>
                      <a:pt x="792" y="3028"/>
                      <a:pt x="800" y="3028"/>
                      <a:pt x="808" y="3024"/>
                    </a:cubicBezTo>
                    <a:cubicBezTo>
                      <a:pt x="927" y="3007"/>
                      <a:pt x="1038" y="2839"/>
                      <a:pt x="1108" y="2577"/>
                    </a:cubicBezTo>
                    <a:cubicBezTo>
                      <a:pt x="1190" y="2261"/>
                      <a:pt x="1198" y="1854"/>
                      <a:pt x="1133" y="1428"/>
                    </a:cubicBezTo>
                    <a:cubicBezTo>
                      <a:pt x="1067" y="1002"/>
                      <a:pt x="936" y="616"/>
                      <a:pt x="759" y="337"/>
                    </a:cubicBezTo>
                    <a:cubicBezTo>
                      <a:pt x="624" y="124"/>
                      <a:pt x="480" y="1"/>
                      <a:pt x="361" y="1"/>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8" name="Google Shape;2478;p32"/>
              <p:cNvSpPr/>
              <p:nvPr/>
            </p:nvSpPr>
            <p:spPr>
              <a:xfrm>
                <a:off x="5209300" y="2004588"/>
                <a:ext cx="48400" cy="92625"/>
              </a:xfrm>
              <a:custGeom>
                <a:rect b="b" l="l" r="r" t="t"/>
                <a:pathLst>
                  <a:path extrusionOk="0" h="3705" w="1936">
                    <a:moveTo>
                      <a:pt x="754" y="337"/>
                    </a:moveTo>
                    <a:cubicBezTo>
                      <a:pt x="873" y="337"/>
                      <a:pt x="1017" y="460"/>
                      <a:pt x="1152" y="673"/>
                    </a:cubicBezTo>
                    <a:cubicBezTo>
                      <a:pt x="1329" y="952"/>
                      <a:pt x="1460" y="1338"/>
                      <a:pt x="1526" y="1764"/>
                    </a:cubicBezTo>
                    <a:cubicBezTo>
                      <a:pt x="1591" y="2190"/>
                      <a:pt x="1583" y="2597"/>
                      <a:pt x="1501" y="2913"/>
                    </a:cubicBezTo>
                    <a:cubicBezTo>
                      <a:pt x="1431" y="3175"/>
                      <a:pt x="1320" y="3343"/>
                      <a:pt x="1201" y="3360"/>
                    </a:cubicBezTo>
                    <a:cubicBezTo>
                      <a:pt x="1193" y="3364"/>
                      <a:pt x="1185" y="3364"/>
                      <a:pt x="1176" y="3364"/>
                    </a:cubicBezTo>
                    <a:cubicBezTo>
                      <a:pt x="939" y="3364"/>
                      <a:pt x="549" y="2843"/>
                      <a:pt x="406" y="1936"/>
                    </a:cubicBezTo>
                    <a:cubicBezTo>
                      <a:pt x="402" y="1912"/>
                      <a:pt x="398" y="1883"/>
                      <a:pt x="394" y="1859"/>
                    </a:cubicBezTo>
                    <a:cubicBezTo>
                      <a:pt x="197" y="1789"/>
                      <a:pt x="57" y="1605"/>
                      <a:pt x="57" y="1383"/>
                    </a:cubicBezTo>
                    <a:cubicBezTo>
                      <a:pt x="57" y="1157"/>
                      <a:pt x="201" y="969"/>
                      <a:pt x="406" y="903"/>
                    </a:cubicBezTo>
                    <a:cubicBezTo>
                      <a:pt x="414" y="866"/>
                      <a:pt x="422" y="825"/>
                      <a:pt x="430" y="788"/>
                    </a:cubicBezTo>
                    <a:cubicBezTo>
                      <a:pt x="500" y="526"/>
                      <a:pt x="610" y="358"/>
                      <a:pt x="730" y="341"/>
                    </a:cubicBezTo>
                    <a:cubicBezTo>
                      <a:pt x="738" y="341"/>
                      <a:pt x="746" y="337"/>
                      <a:pt x="754" y="337"/>
                    </a:cubicBezTo>
                    <a:close/>
                    <a:moveTo>
                      <a:pt x="754" y="0"/>
                    </a:moveTo>
                    <a:cubicBezTo>
                      <a:pt x="730" y="0"/>
                      <a:pt x="705" y="0"/>
                      <a:pt x="680" y="5"/>
                    </a:cubicBezTo>
                    <a:cubicBezTo>
                      <a:pt x="414" y="45"/>
                      <a:pt x="209" y="292"/>
                      <a:pt x="103" y="702"/>
                    </a:cubicBezTo>
                    <a:cubicBezTo>
                      <a:pt x="8" y="1063"/>
                      <a:pt x="0" y="1518"/>
                      <a:pt x="69" y="1990"/>
                    </a:cubicBezTo>
                    <a:cubicBezTo>
                      <a:pt x="226" y="2991"/>
                      <a:pt x="693" y="3704"/>
                      <a:pt x="1176" y="3704"/>
                    </a:cubicBezTo>
                    <a:cubicBezTo>
                      <a:pt x="1201" y="3704"/>
                      <a:pt x="1226" y="3700"/>
                      <a:pt x="1255" y="3696"/>
                    </a:cubicBezTo>
                    <a:cubicBezTo>
                      <a:pt x="1517" y="3655"/>
                      <a:pt x="1723" y="3409"/>
                      <a:pt x="1829" y="2999"/>
                    </a:cubicBezTo>
                    <a:cubicBezTo>
                      <a:pt x="1924" y="2642"/>
                      <a:pt x="1935" y="2183"/>
                      <a:pt x="1862" y="1711"/>
                    </a:cubicBezTo>
                    <a:cubicBezTo>
                      <a:pt x="1788" y="1239"/>
                      <a:pt x="1640" y="808"/>
                      <a:pt x="1439" y="492"/>
                    </a:cubicBezTo>
                    <a:cubicBezTo>
                      <a:pt x="1235" y="172"/>
                      <a:pt x="996" y="0"/>
                      <a:pt x="754"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9" name="Google Shape;2479;p32"/>
              <p:cNvSpPr/>
              <p:nvPr/>
            </p:nvSpPr>
            <p:spPr>
              <a:xfrm>
                <a:off x="5210725" y="2026638"/>
                <a:ext cx="25050" cy="25050"/>
              </a:xfrm>
              <a:custGeom>
                <a:rect b="b" l="l" r="r" t="t"/>
                <a:pathLst>
                  <a:path extrusionOk="0" h="1002" w="1002">
                    <a:moveTo>
                      <a:pt x="500" y="0"/>
                    </a:moveTo>
                    <a:cubicBezTo>
                      <a:pt x="447" y="0"/>
                      <a:pt x="398" y="9"/>
                      <a:pt x="349" y="21"/>
                    </a:cubicBezTo>
                    <a:cubicBezTo>
                      <a:pt x="144" y="87"/>
                      <a:pt x="0" y="275"/>
                      <a:pt x="0" y="501"/>
                    </a:cubicBezTo>
                    <a:cubicBezTo>
                      <a:pt x="0" y="723"/>
                      <a:pt x="140" y="907"/>
                      <a:pt x="337" y="977"/>
                    </a:cubicBezTo>
                    <a:cubicBezTo>
                      <a:pt x="390" y="993"/>
                      <a:pt x="443" y="1001"/>
                      <a:pt x="500" y="1001"/>
                    </a:cubicBezTo>
                    <a:cubicBezTo>
                      <a:pt x="775" y="1001"/>
                      <a:pt x="1001" y="776"/>
                      <a:pt x="1001" y="501"/>
                    </a:cubicBezTo>
                    <a:cubicBezTo>
                      <a:pt x="1001" y="226"/>
                      <a:pt x="775" y="0"/>
                      <a:pt x="500" y="0"/>
                    </a:cubicBezTo>
                    <a:close/>
                  </a:path>
                </a:pathLst>
              </a:custGeom>
              <a:solidFill>
                <a:srgbClr val="DBE6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0" name="Google Shape;2480;p32"/>
              <p:cNvSpPr/>
              <p:nvPr/>
            </p:nvSpPr>
            <p:spPr>
              <a:xfrm>
                <a:off x="5100800" y="2038538"/>
                <a:ext cx="7100" cy="55900"/>
              </a:xfrm>
              <a:custGeom>
                <a:rect b="b" l="l" r="r" t="t"/>
                <a:pathLst>
                  <a:path extrusionOk="0" h="2236" w="284">
                    <a:moveTo>
                      <a:pt x="0" y="1"/>
                    </a:moveTo>
                    <a:cubicBezTo>
                      <a:pt x="0" y="726"/>
                      <a:pt x="95" y="1481"/>
                      <a:pt x="284" y="2235"/>
                    </a:cubicBezTo>
                    <a:cubicBezTo>
                      <a:pt x="95" y="1481"/>
                      <a:pt x="0" y="726"/>
                      <a:pt x="0" y="1"/>
                    </a:cubicBezTo>
                    <a:close/>
                  </a:path>
                </a:pathLst>
              </a:custGeom>
              <a:solidFill>
                <a:srgbClr val="235B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1" name="Google Shape;2481;p32"/>
              <p:cNvSpPr/>
              <p:nvPr/>
            </p:nvSpPr>
            <p:spPr>
              <a:xfrm>
                <a:off x="5100800" y="2032588"/>
                <a:ext cx="125" cy="5975"/>
              </a:xfrm>
              <a:custGeom>
                <a:rect b="b" l="l" r="r" t="t"/>
                <a:pathLst>
                  <a:path extrusionOk="0" h="239" w="5">
                    <a:moveTo>
                      <a:pt x="4" y="0"/>
                    </a:moveTo>
                    <a:cubicBezTo>
                      <a:pt x="0" y="78"/>
                      <a:pt x="0" y="156"/>
                      <a:pt x="0" y="239"/>
                    </a:cubicBezTo>
                    <a:cubicBezTo>
                      <a:pt x="0" y="156"/>
                      <a:pt x="0" y="78"/>
                      <a:pt x="4" y="0"/>
                    </a:cubicBezTo>
                    <a:close/>
                  </a:path>
                </a:pathLst>
              </a:custGeom>
              <a:solidFill>
                <a:srgbClr val="A379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2" name="Google Shape;2482;p32"/>
              <p:cNvSpPr/>
              <p:nvPr/>
            </p:nvSpPr>
            <p:spPr>
              <a:xfrm>
                <a:off x="5100900" y="1966238"/>
                <a:ext cx="14575" cy="66375"/>
              </a:xfrm>
              <a:custGeom>
                <a:rect b="b" l="l" r="r" t="t"/>
                <a:pathLst>
                  <a:path extrusionOk="0" h="2655" w="583">
                    <a:moveTo>
                      <a:pt x="583" y="1"/>
                    </a:moveTo>
                    <a:cubicBezTo>
                      <a:pt x="501" y="181"/>
                      <a:pt x="423" y="370"/>
                      <a:pt x="357" y="570"/>
                    </a:cubicBezTo>
                    <a:cubicBezTo>
                      <a:pt x="140" y="1214"/>
                      <a:pt x="21" y="1920"/>
                      <a:pt x="0" y="2654"/>
                    </a:cubicBezTo>
                    <a:lnTo>
                      <a:pt x="0" y="2654"/>
                    </a:lnTo>
                    <a:cubicBezTo>
                      <a:pt x="21" y="1920"/>
                      <a:pt x="140" y="1214"/>
                      <a:pt x="357" y="570"/>
                    </a:cubicBezTo>
                    <a:cubicBezTo>
                      <a:pt x="423" y="370"/>
                      <a:pt x="501" y="181"/>
                      <a:pt x="583" y="1"/>
                    </a:cubicBezTo>
                    <a:close/>
                  </a:path>
                </a:pathLst>
              </a:custGeom>
              <a:solidFill>
                <a:srgbClr val="8242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3" name="Google Shape;2483;p32"/>
              <p:cNvSpPr/>
              <p:nvPr/>
            </p:nvSpPr>
            <p:spPr>
              <a:xfrm>
                <a:off x="5115450" y="1916213"/>
                <a:ext cx="48950" cy="50050"/>
              </a:xfrm>
              <a:custGeom>
                <a:rect b="b" l="l" r="r" t="t"/>
                <a:pathLst>
                  <a:path extrusionOk="0" h="2002" w="1958">
                    <a:moveTo>
                      <a:pt x="14" y="1977"/>
                    </a:moveTo>
                    <a:cubicBezTo>
                      <a:pt x="9" y="1985"/>
                      <a:pt x="5" y="1994"/>
                      <a:pt x="1" y="2002"/>
                    </a:cubicBezTo>
                    <a:lnTo>
                      <a:pt x="1" y="2002"/>
                    </a:lnTo>
                    <a:cubicBezTo>
                      <a:pt x="5" y="1994"/>
                      <a:pt x="9" y="1985"/>
                      <a:pt x="14" y="1977"/>
                    </a:cubicBezTo>
                    <a:lnTo>
                      <a:pt x="14" y="1977"/>
                    </a:lnTo>
                    <a:close/>
                    <a:moveTo>
                      <a:pt x="1958" y="0"/>
                    </a:moveTo>
                    <a:cubicBezTo>
                      <a:pt x="1523" y="173"/>
                      <a:pt x="1133" y="443"/>
                      <a:pt x="792" y="804"/>
                    </a:cubicBezTo>
                    <a:lnTo>
                      <a:pt x="792" y="804"/>
                    </a:lnTo>
                    <a:cubicBezTo>
                      <a:pt x="1133" y="443"/>
                      <a:pt x="1523" y="173"/>
                      <a:pt x="1958" y="0"/>
                    </a:cubicBezTo>
                    <a:close/>
                  </a:path>
                </a:pathLst>
              </a:custGeom>
              <a:solidFill>
                <a:srgbClr val="A6BA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4" name="Google Shape;2484;p32"/>
              <p:cNvSpPr/>
              <p:nvPr/>
            </p:nvSpPr>
            <p:spPr>
              <a:xfrm>
                <a:off x="5115775" y="1936288"/>
                <a:ext cx="19500" cy="29350"/>
              </a:xfrm>
              <a:custGeom>
                <a:rect b="b" l="l" r="r" t="t"/>
                <a:pathLst>
                  <a:path extrusionOk="0" h="1174" w="780">
                    <a:moveTo>
                      <a:pt x="779" y="1"/>
                    </a:moveTo>
                    <a:cubicBezTo>
                      <a:pt x="476" y="325"/>
                      <a:pt x="209" y="719"/>
                      <a:pt x="1" y="1174"/>
                    </a:cubicBezTo>
                    <a:lnTo>
                      <a:pt x="1" y="1174"/>
                    </a:lnTo>
                    <a:cubicBezTo>
                      <a:pt x="209" y="719"/>
                      <a:pt x="476" y="325"/>
                      <a:pt x="779" y="1"/>
                    </a:cubicBezTo>
                    <a:close/>
                  </a:path>
                </a:pathLst>
              </a:custGeom>
              <a:solidFill>
                <a:srgbClr val="A4A4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5" name="Google Shape;2485;p32"/>
              <p:cNvSpPr/>
              <p:nvPr/>
            </p:nvSpPr>
            <p:spPr>
              <a:xfrm>
                <a:off x="5092275" y="1902163"/>
                <a:ext cx="248700" cy="338500"/>
              </a:xfrm>
              <a:custGeom>
                <a:rect b="b" l="l" r="r" t="t"/>
                <a:pathLst>
                  <a:path extrusionOk="0" h="13540" w="9948">
                    <a:moveTo>
                      <a:pt x="4029" y="341"/>
                    </a:moveTo>
                    <a:cubicBezTo>
                      <a:pt x="4914" y="341"/>
                      <a:pt x="5842" y="714"/>
                      <a:pt x="6707" y="1435"/>
                    </a:cubicBezTo>
                    <a:cubicBezTo>
                      <a:pt x="7864" y="2399"/>
                      <a:pt x="8766" y="3864"/>
                      <a:pt x="9246" y="5562"/>
                    </a:cubicBezTo>
                    <a:cubicBezTo>
                      <a:pt x="9488" y="6410"/>
                      <a:pt x="9607" y="7264"/>
                      <a:pt x="9607" y="8089"/>
                    </a:cubicBezTo>
                    <a:cubicBezTo>
                      <a:pt x="9607" y="8597"/>
                      <a:pt x="9558" y="9098"/>
                      <a:pt x="9467" y="9573"/>
                    </a:cubicBezTo>
                    <a:cubicBezTo>
                      <a:pt x="9410" y="9861"/>
                      <a:pt x="9336" y="10139"/>
                      <a:pt x="9246" y="10410"/>
                    </a:cubicBezTo>
                    <a:cubicBezTo>
                      <a:pt x="8770" y="11817"/>
                      <a:pt x="7888" y="12764"/>
                      <a:pt x="6760" y="13084"/>
                    </a:cubicBezTo>
                    <a:cubicBezTo>
                      <a:pt x="6485" y="13162"/>
                      <a:pt x="6207" y="13199"/>
                      <a:pt x="5923" y="13199"/>
                    </a:cubicBezTo>
                    <a:cubicBezTo>
                      <a:pt x="5173" y="13199"/>
                      <a:pt x="4414" y="12932"/>
                      <a:pt x="3705" y="12456"/>
                    </a:cubicBezTo>
                    <a:lnTo>
                      <a:pt x="3701" y="12452"/>
                    </a:lnTo>
                    <a:cubicBezTo>
                      <a:pt x="3659" y="12428"/>
                      <a:pt x="3618" y="12399"/>
                      <a:pt x="3582" y="12371"/>
                    </a:cubicBezTo>
                    <a:cubicBezTo>
                      <a:pt x="3262" y="12140"/>
                      <a:pt x="2959" y="11874"/>
                      <a:pt x="2667" y="11567"/>
                    </a:cubicBezTo>
                    <a:cubicBezTo>
                      <a:pt x="1814" y="10660"/>
                      <a:pt x="1108" y="9422"/>
                      <a:pt x="702" y="7978"/>
                    </a:cubicBezTo>
                    <a:cubicBezTo>
                      <a:pt x="674" y="7883"/>
                      <a:pt x="649" y="7785"/>
                      <a:pt x="625" y="7690"/>
                    </a:cubicBezTo>
                    <a:cubicBezTo>
                      <a:pt x="436" y="6936"/>
                      <a:pt x="341" y="6181"/>
                      <a:pt x="341" y="5456"/>
                    </a:cubicBezTo>
                    <a:cubicBezTo>
                      <a:pt x="341" y="5373"/>
                      <a:pt x="341" y="5295"/>
                      <a:pt x="345" y="5217"/>
                    </a:cubicBezTo>
                    <a:cubicBezTo>
                      <a:pt x="366" y="4483"/>
                      <a:pt x="485" y="3777"/>
                      <a:pt x="702" y="3133"/>
                    </a:cubicBezTo>
                    <a:cubicBezTo>
                      <a:pt x="768" y="2933"/>
                      <a:pt x="846" y="2744"/>
                      <a:pt x="928" y="2564"/>
                    </a:cubicBezTo>
                    <a:cubicBezTo>
                      <a:pt x="932" y="2556"/>
                      <a:pt x="936" y="2547"/>
                      <a:pt x="941" y="2539"/>
                    </a:cubicBezTo>
                    <a:cubicBezTo>
                      <a:pt x="1149" y="2084"/>
                      <a:pt x="1416" y="1690"/>
                      <a:pt x="1719" y="1366"/>
                    </a:cubicBezTo>
                    <a:cubicBezTo>
                      <a:pt x="2060" y="1005"/>
                      <a:pt x="2450" y="735"/>
                      <a:pt x="2885" y="562"/>
                    </a:cubicBezTo>
                    <a:cubicBezTo>
                      <a:pt x="2983" y="521"/>
                      <a:pt x="3086" y="485"/>
                      <a:pt x="3188" y="455"/>
                    </a:cubicBezTo>
                    <a:cubicBezTo>
                      <a:pt x="3463" y="377"/>
                      <a:pt x="3741" y="341"/>
                      <a:pt x="4029" y="341"/>
                    </a:cubicBezTo>
                    <a:close/>
                    <a:moveTo>
                      <a:pt x="4029" y="0"/>
                    </a:moveTo>
                    <a:cubicBezTo>
                      <a:pt x="3713" y="0"/>
                      <a:pt x="3401" y="46"/>
                      <a:pt x="3093" y="131"/>
                    </a:cubicBezTo>
                    <a:cubicBezTo>
                      <a:pt x="1855" y="480"/>
                      <a:pt x="891" y="1509"/>
                      <a:pt x="382" y="3023"/>
                    </a:cubicBezTo>
                    <a:cubicBezTo>
                      <a:pt x="128" y="3773"/>
                      <a:pt x="1" y="4598"/>
                      <a:pt x="1" y="5456"/>
                    </a:cubicBezTo>
                    <a:cubicBezTo>
                      <a:pt x="1" y="6308"/>
                      <a:pt x="128" y="7194"/>
                      <a:pt x="375" y="8072"/>
                    </a:cubicBezTo>
                    <a:cubicBezTo>
                      <a:pt x="1289" y="11296"/>
                      <a:pt x="3648" y="13539"/>
                      <a:pt x="5931" y="13539"/>
                    </a:cubicBezTo>
                    <a:cubicBezTo>
                      <a:pt x="6239" y="13539"/>
                      <a:pt x="6551" y="13498"/>
                      <a:pt x="6851" y="13412"/>
                    </a:cubicBezTo>
                    <a:cubicBezTo>
                      <a:pt x="8093" y="13060"/>
                      <a:pt x="9057" y="12034"/>
                      <a:pt x="9566" y="10516"/>
                    </a:cubicBezTo>
                    <a:cubicBezTo>
                      <a:pt x="9820" y="9770"/>
                      <a:pt x="9943" y="8945"/>
                      <a:pt x="9947" y="8084"/>
                    </a:cubicBezTo>
                    <a:cubicBezTo>
                      <a:pt x="9947" y="7235"/>
                      <a:pt x="9820" y="6349"/>
                      <a:pt x="9573" y="5471"/>
                    </a:cubicBezTo>
                    <a:cubicBezTo>
                      <a:pt x="9496" y="5197"/>
                      <a:pt x="9406" y="4926"/>
                      <a:pt x="9308" y="4668"/>
                    </a:cubicBezTo>
                    <a:cubicBezTo>
                      <a:pt x="9262" y="4663"/>
                      <a:pt x="9221" y="4639"/>
                      <a:pt x="9189" y="4602"/>
                    </a:cubicBezTo>
                    <a:lnTo>
                      <a:pt x="8545" y="3769"/>
                    </a:lnTo>
                    <a:cubicBezTo>
                      <a:pt x="8511" y="3728"/>
                      <a:pt x="8503" y="3675"/>
                      <a:pt x="8515" y="3622"/>
                    </a:cubicBezTo>
                    <a:cubicBezTo>
                      <a:pt x="8528" y="3573"/>
                      <a:pt x="8564" y="3527"/>
                      <a:pt x="8614" y="3507"/>
                    </a:cubicBezTo>
                    <a:lnTo>
                      <a:pt x="8753" y="3449"/>
                    </a:lnTo>
                    <a:cubicBezTo>
                      <a:pt x="8261" y="2547"/>
                      <a:pt x="7638" y="1768"/>
                      <a:pt x="6925" y="1174"/>
                    </a:cubicBezTo>
                    <a:cubicBezTo>
                      <a:pt x="5997" y="402"/>
                      <a:pt x="4996" y="0"/>
                      <a:pt x="4029" y="0"/>
                    </a:cubicBezTo>
                    <a:close/>
                  </a:path>
                </a:pathLst>
              </a:custGeom>
              <a:solidFill>
                <a:srgbClr val="C7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6" name="Google Shape;2486;p32"/>
              <p:cNvSpPr/>
              <p:nvPr/>
            </p:nvSpPr>
            <p:spPr>
              <a:xfrm>
                <a:off x="5304850" y="1988388"/>
                <a:ext cx="20125" cy="30500"/>
              </a:xfrm>
              <a:custGeom>
                <a:rect b="b" l="l" r="r" t="t"/>
                <a:pathLst>
                  <a:path extrusionOk="0" h="1220" w="805">
                    <a:moveTo>
                      <a:pt x="250" y="0"/>
                    </a:moveTo>
                    <a:lnTo>
                      <a:pt x="111" y="58"/>
                    </a:lnTo>
                    <a:cubicBezTo>
                      <a:pt x="61" y="78"/>
                      <a:pt x="25" y="124"/>
                      <a:pt x="12" y="173"/>
                    </a:cubicBezTo>
                    <a:cubicBezTo>
                      <a:pt x="0" y="226"/>
                      <a:pt x="8" y="279"/>
                      <a:pt x="42" y="320"/>
                    </a:cubicBezTo>
                    <a:lnTo>
                      <a:pt x="686" y="1153"/>
                    </a:lnTo>
                    <a:cubicBezTo>
                      <a:pt x="718" y="1190"/>
                      <a:pt x="759" y="1214"/>
                      <a:pt x="805" y="1219"/>
                    </a:cubicBezTo>
                    <a:cubicBezTo>
                      <a:pt x="644" y="792"/>
                      <a:pt x="460" y="386"/>
                      <a:pt x="250" y="0"/>
                    </a:cubicBezTo>
                    <a:close/>
                  </a:path>
                </a:pathLst>
              </a:custGeom>
              <a:solidFill>
                <a:srgbClr val="C7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7" name="Google Shape;2487;p32"/>
              <p:cNvSpPr/>
              <p:nvPr/>
            </p:nvSpPr>
            <p:spPr>
              <a:xfrm>
                <a:off x="5126850" y="2000363"/>
                <a:ext cx="73775" cy="151625"/>
              </a:xfrm>
              <a:custGeom>
                <a:rect b="b" l="l" r="r" t="t"/>
                <a:pathLst>
                  <a:path extrusionOk="0" h="6065" w="2951">
                    <a:moveTo>
                      <a:pt x="672" y="0"/>
                    </a:moveTo>
                    <a:cubicBezTo>
                      <a:pt x="403" y="0"/>
                      <a:pt x="169" y="164"/>
                      <a:pt x="139" y="559"/>
                    </a:cubicBezTo>
                    <a:cubicBezTo>
                      <a:pt x="1" y="2429"/>
                      <a:pt x="181" y="4259"/>
                      <a:pt x="1448" y="5744"/>
                    </a:cubicBezTo>
                    <a:cubicBezTo>
                      <a:pt x="1640" y="5970"/>
                      <a:pt x="1858" y="6064"/>
                      <a:pt x="2057" y="6064"/>
                    </a:cubicBezTo>
                    <a:cubicBezTo>
                      <a:pt x="2560" y="6064"/>
                      <a:pt x="2950" y="5466"/>
                      <a:pt x="2551" y="4862"/>
                    </a:cubicBezTo>
                    <a:cubicBezTo>
                      <a:pt x="1718" y="3611"/>
                      <a:pt x="1497" y="2376"/>
                      <a:pt x="1542" y="875"/>
                    </a:cubicBezTo>
                    <a:cubicBezTo>
                      <a:pt x="1557" y="368"/>
                      <a:pt x="1075" y="0"/>
                      <a:pt x="67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8" name="Google Shape;2488;p32"/>
              <p:cNvSpPr/>
              <p:nvPr/>
            </p:nvSpPr>
            <p:spPr>
              <a:xfrm>
                <a:off x="5197700" y="2161263"/>
                <a:ext cx="40525" cy="38175"/>
              </a:xfrm>
              <a:custGeom>
                <a:rect b="b" l="l" r="r" t="t"/>
                <a:pathLst>
                  <a:path extrusionOk="0" h="1527" w="1621">
                    <a:moveTo>
                      <a:pt x="661" y="1"/>
                    </a:moveTo>
                    <a:cubicBezTo>
                      <a:pt x="258" y="1"/>
                      <a:pt x="1" y="460"/>
                      <a:pt x="86" y="821"/>
                    </a:cubicBezTo>
                    <a:cubicBezTo>
                      <a:pt x="189" y="1239"/>
                      <a:pt x="533" y="1526"/>
                      <a:pt x="964" y="1526"/>
                    </a:cubicBezTo>
                    <a:cubicBezTo>
                      <a:pt x="1366" y="1526"/>
                      <a:pt x="1621" y="1072"/>
                      <a:pt x="1534" y="710"/>
                    </a:cubicBezTo>
                    <a:cubicBezTo>
                      <a:pt x="1436" y="288"/>
                      <a:pt x="1091" y="1"/>
                      <a:pt x="66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9" name="Google Shape;2489;p32"/>
              <p:cNvSpPr/>
              <p:nvPr/>
            </p:nvSpPr>
            <p:spPr>
              <a:xfrm>
                <a:off x="5485100" y="1876788"/>
                <a:ext cx="81450" cy="154675"/>
              </a:xfrm>
              <a:custGeom>
                <a:rect b="b" l="l" r="r" t="t"/>
                <a:pathLst>
                  <a:path extrusionOk="0" h="6187" w="3258">
                    <a:moveTo>
                      <a:pt x="845" y="0"/>
                    </a:moveTo>
                    <a:cubicBezTo>
                      <a:pt x="616" y="0"/>
                      <a:pt x="411" y="117"/>
                      <a:pt x="333" y="404"/>
                    </a:cubicBezTo>
                    <a:cubicBezTo>
                      <a:pt x="1" y="1606"/>
                      <a:pt x="67" y="2500"/>
                      <a:pt x="526" y="3660"/>
                    </a:cubicBezTo>
                    <a:cubicBezTo>
                      <a:pt x="899" y="4600"/>
                      <a:pt x="1223" y="5585"/>
                      <a:pt x="2154" y="6093"/>
                    </a:cubicBezTo>
                    <a:cubicBezTo>
                      <a:pt x="2274" y="6158"/>
                      <a:pt x="2387" y="6186"/>
                      <a:pt x="2490" y="6186"/>
                    </a:cubicBezTo>
                    <a:cubicBezTo>
                      <a:pt x="3007" y="6186"/>
                      <a:pt x="3258" y="5456"/>
                      <a:pt x="2929" y="4998"/>
                    </a:cubicBezTo>
                    <a:cubicBezTo>
                      <a:pt x="2068" y="3796"/>
                      <a:pt x="1420" y="2397"/>
                      <a:pt x="1707" y="896"/>
                    </a:cubicBezTo>
                    <a:cubicBezTo>
                      <a:pt x="1798" y="418"/>
                      <a:pt x="1279" y="0"/>
                      <a:pt x="8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0" name="Google Shape;2490;p32"/>
              <p:cNvSpPr/>
              <p:nvPr/>
            </p:nvSpPr>
            <p:spPr>
              <a:xfrm>
                <a:off x="5570200" y="2033613"/>
                <a:ext cx="41250" cy="38575"/>
              </a:xfrm>
              <a:custGeom>
                <a:rect b="b" l="l" r="r" t="t"/>
                <a:pathLst>
                  <a:path extrusionOk="0" h="1543" w="1650">
                    <a:moveTo>
                      <a:pt x="661" y="1"/>
                    </a:moveTo>
                    <a:cubicBezTo>
                      <a:pt x="256" y="1"/>
                      <a:pt x="1" y="472"/>
                      <a:pt x="91" y="833"/>
                    </a:cubicBezTo>
                    <a:cubicBezTo>
                      <a:pt x="198" y="1264"/>
                      <a:pt x="551" y="1542"/>
                      <a:pt x="985" y="1542"/>
                    </a:cubicBezTo>
                    <a:cubicBezTo>
                      <a:pt x="1396" y="1542"/>
                      <a:pt x="1650" y="1067"/>
                      <a:pt x="1560" y="706"/>
                    </a:cubicBezTo>
                    <a:cubicBezTo>
                      <a:pt x="1449" y="279"/>
                      <a:pt x="1100" y="1"/>
                      <a:pt x="66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1" name="Google Shape;2491;p32"/>
              <p:cNvSpPr/>
              <p:nvPr/>
            </p:nvSpPr>
            <p:spPr>
              <a:xfrm>
                <a:off x="5337000" y="1964188"/>
                <a:ext cx="55300" cy="23750"/>
              </a:xfrm>
              <a:custGeom>
                <a:rect b="b" l="l" r="r" t="t"/>
                <a:pathLst>
                  <a:path extrusionOk="0" h="950" w="2212">
                    <a:moveTo>
                      <a:pt x="2093" y="1"/>
                    </a:moveTo>
                    <a:cubicBezTo>
                      <a:pt x="2092" y="1"/>
                      <a:pt x="2091" y="1"/>
                      <a:pt x="2090" y="1"/>
                    </a:cubicBezTo>
                    <a:cubicBezTo>
                      <a:pt x="1409" y="75"/>
                      <a:pt x="695" y="472"/>
                      <a:pt x="89" y="772"/>
                    </a:cubicBezTo>
                    <a:cubicBezTo>
                      <a:pt x="0" y="816"/>
                      <a:pt x="47" y="949"/>
                      <a:pt x="129" y="949"/>
                    </a:cubicBezTo>
                    <a:cubicBezTo>
                      <a:pt x="139" y="949"/>
                      <a:pt x="148" y="948"/>
                      <a:pt x="158" y="944"/>
                    </a:cubicBezTo>
                    <a:cubicBezTo>
                      <a:pt x="798" y="690"/>
                      <a:pt x="1569" y="518"/>
                      <a:pt x="2152" y="148"/>
                    </a:cubicBezTo>
                    <a:cubicBezTo>
                      <a:pt x="2212" y="108"/>
                      <a:pt x="2162" y="1"/>
                      <a:pt x="2093" y="1"/>
                    </a:cubicBezTo>
                    <a:close/>
                  </a:path>
                </a:pathLst>
              </a:custGeom>
              <a:solidFill>
                <a:srgbClr val="F4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2" name="Google Shape;2492;p32"/>
              <p:cNvSpPr/>
              <p:nvPr/>
            </p:nvSpPr>
            <p:spPr>
              <a:xfrm>
                <a:off x="5087975" y="1928463"/>
                <a:ext cx="36975" cy="61500"/>
              </a:xfrm>
              <a:custGeom>
                <a:rect b="b" l="l" r="r" t="t"/>
                <a:pathLst>
                  <a:path extrusionOk="0" h="2460" w="1479">
                    <a:moveTo>
                      <a:pt x="1379" y="1"/>
                    </a:moveTo>
                    <a:cubicBezTo>
                      <a:pt x="1367" y="1"/>
                      <a:pt x="1354" y="5"/>
                      <a:pt x="1342" y="14"/>
                    </a:cubicBezTo>
                    <a:cubicBezTo>
                      <a:pt x="653" y="527"/>
                      <a:pt x="0" y="1500"/>
                      <a:pt x="79" y="2386"/>
                    </a:cubicBezTo>
                    <a:cubicBezTo>
                      <a:pt x="82" y="2423"/>
                      <a:pt x="124" y="2459"/>
                      <a:pt x="162" y="2459"/>
                    </a:cubicBezTo>
                    <a:cubicBezTo>
                      <a:pt x="179" y="2459"/>
                      <a:pt x="195" y="2452"/>
                      <a:pt x="206" y="2435"/>
                    </a:cubicBezTo>
                    <a:cubicBezTo>
                      <a:pt x="431" y="2057"/>
                      <a:pt x="473" y="1602"/>
                      <a:pt x="689" y="1212"/>
                    </a:cubicBezTo>
                    <a:cubicBezTo>
                      <a:pt x="891" y="839"/>
                      <a:pt x="1113" y="425"/>
                      <a:pt x="1428" y="137"/>
                    </a:cubicBezTo>
                    <a:cubicBezTo>
                      <a:pt x="1479" y="90"/>
                      <a:pt x="1435" y="1"/>
                      <a:pt x="1379" y="1"/>
                    </a:cubicBezTo>
                    <a:close/>
                  </a:path>
                </a:pathLst>
              </a:custGeom>
              <a:solidFill>
                <a:srgbClr val="F4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3" name="Google Shape;2493;p32"/>
              <p:cNvSpPr/>
              <p:nvPr/>
            </p:nvSpPr>
            <p:spPr>
              <a:xfrm>
                <a:off x="5464575" y="1778213"/>
                <a:ext cx="43075" cy="55000"/>
              </a:xfrm>
              <a:custGeom>
                <a:rect b="b" l="l" r="r" t="t"/>
                <a:pathLst>
                  <a:path extrusionOk="0" h="2200" w="1723">
                    <a:moveTo>
                      <a:pt x="1609" y="0"/>
                    </a:moveTo>
                    <a:cubicBezTo>
                      <a:pt x="1598" y="0"/>
                      <a:pt x="1587" y="3"/>
                      <a:pt x="1577" y="8"/>
                    </a:cubicBezTo>
                    <a:cubicBezTo>
                      <a:pt x="781" y="442"/>
                      <a:pt x="211" y="1234"/>
                      <a:pt x="10" y="2115"/>
                    </a:cubicBezTo>
                    <a:cubicBezTo>
                      <a:pt x="1" y="2160"/>
                      <a:pt x="44" y="2199"/>
                      <a:pt x="83" y="2199"/>
                    </a:cubicBezTo>
                    <a:cubicBezTo>
                      <a:pt x="99" y="2199"/>
                      <a:pt x="114" y="2193"/>
                      <a:pt x="125" y="2177"/>
                    </a:cubicBezTo>
                    <a:cubicBezTo>
                      <a:pt x="396" y="1825"/>
                      <a:pt x="502" y="1377"/>
                      <a:pt x="769" y="1025"/>
                    </a:cubicBezTo>
                    <a:cubicBezTo>
                      <a:pt x="1011" y="701"/>
                      <a:pt x="1343" y="373"/>
                      <a:pt x="1663" y="131"/>
                    </a:cubicBezTo>
                    <a:cubicBezTo>
                      <a:pt x="1722" y="85"/>
                      <a:pt x="1671" y="0"/>
                      <a:pt x="1609" y="0"/>
                    </a:cubicBezTo>
                    <a:close/>
                  </a:path>
                </a:pathLst>
              </a:custGeom>
              <a:solidFill>
                <a:srgbClr val="F4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4" name="Google Shape;2494;p32"/>
              <p:cNvSpPr/>
              <p:nvPr/>
            </p:nvSpPr>
            <p:spPr>
              <a:xfrm>
                <a:off x="5378800" y="2084063"/>
                <a:ext cx="129625" cy="101525"/>
              </a:xfrm>
              <a:custGeom>
                <a:rect b="b" l="l" r="r" t="t"/>
                <a:pathLst>
                  <a:path extrusionOk="0" h="4061" w="5185">
                    <a:moveTo>
                      <a:pt x="3590" y="0"/>
                    </a:moveTo>
                    <a:cubicBezTo>
                      <a:pt x="2993" y="0"/>
                      <a:pt x="2963" y="1522"/>
                      <a:pt x="2288" y="1841"/>
                    </a:cubicBezTo>
                    <a:cubicBezTo>
                      <a:pt x="1574" y="2182"/>
                      <a:pt x="463" y="1699"/>
                      <a:pt x="200" y="2412"/>
                    </a:cubicBezTo>
                    <a:cubicBezTo>
                      <a:pt x="1" y="2952"/>
                      <a:pt x="1344" y="4061"/>
                      <a:pt x="2625" y="4061"/>
                    </a:cubicBezTo>
                    <a:cubicBezTo>
                      <a:pt x="3026" y="4061"/>
                      <a:pt x="3421" y="3952"/>
                      <a:pt x="3761" y="3683"/>
                    </a:cubicBezTo>
                    <a:cubicBezTo>
                      <a:pt x="5184" y="2560"/>
                      <a:pt x="4134" y="124"/>
                      <a:pt x="3687" y="12"/>
                    </a:cubicBezTo>
                    <a:cubicBezTo>
                      <a:pt x="3653" y="4"/>
                      <a:pt x="3621" y="0"/>
                      <a:pt x="3590"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5" name="Google Shape;2495;p32"/>
              <p:cNvSpPr/>
              <p:nvPr/>
            </p:nvSpPr>
            <p:spPr>
              <a:xfrm>
                <a:off x="5376025" y="2079763"/>
                <a:ext cx="122750" cy="110150"/>
              </a:xfrm>
              <a:custGeom>
                <a:rect b="b" l="l" r="r" t="t"/>
                <a:pathLst>
                  <a:path extrusionOk="0" h="4406" w="4910">
                    <a:moveTo>
                      <a:pt x="3707" y="340"/>
                    </a:moveTo>
                    <a:cubicBezTo>
                      <a:pt x="3724" y="340"/>
                      <a:pt x="3741" y="345"/>
                      <a:pt x="3757" y="349"/>
                    </a:cubicBezTo>
                    <a:cubicBezTo>
                      <a:pt x="3868" y="385"/>
                      <a:pt x="4224" y="890"/>
                      <a:pt x="4368" y="1665"/>
                    </a:cubicBezTo>
                    <a:cubicBezTo>
                      <a:pt x="4466" y="2182"/>
                      <a:pt x="4515" y="3134"/>
                      <a:pt x="3765" y="3724"/>
                    </a:cubicBezTo>
                    <a:cubicBezTo>
                      <a:pt x="3466" y="3962"/>
                      <a:pt x="3107" y="4060"/>
                      <a:pt x="2736" y="4060"/>
                    </a:cubicBezTo>
                    <a:cubicBezTo>
                      <a:pt x="2151" y="4060"/>
                      <a:pt x="1537" y="3816"/>
                      <a:pt x="1078" y="3482"/>
                    </a:cubicBezTo>
                    <a:cubicBezTo>
                      <a:pt x="607" y="3142"/>
                      <a:pt x="414" y="2793"/>
                      <a:pt x="468" y="2641"/>
                    </a:cubicBezTo>
                    <a:cubicBezTo>
                      <a:pt x="578" y="2346"/>
                      <a:pt x="898" y="2329"/>
                      <a:pt x="1415" y="2325"/>
                    </a:cubicBezTo>
                    <a:cubicBezTo>
                      <a:pt x="1759" y="2325"/>
                      <a:pt x="2145" y="2322"/>
                      <a:pt x="2469" y="2170"/>
                    </a:cubicBezTo>
                    <a:cubicBezTo>
                      <a:pt x="2863" y="1985"/>
                      <a:pt x="3056" y="1493"/>
                      <a:pt x="3228" y="1059"/>
                    </a:cubicBezTo>
                    <a:cubicBezTo>
                      <a:pt x="3400" y="620"/>
                      <a:pt x="3527" y="340"/>
                      <a:pt x="3707" y="340"/>
                    </a:cubicBezTo>
                    <a:close/>
                    <a:moveTo>
                      <a:pt x="3693" y="1"/>
                    </a:moveTo>
                    <a:cubicBezTo>
                      <a:pt x="3282" y="1"/>
                      <a:pt x="3085" y="496"/>
                      <a:pt x="2912" y="936"/>
                    </a:cubicBezTo>
                    <a:cubicBezTo>
                      <a:pt x="2764" y="1309"/>
                      <a:pt x="2596" y="1735"/>
                      <a:pt x="2325" y="1862"/>
                    </a:cubicBezTo>
                    <a:cubicBezTo>
                      <a:pt x="2071" y="1985"/>
                      <a:pt x="1735" y="1985"/>
                      <a:pt x="1415" y="1985"/>
                    </a:cubicBezTo>
                    <a:cubicBezTo>
                      <a:pt x="915" y="1989"/>
                      <a:pt x="349" y="1989"/>
                      <a:pt x="152" y="2522"/>
                    </a:cubicBezTo>
                    <a:cubicBezTo>
                      <a:pt x="0" y="2933"/>
                      <a:pt x="426" y="3429"/>
                      <a:pt x="877" y="3757"/>
                    </a:cubicBezTo>
                    <a:cubicBezTo>
                      <a:pt x="1403" y="4139"/>
                      <a:pt x="2079" y="4405"/>
                      <a:pt x="2732" y="4405"/>
                    </a:cubicBezTo>
                    <a:cubicBezTo>
                      <a:pt x="3175" y="4405"/>
                      <a:pt x="3605" y="4282"/>
                      <a:pt x="3978" y="3991"/>
                    </a:cubicBezTo>
                    <a:cubicBezTo>
                      <a:pt x="4651" y="3457"/>
                      <a:pt x="4909" y="2551"/>
                      <a:pt x="4684" y="1502"/>
                    </a:cubicBezTo>
                    <a:cubicBezTo>
                      <a:pt x="4540" y="841"/>
                      <a:pt x="4188" y="107"/>
                      <a:pt x="3839" y="20"/>
                    </a:cubicBezTo>
                    <a:cubicBezTo>
                      <a:pt x="3788" y="7"/>
                      <a:pt x="3739" y="1"/>
                      <a:pt x="3693" y="1"/>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6" name="Google Shape;2496;p32"/>
              <p:cNvSpPr/>
              <p:nvPr/>
            </p:nvSpPr>
            <p:spPr>
              <a:xfrm>
                <a:off x="5433525" y="2132438"/>
                <a:ext cx="57350" cy="53125"/>
              </a:xfrm>
              <a:custGeom>
                <a:rect b="b" l="l" r="r" t="t"/>
                <a:pathLst>
                  <a:path extrusionOk="0" h="2125" w="2294">
                    <a:moveTo>
                      <a:pt x="1885" y="0"/>
                    </a:moveTo>
                    <a:cubicBezTo>
                      <a:pt x="1624" y="0"/>
                      <a:pt x="1402" y="28"/>
                      <a:pt x="1280" y="99"/>
                    </a:cubicBezTo>
                    <a:cubicBezTo>
                      <a:pt x="1010" y="264"/>
                      <a:pt x="993" y="518"/>
                      <a:pt x="1030" y="703"/>
                    </a:cubicBezTo>
                    <a:cubicBezTo>
                      <a:pt x="1055" y="817"/>
                      <a:pt x="968" y="928"/>
                      <a:pt x="850" y="940"/>
                    </a:cubicBezTo>
                    <a:cubicBezTo>
                      <a:pt x="710" y="957"/>
                      <a:pt x="521" y="998"/>
                      <a:pt x="313" y="1088"/>
                    </a:cubicBezTo>
                    <a:cubicBezTo>
                      <a:pt x="67" y="1191"/>
                      <a:pt x="9" y="1568"/>
                      <a:pt x="1" y="1896"/>
                    </a:cubicBezTo>
                    <a:cubicBezTo>
                      <a:pt x="1" y="2003"/>
                      <a:pt x="78" y="2097"/>
                      <a:pt x="186" y="2109"/>
                    </a:cubicBezTo>
                    <a:cubicBezTo>
                      <a:pt x="272" y="2119"/>
                      <a:pt x="359" y="2124"/>
                      <a:pt x="446" y="2124"/>
                    </a:cubicBezTo>
                    <a:cubicBezTo>
                      <a:pt x="843" y="2124"/>
                      <a:pt x="1235" y="2018"/>
                      <a:pt x="1572" y="1748"/>
                    </a:cubicBezTo>
                    <a:cubicBezTo>
                      <a:pt x="2076" y="1354"/>
                      <a:pt x="2265" y="792"/>
                      <a:pt x="2285" y="226"/>
                    </a:cubicBezTo>
                    <a:cubicBezTo>
                      <a:pt x="2293" y="112"/>
                      <a:pt x="2204" y="10"/>
                      <a:pt x="2085" y="5"/>
                    </a:cubicBezTo>
                    <a:cubicBezTo>
                      <a:pt x="2016" y="2"/>
                      <a:pt x="1949" y="0"/>
                      <a:pt x="1885" y="0"/>
                    </a:cubicBezTo>
                    <a:close/>
                  </a:path>
                </a:pathLst>
              </a:custGeom>
              <a:solidFill>
                <a:srgbClr val="F7B0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7" name="Google Shape;2497;p32"/>
              <p:cNvSpPr/>
              <p:nvPr/>
            </p:nvSpPr>
            <p:spPr>
              <a:xfrm>
                <a:off x="5429225" y="2128163"/>
                <a:ext cx="65950" cy="61625"/>
              </a:xfrm>
              <a:custGeom>
                <a:rect b="b" l="l" r="r" t="t"/>
                <a:pathLst>
                  <a:path extrusionOk="0" h="2465" w="2638">
                    <a:moveTo>
                      <a:pt x="2064" y="340"/>
                    </a:moveTo>
                    <a:cubicBezTo>
                      <a:pt x="2117" y="340"/>
                      <a:pt x="2179" y="340"/>
                      <a:pt x="2248" y="344"/>
                    </a:cubicBezTo>
                    <a:cubicBezTo>
                      <a:pt x="2272" y="344"/>
                      <a:pt x="2289" y="365"/>
                      <a:pt x="2289" y="393"/>
                    </a:cubicBezTo>
                    <a:cubicBezTo>
                      <a:pt x="2268" y="997"/>
                      <a:pt x="2047" y="1464"/>
                      <a:pt x="1637" y="1788"/>
                    </a:cubicBezTo>
                    <a:cubicBezTo>
                      <a:pt x="1353" y="2014"/>
                      <a:pt x="1009" y="2125"/>
                      <a:pt x="615" y="2125"/>
                    </a:cubicBezTo>
                    <a:cubicBezTo>
                      <a:pt x="537" y="2125"/>
                      <a:pt x="456" y="2121"/>
                      <a:pt x="373" y="2112"/>
                    </a:cubicBezTo>
                    <a:cubicBezTo>
                      <a:pt x="358" y="2112"/>
                      <a:pt x="345" y="2091"/>
                      <a:pt x="345" y="2071"/>
                    </a:cubicBezTo>
                    <a:cubicBezTo>
                      <a:pt x="349" y="1710"/>
                      <a:pt x="427" y="1468"/>
                      <a:pt x="550" y="1415"/>
                    </a:cubicBezTo>
                    <a:cubicBezTo>
                      <a:pt x="714" y="1345"/>
                      <a:pt x="878" y="1300"/>
                      <a:pt x="1042" y="1279"/>
                    </a:cubicBezTo>
                    <a:cubicBezTo>
                      <a:pt x="1149" y="1268"/>
                      <a:pt x="1244" y="1209"/>
                      <a:pt x="1305" y="1128"/>
                    </a:cubicBezTo>
                    <a:cubicBezTo>
                      <a:pt x="1367" y="1042"/>
                      <a:pt x="1386" y="939"/>
                      <a:pt x="1371" y="840"/>
                    </a:cubicBezTo>
                    <a:cubicBezTo>
                      <a:pt x="1313" y="550"/>
                      <a:pt x="1481" y="451"/>
                      <a:pt x="1539" y="418"/>
                    </a:cubicBezTo>
                    <a:cubicBezTo>
                      <a:pt x="1592" y="386"/>
                      <a:pt x="1723" y="340"/>
                      <a:pt x="2064" y="340"/>
                    </a:cubicBezTo>
                    <a:close/>
                    <a:moveTo>
                      <a:pt x="2075" y="0"/>
                    </a:moveTo>
                    <a:cubicBezTo>
                      <a:pt x="1739" y="0"/>
                      <a:pt x="1509" y="39"/>
                      <a:pt x="1367" y="127"/>
                    </a:cubicBezTo>
                    <a:cubicBezTo>
                      <a:pt x="1087" y="291"/>
                      <a:pt x="968" y="566"/>
                      <a:pt x="1034" y="906"/>
                    </a:cubicBezTo>
                    <a:lnTo>
                      <a:pt x="1001" y="944"/>
                    </a:lnTo>
                    <a:cubicBezTo>
                      <a:pt x="805" y="968"/>
                      <a:pt x="608" y="1021"/>
                      <a:pt x="419" y="1103"/>
                    </a:cubicBezTo>
                    <a:cubicBezTo>
                      <a:pt x="152" y="1214"/>
                      <a:pt x="13" y="1538"/>
                      <a:pt x="4" y="2067"/>
                    </a:cubicBezTo>
                    <a:cubicBezTo>
                      <a:pt x="0" y="2260"/>
                      <a:pt x="148" y="2428"/>
                      <a:pt x="337" y="2449"/>
                    </a:cubicBezTo>
                    <a:cubicBezTo>
                      <a:pt x="432" y="2461"/>
                      <a:pt x="521" y="2465"/>
                      <a:pt x="612" y="2465"/>
                    </a:cubicBezTo>
                    <a:cubicBezTo>
                      <a:pt x="1083" y="2465"/>
                      <a:pt x="1505" y="2326"/>
                      <a:pt x="1850" y="2055"/>
                    </a:cubicBezTo>
                    <a:cubicBezTo>
                      <a:pt x="2334" y="1673"/>
                      <a:pt x="2605" y="1103"/>
                      <a:pt x="2630" y="406"/>
                    </a:cubicBezTo>
                    <a:cubicBezTo>
                      <a:pt x="2637" y="193"/>
                      <a:pt x="2474" y="12"/>
                      <a:pt x="2260" y="4"/>
                    </a:cubicBezTo>
                    <a:cubicBezTo>
                      <a:pt x="2195" y="1"/>
                      <a:pt x="2134" y="0"/>
                      <a:pt x="2075" y="0"/>
                    </a:cubicBezTo>
                    <a:close/>
                  </a:path>
                </a:pathLst>
              </a:custGeom>
              <a:solidFill>
                <a:srgbClr val="4D37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8" name="Google Shape;2498;p32"/>
              <p:cNvSpPr/>
              <p:nvPr/>
            </p:nvSpPr>
            <p:spPr>
              <a:xfrm>
                <a:off x="5451175" y="2180413"/>
                <a:ext cx="35550" cy="16775"/>
              </a:xfrm>
              <a:custGeom>
                <a:rect b="b" l="l" r="r" t="t"/>
                <a:pathLst>
                  <a:path extrusionOk="0" h="671" w="1422">
                    <a:moveTo>
                      <a:pt x="1231" y="1"/>
                    </a:moveTo>
                    <a:cubicBezTo>
                      <a:pt x="1226" y="1"/>
                      <a:pt x="1220" y="1"/>
                      <a:pt x="1214" y="1"/>
                    </a:cubicBezTo>
                    <a:cubicBezTo>
                      <a:pt x="1046" y="14"/>
                      <a:pt x="886" y="117"/>
                      <a:pt x="726" y="178"/>
                    </a:cubicBezTo>
                    <a:cubicBezTo>
                      <a:pt x="554" y="244"/>
                      <a:pt x="374" y="301"/>
                      <a:pt x="193" y="334"/>
                    </a:cubicBezTo>
                    <a:cubicBezTo>
                      <a:pt x="12" y="371"/>
                      <a:pt x="0" y="670"/>
                      <a:pt x="197" y="670"/>
                    </a:cubicBezTo>
                    <a:cubicBezTo>
                      <a:pt x="209" y="670"/>
                      <a:pt x="221" y="670"/>
                      <a:pt x="233" y="670"/>
                    </a:cubicBezTo>
                    <a:cubicBezTo>
                      <a:pt x="607" y="670"/>
                      <a:pt x="1163" y="593"/>
                      <a:pt x="1358" y="240"/>
                    </a:cubicBezTo>
                    <a:cubicBezTo>
                      <a:pt x="1421" y="129"/>
                      <a:pt x="1359" y="1"/>
                      <a:pt x="1231" y="1"/>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9" name="Google Shape;2499;p32"/>
              <p:cNvSpPr/>
              <p:nvPr/>
            </p:nvSpPr>
            <p:spPr>
              <a:xfrm>
                <a:off x="6147900" y="2661388"/>
                <a:ext cx="287150" cy="202450"/>
              </a:xfrm>
              <a:custGeom>
                <a:rect b="b" l="l" r="r" t="t"/>
                <a:pathLst>
                  <a:path extrusionOk="0" h="8098" w="11486">
                    <a:moveTo>
                      <a:pt x="8038" y="1"/>
                    </a:moveTo>
                    <a:cubicBezTo>
                      <a:pt x="7632" y="1"/>
                      <a:pt x="7218" y="83"/>
                      <a:pt x="6821" y="257"/>
                    </a:cubicBezTo>
                    <a:lnTo>
                      <a:pt x="2166" y="2299"/>
                    </a:lnTo>
                    <a:cubicBezTo>
                      <a:pt x="678" y="2952"/>
                      <a:pt x="1" y="4686"/>
                      <a:pt x="653" y="6176"/>
                    </a:cubicBezTo>
                    <a:lnTo>
                      <a:pt x="723" y="6335"/>
                    </a:lnTo>
                    <a:cubicBezTo>
                      <a:pt x="1207" y="7440"/>
                      <a:pt x="2288" y="8097"/>
                      <a:pt x="3420" y="8097"/>
                    </a:cubicBezTo>
                    <a:cubicBezTo>
                      <a:pt x="3815" y="8097"/>
                      <a:pt x="4215" y="8017"/>
                      <a:pt x="4599" y="7849"/>
                    </a:cubicBezTo>
                    <a:lnTo>
                      <a:pt x="9258" y="5807"/>
                    </a:lnTo>
                    <a:cubicBezTo>
                      <a:pt x="10788" y="5134"/>
                      <a:pt x="11485" y="3346"/>
                      <a:pt x="10813" y="1812"/>
                    </a:cubicBezTo>
                    <a:cubicBezTo>
                      <a:pt x="10314" y="677"/>
                      <a:pt x="9204" y="1"/>
                      <a:pt x="8038" y="1"/>
                    </a:cubicBezTo>
                    <a:close/>
                  </a:path>
                </a:pathLst>
              </a:custGeom>
              <a:solidFill>
                <a:srgbClr val="FFBD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0" name="Google Shape;2500;p32"/>
              <p:cNvSpPr/>
              <p:nvPr/>
            </p:nvSpPr>
            <p:spPr>
              <a:xfrm>
                <a:off x="6174775" y="2661388"/>
                <a:ext cx="260275" cy="202425"/>
              </a:xfrm>
              <a:custGeom>
                <a:rect b="b" l="l" r="r" t="t"/>
                <a:pathLst>
                  <a:path extrusionOk="0" h="8097" w="10411">
                    <a:moveTo>
                      <a:pt x="6964" y="0"/>
                    </a:moveTo>
                    <a:cubicBezTo>
                      <a:pt x="6567" y="0"/>
                      <a:pt x="6164" y="79"/>
                      <a:pt x="5776" y="245"/>
                    </a:cubicBezTo>
                    <a:cubicBezTo>
                      <a:pt x="6785" y="470"/>
                      <a:pt x="8237" y="1061"/>
                      <a:pt x="8064" y="2603"/>
                    </a:cubicBezTo>
                    <a:cubicBezTo>
                      <a:pt x="7859" y="4396"/>
                      <a:pt x="2494" y="6188"/>
                      <a:pt x="1" y="6931"/>
                    </a:cubicBezTo>
                    <a:cubicBezTo>
                      <a:pt x="562" y="7670"/>
                      <a:pt x="1438" y="8097"/>
                      <a:pt x="2348" y="8097"/>
                    </a:cubicBezTo>
                    <a:cubicBezTo>
                      <a:pt x="2741" y="8097"/>
                      <a:pt x="3140" y="8017"/>
                      <a:pt x="3524" y="7849"/>
                    </a:cubicBezTo>
                    <a:lnTo>
                      <a:pt x="8183" y="5807"/>
                    </a:lnTo>
                    <a:cubicBezTo>
                      <a:pt x="9713" y="5134"/>
                      <a:pt x="10410" y="3346"/>
                      <a:pt x="9738" y="1812"/>
                    </a:cubicBezTo>
                    <a:cubicBezTo>
                      <a:pt x="9239" y="677"/>
                      <a:pt x="8129" y="0"/>
                      <a:pt x="6964" y="0"/>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1" name="Google Shape;2501;p32"/>
              <p:cNvSpPr/>
              <p:nvPr/>
            </p:nvSpPr>
            <p:spPr>
              <a:xfrm>
                <a:off x="6188450" y="2741913"/>
                <a:ext cx="61000" cy="35825"/>
              </a:xfrm>
              <a:custGeom>
                <a:rect b="b" l="l" r="r" t="t"/>
                <a:pathLst>
                  <a:path extrusionOk="0" h="1433" w="2440">
                    <a:moveTo>
                      <a:pt x="628" y="0"/>
                    </a:moveTo>
                    <a:cubicBezTo>
                      <a:pt x="481" y="0"/>
                      <a:pt x="332" y="13"/>
                      <a:pt x="184" y="38"/>
                    </a:cubicBezTo>
                    <a:cubicBezTo>
                      <a:pt x="0" y="71"/>
                      <a:pt x="84" y="322"/>
                      <a:pt x="241" y="322"/>
                    </a:cubicBezTo>
                    <a:cubicBezTo>
                      <a:pt x="243" y="322"/>
                      <a:pt x="244" y="322"/>
                      <a:pt x="245" y="322"/>
                    </a:cubicBezTo>
                    <a:cubicBezTo>
                      <a:pt x="296" y="319"/>
                      <a:pt x="346" y="318"/>
                      <a:pt x="397" y="318"/>
                    </a:cubicBezTo>
                    <a:cubicBezTo>
                      <a:pt x="804" y="318"/>
                      <a:pt x="1214" y="397"/>
                      <a:pt x="1549" y="638"/>
                    </a:cubicBezTo>
                    <a:cubicBezTo>
                      <a:pt x="1833" y="834"/>
                      <a:pt x="1935" y="1121"/>
                      <a:pt x="2148" y="1372"/>
                    </a:cubicBezTo>
                    <a:cubicBezTo>
                      <a:pt x="2184" y="1413"/>
                      <a:pt x="2234" y="1432"/>
                      <a:pt x="2282" y="1432"/>
                    </a:cubicBezTo>
                    <a:cubicBezTo>
                      <a:pt x="2358" y="1432"/>
                      <a:pt x="2429" y="1382"/>
                      <a:pt x="2431" y="1289"/>
                    </a:cubicBezTo>
                    <a:cubicBezTo>
                      <a:pt x="2439" y="888"/>
                      <a:pt x="2049" y="506"/>
                      <a:pt x="1734" y="305"/>
                    </a:cubicBezTo>
                    <a:cubicBezTo>
                      <a:pt x="1392" y="91"/>
                      <a:pt x="1014" y="0"/>
                      <a:pt x="628" y="0"/>
                    </a:cubicBezTo>
                    <a:close/>
                  </a:path>
                </a:pathLst>
              </a:cu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2" name="Google Shape;2502;p32"/>
              <p:cNvSpPr/>
              <p:nvPr/>
            </p:nvSpPr>
            <p:spPr>
              <a:xfrm>
                <a:off x="5857625" y="3059813"/>
                <a:ext cx="258213" cy="388433"/>
              </a:xfrm>
              <a:custGeom>
                <a:rect b="b" l="l" r="r" t="t"/>
                <a:pathLst>
                  <a:path extrusionOk="0" h="15344" w="10201">
                    <a:moveTo>
                      <a:pt x="8920" y="1"/>
                    </a:moveTo>
                    <a:lnTo>
                      <a:pt x="0" y="12502"/>
                    </a:lnTo>
                    <a:lnTo>
                      <a:pt x="582" y="15344"/>
                    </a:lnTo>
                    <a:lnTo>
                      <a:pt x="10200" y="2555"/>
                    </a:lnTo>
                    <a:lnTo>
                      <a:pt x="8920"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3" name="Google Shape;2503;p32"/>
              <p:cNvSpPr/>
              <p:nvPr/>
            </p:nvSpPr>
            <p:spPr>
              <a:xfrm>
                <a:off x="5857625" y="3059813"/>
                <a:ext cx="237735" cy="388433"/>
              </a:xfrm>
              <a:custGeom>
                <a:rect b="b" l="l" r="r" t="t"/>
                <a:pathLst>
                  <a:path extrusionOk="0" h="15344" w="9392">
                    <a:moveTo>
                      <a:pt x="8920" y="1"/>
                    </a:moveTo>
                    <a:lnTo>
                      <a:pt x="0" y="12502"/>
                    </a:lnTo>
                    <a:lnTo>
                      <a:pt x="582" y="15344"/>
                    </a:lnTo>
                    <a:lnTo>
                      <a:pt x="996" y="14795"/>
                    </a:lnTo>
                    <a:cubicBezTo>
                      <a:pt x="898" y="13790"/>
                      <a:pt x="816" y="12682"/>
                      <a:pt x="1066" y="12243"/>
                    </a:cubicBezTo>
                    <a:cubicBezTo>
                      <a:pt x="1411" y="11636"/>
                      <a:pt x="7497" y="3429"/>
                      <a:pt x="9392" y="944"/>
                    </a:cubicBezTo>
                    <a:lnTo>
                      <a:pt x="8920" y="1"/>
                    </a:ln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4" name="Google Shape;2504;p32"/>
              <p:cNvSpPr/>
              <p:nvPr/>
            </p:nvSpPr>
            <p:spPr>
              <a:xfrm>
                <a:off x="6254750" y="3444738"/>
                <a:ext cx="191875" cy="544500"/>
              </a:xfrm>
              <a:custGeom>
                <a:rect b="b" l="l" r="r" t="t"/>
                <a:pathLst>
                  <a:path extrusionOk="0" h="21780" w="7675">
                    <a:moveTo>
                      <a:pt x="1" y="0"/>
                    </a:moveTo>
                    <a:lnTo>
                      <a:pt x="6116" y="21779"/>
                    </a:lnTo>
                    <a:lnTo>
                      <a:pt x="7675" y="21517"/>
                    </a:lnTo>
                    <a:lnTo>
                      <a:pt x="2445" y="2371"/>
                    </a:lnTo>
                    <a:cubicBezTo>
                      <a:pt x="1629" y="1255"/>
                      <a:pt x="805" y="452"/>
                      <a:pt x="1"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5" name="Google Shape;2505;p32"/>
              <p:cNvSpPr/>
              <p:nvPr/>
            </p:nvSpPr>
            <p:spPr>
              <a:xfrm>
                <a:off x="6028975" y="3052013"/>
                <a:ext cx="263225" cy="432025"/>
              </a:xfrm>
              <a:custGeom>
                <a:rect b="b" l="l" r="r" t="t"/>
                <a:pathLst>
                  <a:path extrusionOk="0" h="17281" w="10529">
                    <a:moveTo>
                      <a:pt x="3955" y="1"/>
                    </a:moveTo>
                    <a:cubicBezTo>
                      <a:pt x="3172" y="1"/>
                      <a:pt x="2407" y="276"/>
                      <a:pt x="1801" y="780"/>
                    </a:cubicBezTo>
                    <a:lnTo>
                      <a:pt x="1420" y="1095"/>
                    </a:lnTo>
                    <a:cubicBezTo>
                      <a:pt x="443" y="1903"/>
                      <a:pt x="0" y="3187"/>
                      <a:pt x="271" y="4426"/>
                    </a:cubicBezTo>
                    <a:lnTo>
                      <a:pt x="3495" y="17280"/>
                    </a:lnTo>
                    <a:cubicBezTo>
                      <a:pt x="3913" y="16300"/>
                      <a:pt x="4405" y="15496"/>
                      <a:pt x="4955" y="14885"/>
                    </a:cubicBezTo>
                    <a:lnTo>
                      <a:pt x="2785" y="5718"/>
                    </a:lnTo>
                    <a:cubicBezTo>
                      <a:pt x="2613" y="4853"/>
                      <a:pt x="3146" y="4004"/>
                      <a:pt x="3999" y="3783"/>
                    </a:cubicBezTo>
                    <a:cubicBezTo>
                      <a:pt x="4136" y="3747"/>
                      <a:pt x="4275" y="3731"/>
                      <a:pt x="4411" y="3731"/>
                    </a:cubicBezTo>
                    <a:cubicBezTo>
                      <a:pt x="5134" y="3731"/>
                      <a:pt x="5798" y="4206"/>
                      <a:pt x="6005" y="4934"/>
                    </a:cubicBezTo>
                    <a:lnTo>
                      <a:pt x="8437" y="13593"/>
                    </a:lnTo>
                    <a:cubicBezTo>
                      <a:pt x="9126" y="13740"/>
                      <a:pt x="9827" y="14085"/>
                      <a:pt x="10529" y="14614"/>
                    </a:cubicBezTo>
                    <a:lnTo>
                      <a:pt x="7219" y="2494"/>
                    </a:lnTo>
                    <a:cubicBezTo>
                      <a:pt x="6858" y="1165"/>
                      <a:pt x="5726" y="190"/>
                      <a:pt x="4356" y="25"/>
                    </a:cubicBezTo>
                    <a:cubicBezTo>
                      <a:pt x="4222" y="9"/>
                      <a:pt x="4088" y="1"/>
                      <a:pt x="3955"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6" name="Google Shape;2506;p32"/>
              <p:cNvSpPr/>
              <p:nvPr/>
            </p:nvSpPr>
            <p:spPr>
              <a:xfrm>
                <a:off x="6116325" y="3424138"/>
                <a:ext cx="178650" cy="608475"/>
              </a:xfrm>
              <a:custGeom>
                <a:rect b="b" l="l" r="r" t="t"/>
                <a:pathLst>
                  <a:path extrusionOk="0" h="24339" w="7146">
                    <a:moveTo>
                      <a:pt x="1464" y="0"/>
                    </a:moveTo>
                    <a:cubicBezTo>
                      <a:pt x="911" y="611"/>
                      <a:pt x="419" y="1415"/>
                      <a:pt x="1" y="2395"/>
                    </a:cubicBezTo>
                    <a:lnTo>
                      <a:pt x="587" y="4741"/>
                    </a:lnTo>
                    <a:lnTo>
                      <a:pt x="5496" y="24338"/>
                    </a:lnTo>
                    <a:lnTo>
                      <a:pt x="7145" y="23990"/>
                    </a:lnTo>
                    <a:lnTo>
                      <a:pt x="1883" y="1768"/>
                    </a:lnTo>
                    <a:lnTo>
                      <a:pt x="1464"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7" name="Google Shape;2507;p32"/>
              <p:cNvSpPr/>
              <p:nvPr/>
            </p:nvSpPr>
            <p:spPr>
              <a:xfrm>
                <a:off x="6054100" y="3389813"/>
                <a:ext cx="543175" cy="1261750"/>
              </a:xfrm>
              <a:custGeom>
                <a:rect b="b" l="l" r="r" t="t"/>
                <a:pathLst>
                  <a:path extrusionOk="0" h="50470" w="21727">
                    <a:moveTo>
                      <a:pt x="6684" y="1"/>
                    </a:moveTo>
                    <a:cubicBezTo>
                      <a:pt x="6507" y="1"/>
                      <a:pt x="6331" y="15"/>
                      <a:pt x="6156" y="44"/>
                    </a:cubicBezTo>
                    <a:cubicBezTo>
                      <a:pt x="5340" y="188"/>
                      <a:pt x="4602" y="647"/>
                      <a:pt x="3953" y="1373"/>
                    </a:cubicBezTo>
                    <a:lnTo>
                      <a:pt x="4372" y="3141"/>
                    </a:lnTo>
                    <a:cubicBezTo>
                      <a:pt x="4901" y="2394"/>
                      <a:pt x="5517" y="1930"/>
                      <a:pt x="6222" y="1812"/>
                    </a:cubicBezTo>
                    <a:cubicBezTo>
                      <a:pt x="6347" y="1790"/>
                      <a:pt x="6473" y="1779"/>
                      <a:pt x="6601" y="1779"/>
                    </a:cubicBezTo>
                    <a:cubicBezTo>
                      <a:pt x="7063" y="1779"/>
                      <a:pt x="7541" y="1924"/>
                      <a:pt x="8027" y="2197"/>
                    </a:cubicBezTo>
                    <a:cubicBezTo>
                      <a:pt x="8831" y="2649"/>
                      <a:pt x="9655" y="3452"/>
                      <a:pt x="10471" y="4568"/>
                    </a:cubicBezTo>
                    <a:cubicBezTo>
                      <a:pt x="13227" y="8325"/>
                      <a:pt x="15885" y="15535"/>
                      <a:pt x="17365" y="24038"/>
                    </a:cubicBezTo>
                    <a:cubicBezTo>
                      <a:pt x="19622" y="36990"/>
                      <a:pt x="18293" y="48044"/>
                      <a:pt x="14393" y="48725"/>
                    </a:cubicBezTo>
                    <a:cubicBezTo>
                      <a:pt x="14267" y="48747"/>
                      <a:pt x="14141" y="48757"/>
                      <a:pt x="14013" y="48757"/>
                    </a:cubicBezTo>
                    <a:cubicBezTo>
                      <a:pt x="10177" y="48757"/>
                      <a:pt x="5431" y="39034"/>
                      <a:pt x="3249" y="26495"/>
                    </a:cubicBezTo>
                    <a:cubicBezTo>
                      <a:pt x="1797" y="18160"/>
                      <a:pt x="1829" y="10622"/>
                      <a:pt x="3076" y="6114"/>
                    </a:cubicBezTo>
                    <a:lnTo>
                      <a:pt x="2490" y="3768"/>
                    </a:lnTo>
                    <a:cubicBezTo>
                      <a:pt x="451" y="8497"/>
                      <a:pt x="0" y="17159"/>
                      <a:pt x="1653" y="26757"/>
                    </a:cubicBezTo>
                    <a:cubicBezTo>
                      <a:pt x="3959" y="40147"/>
                      <a:pt x="9512" y="50470"/>
                      <a:pt x="14278" y="50470"/>
                    </a:cubicBezTo>
                    <a:cubicBezTo>
                      <a:pt x="14462" y="50470"/>
                      <a:pt x="14645" y="50454"/>
                      <a:pt x="14827" y="50423"/>
                    </a:cubicBezTo>
                    <a:cubicBezTo>
                      <a:pt x="19712" y="49582"/>
                      <a:pt x="21726" y="37626"/>
                      <a:pt x="19334" y="23714"/>
                    </a:cubicBezTo>
                    <a:cubicBezTo>
                      <a:pt x="17473" y="12902"/>
                      <a:pt x="13498" y="4096"/>
                      <a:pt x="9524" y="1102"/>
                    </a:cubicBezTo>
                    <a:cubicBezTo>
                      <a:pt x="8822" y="573"/>
                      <a:pt x="8121" y="228"/>
                      <a:pt x="7432" y="81"/>
                    </a:cubicBezTo>
                    <a:cubicBezTo>
                      <a:pt x="7181" y="28"/>
                      <a:pt x="6931" y="1"/>
                      <a:pt x="6684" y="1"/>
                    </a:cubicBezTo>
                    <a:close/>
                  </a:path>
                </a:pathLst>
              </a:custGeom>
              <a:solidFill>
                <a:srgbClr val="D166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8" name="Google Shape;2508;p32"/>
              <p:cNvSpPr/>
              <p:nvPr/>
            </p:nvSpPr>
            <p:spPr>
              <a:xfrm>
                <a:off x="6111500" y="3128688"/>
                <a:ext cx="160700" cy="275875"/>
              </a:xfrm>
              <a:custGeom>
                <a:rect b="b" l="l" r="r" t="t"/>
                <a:pathLst>
                  <a:path extrusionOk="0" h="11035" w="6428">
                    <a:moveTo>
                      <a:pt x="2012" y="1"/>
                    </a:moveTo>
                    <a:cubicBezTo>
                      <a:pt x="1882" y="1"/>
                      <a:pt x="1744" y="15"/>
                      <a:pt x="1596" y="42"/>
                    </a:cubicBezTo>
                    <a:cubicBezTo>
                      <a:pt x="826" y="190"/>
                      <a:pt x="161" y="576"/>
                      <a:pt x="1" y="1100"/>
                    </a:cubicBezTo>
                    <a:cubicBezTo>
                      <a:pt x="194" y="924"/>
                      <a:pt x="427" y="784"/>
                      <a:pt x="698" y="716"/>
                    </a:cubicBezTo>
                    <a:cubicBezTo>
                      <a:pt x="835" y="680"/>
                      <a:pt x="974" y="664"/>
                      <a:pt x="1110" y="664"/>
                    </a:cubicBezTo>
                    <a:cubicBezTo>
                      <a:pt x="1833" y="664"/>
                      <a:pt x="2497" y="1139"/>
                      <a:pt x="2704" y="1867"/>
                    </a:cubicBezTo>
                    <a:lnTo>
                      <a:pt x="5136" y="10526"/>
                    </a:lnTo>
                    <a:cubicBezTo>
                      <a:pt x="5562" y="10616"/>
                      <a:pt x="5998" y="10792"/>
                      <a:pt x="6428" y="11035"/>
                    </a:cubicBezTo>
                    <a:cubicBezTo>
                      <a:pt x="5816" y="8763"/>
                      <a:pt x="5526" y="7483"/>
                      <a:pt x="5246" y="6499"/>
                    </a:cubicBezTo>
                    <a:cubicBezTo>
                      <a:pt x="3997" y="2129"/>
                      <a:pt x="3627" y="1"/>
                      <a:pt x="2012" y="1"/>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9" name="Google Shape;2509;p32"/>
              <p:cNvSpPr/>
              <p:nvPr/>
            </p:nvSpPr>
            <p:spPr>
              <a:xfrm>
                <a:off x="6253525" y="3445037"/>
                <a:ext cx="179550" cy="556182"/>
              </a:xfrm>
              <a:custGeom>
                <a:rect b="b" l="l" r="r" t="t"/>
                <a:pathLst>
                  <a:path extrusionOk="0" h="21990" w="7182">
                    <a:moveTo>
                      <a:pt x="0" y="1"/>
                    </a:moveTo>
                    <a:lnTo>
                      <a:pt x="6209" y="21989"/>
                    </a:lnTo>
                    <a:lnTo>
                      <a:pt x="7182" y="21477"/>
                    </a:lnTo>
                    <a:lnTo>
                      <a:pt x="1259" y="665"/>
                    </a:lnTo>
                    <a:cubicBezTo>
                      <a:pt x="722" y="235"/>
                      <a:pt x="0" y="1"/>
                      <a:pt x="0" y="1"/>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0" name="Google Shape;2510;p32"/>
              <p:cNvSpPr/>
              <p:nvPr/>
            </p:nvSpPr>
            <p:spPr>
              <a:xfrm>
                <a:off x="6116325" y="3466488"/>
                <a:ext cx="153325" cy="566125"/>
              </a:xfrm>
              <a:custGeom>
                <a:rect b="b" l="l" r="r" t="t"/>
                <a:pathLst>
                  <a:path extrusionOk="0" h="22645" w="6133">
                    <a:moveTo>
                      <a:pt x="329" y="0"/>
                    </a:moveTo>
                    <a:cubicBezTo>
                      <a:pt x="214" y="226"/>
                      <a:pt x="103" y="455"/>
                      <a:pt x="1" y="701"/>
                    </a:cubicBezTo>
                    <a:lnTo>
                      <a:pt x="587" y="3047"/>
                    </a:lnTo>
                    <a:lnTo>
                      <a:pt x="5496" y="22644"/>
                    </a:lnTo>
                    <a:lnTo>
                      <a:pt x="6132" y="22509"/>
                    </a:lnTo>
                    <a:cubicBezTo>
                      <a:pt x="5841" y="21393"/>
                      <a:pt x="2687" y="9433"/>
                      <a:pt x="329" y="0"/>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1" name="Google Shape;2511;p32"/>
              <p:cNvSpPr/>
              <p:nvPr/>
            </p:nvSpPr>
            <p:spPr>
              <a:xfrm>
                <a:off x="6028975" y="3064413"/>
                <a:ext cx="95575" cy="419625"/>
              </a:xfrm>
              <a:custGeom>
                <a:rect b="b" l="l" r="r" t="t"/>
                <a:pathLst>
                  <a:path extrusionOk="0" h="16785" w="3823">
                    <a:moveTo>
                      <a:pt x="2207" y="1"/>
                    </a:moveTo>
                    <a:cubicBezTo>
                      <a:pt x="2063" y="82"/>
                      <a:pt x="1928" y="177"/>
                      <a:pt x="1801" y="284"/>
                    </a:cubicBezTo>
                    <a:lnTo>
                      <a:pt x="1420" y="599"/>
                    </a:lnTo>
                    <a:cubicBezTo>
                      <a:pt x="443" y="1407"/>
                      <a:pt x="0" y="2691"/>
                      <a:pt x="271" y="3930"/>
                    </a:cubicBezTo>
                    <a:lnTo>
                      <a:pt x="3495" y="16784"/>
                    </a:lnTo>
                    <a:cubicBezTo>
                      <a:pt x="3597" y="16538"/>
                      <a:pt x="3708" y="16309"/>
                      <a:pt x="3823" y="16083"/>
                    </a:cubicBezTo>
                    <a:cubicBezTo>
                      <a:pt x="2596" y="11190"/>
                      <a:pt x="1854" y="7802"/>
                      <a:pt x="1308" y="5616"/>
                    </a:cubicBezTo>
                    <a:cubicBezTo>
                      <a:pt x="271" y="1469"/>
                      <a:pt x="1571" y="571"/>
                      <a:pt x="2207" y="1"/>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2" name="Google Shape;2512;p32"/>
              <p:cNvSpPr/>
              <p:nvPr/>
            </p:nvSpPr>
            <p:spPr>
              <a:xfrm>
                <a:off x="6009800" y="2874738"/>
                <a:ext cx="104700" cy="171350"/>
              </a:xfrm>
              <a:custGeom>
                <a:rect b="b" l="l" r="r" t="t"/>
                <a:pathLst>
                  <a:path extrusionOk="0" h="6854" w="4188">
                    <a:moveTo>
                      <a:pt x="2026" y="0"/>
                    </a:moveTo>
                    <a:lnTo>
                      <a:pt x="0" y="714"/>
                    </a:lnTo>
                    <a:lnTo>
                      <a:pt x="2166" y="6853"/>
                    </a:lnTo>
                    <a:lnTo>
                      <a:pt x="4188" y="6140"/>
                    </a:lnTo>
                    <a:lnTo>
                      <a:pt x="2026"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3" name="Google Shape;2513;p32"/>
              <p:cNvSpPr/>
              <p:nvPr/>
            </p:nvSpPr>
            <p:spPr>
              <a:xfrm>
                <a:off x="6047850" y="2874738"/>
                <a:ext cx="66650" cy="157900"/>
              </a:xfrm>
              <a:custGeom>
                <a:rect b="b" l="l" r="r" t="t"/>
                <a:pathLst>
                  <a:path extrusionOk="0" h="6316" w="2666">
                    <a:moveTo>
                      <a:pt x="504" y="0"/>
                    </a:moveTo>
                    <a:lnTo>
                      <a:pt x="0" y="176"/>
                    </a:lnTo>
                    <a:lnTo>
                      <a:pt x="2161" y="6316"/>
                    </a:lnTo>
                    <a:lnTo>
                      <a:pt x="2666" y="6140"/>
                    </a:lnTo>
                    <a:lnTo>
                      <a:pt x="504" y="0"/>
                    </a:ln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4" name="Google Shape;2514;p32"/>
              <p:cNvSpPr/>
              <p:nvPr/>
            </p:nvSpPr>
            <p:spPr>
              <a:xfrm>
                <a:off x="6059175" y="2987788"/>
                <a:ext cx="22750" cy="39850"/>
              </a:xfrm>
              <a:custGeom>
                <a:rect b="b" l="l" r="r" t="t"/>
                <a:pathLst>
                  <a:path extrusionOk="0" h="1594" w="910">
                    <a:moveTo>
                      <a:pt x="130" y="0"/>
                    </a:moveTo>
                    <a:cubicBezTo>
                      <a:pt x="60" y="0"/>
                      <a:pt x="0" y="56"/>
                      <a:pt x="43" y="150"/>
                    </a:cubicBezTo>
                    <a:cubicBezTo>
                      <a:pt x="150" y="391"/>
                      <a:pt x="248" y="637"/>
                      <a:pt x="347" y="879"/>
                    </a:cubicBezTo>
                    <a:cubicBezTo>
                      <a:pt x="437" y="1101"/>
                      <a:pt x="502" y="1351"/>
                      <a:pt x="659" y="1536"/>
                    </a:cubicBezTo>
                    <a:cubicBezTo>
                      <a:pt x="688" y="1574"/>
                      <a:pt x="736" y="1593"/>
                      <a:pt x="783" y="1593"/>
                    </a:cubicBezTo>
                    <a:cubicBezTo>
                      <a:pt x="848" y="1593"/>
                      <a:pt x="909" y="1554"/>
                      <a:pt x="905" y="1470"/>
                    </a:cubicBezTo>
                    <a:cubicBezTo>
                      <a:pt x="896" y="1233"/>
                      <a:pt x="757" y="1011"/>
                      <a:pt x="655" y="798"/>
                    </a:cubicBezTo>
                    <a:cubicBezTo>
                      <a:pt x="532" y="552"/>
                      <a:pt x="388" y="309"/>
                      <a:pt x="252" y="71"/>
                    </a:cubicBezTo>
                    <a:cubicBezTo>
                      <a:pt x="222" y="22"/>
                      <a:pt x="174" y="0"/>
                      <a:pt x="1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5" name="Google Shape;2515;p32"/>
              <p:cNvSpPr/>
              <p:nvPr/>
            </p:nvSpPr>
            <p:spPr>
              <a:xfrm>
                <a:off x="6044450" y="2766763"/>
                <a:ext cx="191150" cy="127575"/>
              </a:xfrm>
              <a:custGeom>
                <a:rect b="b" l="l" r="r" t="t"/>
                <a:pathLst>
                  <a:path extrusionOk="0" h="5103" w="7646">
                    <a:moveTo>
                      <a:pt x="5864" y="0"/>
                    </a:moveTo>
                    <a:cubicBezTo>
                      <a:pt x="5667" y="0"/>
                      <a:pt x="5468" y="37"/>
                      <a:pt x="5275" y="115"/>
                    </a:cubicBezTo>
                    <a:lnTo>
                      <a:pt x="0" y="2194"/>
                    </a:lnTo>
                    <a:lnTo>
                      <a:pt x="1182" y="5103"/>
                    </a:lnTo>
                    <a:lnTo>
                      <a:pt x="6456" y="3027"/>
                    </a:lnTo>
                    <a:cubicBezTo>
                      <a:pt x="7260" y="2699"/>
                      <a:pt x="7646" y="1785"/>
                      <a:pt x="7322" y="980"/>
                    </a:cubicBezTo>
                    <a:cubicBezTo>
                      <a:pt x="7072" y="369"/>
                      <a:pt x="6484" y="0"/>
                      <a:pt x="58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6" name="Google Shape;2516;p32"/>
              <p:cNvSpPr/>
              <p:nvPr/>
            </p:nvSpPr>
            <p:spPr>
              <a:xfrm>
                <a:off x="6063325" y="2792288"/>
                <a:ext cx="171875" cy="102050"/>
              </a:xfrm>
              <a:custGeom>
                <a:rect b="b" l="l" r="r" t="t"/>
                <a:pathLst>
                  <a:path extrusionOk="0" h="4082" w="6875">
                    <a:moveTo>
                      <a:pt x="6579" y="1"/>
                    </a:moveTo>
                    <a:lnTo>
                      <a:pt x="6579" y="1"/>
                    </a:lnTo>
                    <a:cubicBezTo>
                      <a:pt x="6312" y="529"/>
                      <a:pt x="5820" y="894"/>
                      <a:pt x="5324" y="1108"/>
                    </a:cubicBezTo>
                    <a:cubicBezTo>
                      <a:pt x="4790" y="1337"/>
                      <a:pt x="1649" y="2453"/>
                      <a:pt x="0" y="3035"/>
                    </a:cubicBezTo>
                    <a:lnTo>
                      <a:pt x="427" y="4082"/>
                    </a:lnTo>
                    <a:lnTo>
                      <a:pt x="5701" y="2006"/>
                    </a:lnTo>
                    <a:cubicBezTo>
                      <a:pt x="6493" y="1686"/>
                      <a:pt x="6874" y="796"/>
                      <a:pt x="6579" y="1"/>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7" name="Google Shape;2517;p32"/>
              <p:cNvSpPr/>
              <p:nvPr/>
            </p:nvSpPr>
            <p:spPr>
              <a:xfrm>
                <a:off x="6125825" y="2779563"/>
                <a:ext cx="79825" cy="27675"/>
              </a:xfrm>
              <a:custGeom>
                <a:rect b="b" l="l" r="r" t="t"/>
                <a:pathLst>
                  <a:path extrusionOk="0" h="1107" w="3193">
                    <a:moveTo>
                      <a:pt x="2629" y="1"/>
                    </a:moveTo>
                    <a:cubicBezTo>
                      <a:pt x="2403" y="1"/>
                      <a:pt x="2184" y="56"/>
                      <a:pt x="1942" y="140"/>
                    </a:cubicBezTo>
                    <a:cubicBezTo>
                      <a:pt x="1331" y="345"/>
                      <a:pt x="675" y="538"/>
                      <a:pt x="109" y="854"/>
                    </a:cubicBezTo>
                    <a:cubicBezTo>
                      <a:pt x="1" y="915"/>
                      <a:pt x="49" y="1107"/>
                      <a:pt x="170" y="1107"/>
                    </a:cubicBezTo>
                    <a:cubicBezTo>
                      <a:pt x="178" y="1107"/>
                      <a:pt x="186" y="1106"/>
                      <a:pt x="195" y="1104"/>
                    </a:cubicBezTo>
                    <a:cubicBezTo>
                      <a:pt x="1188" y="903"/>
                      <a:pt x="2057" y="317"/>
                      <a:pt x="3087" y="279"/>
                    </a:cubicBezTo>
                    <a:cubicBezTo>
                      <a:pt x="3193" y="275"/>
                      <a:pt x="3185" y="112"/>
                      <a:pt x="3098" y="82"/>
                    </a:cubicBezTo>
                    <a:cubicBezTo>
                      <a:pt x="2933" y="25"/>
                      <a:pt x="2780" y="1"/>
                      <a:pt x="262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8" name="Google Shape;2518;p32"/>
              <p:cNvSpPr/>
              <p:nvPr/>
            </p:nvSpPr>
            <p:spPr>
              <a:xfrm>
                <a:off x="6008775" y="2916688"/>
                <a:ext cx="97550" cy="61700"/>
              </a:xfrm>
              <a:custGeom>
                <a:rect b="b" l="l" r="r" t="t"/>
                <a:pathLst>
                  <a:path extrusionOk="0" h="2468" w="3902">
                    <a:moveTo>
                      <a:pt x="2875" y="1"/>
                    </a:moveTo>
                    <a:cubicBezTo>
                      <a:pt x="2776" y="1"/>
                      <a:pt x="2675" y="17"/>
                      <a:pt x="2576" y="53"/>
                    </a:cubicBezTo>
                    <a:lnTo>
                      <a:pt x="722" y="697"/>
                    </a:lnTo>
                    <a:cubicBezTo>
                      <a:pt x="250" y="865"/>
                      <a:pt x="0" y="1382"/>
                      <a:pt x="164" y="1857"/>
                    </a:cubicBezTo>
                    <a:cubicBezTo>
                      <a:pt x="293" y="2233"/>
                      <a:pt x="645" y="2468"/>
                      <a:pt x="1021" y="2468"/>
                    </a:cubicBezTo>
                    <a:cubicBezTo>
                      <a:pt x="1122" y="2468"/>
                      <a:pt x="1225" y="2451"/>
                      <a:pt x="1325" y="2415"/>
                    </a:cubicBezTo>
                    <a:lnTo>
                      <a:pt x="3175" y="1771"/>
                    </a:lnTo>
                    <a:cubicBezTo>
                      <a:pt x="3646" y="1603"/>
                      <a:pt x="3901" y="1086"/>
                      <a:pt x="3733" y="611"/>
                    </a:cubicBezTo>
                    <a:cubicBezTo>
                      <a:pt x="3603" y="238"/>
                      <a:pt x="3250" y="1"/>
                      <a:pt x="2875"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9" name="Google Shape;2519;p32"/>
              <p:cNvSpPr/>
              <p:nvPr/>
            </p:nvSpPr>
            <p:spPr>
              <a:xfrm>
                <a:off x="6055100" y="2916688"/>
                <a:ext cx="51225" cy="52300"/>
              </a:xfrm>
              <a:custGeom>
                <a:rect b="b" l="l" r="r" t="t"/>
                <a:pathLst>
                  <a:path extrusionOk="0" h="2092" w="2049">
                    <a:moveTo>
                      <a:pt x="1022" y="1"/>
                    </a:moveTo>
                    <a:cubicBezTo>
                      <a:pt x="923" y="1"/>
                      <a:pt x="822" y="17"/>
                      <a:pt x="723" y="53"/>
                    </a:cubicBezTo>
                    <a:lnTo>
                      <a:pt x="600" y="94"/>
                    </a:lnTo>
                    <a:lnTo>
                      <a:pt x="1" y="611"/>
                    </a:lnTo>
                    <a:cubicBezTo>
                      <a:pt x="1" y="611"/>
                      <a:pt x="591" y="660"/>
                      <a:pt x="739" y="1078"/>
                    </a:cubicBezTo>
                    <a:cubicBezTo>
                      <a:pt x="842" y="1370"/>
                      <a:pt x="579" y="1832"/>
                      <a:pt x="407" y="2091"/>
                    </a:cubicBezTo>
                    <a:lnTo>
                      <a:pt x="1322" y="1771"/>
                    </a:lnTo>
                    <a:cubicBezTo>
                      <a:pt x="1793" y="1603"/>
                      <a:pt x="2048" y="1086"/>
                      <a:pt x="1880" y="611"/>
                    </a:cubicBezTo>
                    <a:cubicBezTo>
                      <a:pt x="1750" y="238"/>
                      <a:pt x="1397" y="1"/>
                      <a:pt x="1022" y="1"/>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0" name="Google Shape;2520;p32"/>
              <p:cNvSpPr/>
              <p:nvPr/>
            </p:nvSpPr>
            <p:spPr>
              <a:xfrm>
                <a:off x="6024175" y="2946563"/>
                <a:ext cx="44175" cy="17300"/>
              </a:xfrm>
              <a:custGeom>
                <a:rect b="b" l="l" r="r" t="t"/>
                <a:pathLst>
                  <a:path extrusionOk="0" h="692" w="1767">
                    <a:moveTo>
                      <a:pt x="1426" y="0"/>
                    </a:moveTo>
                    <a:cubicBezTo>
                      <a:pt x="1406" y="0"/>
                      <a:pt x="1386" y="3"/>
                      <a:pt x="1366" y="10"/>
                    </a:cubicBezTo>
                    <a:cubicBezTo>
                      <a:pt x="955" y="150"/>
                      <a:pt x="484" y="273"/>
                      <a:pt x="106" y="486"/>
                    </a:cubicBezTo>
                    <a:cubicBezTo>
                      <a:pt x="1" y="543"/>
                      <a:pt x="112" y="692"/>
                      <a:pt x="197" y="692"/>
                    </a:cubicBezTo>
                    <a:cubicBezTo>
                      <a:pt x="198" y="692"/>
                      <a:pt x="199" y="692"/>
                      <a:pt x="200" y="692"/>
                    </a:cubicBezTo>
                    <a:cubicBezTo>
                      <a:pt x="647" y="687"/>
                      <a:pt x="1148" y="510"/>
                      <a:pt x="1562" y="359"/>
                    </a:cubicBezTo>
                    <a:cubicBezTo>
                      <a:pt x="1766" y="285"/>
                      <a:pt x="1611" y="0"/>
                      <a:pt x="142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1" name="Google Shape;2521;p32"/>
              <p:cNvSpPr/>
              <p:nvPr/>
            </p:nvSpPr>
            <p:spPr>
              <a:xfrm>
                <a:off x="6045475" y="3020463"/>
                <a:ext cx="97525" cy="61700"/>
              </a:xfrm>
              <a:custGeom>
                <a:rect b="b" l="l" r="r" t="t"/>
                <a:pathLst>
                  <a:path extrusionOk="0" h="2468" w="3901">
                    <a:moveTo>
                      <a:pt x="2880" y="0"/>
                    </a:moveTo>
                    <a:cubicBezTo>
                      <a:pt x="2779" y="0"/>
                      <a:pt x="2677" y="17"/>
                      <a:pt x="2576" y="53"/>
                    </a:cubicBezTo>
                    <a:lnTo>
                      <a:pt x="726" y="697"/>
                    </a:lnTo>
                    <a:cubicBezTo>
                      <a:pt x="251" y="865"/>
                      <a:pt x="1" y="1382"/>
                      <a:pt x="164" y="1857"/>
                    </a:cubicBezTo>
                    <a:cubicBezTo>
                      <a:pt x="297" y="2232"/>
                      <a:pt x="647" y="2468"/>
                      <a:pt x="1022" y="2468"/>
                    </a:cubicBezTo>
                    <a:cubicBezTo>
                      <a:pt x="1123" y="2468"/>
                      <a:pt x="1225" y="2451"/>
                      <a:pt x="1326" y="2415"/>
                    </a:cubicBezTo>
                    <a:lnTo>
                      <a:pt x="3175" y="1772"/>
                    </a:lnTo>
                    <a:cubicBezTo>
                      <a:pt x="3651" y="1603"/>
                      <a:pt x="3901" y="1086"/>
                      <a:pt x="3737" y="610"/>
                    </a:cubicBezTo>
                    <a:cubicBezTo>
                      <a:pt x="3605" y="235"/>
                      <a:pt x="3255" y="0"/>
                      <a:pt x="2880"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2" name="Google Shape;2522;p32"/>
              <p:cNvSpPr/>
              <p:nvPr/>
            </p:nvSpPr>
            <p:spPr>
              <a:xfrm>
                <a:off x="6085475" y="3020463"/>
                <a:ext cx="57525" cy="52300"/>
              </a:xfrm>
              <a:custGeom>
                <a:rect b="b" l="l" r="r" t="t"/>
                <a:pathLst>
                  <a:path extrusionOk="0" h="2092" w="2301">
                    <a:moveTo>
                      <a:pt x="1280" y="0"/>
                    </a:moveTo>
                    <a:cubicBezTo>
                      <a:pt x="1179" y="0"/>
                      <a:pt x="1077" y="17"/>
                      <a:pt x="976" y="53"/>
                    </a:cubicBezTo>
                    <a:lnTo>
                      <a:pt x="858" y="93"/>
                    </a:lnTo>
                    <a:lnTo>
                      <a:pt x="0" y="454"/>
                    </a:lnTo>
                    <a:cubicBezTo>
                      <a:pt x="0" y="454"/>
                      <a:pt x="849" y="659"/>
                      <a:pt x="993" y="1078"/>
                    </a:cubicBezTo>
                    <a:cubicBezTo>
                      <a:pt x="1095" y="1369"/>
                      <a:pt x="833" y="1833"/>
                      <a:pt x="661" y="2091"/>
                    </a:cubicBezTo>
                    <a:lnTo>
                      <a:pt x="1575" y="1772"/>
                    </a:lnTo>
                    <a:cubicBezTo>
                      <a:pt x="2051" y="1603"/>
                      <a:pt x="2301" y="1086"/>
                      <a:pt x="2137" y="610"/>
                    </a:cubicBezTo>
                    <a:cubicBezTo>
                      <a:pt x="2005" y="235"/>
                      <a:pt x="1655" y="0"/>
                      <a:pt x="1280" y="0"/>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3" name="Google Shape;2523;p32"/>
              <p:cNvSpPr/>
              <p:nvPr/>
            </p:nvSpPr>
            <p:spPr>
              <a:xfrm>
                <a:off x="6061000" y="3050338"/>
                <a:ext cx="44050" cy="17275"/>
              </a:xfrm>
              <a:custGeom>
                <a:rect b="b" l="l" r="r" t="t"/>
                <a:pathLst>
                  <a:path extrusionOk="0" h="691" w="1762">
                    <a:moveTo>
                      <a:pt x="1422" y="0"/>
                    </a:moveTo>
                    <a:cubicBezTo>
                      <a:pt x="1402" y="0"/>
                      <a:pt x="1381" y="3"/>
                      <a:pt x="1360" y="10"/>
                    </a:cubicBezTo>
                    <a:cubicBezTo>
                      <a:pt x="951" y="149"/>
                      <a:pt x="478" y="272"/>
                      <a:pt x="105" y="486"/>
                    </a:cubicBezTo>
                    <a:cubicBezTo>
                      <a:pt x="0" y="542"/>
                      <a:pt x="111" y="691"/>
                      <a:pt x="196" y="691"/>
                    </a:cubicBezTo>
                    <a:cubicBezTo>
                      <a:pt x="198" y="691"/>
                      <a:pt x="199" y="691"/>
                      <a:pt x="200" y="691"/>
                    </a:cubicBezTo>
                    <a:cubicBezTo>
                      <a:pt x="643" y="687"/>
                      <a:pt x="1143" y="511"/>
                      <a:pt x="1561" y="359"/>
                    </a:cubicBezTo>
                    <a:cubicBezTo>
                      <a:pt x="1761" y="284"/>
                      <a:pt x="1610" y="0"/>
                      <a:pt x="14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4" name="Google Shape;2524;p32"/>
              <p:cNvSpPr/>
              <p:nvPr/>
            </p:nvSpPr>
            <p:spPr>
              <a:xfrm>
                <a:off x="5809525" y="2855088"/>
                <a:ext cx="209725" cy="133575"/>
              </a:xfrm>
              <a:custGeom>
                <a:rect b="b" l="l" r="r" t="t"/>
                <a:pathLst>
                  <a:path extrusionOk="0" h="5343" w="8389">
                    <a:moveTo>
                      <a:pt x="6612" y="1"/>
                    </a:moveTo>
                    <a:cubicBezTo>
                      <a:pt x="6414" y="1"/>
                      <a:pt x="6213" y="38"/>
                      <a:pt x="6018" y="118"/>
                    </a:cubicBezTo>
                    <a:lnTo>
                      <a:pt x="1" y="2488"/>
                    </a:lnTo>
                    <a:lnTo>
                      <a:pt x="1314" y="5343"/>
                    </a:lnTo>
                    <a:lnTo>
                      <a:pt x="7199" y="3026"/>
                    </a:lnTo>
                    <a:cubicBezTo>
                      <a:pt x="8003" y="2697"/>
                      <a:pt x="8388" y="1782"/>
                      <a:pt x="8065" y="979"/>
                    </a:cubicBezTo>
                    <a:cubicBezTo>
                      <a:pt x="7816" y="370"/>
                      <a:pt x="7230" y="1"/>
                      <a:pt x="6612"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5" name="Google Shape;2525;p32"/>
              <p:cNvSpPr/>
              <p:nvPr/>
            </p:nvSpPr>
            <p:spPr>
              <a:xfrm>
                <a:off x="5809525" y="2856563"/>
                <a:ext cx="209725" cy="132100"/>
              </a:xfrm>
              <a:custGeom>
                <a:rect b="b" l="l" r="r" t="t"/>
                <a:pathLst>
                  <a:path extrusionOk="0" h="5284" w="8389">
                    <a:moveTo>
                      <a:pt x="7018" y="1"/>
                    </a:moveTo>
                    <a:lnTo>
                      <a:pt x="7018" y="1"/>
                    </a:lnTo>
                    <a:cubicBezTo>
                      <a:pt x="7576" y="637"/>
                      <a:pt x="7449" y="1703"/>
                      <a:pt x="6961" y="1867"/>
                    </a:cubicBezTo>
                    <a:cubicBezTo>
                      <a:pt x="6325" y="2077"/>
                      <a:pt x="3302" y="3245"/>
                      <a:pt x="3302" y="3245"/>
                    </a:cubicBezTo>
                    <a:cubicBezTo>
                      <a:pt x="3302" y="3245"/>
                      <a:pt x="3302" y="2901"/>
                      <a:pt x="2958" y="2265"/>
                    </a:cubicBezTo>
                    <a:cubicBezTo>
                      <a:pt x="2794" y="1962"/>
                      <a:pt x="2499" y="1719"/>
                      <a:pt x="2236" y="1547"/>
                    </a:cubicBezTo>
                    <a:lnTo>
                      <a:pt x="1" y="2429"/>
                    </a:lnTo>
                    <a:lnTo>
                      <a:pt x="1314" y="5284"/>
                    </a:lnTo>
                    <a:lnTo>
                      <a:pt x="7199" y="2967"/>
                    </a:lnTo>
                    <a:cubicBezTo>
                      <a:pt x="8003" y="2638"/>
                      <a:pt x="8388" y="1723"/>
                      <a:pt x="8065" y="920"/>
                    </a:cubicBezTo>
                    <a:cubicBezTo>
                      <a:pt x="7872" y="448"/>
                      <a:pt x="7474" y="128"/>
                      <a:pt x="7018" y="1"/>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6" name="Google Shape;2526;p32"/>
              <p:cNvSpPr/>
              <p:nvPr/>
            </p:nvSpPr>
            <p:spPr>
              <a:xfrm>
                <a:off x="5891900" y="2869713"/>
                <a:ext cx="71175" cy="30875"/>
              </a:xfrm>
              <a:custGeom>
                <a:rect b="b" l="l" r="r" t="t"/>
                <a:pathLst>
                  <a:path extrusionOk="0" h="1235" w="2847">
                    <a:moveTo>
                      <a:pt x="2581" y="0"/>
                    </a:moveTo>
                    <a:cubicBezTo>
                      <a:pt x="2562" y="0"/>
                      <a:pt x="2542" y="4"/>
                      <a:pt x="2522" y="12"/>
                    </a:cubicBezTo>
                    <a:cubicBezTo>
                      <a:pt x="2087" y="192"/>
                      <a:pt x="1661" y="394"/>
                      <a:pt x="1226" y="570"/>
                    </a:cubicBezTo>
                    <a:cubicBezTo>
                      <a:pt x="844" y="722"/>
                      <a:pt x="431" y="832"/>
                      <a:pt x="81" y="1054"/>
                    </a:cubicBezTo>
                    <a:cubicBezTo>
                      <a:pt x="1" y="1107"/>
                      <a:pt x="75" y="1235"/>
                      <a:pt x="156" y="1235"/>
                    </a:cubicBezTo>
                    <a:cubicBezTo>
                      <a:pt x="157" y="1235"/>
                      <a:pt x="159" y="1235"/>
                      <a:pt x="160" y="1235"/>
                    </a:cubicBezTo>
                    <a:cubicBezTo>
                      <a:pt x="997" y="1173"/>
                      <a:pt x="1947" y="701"/>
                      <a:pt x="2682" y="320"/>
                    </a:cubicBezTo>
                    <a:cubicBezTo>
                      <a:pt x="2846" y="236"/>
                      <a:pt x="2732" y="0"/>
                      <a:pt x="258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7" name="Google Shape;2527;p32"/>
              <p:cNvSpPr/>
              <p:nvPr/>
            </p:nvSpPr>
            <p:spPr>
              <a:xfrm>
                <a:off x="5608975" y="2886288"/>
                <a:ext cx="287950" cy="196975"/>
              </a:xfrm>
              <a:custGeom>
                <a:rect b="b" l="l" r="r" t="t"/>
                <a:pathLst>
                  <a:path extrusionOk="0" h="7879" w="11518">
                    <a:moveTo>
                      <a:pt x="8088" y="1"/>
                    </a:moveTo>
                    <a:cubicBezTo>
                      <a:pt x="7721" y="1"/>
                      <a:pt x="7348" y="68"/>
                      <a:pt x="6985" y="211"/>
                    </a:cubicBezTo>
                    <a:lnTo>
                      <a:pt x="2330" y="2024"/>
                    </a:lnTo>
                    <a:cubicBezTo>
                      <a:pt x="772" y="2635"/>
                      <a:pt x="0" y="4390"/>
                      <a:pt x="608" y="5948"/>
                    </a:cubicBezTo>
                    <a:cubicBezTo>
                      <a:pt x="1074" y="7146"/>
                      <a:pt x="2218" y="7879"/>
                      <a:pt x="3429" y="7879"/>
                    </a:cubicBezTo>
                    <a:cubicBezTo>
                      <a:pt x="3795" y="7879"/>
                      <a:pt x="4167" y="7812"/>
                      <a:pt x="4528" y="7671"/>
                    </a:cubicBezTo>
                    <a:lnTo>
                      <a:pt x="9188" y="5854"/>
                    </a:lnTo>
                    <a:cubicBezTo>
                      <a:pt x="10746" y="5244"/>
                      <a:pt x="11517" y="3488"/>
                      <a:pt x="10906" y="1929"/>
                    </a:cubicBezTo>
                    <a:cubicBezTo>
                      <a:pt x="10441" y="734"/>
                      <a:pt x="9298" y="1"/>
                      <a:pt x="8088" y="1"/>
                    </a:cubicBezTo>
                    <a:close/>
                  </a:path>
                </a:pathLst>
              </a:custGeom>
              <a:solidFill>
                <a:srgbClr val="FFBD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8" name="Google Shape;2528;p32"/>
              <p:cNvSpPr/>
              <p:nvPr/>
            </p:nvSpPr>
            <p:spPr>
              <a:xfrm>
                <a:off x="5650000" y="2886513"/>
                <a:ext cx="246925" cy="196725"/>
              </a:xfrm>
              <a:custGeom>
                <a:rect b="b" l="l" r="r" t="t"/>
                <a:pathLst>
                  <a:path extrusionOk="0" h="7869" w="9877">
                    <a:moveTo>
                      <a:pt x="6632" y="1"/>
                    </a:moveTo>
                    <a:lnTo>
                      <a:pt x="6632" y="1"/>
                    </a:lnTo>
                    <a:cubicBezTo>
                      <a:pt x="7305" y="559"/>
                      <a:pt x="7904" y="1010"/>
                      <a:pt x="8121" y="2002"/>
                    </a:cubicBezTo>
                    <a:cubicBezTo>
                      <a:pt x="8863" y="5402"/>
                      <a:pt x="2039" y="6547"/>
                      <a:pt x="0" y="7281"/>
                    </a:cubicBezTo>
                    <a:cubicBezTo>
                      <a:pt x="517" y="7659"/>
                      <a:pt x="1145" y="7869"/>
                      <a:pt x="1792" y="7869"/>
                    </a:cubicBezTo>
                    <a:cubicBezTo>
                      <a:pt x="2157" y="7869"/>
                      <a:pt x="2527" y="7802"/>
                      <a:pt x="2887" y="7662"/>
                    </a:cubicBezTo>
                    <a:lnTo>
                      <a:pt x="7547" y="5845"/>
                    </a:lnTo>
                    <a:cubicBezTo>
                      <a:pt x="9105" y="5235"/>
                      <a:pt x="9876" y="3479"/>
                      <a:pt x="9265" y="1920"/>
                    </a:cubicBezTo>
                    <a:cubicBezTo>
                      <a:pt x="8822" y="788"/>
                      <a:pt x="7773" y="75"/>
                      <a:pt x="6632" y="1"/>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9" name="Google Shape;2529;p32"/>
              <p:cNvSpPr/>
              <p:nvPr/>
            </p:nvSpPr>
            <p:spPr>
              <a:xfrm>
                <a:off x="5632350" y="2982488"/>
                <a:ext cx="52225" cy="79200"/>
              </a:xfrm>
              <a:custGeom>
                <a:rect b="b" l="l" r="r" t="t"/>
                <a:pathLst>
                  <a:path extrusionOk="0" h="3168" w="2089">
                    <a:moveTo>
                      <a:pt x="649" y="1"/>
                    </a:moveTo>
                    <a:cubicBezTo>
                      <a:pt x="605" y="1"/>
                      <a:pt x="562" y="8"/>
                      <a:pt x="521" y="21"/>
                    </a:cubicBezTo>
                    <a:cubicBezTo>
                      <a:pt x="103" y="160"/>
                      <a:pt x="0" y="972"/>
                      <a:pt x="292" y="1834"/>
                    </a:cubicBezTo>
                    <a:cubicBezTo>
                      <a:pt x="551" y="2614"/>
                      <a:pt x="1039" y="3167"/>
                      <a:pt x="1439" y="3167"/>
                    </a:cubicBezTo>
                    <a:cubicBezTo>
                      <a:pt x="1483" y="3167"/>
                      <a:pt x="1526" y="3160"/>
                      <a:pt x="1567" y="3147"/>
                    </a:cubicBezTo>
                    <a:cubicBezTo>
                      <a:pt x="1982" y="3007"/>
                      <a:pt x="2088" y="2195"/>
                      <a:pt x="1797" y="1330"/>
                    </a:cubicBezTo>
                    <a:cubicBezTo>
                      <a:pt x="1539" y="554"/>
                      <a:pt x="1047" y="1"/>
                      <a:pt x="649" y="1"/>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0" name="Google Shape;2530;p32"/>
              <p:cNvSpPr/>
              <p:nvPr/>
            </p:nvSpPr>
            <p:spPr>
              <a:xfrm>
                <a:off x="5516800" y="2282613"/>
                <a:ext cx="172500" cy="477550"/>
              </a:xfrm>
              <a:custGeom>
                <a:rect b="b" l="l" r="r" t="t"/>
                <a:pathLst>
                  <a:path extrusionOk="0" h="19102" w="6900">
                    <a:moveTo>
                      <a:pt x="2545" y="1"/>
                    </a:moveTo>
                    <a:cubicBezTo>
                      <a:pt x="1839" y="1"/>
                      <a:pt x="1461" y="994"/>
                      <a:pt x="2227" y="1443"/>
                    </a:cubicBezTo>
                    <a:cubicBezTo>
                      <a:pt x="5345" y="3268"/>
                      <a:pt x="5287" y="7230"/>
                      <a:pt x="4651" y="10372"/>
                    </a:cubicBezTo>
                    <a:cubicBezTo>
                      <a:pt x="4048" y="13349"/>
                      <a:pt x="2699" y="15654"/>
                      <a:pt x="521" y="17738"/>
                    </a:cubicBezTo>
                    <a:cubicBezTo>
                      <a:pt x="0" y="18234"/>
                      <a:pt x="456" y="19101"/>
                      <a:pt x="1058" y="19101"/>
                    </a:cubicBezTo>
                    <a:cubicBezTo>
                      <a:pt x="1182" y="19101"/>
                      <a:pt x="1311" y="19065"/>
                      <a:pt x="1440" y="18981"/>
                    </a:cubicBezTo>
                    <a:cubicBezTo>
                      <a:pt x="4487" y="16996"/>
                      <a:pt x="5943" y="13149"/>
                      <a:pt x="6415" y="9691"/>
                    </a:cubicBezTo>
                    <a:cubicBezTo>
                      <a:pt x="6899" y="6151"/>
                      <a:pt x="6403" y="2066"/>
                      <a:pt x="2998" y="130"/>
                    </a:cubicBezTo>
                    <a:cubicBezTo>
                      <a:pt x="2838" y="40"/>
                      <a:pt x="2685" y="1"/>
                      <a:pt x="2545" y="1"/>
                    </a:cubicBezTo>
                    <a:close/>
                  </a:path>
                </a:pathLst>
              </a:custGeom>
              <a:solidFill>
                <a:srgbClr val="CD3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1" name="Google Shape;2531;p32"/>
              <p:cNvSpPr/>
              <p:nvPr/>
            </p:nvSpPr>
            <p:spPr>
              <a:xfrm>
                <a:off x="5528975" y="2282688"/>
                <a:ext cx="168825" cy="477425"/>
              </a:xfrm>
              <a:custGeom>
                <a:rect b="b" l="l" r="r" t="t"/>
                <a:pathLst>
                  <a:path extrusionOk="0" h="19097" w="6753">
                    <a:moveTo>
                      <a:pt x="2063" y="0"/>
                    </a:moveTo>
                    <a:cubicBezTo>
                      <a:pt x="1919" y="0"/>
                      <a:pt x="1789" y="42"/>
                      <a:pt x="1678" y="111"/>
                    </a:cubicBezTo>
                    <a:cubicBezTo>
                      <a:pt x="2454" y="512"/>
                      <a:pt x="3881" y="1481"/>
                      <a:pt x="4566" y="3363"/>
                    </a:cubicBezTo>
                    <a:cubicBezTo>
                      <a:pt x="5493" y="5915"/>
                      <a:pt x="6753" y="13600"/>
                      <a:pt x="1" y="18797"/>
                    </a:cubicBezTo>
                    <a:cubicBezTo>
                      <a:pt x="144" y="18975"/>
                      <a:pt x="350" y="19096"/>
                      <a:pt x="575" y="19096"/>
                    </a:cubicBezTo>
                    <a:cubicBezTo>
                      <a:pt x="697" y="19096"/>
                      <a:pt x="826" y="19060"/>
                      <a:pt x="953" y="18978"/>
                    </a:cubicBezTo>
                    <a:cubicBezTo>
                      <a:pt x="4000" y="16993"/>
                      <a:pt x="5456" y="13146"/>
                      <a:pt x="5928" y="9688"/>
                    </a:cubicBezTo>
                    <a:cubicBezTo>
                      <a:pt x="6412" y="6148"/>
                      <a:pt x="5916" y="2063"/>
                      <a:pt x="2511" y="127"/>
                    </a:cubicBezTo>
                    <a:cubicBezTo>
                      <a:pt x="2352" y="39"/>
                      <a:pt x="2201" y="0"/>
                      <a:pt x="2063" y="0"/>
                    </a:cubicBezTo>
                    <a:close/>
                  </a:path>
                </a:pathLst>
              </a:custGeom>
              <a:solidFill>
                <a:srgbClr val="99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2" name="Google Shape;2532;p32"/>
              <p:cNvSpPr/>
              <p:nvPr/>
            </p:nvSpPr>
            <p:spPr>
              <a:xfrm>
                <a:off x="5309125" y="2394588"/>
                <a:ext cx="483800" cy="633950"/>
              </a:xfrm>
              <a:custGeom>
                <a:rect b="b" l="l" r="r" t="t"/>
                <a:pathLst>
                  <a:path extrusionOk="0" h="25358" w="19352">
                    <a:moveTo>
                      <a:pt x="6412" y="1"/>
                    </a:moveTo>
                    <a:cubicBezTo>
                      <a:pt x="3017" y="1"/>
                      <a:pt x="1" y="7000"/>
                      <a:pt x="674" y="12976"/>
                    </a:cubicBezTo>
                    <a:cubicBezTo>
                      <a:pt x="1520" y="20477"/>
                      <a:pt x="12823" y="22799"/>
                      <a:pt x="13668" y="23541"/>
                    </a:cubicBezTo>
                    <a:cubicBezTo>
                      <a:pt x="14449" y="24224"/>
                      <a:pt x="13965" y="25358"/>
                      <a:pt x="14638" y="25358"/>
                    </a:cubicBezTo>
                    <a:cubicBezTo>
                      <a:pt x="14693" y="25358"/>
                      <a:pt x="14756" y="25350"/>
                      <a:pt x="14828" y="25334"/>
                    </a:cubicBezTo>
                    <a:cubicBezTo>
                      <a:pt x="15780" y="25124"/>
                      <a:pt x="15886" y="23328"/>
                      <a:pt x="15886" y="23328"/>
                    </a:cubicBezTo>
                    <a:cubicBezTo>
                      <a:pt x="15886" y="23328"/>
                      <a:pt x="15990" y="24912"/>
                      <a:pt x="16625" y="25018"/>
                    </a:cubicBezTo>
                    <a:cubicBezTo>
                      <a:pt x="16642" y="25021"/>
                      <a:pt x="16659" y="25022"/>
                      <a:pt x="16676" y="25022"/>
                    </a:cubicBezTo>
                    <a:cubicBezTo>
                      <a:pt x="17290" y="25022"/>
                      <a:pt x="17892" y="23223"/>
                      <a:pt x="17892" y="23221"/>
                    </a:cubicBezTo>
                    <a:lnTo>
                      <a:pt x="17892" y="23221"/>
                    </a:lnTo>
                    <a:cubicBezTo>
                      <a:pt x="17892" y="23222"/>
                      <a:pt x="17577" y="24280"/>
                      <a:pt x="17892" y="24702"/>
                    </a:cubicBezTo>
                    <a:cubicBezTo>
                      <a:pt x="17947" y="24774"/>
                      <a:pt x="18026" y="24816"/>
                      <a:pt x="18119" y="24816"/>
                    </a:cubicBezTo>
                    <a:cubicBezTo>
                      <a:pt x="18570" y="24816"/>
                      <a:pt x="19351" y="23854"/>
                      <a:pt x="19267" y="20793"/>
                    </a:cubicBezTo>
                    <a:cubicBezTo>
                      <a:pt x="19159" y="17098"/>
                      <a:pt x="11449" y="15831"/>
                      <a:pt x="7962" y="13189"/>
                    </a:cubicBezTo>
                    <a:cubicBezTo>
                      <a:pt x="4477" y="10548"/>
                      <a:pt x="11034" y="3928"/>
                      <a:pt x="9025" y="1496"/>
                    </a:cubicBezTo>
                    <a:cubicBezTo>
                      <a:pt x="8166" y="455"/>
                      <a:pt x="7277" y="1"/>
                      <a:pt x="6412"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3" name="Google Shape;2533;p32"/>
              <p:cNvSpPr/>
              <p:nvPr/>
            </p:nvSpPr>
            <p:spPr>
              <a:xfrm>
                <a:off x="5309125" y="2394588"/>
                <a:ext cx="483525" cy="618375"/>
              </a:xfrm>
              <a:custGeom>
                <a:rect b="b" l="l" r="r" t="t"/>
                <a:pathLst>
                  <a:path extrusionOk="0" h="24735" w="19341">
                    <a:moveTo>
                      <a:pt x="6412" y="1"/>
                    </a:moveTo>
                    <a:cubicBezTo>
                      <a:pt x="3017" y="1"/>
                      <a:pt x="1" y="7000"/>
                      <a:pt x="674" y="12976"/>
                    </a:cubicBezTo>
                    <a:cubicBezTo>
                      <a:pt x="699" y="13202"/>
                      <a:pt x="785" y="13213"/>
                      <a:pt x="831" y="13431"/>
                    </a:cubicBezTo>
                    <a:cubicBezTo>
                      <a:pt x="1031" y="13456"/>
                      <a:pt x="1253" y="13467"/>
                      <a:pt x="1492" y="13467"/>
                    </a:cubicBezTo>
                    <a:cubicBezTo>
                      <a:pt x="2654" y="13467"/>
                      <a:pt x="4197" y="13185"/>
                      <a:pt x="5350" y="12685"/>
                    </a:cubicBezTo>
                    <a:cubicBezTo>
                      <a:pt x="5469" y="12633"/>
                      <a:pt x="5579" y="12608"/>
                      <a:pt x="5688" y="12608"/>
                    </a:cubicBezTo>
                    <a:cubicBezTo>
                      <a:pt x="6706" y="12608"/>
                      <a:pt x="7514" y="14785"/>
                      <a:pt x="13164" y="16798"/>
                    </a:cubicBezTo>
                    <a:cubicBezTo>
                      <a:pt x="16387" y="17947"/>
                      <a:pt x="18389" y="19263"/>
                      <a:pt x="18676" y="21503"/>
                    </a:cubicBezTo>
                    <a:cubicBezTo>
                      <a:pt x="18856" y="22913"/>
                      <a:pt x="18582" y="24070"/>
                      <a:pt x="18352" y="24734"/>
                    </a:cubicBezTo>
                    <a:cubicBezTo>
                      <a:pt x="18795" y="24460"/>
                      <a:pt x="19340" y="23373"/>
                      <a:pt x="19267" y="20793"/>
                    </a:cubicBezTo>
                    <a:cubicBezTo>
                      <a:pt x="19159" y="17098"/>
                      <a:pt x="11449" y="15831"/>
                      <a:pt x="7962" y="13189"/>
                    </a:cubicBezTo>
                    <a:cubicBezTo>
                      <a:pt x="5255" y="11138"/>
                      <a:pt x="8602" y="6692"/>
                      <a:pt x="9296" y="3665"/>
                    </a:cubicBezTo>
                    <a:lnTo>
                      <a:pt x="9410" y="2783"/>
                    </a:lnTo>
                    <a:cubicBezTo>
                      <a:pt x="9423" y="2283"/>
                      <a:pt x="9316" y="1848"/>
                      <a:pt x="9025" y="1496"/>
                    </a:cubicBezTo>
                    <a:cubicBezTo>
                      <a:pt x="8166" y="455"/>
                      <a:pt x="7277" y="1"/>
                      <a:pt x="6412" y="1"/>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4" name="Google Shape;2534;p32"/>
              <p:cNvSpPr/>
              <p:nvPr/>
            </p:nvSpPr>
            <p:spPr>
              <a:xfrm>
                <a:off x="5847675" y="2207188"/>
                <a:ext cx="121650" cy="466975"/>
              </a:xfrm>
              <a:custGeom>
                <a:rect b="b" l="l" r="r" t="t"/>
                <a:pathLst>
                  <a:path extrusionOk="0" h="18679" w="4866">
                    <a:moveTo>
                      <a:pt x="936" y="1"/>
                    </a:moveTo>
                    <a:cubicBezTo>
                      <a:pt x="459" y="1"/>
                      <a:pt x="1" y="468"/>
                      <a:pt x="324" y="1080"/>
                    </a:cubicBezTo>
                    <a:cubicBezTo>
                      <a:pt x="1748" y="3767"/>
                      <a:pt x="2277" y="5936"/>
                      <a:pt x="2261" y="8992"/>
                    </a:cubicBezTo>
                    <a:cubicBezTo>
                      <a:pt x="2244" y="11928"/>
                      <a:pt x="1486" y="14746"/>
                      <a:pt x="759" y="17568"/>
                    </a:cubicBezTo>
                    <a:cubicBezTo>
                      <a:pt x="603" y="18175"/>
                      <a:pt x="1190" y="18679"/>
                      <a:pt x="1705" y="18679"/>
                    </a:cubicBezTo>
                    <a:cubicBezTo>
                      <a:pt x="1988" y="18679"/>
                      <a:pt x="2249" y="18528"/>
                      <a:pt x="2355" y="18159"/>
                    </a:cubicBezTo>
                    <a:cubicBezTo>
                      <a:pt x="4139" y="11937"/>
                      <a:pt x="4865" y="6199"/>
                      <a:pt x="1564" y="382"/>
                    </a:cubicBezTo>
                    <a:cubicBezTo>
                      <a:pt x="1412" y="115"/>
                      <a:pt x="1171" y="1"/>
                      <a:pt x="936" y="1"/>
                    </a:cubicBezTo>
                    <a:close/>
                  </a:path>
                </a:pathLst>
              </a:custGeom>
              <a:solidFill>
                <a:srgbClr val="CD3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5" name="Google Shape;2535;p32"/>
              <p:cNvSpPr/>
              <p:nvPr/>
            </p:nvSpPr>
            <p:spPr>
              <a:xfrm>
                <a:off x="5874850" y="2211913"/>
                <a:ext cx="94475" cy="458075"/>
              </a:xfrm>
              <a:custGeom>
                <a:rect b="b" l="l" r="r" t="t"/>
                <a:pathLst>
                  <a:path extrusionOk="0" h="18323" w="3779">
                    <a:moveTo>
                      <a:pt x="320" y="0"/>
                    </a:moveTo>
                    <a:cubicBezTo>
                      <a:pt x="104" y="193"/>
                      <a:pt x="0" y="513"/>
                      <a:pt x="202" y="891"/>
                    </a:cubicBezTo>
                    <a:cubicBezTo>
                      <a:pt x="1624" y="3578"/>
                      <a:pt x="2154" y="5747"/>
                      <a:pt x="2137" y="8803"/>
                    </a:cubicBezTo>
                    <a:cubicBezTo>
                      <a:pt x="2125" y="11739"/>
                      <a:pt x="1363" y="14557"/>
                      <a:pt x="636" y="17379"/>
                    </a:cubicBezTo>
                    <a:cubicBezTo>
                      <a:pt x="534" y="17777"/>
                      <a:pt x="751" y="18125"/>
                      <a:pt x="1054" y="18322"/>
                    </a:cubicBezTo>
                    <a:cubicBezTo>
                      <a:pt x="1145" y="18241"/>
                      <a:pt x="1223" y="18125"/>
                      <a:pt x="1268" y="17970"/>
                    </a:cubicBezTo>
                    <a:cubicBezTo>
                      <a:pt x="3052" y="11748"/>
                      <a:pt x="3778" y="6010"/>
                      <a:pt x="477" y="193"/>
                    </a:cubicBezTo>
                    <a:cubicBezTo>
                      <a:pt x="431" y="116"/>
                      <a:pt x="378" y="55"/>
                      <a:pt x="320" y="0"/>
                    </a:cubicBezTo>
                    <a:close/>
                  </a:path>
                </a:pathLst>
              </a:custGeom>
              <a:solidFill>
                <a:srgbClr val="99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6" name="Google Shape;2536;p32"/>
              <p:cNvSpPr/>
              <p:nvPr/>
            </p:nvSpPr>
            <p:spPr>
              <a:xfrm>
                <a:off x="5283425" y="2389163"/>
                <a:ext cx="319225" cy="317875"/>
              </a:xfrm>
              <a:custGeom>
                <a:rect b="b" l="l" r="r" t="t"/>
                <a:pathLst>
                  <a:path extrusionOk="0" h="12715" w="12769">
                    <a:moveTo>
                      <a:pt x="7961" y="1"/>
                    </a:moveTo>
                    <a:cubicBezTo>
                      <a:pt x="6005" y="1"/>
                      <a:pt x="4591" y="1502"/>
                      <a:pt x="3625" y="3062"/>
                    </a:cubicBezTo>
                    <a:cubicBezTo>
                      <a:pt x="1686" y="6199"/>
                      <a:pt x="0" y="9014"/>
                      <a:pt x="390" y="11914"/>
                    </a:cubicBezTo>
                    <a:cubicBezTo>
                      <a:pt x="454" y="12377"/>
                      <a:pt x="858" y="12715"/>
                      <a:pt x="1317" y="12715"/>
                    </a:cubicBezTo>
                    <a:cubicBezTo>
                      <a:pt x="1362" y="12715"/>
                      <a:pt x="1407" y="12711"/>
                      <a:pt x="1452" y="12705"/>
                    </a:cubicBezTo>
                    <a:lnTo>
                      <a:pt x="8392" y="11717"/>
                    </a:lnTo>
                    <a:cubicBezTo>
                      <a:pt x="8814" y="11659"/>
                      <a:pt x="9143" y="11323"/>
                      <a:pt x="9187" y="10900"/>
                    </a:cubicBezTo>
                    <a:cubicBezTo>
                      <a:pt x="9586" y="7184"/>
                      <a:pt x="12768" y="1007"/>
                      <a:pt x="8888" y="109"/>
                    </a:cubicBezTo>
                    <a:cubicBezTo>
                      <a:pt x="8566" y="35"/>
                      <a:pt x="8257" y="1"/>
                      <a:pt x="7961" y="1"/>
                    </a:cubicBezTo>
                    <a:close/>
                  </a:path>
                </a:pathLst>
              </a:custGeom>
              <a:solidFill>
                <a:srgbClr val="FFBD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7" name="Google Shape;2537;p32"/>
              <p:cNvSpPr/>
              <p:nvPr/>
            </p:nvSpPr>
            <p:spPr>
              <a:xfrm>
                <a:off x="5451800" y="2390838"/>
                <a:ext cx="150850" cy="297175"/>
              </a:xfrm>
              <a:custGeom>
                <a:rect b="b" l="l" r="r" t="t"/>
                <a:pathLst>
                  <a:path extrusionOk="0" h="11887" w="6034">
                    <a:moveTo>
                      <a:pt x="1911" y="1"/>
                    </a:moveTo>
                    <a:lnTo>
                      <a:pt x="1911" y="1"/>
                    </a:lnTo>
                    <a:cubicBezTo>
                      <a:pt x="2157" y="555"/>
                      <a:pt x="2272" y="1371"/>
                      <a:pt x="2083" y="2569"/>
                    </a:cubicBezTo>
                    <a:cubicBezTo>
                      <a:pt x="1657" y="5259"/>
                      <a:pt x="279" y="9324"/>
                      <a:pt x="0" y="11887"/>
                    </a:cubicBezTo>
                    <a:lnTo>
                      <a:pt x="1657" y="11650"/>
                    </a:lnTo>
                    <a:cubicBezTo>
                      <a:pt x="2079" y="11592"/>
                      <a:pt x="2408" y="11256"/>
                      <a:pt x="2452" y="10833"/>
                    </a:cubicBezTo>
                    <a:cubicBezTo>
                      <a:pt x="2851" y="7117"/>
                      <a:pt x="6033" y="940"/>
                      <a:pt x="2153" y="42"/>
                    </a:cubicBezTo>
                    <a:cubicBezTo>
                      <a:pt x="2071" y="25"/>
                      <a:pt x="1993" y="14"/>
                      <a:pt x="1911" y="1"/>
                    </a:cubicBezTo>
                    <a:close/>
                  </a:path>
                </a:pathLst>
              </a:cu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8" name="Google Shape;2538;p32"/>
              <p:cNvSpPr/>
              <p:nvPr/>
            </p:nvSpPr>
            <p:spPr>
              <a:xfrm>
                <a:off x="5977575" y="2569063"/>
                <a:ext cx="366425" cy="175525"/>
              </a:xfrm>
              <a:custGeom>
                <a:rect b="b" l="l" r="r" t="t"/>
                <a:pathLst>
                  <a:path extrusionOk="0" h="7021" w="14657">
                    <a:moveTo>
                      <a:pt x="3906" y="0"/>
                    </a:moveTo>
                    <a:cubicBezTo>
                      <a:pt x="2344" y="1383"/>
                      <a:pt x="1039" y="1986"/>
                      <a:pt x="1" y="2183"/>
                    </a:cubicBezTo>
                    <a:cubicBezTo>
                      <a:pt x="391" y="2724"/>
                      <a:pt x="781" y="3208"/>
                      <a:pt x="1150" y="3593"/>
                    </a:cubicBezTo>
                    <a:cubicBezTo>
                      <a:pt x="3612" y="6164"/>
                      <a:pt x="7630" y="6307"/>
                      <a:pt x="8490" y="6307"/>
                    </a:cubicBezTo>
                    <a:cubicBezTo>
                      <a:pt x="8597" y="6307"/>
                      <a:pt x="8655" y="6304"/>
                      <a:pt x="8655" y="6304"/>
                    </a:cubicBezTo>
                    <a:lnTo>
                      <a:pt x="9250" y="5943"/>
                    </a:lnTo>
                    <a:cubicBezTo>
                      <a:pt x="9337" y="5857"/>
                      <a:pt x="9450" y="5812"/>
                      <a:pt x="9564" y="5812"/>
                    </a:cubicBezTo>
                    <a:cubicBezTo>
                      <a:pt x="9655" y="5812"/>
                      <a:pt x="9746" y="5840"/>
                      <a:pt x="9825" y="5899"/>
                    </a:cubicBezTo>
                    <a:cubicBezTo>
                      <a:pt x="10244" y="6213"/>
                      <a:pt x="10711" y="7020"/>
                      <a:pt x="11348" y="7020"/>
                    </a:cubicBezTo>
                    <a:cubicBezTo>
                      <a:pt x="11434" y="7020"/>
                      <a:pt x="11524" y="7005"/>
                      <a:pt x="11616" y="6973"/>
                    </a:cubicBezTo>
                    <a:cubicBezTo>
                      <a:pt x="12114" y="6802"/>
                      <a:pt x="11713" y="5418"/>
                      <a:pt x="11655" y="5222"/>
                    </a:cubicBezTo>
                    <a:lnTo>
                      <a:pt x="11655" y="5222"/>
                    </a:lnTo>
                    <a:cubicBezTo>
                      <a:pt x="11703" y="5383"/>
                      <a:pt x="12025" y="6326"/>
                      <a:pt x="12563" y="6326"/>
                    </a:cubicBezTo>
                    <a:cubicBezTo>
                      <a:pt x="12637" y="6326"/>
                      <a:pt x="12715" y="6308"/>
                      <a:pt x="12798" y="6268"/>
                    </a:cubicBezTo>
                    <a:cubicBezTo>
                      <a:pt x="13532" y="5907"/>
                      <a:pt x="12741" y="4632"/>
                      <a:pt x="12741" y="4631"/>
                    </a:cubicBezTo>
                    <a:lnTo>
                      <a:pt x="12741" y="4631"/>
                    </a:lnTo>
                    <a:cubicBezTo>
                      <a:pt x="12741" y="4631"/>
                      <a:pt x="13474" y="5661"/>
                      <a:pt x="13960" y="5661"/>
                    </a:cubicBezTo>
                    <a:cubicBezTo>
                      <a:pt x="14006" y="5661"/>
                      <a:pt x="14049" y="5652"/>
                      <a:pt x="14090" y="5632"/>
                    </a:cubicBezTo>
                    <a:cubicBezTo>
                      <a:pt x="14562" y="5394"/>
                      <a:pt x="14656" y="3798"/>
                      <a:pt x="13229" y="3507"/>
                    </a:cubicBezTo>
                    <a:cubicBezTo>
                      <a:pt x="13070" y="3474"/>
                      <a:pt x="12860" y="3464"/>
                      <a:pt x="12610" y="3464"/>
                    </a:cubicBezTo>
                    <a:cubicBezTo>
                      <a:pt x="12114" y="3464"/>
                      <a:pt x="11460" y="3506"/>
                      <a:pt x="10723" y="3506"/>
                    </a:cubicBezTo>
                    <a:cubicBezTo>
                      <a:pt x="8492" y="3506"/>
                      <a:pt x="5509" y="3119"/>
                      <a:pt x="3906"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9" name="Google Shape;2539;p32"/>
              <p:cNvSpPr/>
              <p:nvPr/>
            </p:nvSpPr>
            <p:spPr>
              <a:xfrm>
                <a:off x="5977575" y="2569063"/>
                <a:ext cx="363950" cy="136600"/>
              </a:xfrm>
              <a:custGeom>
                <a:rect b="b" l="l" r="r" t="t"/>
                <a:pathLst>
                  <a:path extrusionOk="0" h="5464" w="14558">
                    <a:moveTo>
                      <a:pt x="3906" y="0"/>
                    </a:moveTo>
                    <a:cubicBezTo>
                      <a:pt x="2344" y="1383"/>
                      <a:pt x="1039" y="1986"/>
                      <a:pt x="1" y="2183"/>
                    </a:cubicBezTo>
                    <a:cubicBezTo>
                      <a:pt x="108" y="2330"/>
                      <a:pt x="211" y="2469"/>
                      <a:pt x="317" y="2605"/>
                    </a:cubicBezTo>
                    <a:cubicBezTo>
                      <a:pt x="1103" y="2256"/>
                      <a:pt x="2550" y="1648"/>
                      <a:pt x="3167" y="1648"/>
                    </a:cubicBezTo>
                    <a:cubicBezTo>
                      <a:pt x="3210" y="1648"/>
                      <a:pt x="3248" y="1651"/>
                      <a:pt x="3283" y="1657"/>
                    </a:cubicBezTo>
                    <a:cubicBezTo>
                      <a:pt x="4004" y="1784"/>
                      <a:pt x="4858" y="3531"/>
                      <a:pt x="8220" y="3872"/>
                    </a:cubicBezTo>
                    <a:cubicBezTo>
                      <a:pt x="8812" y="3932"/>
                      <a:pt x="9338" y="3954"/>
                      <a:pt x="9807" y="3954"/>
                    </a:cubicBezTo>
                    <a:cubicBezTo>
                      <a:pt x="11050" y="3954"/>
                      <a:pt x="11893" y="3801"/>
                      <a:pt x="12506" y="3801"/>
                    </a:cubicBezTo>
                    <a:cubicBezTo>
                      <a:pt x="12979" y="3801"/>
                      <a:pt x="13314" y="3892"/>
                      <a:pt x="13590" y="4213"/>
                    </a:cubicBezTo>
                    <a:cubicBezTo>
                      <a:pt x="13885" y="4553"/>
                      <a:pt x="14077" y="5057"/>
                      <a:pt x="14258" y="5464"/>
                    </a:cubicBezTo>
                    <a:cubicBezTo>
                      <a:pt x="14558" y="4983"/>
                      <a:pt x="14463" y="3758"/>
                      <a:pt x="13229" y="3507"/>
                    </a:cubicBezTo>
                    <a:cubicBezTo>
                      <a:pt x="13070" y="3474"/>
                      <a:pt x="12860" y="3464"/>
                      <a:pt x="12610" y="3464"/>
                    </a:cubicBezTo>
                    <a:cubicBezTo>
                      <a:pt x="12114" y="3464"/>
                      <a:pt x="11460" y="3506"/>
                      <a:pt x="10723" y="3506"/>
                    </a:cubicBezTo>
                    <a:cubicBezTo>
                      <a:pt x="8492" y="3506"/>
                      <a:pt x="5509" y="3119"/>
                      <a:pt x="3906" y="0"/>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0" name="Google Shape;2540;p32"/>
              <p:cNvSpPr/>
              <p:nvPr/>
            </p:nvSpPr>
            <p:spPr>
              <a:xfrm rot="-1265394">
                <a:off x="5976045" y="2811271"/>
                <a:ext cx="94211" cy="127639"/>
              </a:xfrm>
              <a:prstGeom prst="roundRect">
                <a:avLst>
                  <a:gd fmla="val 16667" name="adj"/>
                </a:avLst>
              </a:prstGeom>
              <a:solidFill>
                <a:srgbClr val="FF9F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1" name="Google Shape;2541;p32"/>
              <p:cNvSpPr/>
              <p:nvPr/>
            </p:nvSpPr>
            <p:spPr>
              <a:xfrm>
                <a:off x="5986458" y="2817358"/>
                <a:ext cx="68550" cy="30850"/>
              </a:xfrm>
              <a:custGeom>
                <a:rect b="b" l="l" r="r" t="t"/>
                <a:pathLst>
                  <a:path extrusionOk="0" h="1234" w="2742">
                    <a:moveTo>
                      <a:pt x="1648" y="0"/>
                    </a:moveTo>
                    <a:cubicBezTo>
                      <a:pt x="1132" y="0"/>
                      <a:pt x="520" y="328"/>
                      <a:pt x="133" y="550"/>
                    </a:cubicBezTo>
                    <a:cubicBezTo>
                      <a:pt x="0" y="622"/>
                      <a:pt x="89" y="796"/>
                      <a:pt x="216" y="796"/>
                    </a:cubicBezTo>
                    <a:cubicBezTo>
                      <a:pt x="227" y="796"/>
                      <a:pt x="237" y="795"/>
                      <a:pt x="248" y="793"/>
                    </a:cubicBezTo>
                    <a:cubicBezTo>
                      <a:pt x="601" y="707"/>
                      <a:pt x="945" y="571"/>
                      <a:pt x="1299" y="501"/>
                    </a:cubicBezTo>
                    <a:cubicBezTo>
                      <a:pt x="1425" y="475"/>
                      <a:pt x="1536" y="459"/>
                      <a:pt x="1634" y="459"/>
                    </a:cubicBezTo>
                    <a:cubicBezTo>
                      <a:pt x="1887" y="459"/>
                      <a:pt x="2057" y="565"/>
                      <a:pt x="2196" y="874"/>
                    </a:cubicBezTo>
                    <a:cubicBezTo>
                      <a:pt x="2258" y="1010"/>
                      <a:pt x="2278" y="1071"/>
                      <a:pt x="2385" y="1174"/>
                    </a:cubicBezTo>
                    <a:cubicBezTo>
                      <a:pt x="2420" y="1209"/>
                      <a:pt x="2475" y="1234"/>
                      <a:pt x="2524" y="1234"/>
                    </a:cubicBezTo>
                    <a:cubicBezTo>
                      <a:pt x="2574" y="1234"/>
                      <a:pt x="2619" y="1209"/>
                      <a:pt x="2635" y="1145"/>
                    </a:cubicBezTo>
                    <a:cubicBezTo>
                      <a:pt x="2742" y="719"/>
                      <a:pt x="2348" y="173"/>
                      <a:pt x="1942" y="42"/>
                    </a:cubicBezTo>
                    <a:cubicBezTo>
                      <a:pt x="1850" y="13"/>
                      <a:pt x="1751" y="0"/>
                      <a:pt x="1648" y="0"/>
                    </a:cubicBezTo>
                    <a:close/>
                  </a:path>
                </a:pathLst>
              </a:custGeom>
              <a:solidFill>
                <a:srgbClr val="CE80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2" name="Google Shape;2542;p32"/>
              <p:cNvSpPr/>
              <p:nvPr/>
            </p:nvSpPr>
            <p:spPr>
              <a:xfrm>
                <a:off x="6284375" y="3981938"/>
                <a:ext cx="148400" cy="60350"/>
              </a:xfrm>
              <a:custGeom>
                <a:rect b="b" l="l" r="r" t="t"/>
                <a:pathLst>
                  <a:path extrusionOk="0" h="2414" w="5936">
                    <a:moveTo>
                      <a:pt x="5319" y="0"/>
                    </a:moveTo>
                    <a:cubicBezTo>
                      <a:pt x="5197" y="0"/>
                      <a:pt x="5047" y="29"/>
                      <a:pt x="4865" y="96"/>
                    </a:cubicBezTo>
                    <a:cubicBezTo>
                      <a:pt x="3770" y="503"/>
                      <a:pt x="70" y="1400"/>
                      <a:pt x="70" y="1400"/>
                    </a:cubicBezTo>
                    <a:cubicBezTo>
                      <a:pt x="70" y="1400"/>
                      <a:pt x="325" y="1478"/>
                      <a:pt x="0" y="2413"/>
                    </a:cubicBezTo>
                    <a:lnTo>
                      <a:pt x="5878" y="707"/>
                    </a:lnTo>
                    <a:cubicBezTo>
                      <a:pt x="5878" y="707"/>
                      <a:pt x="5935" y="0"/>
                      <a:pt x="5319"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3" name="Google Shape;2543;p32"/>
              <p:cNvSpPr/>
              <p:nvPr/>
            </p:nvSpPr>
            <p:spPr>
              <a:xfrm>
                <a:off x="6163375" y="3452438"/>
                <a:ext cx="13575" cy="30975"/>
              </a:xfrm>
              <a:custGeom>
                <a:rect b="b" l="l" r="r" t="t"/>
                <a:pathLst>
                  <a:path extrusionOk="0" h="1239" w="543">
                    <a:moveTo>
                      <a:pt x="542" y="0"/>
                    </a:moveTo>
                    <a:cubicBezTo>
                      <a:pt x="354" y="180"/>
                      <a:pt x="173" y="394"/>
                      <a:pt x="1" y="636"/>
                    </a:cubicBezTo>
                    <a:lnTo>
                      <a:pt x="145" y="1238"/>
                    </a:lnTo>
                    <a:cubicBezTo>
                      <a:pt x="264" y="799"/>
                      <a:pt x="400" y="385"/>
                      <a:pt x="542" y="0"/>
                    </a:cubicBezTo>
                    <a:close/>
                  </a:path>
                </a:pathLst>
              </a:custGeom>
              <a:solidFill>
                <a:srgbClr val="DBE6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4" name="Google Shape;2544;p32"/>
              <p:cNvSpPr/>
              <p:nvPr/>
            </p:nvSpPr>
            <p:spPr>
              <a:xfrm>
                <a:off x="6099000" y="3542638"/>
                <a:ext cx="373575" cy="1066125"/>
              </a:xfrm>
              <a:custGeom>
                <a:rect b="b" l="l" r="r" t="t"/>
                <a:pathLst>
                  <a:path extrusionOk="0" h="42645" w="14943">
                    <a:moveTo>
                      <a:pt x="1280" y="1"/>
                    </a:moveTo>
                    <a:lnTo>
                      <a:pt x="1280" y="1"/>
                    </a:lnTo>
                    <a:cubicBezTo>
                      <a:pt x="33" y="4509"/>
                      <a:pt x="1" y="12047"/>
                      <a:pt x="1453" y="20382"/>
                    </a:cubicBezTo>
                    <a:cubicBezTo>
                      <a:pt x="1707" y="21854"/>
                      <a:pt x="1998" y="23290"/>
                      <a:pt x="2322" y="24672"/>
                    </a:cubicBezTo>
                    <a:cubicBezTo>
                      <a:pt x="2975" y="24659"/>
                      <a:pt x="3639" y="24651"/>
                      <a:pt x="4311" y="24643"/>
                    </a:cubicBezTo>
                    <a:cubicBezTo>
                      <a:pt x="3766" y="22601"/>
                      <a:pt x="3282" y="20431"/>
                      <a:pt x="2880" y="18167"/>
                    </a:cubicBezTo>
                    <a:cubicBezTo>
                      <a:pt x="1850" y="12318"/>
                      <a:pt x="1559" y="6847"/>
                      <a:pt x="1911" y="2520"/>
                    </a:cubicBezTo>
                    <a:lnTo>
                      <a:pt x="1280" y="1"/>
                    </a:lnTo>
                    <a:close/>
                    <a:moveTo>
                      <a:pt x="2876" y="26899"/>
                    </a:moveTo>
                    <a:lnTo>
                      <a:pt x="2876" y="26899"/>
                    </a:lnTo>
                    <a:cubicBezTo>
                      <a:pt x="3397" y="28863"/>
                      <a:pt x="3979" y="30701"/>
                      <a:pt x="4599" y="32382"/>
                    </a:cubicBezTo>
                    <a:cubicBezTo>
                      <a:pt x="6628" y="37772"/>
                      <a:pt x="9081" y="41529"/>
                      <a:pt x="11353" y="42489"/>
                    </a:cubicBezTo>
                    <a:cubicBezTo>
                      <a:pt x="11645" y="42591"/>
                      <a:pt x="11932" y="42644"/>
                      <a:pt x="12215" y="42644"/>
                    </a:cubicBezTo>
                    <a:cubicBezTo>
                      <a:pt x="12342" y="42644"/>
                      <a:pt x="12469" y="42633"/>
                      <a:pt x="12597" y="42612"/>
                    </a:cubicBezTo>
                    <a:cubicBezTo>
                      <a:pt x="13532" y="42447"/>
                      <a:pt x="14319" y="41689"/>
                      <a:pt x="14942" y="40450"/>
                    </a:cubicBezTo>
                    <a:lnTo>
                      <a:pt x="14942" y="40450"/>
                    </a:lnTo>
                    <a:cubicBezTo>
                      <a:pt x="14770" y="40528"/>
                      <a:pt x="14585" y="40586"/>
                      <a:pt x="14401" y="40619"/>
                    </a:cubicBezTo>
                    <a:cubicBezTo>
                      <a:pt x="14261" y="40639"/>
                      <a:pt x="14126" y="40651"/>
                      <a:pt x="13987" y="40651"/>
                    </a:cubicBezTo>
                    <a:cubicBezTo>
                      <a:pt x="10992" y="40651"/>
                      <a:pt x="7478" y="35089"/>
                      <a:pt x="4972" y="26932"/>
                    </a:cubicBezTo>
                    <a:cubicBezTo>
                      <a:pt x="4262" y="26919"/>
                      <a:pt x="3560" y="26911"/>
                      <a:pt x="2876" y="26899"/>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5" name="Google Shape;2545;p32"/>
              <p:cNvSpPr/>
              <p:nvPr/>
            </p:nvSpPr>
            <p:spPr>
              <a:xfrm>
                <a:off x="6159075" y="4167513"/>
                <a:ext cx="61450" cy="39400"/>
              </a:xfrm>
              <a:custGeom>
                <a:rect b="b" l="l" r="r" t="t"/>
                <a:pathLst>
                  <a:path extrusionOk="0" h="1576" w="2458">
                    <a:moveTo>
                      <a:pt x="2007" y="1"/>
                    </a:moveTo>
                    <a:cubicBezTo>
                      <a:pt x="1322" y="14"/>
                      <a:pt x="653" y="21"/>
                      <a:pt x="1" y="29"/>
                    </a:cubicBezTo>
                    <a:cubicBezTo>
                      <a:pt x="124" y="542"/>
                      <a:pt x="247" y="1051"/>
                      <a:pt x="379" y="1547"/>
                    </a:cubicBezTo>
                    <a:cubicBezTo>
                      <a:pt x="1055" y="1559"/>
                      <a:pt x="1748" y="1568"/>
                      <a:pt x="2458" y="1576"/>
                    </a:cubicBezTo>
                    <a:cubicBezTo>
                      <a:pt x="2302" y="1063"/>
                      <a:pt x="2154" y="538"/>
                      <a:pt x="2007"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6" name="Google Shape;2546;p32"/>
              <p:cNvSpPr/>
              <p:nvPr/>
            </p:nvSpPr>
            <p:spPr>
              <a:xfrm>
                <a:off x="6157025" y="4158713"/>
                <a:ext cx="66275" cy="57225"/>
              </a:xfrm>
              <a:custGeom>
                <a:rect b="b" l="l" r="r" t="t"/>
                <a:pathLst>
                  <a:path extrusionOk="0" h="2289" w="2651">
                    <a:moveTo>
                      <a:pt x="1990" y="0"/>
                    </a:moveTo>
                    <a:cubicBezTo>
                      <a:pt x="1318" y="8"/>
                      <a:pt x="654" y="16"/>
                      <a:pt x="1" y="29"/>
                    </a:cubicBezTo>
                    <a:cubicBezTo>
                      <a:pt x="25" y="148"/>
                      <a:pt x="54" y="267"/>
                      <a:pt x="83" y="381"/>
                    </a:cubicBezTo>
                    <a:cubicBezTo>
                      <a:pt x="735" y="373"/>
                      <a:pt x="1404" y="366"/>
                      <a:pt x="2089" y="353"/>
                    </a:cubicBezTo>
                    <a:cubicBezTo>
                      <a:pt x="2056" y="238"/>
                      <a:pt x="2023" y="119"/>
                      <a:pt x="1990" y="0"/>
                    </a:cubicBezTo>
                    <a:close/>
                    <a:moveTo>
                      <a:pt x="461" y="1899"/>
                    </a:moveTo>
                    <a:lnTo>
                      <a:pt x="461" y="1899"/>
                    </a:lnTo>
                    <a:cubicBezTo>
                      <a:pt x="493" y="2018"/>
                      <a:pt x="522" y="2137"/>
                      <a:pt x="555" y="2256"/>
                    </a:cubicBezTo>
                    <a:cubicBezTo>
                      <a:pt x="1239" y="2268"/>
                      <a:pt x="1941" y="2276"/>
                      <a:pt x="2651" y="2289"/>
                    </a:cubicBezTo>
                    <a:cubicBezTo>
                      <a:pt x="2613" y="2166"/>
                      <a:pt x="2577" y="2047"/>
                      <a:pt x="2540" y="1928"/>
                    </a:cubicBezTo>
                    <a:cubicBezTo>
                      <a:pt x="1830" y="1920"/>
                      <a:pt x="1137" y="1911"/>
                      <a:pt x="461" y="1899"/>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7" name="Google Shape;2547;p32"/>
              <p:cNvSpPr/>
              <p:nvPr/>
            </p:nvSpPr>
            <p:spPr>
              <a:xfrm>
                <a:off x="6128925" y="3512213"/>
                <a:ext cx="21575" cy="93425"/>
              </a:xfrm>
              <a:custGeom>
                <a:rect b="b" l="l" r="r" t="t"/>
                <a:pathLst>
                  <a:path extrusionOk="0" h="3737" w="863">
                    <a:moveTo>
                      <a:pt x="284" y="0"/>
                    </a:moveTo>
                    <a:cubicBezTo>
                      <a:pt x="182" y="288"/>
                      <a:pt x="91" y="583"/>
                      <a:pt x="1" y="898"/>
                    </a:cubicBezTo>
                    <a:lnTo>
                      <a:pt x="83" y="1218"/>
                    </a:lnTo>
                    <a:lnTo>
                      <a:pt x="714" y="3737"/>
                    </a:lnTo>
                    <a:cubicBezTo>
                      <a:pt x="756" y="3241"/>
                      <a:pt x="805" y="2756"/>
                      <a:pt x="862" y="2293"/>
                    </a:cubicBezTo>
                    <a:cubicBezTo>
                      <a:pt x="665" y="1522"/>
                      <a:pt x="473" y="759"/>
                      <a:pt x="284" y="0"/>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8" name="Google Shape;2548;p32"/>
              <p:cNvSpPr/>
              <p:nvPr/>
            </p:nvSpPr>
            <p:spPr>
              <a:xfrm>
                <a:off x="5317875" y="2007663"/>
                <a:ext cx="90875" cy="86775"/>
              </a:xfrm>
              <a:custGeom>
                <a:rect b="b" l="l" r="r" t="t"/>
                <a:pathLst>
                  <a:path extrusionOk="0" h="3471" w="3635">
                    <a:moveTo>
                      <a:pt x="3597" y="0"/>
                    </a:moveTo>
                    <a:lnTo>
                      <a:pt x="2683" y="58"/>
                    </a:lnTo>
                    <a:cubicBezTo>
                      <a:pt x="2683" y="58"/>
                      <a:pt x="2912" y="846"/>
                      <a:pt x="2658" y="874"/>
                    </a:cubicBezTo>
                    <a:cubicBezTo>
                      <a:pt x="2651" y="875"/>
                      <a:pt x="2643" y="876"/>
                      <a:pt x="2633" y="876"/>
                    </a:cubicBezTo>
                    <a:cubicBezTo>
                      <a:pt x="2434" y="876"/>
                      <a:pt x="1738" y="704"/>
                      <a:pt x="1153" y="704"/>
                    </a:cubicBezTo>
                    <a:cubicBezTo>
                      <a:pt x="771" y="704"/>
                      <a:pt x="436" y="777"/>
                      <a:pt x="316" y="1018"/>
                    </a:cubicBezTo>
                    <a:cubicBezTo>
                      <a:pt x="0" y="1645"/>
                      <a:pt x="1284" y="3159"/>
                      <a:pt x="2601" y="3331"/>
                    </a:cubicBezTo>
                    <a:lnTo>
                      <a:pt x="3634" y="3470"/>
                    </a:lnTo>
                    <a:lnTo>
                      <a:pt x="3597" y="0"/>
                    </a:ln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9" name="Google Shape;2549;p32"/>
              <p:cNvSpPr/>
              <p:nvPr/>
            </p:nvSpPr>
            <p:spPr>
              <a:xfrm>
                <a:off x="5314500" y="2033113"/>
                <a:ext cx="79675" cy="58900"/>
              </a:xfrm>
              <a:custGeom>
                <a:rect b="b" l="l" r="r" t="t"/>
                <a:pathLst>
                  <a:path extrusionOk="0" h="2356" w="3187">
                    <a:moveTo>
                      <a:pt x="451" y="0"/>
                    </a:moveTo>
                    <a:lnTo>
                      <a:pt x="451" y="0"/>
                    </a:lnTo>
                    <a:cubicBezTo>
                      <a:pt x="0" y="459"/>
                      <a:pt x="1612" y="2153"/>
                      <a:pt x="2399" y="2329"/>
                    </a:cubicBezTo>
                    <a:cubicBezTo>
                      <a:pt x="2480" y="2348"/>
                      <a:pt x="2553" y="2356"/>
                      <a:pt x="2618" y="2356"/>
                    </a:cubicBezTo>
                    <a:cubicBezTo>
                      <a:pt x="3187" y="2356"/>
                      <a:pt x="3170" y="1719"/>
                      <a:pt x="3170" y="1719"/>
                    </a:cubicBezTo>
                    <a:lnTo>
                      <a:pt x="451" y="0"/>
                    </a:ln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0" name="Google Shape;2550;p32"/>
              <p:cNvSpPr/>
              <p:nvPr/>
            </p:nvSpPr>
            <p:spPr>
              <a:xfrm>
                <a:off x="5319700" y="2003663"/>
                <a:ext cx="72725" cy="94350"/>
              </a:xfrm>
              <a:custGeom>
                <a:rect b="b" l="l" r="r" t="t"/>
                <a:pathLst>
                  <a:path extrusionOk="0" h="3774" w="2909">
                    <a:moveTo>
                      <a:pt x="2556" y="1"/>
                    </a:moveTo>
                    <a:lnTo>
                      <a:pt x="2269" y="128"/>
                    </a:lnTo>
                    <a:cubicBezTo>
                      <a:pt x="2401" y="423"/>
                      <a:pt x="2503" y="743"/>
                      <a:pt x="2511" y="874"/>
                    </a:cubicBezTo>
                    <a:cubicBezTo>
                      <a:pt x="2433" y="870"/>
                      <a:pt x="2306" y="845"/>
                      <a:pt x="2191" y="830"/>
                    </a:cubicBezTo>
                    <a:cubicBezTo>
                      <a:pt x="1859" y="774"/>
                      <a:pt x="1447" y="706"/>
                      <a:pt x="1073" y="706"/>
                    </a:cubicBezTo>
                    <a:cubicBezTo>
                      <a:pt x="640" y="706"/>
                      <a:pt x="256" y="798"/>
                      <a:pt x="99" y="1108"/>
                    </a:cubicBezTo>
                    <a:cubicBezTo>
                      <a:pt x="1" y="1309"/>
                      <a:pt x="33" y="1584"/>
                      <a:pt x="206" y="1904"/>
                    </a:cubicBezTo>
                    <a:cubicBezTo>
                      <a:pt x="616" y="2679"/>
                      <a:pt x="1786" y="3639"/>
                      <a:pt x="2802" y="3774"/>
                    </a:cubicBezTo>
                    <a:lnTo>
                      <a:pt x="2844" y="3463"/>
                    </a:lnTo>
                    <a:cubicBezTo>
                      <a:pt x="1949" y="3344"/>
                      <a:pt x="858" y="2466"/>
                      <a:pt x="481" y="1756"/>
                    </a:cubicBezTo>
                    <a:cubicBezTo>
                      <a:pt x="366" y="1538"/>
                      <a:pt x="329" y="1354"/>
                      <a:pt x="383" y="1248"/>
                    </a:cubicBezTo>
                    <a:cubicBezTo>
                      <a:pt x="469" y="1076"/>
                      <a:pt x="745" y="1022"/>
                      <a:pt x="1067" y="1022"/>
                    </a:cubicBezTo>
                    <a:cubicBezTo>
                      <a:pt x="1437" y="1022"/>
                      <a:pt x="1868" y="1093"/>
                      <a:pt x="2142" y="1137"/>
                    </a:cubicBezTo>
                    <a:cubicBezTo>
                      <a:pt x="2352" y="1174"/>
                      <a:pt x="2473" y="1192"/>
                      <a:pt x="2555" y="1192"/>
                    </a:cubicBezTo>
                    <a:cubicBezTo>
                      <a:pt x="2572" y="1192"/>
                      <a:pt x="2587" y="1191"/>
                      <a:pt x="2602" y="1190"/>
                    </a:cubicBezTo>
                    <a:cubicBezTo>
                      <a:pt x="2679" y="1182"/>
                      <a:pt x="2740" y="1141"/>
                      <a:pt x="2782" y="1071"/>
                    </a:cubicBezTo>
                    <a:cubicBezTo>
                      <a:pt x="2909" y="849"/>
                      <a:pt x="2691" y="304"/>
                      <a:pt x="2556" y="1"/>
                    </a:cubicBezTo>
                    <a:close/>
                  </a:path>
                </a:pathLst>
              </a:custGeom>
              <a:solidFill>
                <a:srgbClr val="BF83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51" name="Google Shape;2551;p32"/>
              <p:cNvGrpSpPr/>
              <p:nvPr/>
            </p:nvGrpSpPr>
            <p:grpSpPr>
              <a:xfrm>
                <a:off x="7158598" y="3155566"/>
                <a:ext cx="856417" cy="1215324"/>
                <a:chOff x="4598640" y="4070171"/>
                <a:chExt cx="483633" cy="686430"/>
              </a:xfrm>
            </p:grpSpPr>
            <p:sp>
              <p:nvSpPr>
                <p:cNvPr id="2552" name="Google Shape;2552;p32"/>
                <p:cNvSpPr/>
                <p:nvPr/>
              </p:nvSpPr>
              <p:spPr>
                <a:xfrm flipH="1">
                  <a:off x="4635663" y="4378790"/>
                  <a:ext cx="117684" cy="107131"/>
                </a:xfrm>
                <a:custGeom>
                  <a:rect b="b" l="l" r="r" t="t"/>
                  <a:pathLst>
                    <a:path extrusionOk="0" h="1878" w="2063">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3" name="Google Shape;2553;p32"/>
                <p:cNvSpPr/>
                <p:nvPr/>
              </p:nvSpPr>
              <p:spPr>
                <a:xfrm flipH="1">
                  <a:off x="4734579" y="4308909"/>
                  <a:ext cx="63548" cy="232401"/>
                </a:xfrm>
                <a:custGeom>
                  <a:rect b="b" l="l" r="r" t="t"/>
                  <a:pathLst>
                    <a:path extrusionOk="0" h="4074" w="1114">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4" name="Google Shape;2554;p32"/>
                <p:cNvSpPr/>
                <p:nvPr/>
              </p:nvSpPr>
              <p:spPr>
                <a:xfrm flipH="1">
                  <a:off x="4675026" y="4070171"/>
                  <a:ext cx="236052" cy="251397"/>
                </a:xfrm>
                <a:custGeom>
                  <a:rect b="b" l="l" r="r" t="t"/>
                  <a:pathLst>
                    <a:path extrusionOk="0" h="4407" w="4138">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5" name="Google Shape;2555;p32"/>
                <p:cNvSpPr/>
                <p:nvPr/>
              </p:nvSpPr>
              <p:spPr>
                <a:xfrm flipH="1">
                  <a:off x="4639369" y="4222313"/>
                  <a:ext cx="38220" cy="362863"/>
                </a:xfrm>
                <a:custGeom>
                  <a:rect b="b" l="l" r="r" t="t"/>
                  <a:pathLst>
                    <a:path extrusionOk="0" h="6361" w="67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6" name="Google Shape;2556;p32"/>
                <p:cNvSpPr/>
                <p:nvPr/>
              </p:nvSpPr>
              <p:spPr>
                <a:xfrm flipH="1">
                  <a:off x="4598640" y="4103372"/>
                  <a:ext cx="132687" cy="142099"/>
                </a:xfrm>
                <a:custGeom>
                  <a:rect b="b" l="l" r="r" t="t"/>
                  <a:pathLst>
                    <a:path extrusionOk="0" h="2491" w="2326">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7" name="Google Shape;2557;p32"/>
                <p:cNvSpPr/>
                <p:nvPr/>
              </p:nvSpPr>
              <p:spPr>
                <a:xfrm flipH="1">
                  <a:off x="4782497" y="4318207"/>
                  <a:ext cx="20593" cy="247290"/>
                </a:xfrm>
                <a:custGeom>
                  <a:rect b="b" l="l" r="r" t="t"/>
                  <a:pathLst>
                    <a:path extrusionOk="0" h="4335" w="361">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8" name="Google Shape;2558;p32"/>
                <p:cNvSpPr/>
                <p:nvPr/>
              </p:nvSpPr>
              <p:spPr>
                <a:xfrm flipH="1">
                  <a:off x="4722715" y="4179186"/>
                  <a:ext cx="146492" cy="172789"/>
                </a:xfrm>
                <a:custGeom>
                  <a:rect b="b" l="l" r="r" t="t"/>
                  <a:pathLst>
                    <a:path extrusionOk="0" h="3029" w="2568">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9" name="Google Shape;2559;p32"/>
                <p:cNvSpPr/>
                <p:nvPr/>
              </p:nvSpPr>
              <p:spPr>
                <a:xfrm flipH="1">
                  <a:off x="4675366" y="4456715"/>
                  <a:ext cx="54877" cy="88363"/>
                </a:xfrm>
                <a:custGeom>
                  <a:rect b="b" l="l" r="r" t="t"/>
                  <a:pathLst>
                    <a:path extrusionOk="0" h="1549" w="962">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0" name="Google Shape;2560;p32"/>
                <p:cNvSpPr/>
                <p:nvPr/>
              </p:nvSpPr>
              <p:spPr>
                <a:xfrm flipH="1">
                  <a:off x="4749016" y="4489573"/>
                  <a:ext cx="333257" cy="267028"/>
                </a:xfrm>
                <a:custGeom>
                  <a:rect b="b" l="l" r="r" t="t"/>
                  <a:pathLst>
                    <a:path extrusionOk="0" h="4681" w="5842">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1" name="Google Shape;2561;p32"/>
                <p:cNvSpPr/>
                <p:nvPr/>
              </p:nvSpPr>
              <p:spPr>
                <a:xfrm flipH="1">
                  <a:off x="4768297" y="4503207"/>
                  <a:ext cx="299886" cy="228522"/>
                </a:xfrm>
                <a:custGeom>
                  <a:rect b="b" l="l" r="r" t="t"/>
                  <a:pathLst>
                    <a:path extrusionOk="0" h="4006" w="5257">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2" name="Google Shape;2562;p32"/>
                <p:cNvSpPr/>
                <p:nvPr/>
              </p:nvSpPr>
              <p:spPr>
                <a:xfrm flipH="1">
                  <a:off x="4817924" y="4245417"/>
                  <a:ext cx="125100" cy="272048"/>
                </a:xfrm>
                <a:custGeom>
                  <a:rect b="b" l="l" r="r" t="t"/>
                  <a:pathLst>
                    <a:path extrusionOk="0" h="4769" w="2193">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3" name="Google Shape;2563;p32"/>
                <p:cNvSpPr/>
                <p:nvPr/>
              </p:nvSpPr>
              <p:spPr>
                <a:xfrm flipH="1">
                  <a:off x="4871090" y="4206968"/>
                  <a:ext cx="55733" cy="49059"/>
                </a:xfrm>
                <a:custGeom>
                  <a:rect b="b" l="l" r="r" t="t"/>
                  <a:pathLst>
                    <a:path extrusionOk="0" h="860" w="977">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4" name="Google Shape;2564;p32"/>
                <p:cNvSpPr/>
                <p:nvPr/>
              </p:nvSpPr>
              <p:spPr>
                <a:xfrm flipH="1">
                  <a:off x="4799440" y="4256598"/>
                  <a:ext cx="55733" cy="48945"/>
                </a:xfrm>
                <a:custGeom>
                  <a:rect b="b" l="l" r="r" t="t"/>
                  <a:pathLst>
                    <a:path extrusionOk="0" h="858" w="977">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5" name="Google Shape;2565;p32"/>
                <p:cNvSpPr/>
                <p:nvPr/>
              </p:nvSpPr>
              <p:spPr>
                <a:xfrm flipH="1">
                  <a:off x="4800410" y="4336234"/>
                  <a:ext cx="51112" cy="44894"/>
                </a:xfrm>
                <a:custGeom>
                  <a:rect b="b" l="l" r="r" t="t"/>
                  <a:pathLst>
                    <a:path extrusionOk="0" h="787" w="896">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6" name="Google Shape;2566;p32"/>
                <p:cNvSpPr/>
                <p:nvPr/>
              </p:nvSpPr>
              <p:spPr>
                <a:xfrm flipH="1">
                  <a:off x="4898928" y="4383525"/>
                  <a:ext cx="51283" cy="44894"/>
                </a:xfrm>
                <a:custGeom>
                  <a:rect b="b" l="l" r="r" t="t"/>
                  <a:pathLst>
                    <a:path extrusionOk="0" h="787" w="899">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7" name="Google Shape;2567;p32"/>
                <p:cNvSpPr/>
                <p:nvPr/>
              </p:nvSpPr>
              <p:spPr>
                <a:xfrm flipH="1">
                  <a:off x="4877137" y="4452893"/>
                  <a:ext cx="35140" cy="30975"/>
                </a:xfrm>
                <a:custGeom>
                  <a:rect b="b" l="l" r="r" t="t"/>
                  <a:pathLst>
                    <a:path extrusionOk="0" h="543" w="616">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8" name="Google Shape;2568;p32"/>
                <p:cNvSpPr/>
                <p:nvPr/>
              </p:nvSpPr>
              <p:spPr>
                <a:xfrm flipH="1">
                  <a:off x="4809594" y="4411534"/>
                  <a:ext cx="35083" cy="30861"/>
                </a:xfrm>
                <a:custGeom>
                  <a:rect b="b" l="l" r="r" t="t"/>
                  <a:pathLst>
                    <a:path extrusionOk="0" h="541" w="615">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9" name="Google Shape;2569;p32"/>
                <p:cNvSpPr/>
                <p:nvPr/>
              </p:nvSpPr>
              <p:spPr>
                <a:xfrm flipH="1">
                  <a:off x="4918039" y="4291624"/>
                  <a:ext cx="55733" cy="48945"/>
                </a:xfrm>
                <a:custGeom>
                  <a:rect b="b" l="l" r="r" t="t"/>
                  <a:pathLst>
                    <a:path extrusionOk="0" h="858" w="977">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0" name="Google Shape;2570;p32"/>
                <p:cNvSpPr/>
                <p:nvPr/>
              </p:nvSpPr>
              <p:spPr>
                <a:xfrm flipH="1">
                  <a:off x="4812446" y="4416612"/>
                  <a:ext cx="16828" cy="14775"/>
                </a:xfrm>
                <a:custGeom>
                  <a:rect b="b" l="l" r="r" t="t"/>
                  <a:pathLst>
                    <a:path extrusionOk="0" h="259" w="295">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1" name="Google Shape;2571;p32"/>
                <p:cNvSpPr/>
                <p:nvPr/>
              </p:nvSpPr>
              <p:spPr>
                <a:xfrm flipH="1">
                  <a:off x="4895391" y="4457399"/>
                  <a:ext cx="11751" cy="10325"/>
                </a:xfrm>
                <a:custGeom>
                  <a:rect b="b" l="l" r="r" t="t"/>
                  <a:pathLst>
                    <a:path extrusionOk="0" h="181" w="206">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2" name="Google Shape;2572;p32"/>
                <p:cNvSpPr/>
                <p:nvPr/>
              </p:nvSpPr>
              <p:spPr>
                <a:xfrm flipH="1">
                  <a:off x="4924427" y="4390656"/>
                  <a:ext cx="19395" cy="16999"/>
                </a:xfrm>
                <a:custGeom>
                  <a:rect b="b" l="l" r="r" t="t"/>
                  <a:pathLst>
                    <a:path extrusionOk="0" h="298" w="34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3" name="Google Shape;2573;p32"/>
                <p:cNvSpPr/>
                <p:nvPr/>
              </p:nvSpPr>
              <p:spPr>
                <a:xfrm flipH="1">
                  <a:off x="4944108" y="4297842"/>
                  <a:ext cx="22647" cy="19966"/>
                </a:xfrm>
                <a:custGeom>
                  <a:rect b="b" l="l" r="r" t="t"/>
                  <a:pathLst>
                    <a:path extrusionOk="0" h="350" w="397">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4" name="Google Shape;2574;p32"/>
                <p:cNvSpPr/>
                <p:nvPr/>
              </p:nvSpPr>
              <p:spPr>
                <a:xfrm flipH="1">
                  <a:off x="4884724" y="4212900"/>
                  <a:ext cx="22076" cy="19281"/>
                </a:xfrm>
                <a:custGeom>
                  <a:rect b="b" l="l" r="r" t="t"/>
                  <a:pathLst>
                    <a:path extrusionOk="0" h="338" w="387">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5" name="Google Shape;2575;p32"/>
                <p:cNvSpPr/>
                <p:nvPr/>
              </p:nvSpPr>
              <p:spPr>
                <a:xfrm flipH="1">
                  <a:off x="4805087" y="4267094"/>
                  <a:ext cx="16999" cy="14889"/>
                </a:xfrm>
                <a:custGeom>
                  <a:rect b="b" l="l" r="r" t="t"/>
                  <a:pathLst>
                    <a:path extrusionOk="0" h="261" w="298">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6" name="Google Shape;2576;p32"/>
                <p:cNvSpPr/>
                <p:nvPr/>
              </p:nvSpPr>
              <p:spPr>
                <a:xfrm flipH="1">
                  <a:off x="4807255" y="4344163"/>
                  <a:ext cx="17570" cy="15630"/>
                </a:xfrm>
                <a:custGeom>
                  <a:rect b="b" l="l" r="r" t="t"/>
                  <a:pathLst>
                    <a:path extrusionOk="0" h="274" w="308">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7" name="Google Shape;2577;p32"/>
                <p:cNvSpPr/>
                <p:nvPr/>
              </p:nvSpPr>
              <p:spPr>
                <a:xfrm flipH="1">
                  <a:off x="4630987" y="4519580"/>
                  <a:ext cx="240730" cy="158357"/>
                </a:xfrm>
                <a:custGeom>
                  <a:rect b="b" l="l" r="r" t="t"/>
                  <a:pathLst>
                    <a:path extrusionOk="0" h="2776" w="422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8" name="Google Shape;2578;p32"/>
                <p:cNvSpPr/>
                <p:nvPr/>
              </p:nvSpPr>
              <p:spPr>
                <a:xfrm flipH="1">
                  <a:off x="4698584" y="4676912"/>
                  <a:ext cx="102225" cy="79178"/>
                </a:xfrm>
                <a:custGeom>
                  <a:rect b="b" l="l" r="r" t="t"/>
                  <a:pathLst>
                    <a:path extrusionOk="0" h="1388" w="1792">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9" name="Google Shape;2579;p32"/>
                <p:cNvSpPr/>
                <p:nvPr/>
              </p:nvSpPr>
              <p:spPr>
                <a:xfrm flipH="1">
                  <a:off x="4749354" y="4603894"/>
                  <a:ext cx="36109" cy="36052"/>
                </a:xfrm>
                <a:custGeom>
                  <a:rect b="b" l="l" r="r" t="t"/>
                  <a:pathLst>
                    <a:path extrusionOk="0" h="632" w="633">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0" name="Google Shape;2580;p32"/>
                <p:cNvSpPr/>
                <p:nvPr/>
              </p:nvSpPr>
              <p:spPr>
                <a:xfrm flipH="1">
                  <a:off x="4820091" y="4582216"/>
                  <a:ext cx="37992" cy="35311"/>
                </a:xfrm>
                <a:custGeom>
                  <a:rect b="b" l="l" r="r" t="t"/>
                  <a:pathLst>
                    <a:path extrusionOk="0" h="619" w="666">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1" name="Google Shape;2581;p32"/>
                <p:cNvSpPr/>
                <p:nvPr/>
              </p:nvSpPr>
              <p:spPr>
                <a:xfrm flipH="1">
                  <a:off x="4735606" y="4537891"/>
                  <a:ext cx="36623" cy="28066"/>
                </a:xfrm>
                <a:custGeom>
                  <a:rect b="b" l="l" r="r" t="t"/>
                  <a:pathLst>
                    <a:path extrusionOk="0" h="492" w="642">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2" name="Google Shape;2582;p32"/>
                <p:cNvSpPr/>
                <p:nvPr/>
              </p:nvSpPr>
              <p:spPr>
                <a:xfrm flipH="1">
                  <a:off x="4663728" y="4577025"/>
                  <a:ext cx="31603" cy="29492"/>
                </a:xfrm>
                <a:custGeom>
                  <a:rect b="b" l="l" r="r" t="t"/>
                  <a:pathLst>
                    <a:path extrusionOk="0" h="517" w="554">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rgbClr val="009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83" name="Google Shape;2583;p32"/>
              <p:cNvSpPr/>
              <p:nvPr/>
            </p:nvSpPr>
            <p:spPr>
              <a:xfrm>
                <a:off x="6251075" y="4004813"/>
                <a:ext cx="46975" cy="47075"/>
              </a:xfrm>
              <a:custGeom>
                <a:rect b="b" l="l" r="r" t="t"/>
                <a:pathLst>
                  <a:path extrusionOk="0" h="1883" w="1879">
                    <a:moveTo>
                      <a:pt x="939" y="0"/>
                    </a:moveTo>
                    <a:cubicBezTo>
                      <a:pt x="418" y="0"/>
                      <a:pt x="0" y="422"/>
                      <a:pt x="0" y="943"/>
                    </a:cubicBezTo>
                    <a:cubicBezTo>
                      <a:pt x="0" y="1460"/>
                      <a:pt x="418" y="1882"/>
                      <a:pt x="939" y="1882"/>
                    </a:cubicBezTo>
                    <a:cubicBezTo>
                      <a:pt x="1460" y="1882"/>
                      <a:pt x="1878" y="1460"/>
                      <a:pt x="1878" y="943"/>
                    </a:cubicBezTo>
                    <a:cubicBezTo>
                      <a:pt x="1878" y="422"/>
                      <a:pt x="1460" y="0"/>
                      <a:pt x="939" y="0"/>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4" name="Google Shape;2584;p32"/>
              <p:cNvSpPr/>
              <p:nvPr/>
            </p:nvSpPr>
            <p:spPr>
              <a:xfrm>
                <a:off x="6400975" y="3962563"/>
                <a:ext cx="53650" cy="46975"/>
              </a:xfrm>
              <a:custGeom>
                <a:rect b="b" l="l" r="r" t="t"/>
                <a:pathLst>
                  <a:path extrusionOk="0" h="1879" w="2146">
                    <a:moveTo>
                      <a:pt x="1071" y="0"/>
                    </a:moveTo>
                    <a:cubicBezTo>
                      <a:pt x="719" y="0"/>
                      <a:pt x="383" y="199"/>
                      <a:pt x="222" y="537"/>
                    </a:cubicBezTo>
                    <a:cubicBezTo>
                      <a:pt x="1" y="1009"/>
                      <a:pt x="202" y="1571"/>
                      <a:pt x="673" y="1789"/>
                    </a:cubicBezTo>
                    <a:cubicBezTo>
                      <a:pt x="802" y="1850"/>
                      <a:pt x="938" y="1879"/>
                      <a:pt x="1072" y="1879"/>
                    </a:cubicBezTo>
                    <a:cubicBezTo>
                      <a:pt x="1425" y="1879"/>
                      <a:pt x="1764" y="1679"/>
                      <a:pt x="1924" y="1341"/>
                    </a:cubicBezTo>
                    <a:cubicBezTo>
                      <a:pt x="2146" y="869"/>
                      <a:pt x="1945" y="312"/>
                      <a:pt x="1472" y="91"/>
                    </a:cubicBezTo>
                    <a:cubicBezTo>
                      <a:pt x="1342" y="29"/>
                      <a:pt x="1205" y="0"/>
                      <a:pt x="1071" y="0"/>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85" name="Google Shape;2585;p32"/>
            <p:cNvGrpSpPr/>
            <p:nvPr/>
          </p:nvGrpSpPr>
          <p:grpSpPr>
            <a:xfrm>
              <a:off x="3396925" y="1079700"/>
              <a:ext cx="1484469" cy="1304215"/>
              <a:chOff x="3396925" y="1079700"/>
              <a:chExt cx="1484469" cy="1304215"/>
            </a:xfrm>
          </p:grpSpPr>
          <p:sp>
            <p:nvSpPr>
              <p:cNvPr id="2586" name="Google Shape;2586;p32"/>
              <p:cNvSpPr/>
              <p:nvPr/>
            </p:nvSpPr>
            <p:spPr>
              <a:xfrm>
                <a:off x="3396925" y="1079700"/>
                <a:ext cx="1484469" cy="1304215"/>
              </a:xfrm>
              <a:custGeom>
                <a:rect b="b" l="l" r="r" t="t"/>
                <a:pathLst>
                  <a:path extrusionOk="0" h="43333" w="49322">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7" name="Google Shape;2587;p32"/>
              <p:cNvSpPr txBox="1"/>
              <p:nvPr/>
            </p:nvSpPr>
            <p:spPr>
              <a:xfrm rot="-378820">
                <a:off x="3434236" y="1362029"/>
                <a:ext cx="1135437" cy="673091"/>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7C3E"/>
                    </a:solidFill>
                    <a:latin typeface="Denk One"/>
                    <a:ea typeface="Denk One"/>
                    <a:cs typeface="Denk One"/>
                    <a:sym typeface="Denk One"/>
                  </a:rPr>
                  <a:t>I know Django</a:t>
                </a:r>
                <a:endParaRPr b="0" i="0" sz="2400" u="none" cap="none" strike="noStrike">
                  <a:solidFill>
                    <a:srgbClr val="FF7C3E"/>
                  </a:solidFill>
                  <a:latin typeface="Denk One"/>
                  <a:ea typeface="Denk One"/>
                  <a:cs typeface="Denk One"/>
                  <a:sym typeface="Denk One"/>
                </a:endParaRPr>
              </a:p>
            </p:txBody>
          </p:sp>
        </p:grpSp>
      </p:grpSp>
      <p:sp>
        <p:nvSpPr>
          <p:cNvPr id="2588" name="Google Shape;2588;p32"/>
          <p:cNvSpPr txBox="1"/>
          <p:nvPr>
            <p:ph type="ctrTitle"/>
          </p:nvPr>
        </p:nvSpPr>
        <p:spPr>
          <a:xfrm>
            <a:off x="956400" y="1867000"/>
            <a:ext cx="2440500" cy="591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THANKS!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5DDDA">
            <a:alpha val="71764"/>
          </a:srgbClr>
        </a:solidFill>
      </p:bgPr>
    </p:bg>
    <p:spTree>
      <p:nvGrpSpPr>
        <p:cNvPr id="486" name="Shape 486"/>
        <p:cNvGrpSpPr/>
        <p:nvPr/>
      </p:nvGrpSpPr>
      <p:grpSpPr>
        <a:xfrm>
          <a:off x="0" y="0"/>
          <a:ext cx="0" cy="0"/>
          <a:chOff x="0" y="0"/>
          <a:chExt cx="0" cy="0"/>
        </a:xfrm>
      </p:grpSpPr>
      <p:sp>
        <p:nvSpPr>
          <p:cNvPr id="487" name="Google Shape;487;p4"/>
          <p:cNvSpPr txBox="1"/>
          <p:nvPr>
            <p:ph idx="1" type="subTitle"/>
          </p:nvPr>
        </p:nvSpPr>
        <p:spPr>
          <a:xfrm>
            <a:off x="2363055" y="3078790"/>
            <a:ext cx="4352100" cy="717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US"/>
              <a:t>The most popular programming language ever.</a:t>
            </a:r>
            <a:endParaRPr>
              <a:latin typeface="Barlow Semi Condensed Light"/>
              <a:ea typeface="Barlow Semi Condensed Light"/>
              <a:cs typeface="Barlow Semi Condensed Light"/>
              <a:sym typeface="Barlow Semi Condensed Light"/>
            </a:endParaRPr>
          </a:p>
        </p:txBody>
      </p:sp>
      <p:sp>
        <p:nvSpPr>
          <p:cNvPr id="488" name="Google Shape;488;p4"/>
          <p:cNvSpPr txBox="1"/>
          <p:nvPr>
            <p:ph type="ctrTitle"/>
          </p:nvPr>
        </p:nvSpPr>
        <p:spPr>
          <a:xfrm>
            <a:off x="1256478" y="749687"/>
            <a:ext cx="6912378" cy="17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500"/>
              <a:buNone/>
            </a:pPr>
            <a:r>
              <a:rPr lang="en-US">
                <a:solidFill>
                  <a:srgbClr val="FF7C3E"/>
                </a:solidFill>
              </a:rPr>
              <a:t>Python – What? Why?</a:t>
            </a:r>
            <a:endParaRPr>
              <a:solidFill>
                <a:srgbClr val="FF7C3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Google Shape;493;p5"/>
          <p:cNvSpPr/>
          <p:nvPr/>
        </p:nvSpPr>
        <p:spPr>
          <a:xfrm>
            <a:off x="387998" y="2193900"/>
            <a:ext cx="3997800" cy="254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5"/>
          <p:cNvSpPr/>
          <p:nvPr/>
        </p:nvSpPr>
        <p:spPr>
          <a:xfrm>
            <a:off x="387999" y="1307450"/>
            <a:ext cx="3997800" cy="59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5"/>
          <p:cNvSpPr txBox="1"/>
          <p:nvPr>
            <p:ph type="ctrTitle"/>
          </p:nvPr>
        </p:nvSpPr>
        <p:spPr>
          <a:xfrm>
            <a:off x="524136" y="588532"/>
            <a:ext cx="8284363" cy="515413"/>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US"/>
              <a:t>Interpreted, high-level, general-purpose</a:t>
            </a:r>
            <a:br>
              <a:rPr lang="en-US"/>
            </a:br>
            <a:r>
              <a:rPr lang="en-US"/>
              <a:t> </a:t>
            </a:r>
            <a:endParaRPr/>
          </a:p>
        </p:txBody>
      </p:sp>
      <p:sp>
        <p:nvSpPr>
          <p:cNvPr id="496" name="Google Shape;496;p5"/>
          <p:cNvSpPr txBox="1"/>
          <p:nvPr>
            <p:ph idx="1" type="subTitle"/>
          </p:nvPr>
        </p:nvSpPr>
        <p:spPr>
          <a:xfrm flipH="1">
            <a:off x="596499" y="1305075"/>
            <a:ext cx="4449300" cy="572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US"/>
              <a:t>Core philosophy</a:t>
            </a:r>
            <a:endParaRPr/>
          </a:p>
        </p:txBody>
      </p:sp>
      <p:sp>
        <p:nvSpPr>
          <p:cNvPr id="497" name="Google Shape;497;p5"/>
          <p:cNvSpPr txBox="1"/>
          <p:nvPr>
            <p:ph idx="2" type="subTitle"/>
          </p:nvPr>
        </p:nvSpPr>
        <p:spPr>
          <a:xfrm flipH="1">
            <a:off x="612079" y="2806654"/>
            <a:ext cx="3574218" cy="1355295"/>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SzPts val="1200"/>
              <a:buNone/>
            </a:pPr>
            <a:r>
              <a:rPr b="1" lang="en-US" sz="1800">
                <a:solidFill>
                  <a:srgbClr val="7F7F7F"/>
                </a:solidFill>
              </a:rPr>
              <a:t>- Beautiful is better than ugly.</a:t>
            </a:r>
            <a:endParaRPr/>
          </a:p>
          <a:p>
            <a:pPr indent="0" lvl="0" marL="0" rtl="0" algn="l">
              <a:lnSpc>
                <a:spcPct val="150000"/>
              </a:lnSpc>
              <a:spcBef>
                <a:spcPts val="0"/>
              </a:spcBef>
              <a:spcAft>
                <a:spcPts val="0"/>
              </a:spcAft>
              <a:buSzPts val="1200"/>
              <a:buNone/>
            </a:pPr>
            <a:r>
              <a:rPr b="1" lang="en-US" sz="1800">
                <a:solidFill>
                  <a:srgbClr val="7F7F7F"/>
                </a:solidFill>
              </a:rPr>
              <a:t>- Explicit is better than implicit.</a:t>
            </a:r>
            <a:endParaRPr/>
          </a:p>
          <a:p>
            <a:pPr indent="0" lvl="0" marL="0" rtl="0" algn="l">
              <a:lnSpc>
                <a:spcPct val="150000"/>
              </a:lnSpc>
              <a:spcBef>
                <a:spcPts val="0"/>
              </a:spcBef>
              <a:spcAft>
                <a:spcPts val="0"/>
              </a:spcAft>
              <a:buSzPts val="1200"/>
              <a:buNone/>
            </a:pPr>
            <a:r>
              <a:rPr b="1" lang="en-US" sz="1800">
                <a:solidFill>
                  <a:srgbClr val="7F7F7F"/>
                </a:solidFill>
              </a:rPr>
              <a:t>- Simple is better than complex.</a:t>
            </a:r>
            <a:endParaRPr/>
          </a:p>
          <a:p>
            <a:pPr indent="0" lvl="0" marL="0" rtl="0" algn="l">
              <a:lnSpc>
                <a:spcPct val="150000"/>
              </a:lnSpc>
              <a:spcBef>
                <a:spcPts val="0"/>
              </a:spcBef>
              <a:spcAft>
                <a:spcPts val="0"/>
              </a:spcAft>
              <a:buSzPts val="1200"/>
              <a:buNone/>
            </a:pPr>
            <a:r>
              <a:rPr b="1" lang="en-US" sz="1800">
                <a:solidFill>
                  <a:srgbClr val="7F7F7F"/>
                </a:solidFill>
              </a:rPr>
              <a:t>- Complex is better than complicated.</a:t>
            </a:r>
            <a:endParaRPr/>
          </a:p>
          <a:p>
            <a:pPr indent="0" lvl="0" marL="0" rtl="0" algn="l">
              <a:lnSpc>
                <a:spcPct val="150000"/>
              </a:lnSpc>
              <a:spcBef>
                <a:spcPts val="0"/>
              </a:spcBef>
              <a:spcAft>
                <a:spcPts val="0"/>
              </a:spcAft>
              <a:buSzPts val="1200"/>
              <a:buNone/>
            </a:pPr>
            <a:r>
              <a:rPr b="1" lang="en-US" sz="1800">
                <a:solidFill>
                  <a:srgbClr val="7F7F7F"/>
                </a:solidFill>
              </a:rPr>
              <a:t>- Readability counts.</a:t>
            </a:r>
            <a:endParaRPr b="1" sz="1800">
              <a:solidFill>
                <a:srgbClr val="7F7F7F"/>
              </a:solidFill>
            </a:endParaRPr>
          </a:p>
        </p:txBody>
      </p:sp>
      <p:grpSp>
        <p:nvGrpSpPr>
          <p:cNvPr id="498" name="Google Shape;498;p5"/>
          <p:cNvGrpSpPr/>
          <p:nvPr/>
        </p:nvGrpSpPr>
        <p:grpSpPr>
          <a:xfrm>
            <a:off x="5358610" y="540000"/>
            <a:ext cx="2992017" cy="4253495"/>
            <a:chOff x="5358610" y="540000"/>
            <a:chExt cx="2992017" cy="4253495"/>
          </a:xfrm>
        </p:grpSpPr>
        <p:sp>
          <p:nvSpPr>
            <p:cNvPr id="499" name="Google Shape;499;p5"/>
            <p:cNvSpPr/>
            <p:nvPr/>
          </p:nvSpPr>
          <p:spPr>
            <a:xfrm flipH="1">
              <a:off x="5358610" y="872474"/>
              <a:ext cx="2499448" cy="3695199"/>
            </a:xfrm>
            <a:custGeom>
              <a:rect b="b" l="l" r="r" t="t"/>
              <a:pathLst>
                <a:path extrusionOk="0" h="59083" w="39964">
                  <a:moveTo>
                    <a:pt x="15198" y="0"/>
                  </a:moveTo>
                  <a:cubicBezTo>
                    <a:pt x="13265" y="0"/>
                    <a:pt x="11368" y="533"/>
                    <a:pt x="9521" y="1110"/>
                  </a:cubicBezTo>
                  <a:cubicBezTo>
                    <a:pt x="7251" y="1816"/>
                    <a:pt x="4888" y="2673"/>
                    <a:pt x="3349" y="4486"/>
                  </a:cubicBezTo>
                  <a:cubicBezTo>
                    <a:pt x="1564" y="6588"/>
                    <a:pt x="1250" y="9548"/>
                    <a:pt x="1222" y="12306"/>
                  </a:cubicBezTo>
                  <a:cubicBezTo>
                    <a:pt x="1161" y="17853"/>
                    <a:pt x="1943" y="23394"/>
                    <a:pt x="3336" y="28763"/>
                  </a:cubicBezTo>
                  <a:cubicBezTo>
                    <a:pt x="3691" y="30139"/>
                    <a:pt x="4086" y="31604"/>
                    <a:pt x="3639" y="32951"/>
                  </a:cubicBezTo>
                  <a:cubicBezTo>
                    <a:pt x="3288" y="34003"/>
                    <a:pt x="2472" y="34826"/>
                    <a:pt x="1878" y="35761"/>
                  </a:cubicBezTo>
                  <a:cubicBezTo>
                    <a:pt x="428" y="38051"/>
                    <a:pt x="1" y="40748"/>
                    <a:pt x="7" y="43455"/>
                  </a:cubicBezTo>
                  <a:cubicBezTo>
                    <a:pt x="10" y="45204"/>
                    <a:pt x="410" y="47221"/>
                    <a:pt x="1308" y="48722"/>
                  </a:cubicBezTo>
                  <a:cubicBezTo>
                    <a:pt x="2441" y="50614"/>
                    <a:pt x="4667" y="51536"/>
                    <a:pt x="6179" y="53140"/>
                  </a:cubicBezTo>
                  <a:cubicBezTo>
                    <a:pt x="7879" y="54945"/>
                    <a:pt x="7770" y="57748"/>
                    <a:pt x="10002" y="58834"/>
                  </a:cubicBezTo>
                  <a:lnTo>
                    <a:pt x="24257" y="59083"/>
                  </a:lnTo>
                  <a:cubicBezTo>
                    <a:pt x="26152" y="57496"/>
                    <a:pt x="28828" y="54529"/>
                    <a:pt x="30361" y="52590"/>
                  </a:cubicBezTo>
                  <a:cubicBezTo>
                    <a:pt x="31897" y="50652"/>
                    <a:pt x="33047" y="48327"/>
                    <a:pt x="33187" y="45859"/>
                  </a:cubicBezTo>
                  <a:cubicBezTo>
                    <a:pt x="33255" y="44646"/>
                    <a:pt x="33102" y="43340"/>
                    <a:pt x="33734" y="42302"/>
                  </a:cubicBezTo>
                  <a:cubicBezTo>
                    <a:pt x="34038" y="41807"/>
                    <a:pt x="34495" y="41424"/>
                    <a:pt x="34932" y="41038"/>
                  </a:cubicBezTo>
                  <a:cubicBezTo>
                    <a:pt x="36786" y="39410"/>
                    <a:pt x="38472" y="37471"/>
                    <a:pt x="39220" y="35119"/>
                  </a:cubicBezTo>
                  <a:cubicBezTo>
                    <a:pt x="39964" y="32767"/>
                    <a:pt x="39595" y="29941"/>
                    <a:pt x="37810" y="28241"/>
                  </a:cubicBezTo>
                  <a:cubicBezTo>
                    <a:pt x="36287" y="26790"/>
                    <a:pt x="33761" y="26005"/>
                    <a:pt x="33454" y="23926"/>
                  </a:cubicBezTo>
                  <a:cubicBezTo>
                    <a:pt x="33301" y="22902"/>
                    <a:pt x="33785" y="21908"/>
                    <a:pt x="34167" y="20949"/>
                  </a:cubicBezTo>
                  <a:cubicBezTo>
                    <a:pt x="35850" y="16723"/>
                    <a:pt x="35567" y="11511"/>
                    <a:pt x="32597" y="8066"/>
                  </a:cubicBezTo>
                  <a:cubicBezTo>
                    <a:pt x="31133" y="6370"/>
                    <a:pt x="29153" y="5213"/>
                    <a:pt x="27169" y="4175"/>
                  </a:cubicBezTo>
                  <a:cubicBezTo>
                    <a:pt x="25599" y="3355"/>
                    <a:pt x="23998" y="2591"/>
                    <a:pt x="22373" y="1885"/>
                  </a:cubicBezTo>
                  <a:cubicBezTo>
                    <a:pt x="20114" y="902"/>
                    <a:pt x="17741" y="17"/>
                    <a:pt x="15273" y="0"/>
                  </a:cubicBezTo>
                  <a:cubicBezTo>
                    <a:pt x="15248" y="0"/>
                    <a:pt x="15223" y="0"/>
                    <a:pt x="15198"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5"/>
            <p:cNvSpPr/>
            <p:nvPr/>
          </p:nvSpPr>
          <p:spPr>
            <a:xfrm flipH="1">
              <a:off x="5371181" y="899555"/>
              <a:ext cx="2422584" cy="3616895"/>
            </a:xfrm>
            <a:custGeom>
              <a:rect b="b" l="l" r="r" t="t"/>
              <a:pathLst>
                <a:path extrusionOk="0" h="57831" w="38735">
                  <a:moveTo>
                    <a:pt x="14580" y="1"/>
                  </a:moveTo>
                  <a:cubicBezTo>
                    <a:pt x="12705" y="1"/>
                    <a:pt x="10838" y="537"/>
                    <a:pt x="9083" y="1083"/>
                  </a:cubicBezTo>
                  <a:cubicBezTo>
                    <a:pt x="6896" y="1762"/>
                    <a:pt x="4643" y="2571"/>
                    <a:pt x="3202" y="4268"/>
                  </a:cubicBezTo>
                  <a:cubicBezTo>
                    <a:pt x="1502" y="6268"/>
                    <a:pt x="1246" y="9142"/>
                    <a:pt x="1218" y="11688"/>
                  </a:cubicBezTo>
                  <a:cubicBezTo>
                    <a:pt x="1164" y="16929"/>
                    <a:pt x="1870" y="22411"/>
                    <a:pt x="3315" y="27985"/>
                  </a:cubicBezTo>
                  <a:lnTo>
                    <a:pt x="3335" y="28064"/>
                  </a:lnTo>
                  <a:cubicBezTo>
                    <a:pt x="3697" y="29454"/>
                    <a:pt x="4103" y="31027"/>
                    <a:pt x="3608" y="32526"/>
                  </a:cubicBezTo>
                  <a:cubicBezTo>
                    <a:pt x="3339" y="33328"/>
                    <a:pt x="2854" y="33987"/>
                    <a:pt x="2382" y="34618"/>
                  </a:cubicBezTo>
                  <a:cubicBezTo>
                    <a:pt x="2168" y="34911"/>
                    <a:pt x="1963" y="35188"/>
                    <a:pt x="1782" y="35475"/>
                  </a:cubicBezTo>
                  <a:cubicBezTo>
                    <a:pt x="580" y="37369"/>
                    <a:pt x="0" y="39776"/>
                    <a:pt x="7" y="42831"/>
                  </a:cubicBezTo>
                  <a:cubicBezTo>
                    <a:pt x="10" y="44668"/>
                    <a:pt x="465" y="46515"/>
                    <a:pt x="1218" y="47777"/>
                  </a:cubicBezTo>
                  <a:cubicBezTo>
                    <a:pt x="1826" y="48795"/>
                    <a:pt x="2813" y="49522"/>
                    <a:pt x="3854" y="50290"/>
                  </a:cubicBezTo>
                  <a:cubicBezTo>
                    <a:pt x="4594" y="50833"/>
                    <a:pt x="5356" y="51396"/>
                    <a:pt x="6008" y="52089"/>
                  </a:cubicBezTo>
                  <a:cubicBezTo>
                    <a:pt x="6800" y="52932"/>
                    <a:pt x="7219" y="53922"/>
                    <a:pt x="7626" y="54884"/>
                  </a:cubicBezTo>
                  <a:cubicBezTo>
                    <a:pt x="8114" y="56042"/>
                    <a:pt x="8538" y="57046"/>
                    <a:pt x="9531" y="57588"/>
                  </a:cubicBezTo>
                  <a:lnTo>
                    <a:pt x="23407" y="57831"/>
                  </a:lnTo>
                  <a:cubicBezTo>
                    <a:pt x="25230" y="56261"/>
                    <a:pt x="27749" y="53475"/>
                    <a:pt x="29248" y="51580"/>
                  </a:cubicBezTo>
                  <a:cubicBezTo>
                    <a:pt x="30392" y="50133"/>
                    <a:pt x="31788" y="47853"/>
                    <a:pt x="31937" y="45201"/>
                  </a:cubicBezTo>
                  <a:cubicBezTo>
                    <a:pt x="31951" y="44944"/>
                    <a:pt x="31955" y="44685"/>
                    <a:pt x="31961" y="44412"/>
                  </a:cubicBezTo>
                  <a:cubicBezTo>
                    <a:pt x="31978" y="43378"/>
                    <a:pt x="31996" y="42309"/>
                    <a:pt x="32576" y="41357"/>
                  </a:cubicBezTo>
                  <a:cubicBezTo>
                    <a:pt x="32903" y="40813"/>
                    <a:pt x="33358" y="40418"/>
                    <a:pt x="33795" y="40035"/>
                  </a:cubicBezTo>
                  <a:lnTo>
                    <a:pt x="33894" y="39947"/>
                  </a:lnTo>
                  <a:cubicBezTo>
                    <a:pt x="36054" y="38048"/>
                    <a:pt x="37396" y="36205"/>
                    <a:pt x="37997" y="34308"/>
                  </a:cubicBezTo>
                  <a:cubicBezTo>
                    <a:pt x="38734" y="31986"/>
                    <a:pt x="38233" y="29481"/>
                    <a:pt x="36754" y="28067"/>
                  </a:cubicBezTo>
                  <a:cubicBezTo>
                    <a:pt x="36297" y="27634"/>
                    <a:pt x="35737" y="27262"/>
                    <a:pt x="35147" y="26865"/>
                  </a:cubicBezTo>
                  <a:cubicBezTo>
                    <a:pt x="33825" y="25981"/>
                    <a:pt x="32457" y="25070"/>
                    <a:pt x="32211" y="23394"/>
                  </a:cubicBezTo>
                  <a:cubicBezTo>
                    <a:pt x="32051" y="22323"/>
                    <a:pt x="32463" y="21319"/>
                    <a:pt x="32826" y="20434"/>
                  </a:cubicBezTo>
                  <a:cubicBezTo>
                    <a:pt x="32870" y="20319"/>
                    <a:pt x="32917" y="20206"/>
                    <a:pt x="32962" y="20093"/>
                  </a:cubicBezTo>
                  <a:cubicBezTo>
                    <a:pt x="33771" y="18062"/>
                    <a:pt x="34099" y="15775"/>
                    <a:pt x="33880" y="13655"/>
                  </a:cubicBezTo>
                  <a:cubicBezTo>
                    <a:pt x="33648" y="11395"/>
                    <a:pt x="32826" y="9388"/>
                    <a:pt x="31498" y="7852"/>
                  </a:cubicBezTo>
                  <a:cubicBezTo>
                    <a:pt x="30187" y="6330"/>
                    <a:pt x="28452" y="5254"/>
                    <a:pt x="26254" y="4107"/>
                  </a:cubicBezTo>
                  <a:cubicBezTo>
                    <a:pt x="24704" y="3298"/>
                    <a:pt x="23103" y="2533"/>
                    <a:pt x="21499" y="1837"/>
                  </a:cubicBezTo>
                  <a:cubicBezTo>
                    <a:pt x="19331" y="891"/>
                    <a:pt x="17000" y="18"/>
                    <a:pt x="14644" y="1"/>
                  </a:cubicBezTo>
                  <a:close/>
                </a:path>
              </a:pathLst>
            </a:cu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5"/>
            <p:cNvSpPr/>
            <p:nvPr/>
          </p:nvSpPr>
          <p:spPr>
            <a:xfrm flipH="1">
              <a:off x="5799910" y="571834"/>
              <a:ext cx="2266540" cy="2171538"/>
            </a:xfrm>
            <a:custGeom>
              <a:rect b="b" l="l" r="r" t="t"/>
              <a:pathLst>
                <a:path extrusionOk="0" h="34721" w="36240">
                  <a:moveTo>
                    <a:pt x="24354" y="0"/>
                  </a:moveTo>
                  <a:cubicBezTo>
                    <a:pt x="22589" y="0"/>
                    <a:pt x="20147" y="492"/>
                    <a:pt x="17912" y="1022"/>
                  </a:cubicBezTo>
                  <a:cubicBezTo>
                    <a:pt x="14993" y="1711"/>
                    <a:pt x="12898" y="4121"/>
                    <a:pt x="12331" y="7067"/>
                  </a:cubicBezTo>
                  <a:cubicBezTo>
                    <a:pt x="12214" y="7671"/>
                    <a:pt x="11863" y="8214"/>
                    <a:pt x="10976" y="8712"/>
                  </a:cubicBezTo>
                  <a:cubicBezTo>
                    <a:pt x="9453" y="9559"/>
                    <a:pt x="7596" y="9504"/>
                    <a:pt x="5940" y="10040"/>
                  </a:cubicBezTo>
                  <a:cubicBezTo>
                    <a:pt x="2203" y="11255"/>
                    <a:pt x="1" y="15895"/>
                    <a:pt x="1425" y="19558"/>
                  </a:cubicBezTo>
                  <a:cubicBezTo>
                    <a:pt x="1896" y="20766"/>
                    <a:pt x="2694" y="21858"/>
                    <a:pt x="2940" y="23134"/>
                  </a:cubicBezTo>
                  <a:cubicBezTo>
                    <a:pt x="3141" y="24179"/>
                    <a:pt x="2950" y="25258"/>
                    <a:pt x="3039" y="26320"/>
                  </a:cubicBezTo>
                  <a:cubicBezTo>
                    <a:pt x="3251" y="28877"/>
                    <a:pt x="5132" y="31122"/>
                    <a:pt x="7477" y="32164"/>
                  </a:cubicBezTo>
                  <a:cubicBezTo>
                    <a:pt x="8724" y="32715"/>
                    <a:pt x="10079" y="32959"/>
                    <a:pt x="11445" y="32959"/>
                  </a:cubicBezTo>
                  <a:cubicBezTo>
                    <a:pt x="12649" y="32959"/>
                    <a:pt x="13862" y="32769"/>
                    <a:pt x="15017" y="32433"/>
                  </a:cubicBezTo>
                  <a:cubicBezTo>
                    <a:pt x="15722" y="32228"/>
                    <a:pt x="16433" y="31968"/>
                    <a:pt x="17159" y="31968"/>
                  </a:cubicBezTo>
                  <a:cubicBezTo>
                    <a:pt x="17243" y="31968"/>
                    <a:pt x="17326" y="31972"/>
                    <a:pt x="17410" y="31979"/>
                  </a:cubicBezTo>
                  <a:cubicBezTo>
                    <a:pt x="17977" y="32031"/>
                    <a:pt x="18510" y="32256"/>
                    <a:pt x="19035" y="32468"/>
                  </a:cubicBezTo>
                  <a:cubicBezTo>
                    <a:pt x="21824" y="33577"/>
                    <a:pt x="24760" y="34314"/>
                    <a:pt x="27739" y="34649"/>
                  </a:cubicBezTo>
                  <a:cubicBezTo>
                    <a:pt x="28087" y="34688"/>
                    <a:pt x="28442" y="34720"/>
                    <a:pt x="28794" y="34720"/>
                  </a:cubicBezTo>
                  <a:cubicBezTo>
                    <a:pt x="29307" y="34720"/>
                    <a:pt x="29813" y="34651"/>
                    <a:pt x="30273" y="34431"/>
                  </a:cubicBezTo>
                  <a:cubicBezTo>
                    <a:pt x="31266" y="33959"/>
                    <a:pt x="31843" y="32867"/>
                    <a:pt x="32020" y="31785"/>
                  </a:cubicBezTo>
                  <a:cubicBezTo>
                    <a:pt x="32198" y="30700"/>
                    <a:pt x="32048" y="29590"/>
                    <a:pt x="31963" y="28494"/>
                  </a:cubicBezTo>
                  <a:cubicBezTo>
                    <a:pt x="31922" y="27968"/>
                    <a:pt x="31901" y="27426"/>
                    <a:pt x="32072" y="26924"/>
                  </a:cubicBezTo>
                  <a:cubicBezTo>
                    <a:pt x="32290" y="26289"/>
                    <a:pt x="32795" y="25797"/>
                    <a:pt x="33228" y="25285"/>
                  </a:cubicBezTo>
                  <a:cubicBezTo>
                    <a:pt x="36239" y="21721"/>
                    <a:pt x="35926" y="15822"/>
                    <a:pt x="32553" y="12604"/>
                  </a:cubicBezTo>
                  <a:cubicBezTo>
                    <a:pt x="31914" y="11996"/>
                    <a:pt x="31177" y="11464"/>
                    <a:pt x="30744" y="10699"/>
                  </a:cubicBezTo>
                  <a:cubicBezTo>
                    <a:pt x="30115" y="9600"/>
                    <a:pt x="30225" y="8255"/>
                    <a:pt x="30099" y="6999"/>
                  </a:cubicBezTo>
                  <a:cubicBezTo>
                    <a:pt x="29842" y="4435"/>
                    <a:pt x="28477" y="2005"/>
                    <a:pt x="26422" y="455"/>
                  </a:cubicBezTo>
                  <a:cubicBezTo>
                    <a:pt x="25994" y="131"/>
                    <a:pt x="25264" y="0"/>
                    <a:pt x="24354"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5"/>
            <p:cNvSpPr/>
            <p:nvPr/>
          </p:nvSpPr>
          <p:spPr>
            <a:xfrm flipH="1">
              <a:off x="5784087" y="540000"/>
              <a:ext cx="2266540" cy="2171538"/>
            </a:xfrm>
            <a:custGeom>
              <a:rect b="b" l="l" r="r" t="t"/>
              <a:pathLst>
                <a:path extrusionOk="0" h="34721" w="3624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5"/>
            <p:cNvSpPr/>
            <p:nvPr/>
          </p:nvSpPr>
          <p:spPr>
            <a:xfrm flipH="1">
              <a:off x="6352849" y="1208513"/>
              <a:ext cx="878597" cy="3107924"/>
            </a:xfrm>
            <a:custGeom>
              <a:rect b="b" l="l" r="r" t="t"/>
              <a:pathLst>
                <a:path extrusionOk="0" h="49693" w="14048">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5"/>
            <p:cNvSpPr/>
            <p:nvPr/>
          </p:nvSpPr>
          <p:spPr>
            <a:xfrm flipH="1">
              <a:off x="6045203" y="3022737"/>
              <a:ext cx="1195437" cy="931258"/>
            </a:xfrm>
            <a:custGeom>
              <a:rect b="b" l="l" r="r" t="t"/>
              <a:pathLst>
                <a:path extrusionOk="0" h="14890" w="19114">
                  <a:moveTo>
                    <a:pt x="6272" y="0"/>
                  </a:moveTo>
                  <a:cubicBezTo>
                    <a:pt x="6011" y="0"/>
                    <a:pt x="5769" y="20"/>
                    <a:pt x="5551" y="62"/>
                  </a:cubicBezTo>
                  <a:cubicBezTo>
                    <a:pt x="3103" y="541"/>
                    <a:pt x="1827" y="3629"/>
                    <a:pt x="1684" y="4965"/>
                  </a:cubicBezTo>
                  <a:cubicBezTo>
                    <a:pt x="1543" y="6303"/>
                    <a:pt x="1206" y="10700"/>
                    <a:pt x="1206" y="10700"/>
                  </a:cubicBezTo>
                  <a:cubicBezTo>
                    <a:pt x="1206" y="10700"/>
                    <a:pt x="1" y="11321"/>
                    <a:pt x="373" y="12010"/>
                  </a:cubicBezTo>
                  <a:cubicBezTo>
                    <a:pt x="745" y="12703"/>
                    <a:pt x="2424" y="13358"/>
                    <a:pt x="2312" y="13891"/>
                  </a:cubicBezTo>
                  <a:cubicBezTo>
                    <a:pt x="2222" y="14309"/>
                    <a:pt x="1883" y="14618"/>
                    <a:pt x="1607" y="14618"/>
                  </a:cubicBezTo>
                  <a:cubicBezTo>
                    <a:pt x="1590" y="14618"/>
                    <a:pt x="1574" y="14617"/>
                    <a:pt x="1557" y="14615"/>
                  </a:cubicBezTo>
                  <a:cubicBezTo>
                    <a:pt x="1555" y="14614"/>
                    <a:pt x="1552" y="14614"/>
                    <a:pt x="1550" y="14614"/>
                  </a:cubicBezTo>
                  <a:cubicBezTo>
                    <a:pt x="1517" y="14614"/>
                    <a:pt x="1501" y="14658"/>
                    <a:pt x="1526" y="14680"/>
                  </a:cubicBezTo>
                  <a:cubicBezTo>
                    <a:pt x="1642" y="14775"/>
                    <a:pt x="1841" y="14889"/>
                    <a:pt x="2134" y="14889"/>
                  </a:cubicBezTo>
                  <a:cubicBezTo>
                    <a:pt x="2248" y="14889"/>
                    <a:pt x="2377" y="14872"/>
                    <a:pt x="2520" y="14830"/>
                  </a:cubicBezTo>
                  <a:cubicBezTo>
                    <a:pt x="2949" y="14702"/>
                    <a:pt x="3072" y="14624"/>
                    <a:pt x="3096" y="14579"/>
                  </a:cubicBezTo>
                  <a:lnTo>
                    <a:pt x="3096" y="14579"/>
                  </a:lnTo>
                  <a:cubicBezTo>
                    <a:pt x="3122" y="14606"/>
                    <a:pt x="3172" y="14633"/>
                    <a:pt x="3271" y="14633"/>
                  </a:cubicBezTo>
                  <a:cubicBezTo>
                    <a:pt x="3460" y="14633"/>
                    <a:pt x="3827" y="14533"/>
                    <a:pt x="4540" y="14136"/>
                  </a:cubicBezTo>
                  <a:cubicBezTo>
                    <a:pt x="5160" y="13793"/>
                    <a:pt x="6266" y="13647"/>
                    <a:pt x="7380" y="13647"/>
                  </a:cubicBezTo>
                  <a:cubicBezTo>
                    <a:pt x="8845" y="13647"/>
                    <a:pt x="10323" y="13900"/>
                    <a:pt x="10726" y="14294"/>
                  </a:cubicBezTo>
                  <a:cubicBezTo>
                    <a:pt x="10953" y="14517"/>
                    <a:pt x="11490" y="14605"/>
                    <a:pt x="12150" y="14605"/>
                  </a:cubicBezTo>
                  <a:cubicBezTo>
                    <a:pt x="13551" y="14605"/>
                    <a:pt x="15505" y="14207"/>
                    <a:pt x="16229" y="13857"/>
                  </a:cubicBezTo>
                  <a:cubicBezTo>
                    <a:pt x="17291" y="13342"/>
                    <a:pt x="15690" y="14004"/>
                    <a:pt x="15850" y="12795"/>
                  </a:cubicBezTo>
                  <a:cubicBezTo>
                    <a:pt x="16010" y="11587"/>
                    <a:pt x="19113" y="9266"/>
                    <a:pt x="18953" y="8006"/>
                  </a:cubicBezTo>
                  <a:cubicBezTo>
                    <a:pt x="18792" y="6747"/>
                    <a:pt x="17554" y="3271"/>
                    <a:pt x="15512" y="2633"/>
                  </a:cubicBezTo>
                  <a:cubicBezTo>
                    <a:pt x="13656" y="2052"/>
                    <a:pt x="8944" y="0"/>
                    <a:pt x="6272"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5"/>
            <p:cNvSpPr/>
            <p:nvPr/>
          </p:nvSpPr>
          <p:spPr>
            <a:xfrm flipH="1">
              <a:off x="6082791" y="3981884"/>
              <a:ext cx="909993" cy="589025"/>
            </a:xfrm>
            <a:custGeom>
              <a:rect b="b" l="l" r="r" t="t"/>
              <a:pathLst>
                <a:path extrusionOk="0" h="9418" w="14550">
                  <a:moveTo>
                    <a:pt x="9734" y="1"/>
                  </a:moveTo>
                  <a:cubicBezTo>
                    <a:pt x="8181" y="1"/>
                    <a:pt x="6896" y="1395"/>
                    <a:pt x="6896" y="1395"/>
                  </a:cubicBezTo>
                  <a:lnTo>
                    <a:pt x="1" y="3188"/>
                  </a:lnTo>
                  <a:lnTo>
                    <a:pt x="4978" y="9417"/>
                  </a:lnTo>
                  <a:cubicBezTo>
                    <a:pt x="4978" y="9417"/>
                    <a:pt x="7661" y="9366"/>
                    <a:pt x="10402" y="7639"/>
                  </a:cubicBezTo>
                  <a:cubicBezTo>
                    <a:pt x="13140" y="5915"/>
                    <a:pt x="14550" y="2679"/>
                    <a:pt x="11157" y="439"/>
                  </a:cubicBezTo>
                  <a:cubicBezTo>
                    <a:pt x="10676" y="123"/>
                    <a:pt x="10193" y="1"/>
                    <a:pt x="9734"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5"/>
            <p:cNvSpPr/>
            <p:nvPr/>
          </p:nvSpPr>
          <p:spPr>
            <a:xfrm flipH="1">
              <a:off x="6587071" y="3997144"/>
              <a:ext cx="747258" cy="697286"/>
            </a:xfrm>
            <a:custGeom>
              <a:rect b="b" l="l" r="r" t="t"/>
              <a:pathLst>
                <a:path extrusionOk="0" h="11149" w="11948">
                  <a:moveTo>
                    <a:pt x="10599" y="2988"/>
                  </a:moveTo>
                  <a:cubicBezTo>
                    <a:pt x="10594" y="2991"/>
                    <a:pt x="10589" y="2995"/>
                    <a:pt x="10584" y="2998"/>
                  </a:cubicBezTo>
                  <a:lnTo>
                    <a:pt x="10584" y="2998"/>
                  </a:lnTo>
                  <a:cubicBezTo>
                    <a:pt x="10615" y="3020"/>
                    <a:pt x="10633" y="3032"/>
                    <a:pt x="10638" y="3032"/>
                  </a:cubicBezTo>
                  <a:cubicBezTo>
                    <a:pt x="10642" y="3032"/>
                    <a:pt x="10630" y="3018"/>
                    <a:pt x="10599" y="2988"/>
                  </a:cubicBezTo>
                  <a:close/>
                  <a:moveTo>
                    <a:pt x="4562" y="1"/>
                  </a:moveTo>
                  <a:cubicBezTo>
                    <a:pt x="4311" y="1"/>
                    <a:pt x="4078" y="37"/>
                    <a:pt x="3867" y="117"/>
                  </a:cubicBezTo>
                  <a:cubicBezTo>
                    <a:pt x="1642" y="970"/>
                    <a:pt x="0" y="3442"/>
                    <a:pt x="2120" y="6821"/>
                  </a:cubicBezTo>
                  <a:cubicBezTo>
                    <a:pt x="4042" y="9890"/>
                    <a:pt x="9240" y="10037"/>
                    <a:pt x="10177" y="10037"/>
                  </a:cubicBezTo>
                  <a:cubicBezTo>
                    <a:pt x="10189" y="10037"/>
                    <a:pt x="10200" y="10037"/>
                    <a:pt x="10210" y="10037"/>
                  </a:cubicBezTo>
                  <a:cubicBezTo>
                    <a:pt x="10278" y="10037"/>
                    <a:pt x="10336" y="10081"/>
                    <a:pt x="10357" y="10146"/>
                  </a:cubicBezTo>
                  <a:lnTo>
                    <a:pt x="10626" y="11040"/>
                  </a:lnTo>
                  <a:cubicBezTo>
                    <a:pt x="10646" y="11112"/>
                    <a:pt x="10708" y="11149"/>
                    <a:pt x="10770" y="11149"/>
                  </a:cubicBezTo>
                  <a:cubicBezTo>
                    <a:pt x="10824" y="11149"/>
                    <a:pt x="10878" y="11121"/>
                    <a:pt x="10906" y="11064"/>
                  </a:cubicBezTo>
                  <a:lnTo>
                    <a:pt x="11907" y="9074"/>
                  </a:lnTo>
                  <a:cubicBezTo>
                    <a:pt x="11948" y="8999"/>
                    <a:pt x="11917" y="8907"/>
                    <a:pt x="11839" y="8869"/>
                  </a:cubicBezTo>
                  <a:cubicBezTo>
                    <a:pt x="11391" y="8654"/>
                    <a:pt x="9978" y="7931"/>
                    <a:pt x="9002" y="6941"/>
                  </a:cubicBezTo>
                  <a:cubicBezTo>
                    <a:pt x="7860" y="5786"/>
                    <a:pt x="8320" y="4506"/>
                    <a:pt x="10584" y="2998"/>
                  </a:cubicBezTo>
                  <a:lnTo>
                    <a:pt x="10584" y="2998"/>
                  </a:lnTo>
                  <a:cubicBezTo>
                    <a:pt x="10365" y="2843"/>
                    <a:pt x="9507" y="2180"/>
                    <a:pt x="8439" y="1517"/>
                  </a:cubicBezTo>
                  <a:cubicBezTo>
                    <a:pt x="7215" y="758"/>
                    <a:pt x="5710" y="1"/>
                    <a:pt x="4562"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5"/>
            <p:cNvSpPr/>
            <p:nvPr/>
          </p:nvSpPr>
          <p:spPr>
            <a:xfrm flipH="1">
              <a:off x="6444663" y="4446572"/>
              <a:ext cx="355742" cy="346923"/>
            </a:xfrm>
            <a:custGeom>
              <a:rect b="b" l="l" r="r" t="t"/>
              <a:pathLst>
                <a:path extrusionOk="0" h="5547" w="5688">
                  <a:moveTo>
                    <a:pt x="1117" y="1"/>
                  </a:moveTo>
                  <a:lnTo>
                    <a:pt x="0" y="3193"/>
                  </a:lnTo>
                  <a:cubicBezTo>
                    <a:pt x="1273" y="4933"/>
                    <a:pt x="2120" y="5546"/>
                    <a:pt x="2726" y="5546"/>
                  </a:cubicBezTo>
                  <a:cubicBezTo>
                    <a:pt x="3830" y="5546"/>
                    <a:pt x="4132" y="3509"/>
                    <a:pt x="4742" y="2544"/>
                  </a:cubicBezTo>
                  <a:cubicBezTo>
                    <a:pt x="5687" y="1052"/>
                    <a:pt x="1117" y="1"/>
                    <a:pt x="1117"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5"/>
            <p:cNvSpPr/>
            <p:nvPr/>
          </p:nvSpPr>
          <p:spPr>
            <a:xfrm flipH="1">
              <a:off x="6224950" y="3789254"/>
              <a:ext cx="883538" cy="405025"/>
            </a:xfrm>
            <a:custGeom>
              <a:rect b="b" l="l" r="r" t="t"/>
              <a:pathLst>
                <a:path extrusionOk="0" h="6476" w="14127">
                  <a:moveTo>
                    <a:pt x="6899" y="0"/>
                  </a:moveTo>
                  <a:cubicBezTo>
                    <a:pt x="6488" y="0"/>
                    <a:pt x="6082" y="15"/>
                    <a:pt x="5715" y="31"/>
                  </a:cubicBezTo>
                  <a:cubicBezTo>
                    <a:pt x="5336" y="48"/>
                    <a:pt x="5000" y="63"/>
                    <a:pt x="4744" y="63"/>
                  </a:cubicBezTo>
                  <a:cubicBezTo>
                    <a:pt x="4700" y="63"/>
                    <a:pt x="4658" y="63"/>
                    <a:pt x="4619" y="62"/>
                  </a:cubicBezTo>
                  <a:cubicBezTo>
                    <a:pt x="4619" y="62"/>
                    <a:pt x="4517" y="43"/>
                    <a:pt x="4338" y="43"/>
                  </a:cubicBezTo>
                  <a:cubicBezTo>
                    <a:pt x="3889" y="43"/>
                    <a:pt x="2957" y="159"/>
                    <a:pt x="1953" y="969"/>
                  </a:cubicBezTo>
                  <a:cubicBezTo>
                    <a:pt x="786" y="1908"/>
                    <a:pt x="1" y="2638"/>
                    <a:pt x="677" y="4461"/>
                  </a:cubicBezTo>
                  <a:cubicBezTo>
                    <a:pt x="929" y="4967"/>
                    <a:pt x="2055" y="6281"/>
                    <a:pt x="5756" y="6468"/>
                  </a:cubicBezTo>
                  <a:cubicBezTo>
                    <a:pt x="5844" y="6473"/>
                    <a:pt x="5933" y="6475"/>
                    <a:pt x="6022" y="6475"/>
                  </a:cubicBezTo>
                  <a:cubicBezTo>
                    <a:pt x="9679" y="6475"/>
                    <a:pt x="14126" y="2764"/>
                    <a:pt x="9248" y="355"/>
                  </a:cubicBezTo>
                  <a:cubicBezTo>
                    <a:pt x="8668" y="69"/>
                    <a:pt x="7773" y="0"/>
                    <a:pt x="6899"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5"/>
            <p:cNvSpPr/>
            <p:nvPr/>
          </p:nvSpPr>
          <p:spPr>
            <a:xfrm flipH="1">
              <a:off x="6520276" y="3979820"/>
              <a:ext cx="601221" cy="288696"/>
            </a:xfrm>
            <a:custGeom>
              <a:rect b="b" l="l" r="r" t="t"/>
              <a:pathLst>
                <a:path extrusionOk="0" h="4616" w="9613">
                  <a:moveTo>
                    <a:pt x="2000" y="1"/>
                  </a:moveTo>
                  <a:cubicBezTo>
                    <a:pt x="2000" y="1"/>
                    <a:pt x="308" y="1264"/>
                    <a:pt x="154" y="1414"/>
                  </a:cubicBezTo>
                  <a:cubicBezTo>
                    <a:pt x="1" y="1568"/>
                    <a:pt x="853" y="3234"/>
                    <a:pt x="3571" y="4265"/>
                  </a:cubicBezTo>
                  <a:cubicBezTo>
                    <a:pt x="4233" y="4516"/>
                    <a:pt x="4932" y="4615"/>
                    <a:pt x="5610" y="4615"/>
                  </a:cubicBezTo>
                  <a:cubicBezTo>
                    <a:pt x="7711" y="4615"/>
                    <a:pt x="9612" y="3660"/>
                    <a:pt x="9599" y="3289"/>
                  </a:cubicBezTo>
                  <a:cubicBezTo>
                    <a:pt x="9586" y="2797"/>
                    <a:pt x="8439" y="1916"/>
                    <a:pt x="8439" y="1916"/>
                  </a:cubicBezTo>
                  <a:lnTo>
                    <a:pt x="7787" y="2053"/>
                  </a:lnTo>
                  <a:lnTo>
                    <a:pt x="6988" y="2490"/>
                  </a:lnTo>
                  <a:cubicBezTo>
                    <a:pt x="6648" y="2676"/>
                    <a:pt x="6162" y="2766"/>
                    <a:pt x="5619" y="2766"/>
                  </a:cubicBezTo>
                  <a:cubicBezTo>
                    <a:pt x="4889" y="2766"/>
                    <a:pt x="4055" y="2603"/>
                    <a:pt x="3328" y="2292"/>
                  </a:cubicBezTo>
                  <a:cubicBezTo>
                    <a:pt x="2066" y="1749"/>
                    <a:pt x="2000" y="1"/>
                    <a:pt x="2000"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5"/>
            <p:cNvSpPr/>
            <p:nvPr/>
          </p:nvSpPr>
          <p:spPr>
            <a:xfrm flipH="1">
              <a:off x="6212629" y="2943996"/>
              <a:ext cx="1096057" cy="920313"/>
            </a:xfrm>
            <a:custGeom>
              <a:rect b="b" l="l" r="r" t="t"/>
              <a:pathLst>
                <a:path extrusionOk="0" h="14715" w="17525">
                  <a:moveTo>
                    <a:pt x="9790" y="1"/>
                  </a:moveTo>
                  <a:cubicBezTo>
                    <a:pt x="4165" y="1"/>
                    <a:pt x="666" y="6768"/>
                    <a:pt x="3393" y="9166"/>
                  </a:cubicBezTo>
                  <a:lnTo>
                    <a:pt x="3342" y="9142"/>
                  </a:lnTo>
                  <a:cubicBezTo>
                    <a:pt x="3342" y="9142"/>
                    <a:pt x="2680" y="8747"/>
                    <a:pt x="1971" y="8747"/>
                  </a:cubicBezTo>
                  <a:cubicBezTo>
                    <a:pt x="1377" y="8747"/>
                    <a:pt x="750" y="9025"/>
                    <a:pt x="454" y="10050"/>
                  </a:cubicBezTo>
                  <a:cubicBezTo>
                    <a:pt x="0" y="11620"/>
                    <a:pt x="1116" y="12197"/>
                    <a:pt x="2696" y="12221"/>
                  </a:cubicBezTo>
                  <a:cubicBezTo>
                    <a:pt x="3260" y="12228"/>
                    <a:pt x="4215" y="12457"/>
                    <a:pt x="4694" y="12573"/>
                  </a:cubicBezTo>
                  <a:cubicBezTo>
                    <a:pt x="6172" y="12928"/>
                    <a:pt x="7489" y="13024"/>
                    <a:pt x="8339" y="14167"/>
                  </a:cubicBezTo>
                  <a:cubicBezTo>
                    <a:pt x="8490" y="14368"/>
                    <a:pt x="9029" y="14714"/>
                    <a:pt x="9806" y="14714"/>
                  </a:cubicBezTo>
                  <a:cubicBezTo>
                    <a:pt x="9835" y="14714"/>
                    <a:pt x="9864" y="14714"/>
                    <a:pt x="9893" y="14713"/>
                  </a:cubicBezTo>
                  <a:lnTo>
                    <a:pt x="10780" y="14522"/>
                  </a:lnTo>
                  <a:cubicBezTo>
                    <a:pt x="10780" y="14522"/>
                    <a:pt x="10821" y="14085"/>
                    <a:pt x="11732" y="13832"/>
                  </a:cubicBezTo>
                  <a:cubicBezTo>
                    <a:pt x="12817" y="13536"/>
                    <a:pt x="17525" y="12156"/>
                    <a:pt x="17446" y="9282"/>
                  </a:cubicBezTo>
                  <a:cubicBezTo>
                    <a:pt x="17385" y="7118"/>
                    <a:pt x="16453" y="7739"/>
                    <a:pt x="16747" y="5862"/>
                  </a:cubicBezTo>
                  <a:cubicBezTo>
                    <a:pt x="17037" y="3987"/>
                    <a:pt x="16706" y="748"/>
                    <a:pt x="10610" y="48"/>
                  </a:cubicBezTo>
                  <a:cubicBezTo>
                    <a:pt x="10332" y="16"/>
                    <a:pt x="10059" y="1"/>
                    <a:pt x="9790"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5"/>
            <p:cNvSpPr/>
            <p:nvPr/>
          </p:nvSpPr>
          <p:spPr>
            <a:xfrm flipH="1">
              <a:off x="5814609" y="2750929"/>
              <a:ext cx="1537232" cy="1166981"/>
            </a:xfrm>
            <a:custGeom>
              <a:rect b="b" l="l" r="r" t="t"/>
              <a:pathLst>
                <a:path extrusionOk="0" h="18659" w="24579">
                  <a:moveTo>
                    <a:pt x="15746" y="0"/>
                  </a:moveTo>
                  <a:cubicBezTo>
                    <a:pt x="14859" y="0"/>
                    <a:pt x="14186" y="338"/>
                    <a:pt x="13573" y="677"/>
                  </a:cubicBezTo>
                  <a:cubicBezTo>
                    <a:pt x="12957" y="1018"/>
                    <a:pt x="12400" y="1358"/>
                    <a:pt x="11744" y="1358"/>
                  </a:cubicBezTo>
                  <a:cubicBezTo>
                    <a:pt x="11644" y="1358"/>
                    <a:pt x="11541" y="1350"/>
                    <a:pt x="11436" y="1333"/>
                  </a:cubicBezTo>
                  <a:cubicBezTo>
                    <a:pt x="10019" y="1097"/>
                    <a:pt x="9255" y="167"/>
                    <a:pt x="7690" y="167"/>
                  </a:cubicBezTo>
                  <a:cubicBezTo>
                    <a:pt x="7052" y="167"/>
                    <a:pt x="6282" y="321"/>
                    <a:pt x="5281" y="739"/>
                  </a:cubicBezTo>
                  <a:cubicBezTo>
                    <a:pt x="2093" y="2073"/>
                    <a:pt x="3649" y="5081"/>
                    <a:pt x="3912" y="5542"/>
                  </a:cubicBezTo>
                  <a:cubicBezTo>
                    <a:pt x="3929" y="5572"/>
                    <a:pt x="3912" y="5610"/>
                    <a:pt x="3878" y="5620"/>
                  </a:cubicBezTo>
                  <a:cubicBezTo>
                    <a:pt x="3441" y="5743"/>
                    <a:pt x="1007" y="6538"/>
                    <a:pt x="509" y="9106"/>
                  </a:cubicBezTo>
                  <a:cubicBezTo>
                    <a:pt x="0" y="11724"/>
                    <a:pt x="1448" y="12133"/>
                    <a:pt x="1662" y="12178"/>
                  </a:cubicBezTo>
                  <a:cubicBezTo>
                    <a:pt x="1667" y="12179"/>
                    <a:pt x="1671" y="12179"/>
                    <a:pt x="1675" y="12179"/>
                  </a:cubicBezTo>
                  <a:cubicBezTo>
                    <a:pt x="1686" y="12179"/>
                    <a:pt x="1697" y="12176"/>
                    <a:pt x="1707" y="12168"/>
                  </a:cubicBezTo>
                  <a:cubicBezTo>
                    <a:pt x="1788" y="12099"/>
                    <a:pt x="2138" y="11829"/>
                    <a:pt x="2661" y="11829"/>
                  </a:cubicBezTo>
                  <a:cubicBezTo>
                    <a:pt x="2736" y="11829"/>
                    <a:pt x="2814" y="11834"/>
                    <a:pt x="2895" y="11846"/>
                  </a:cubicBezTo>
                  <a:cubicBezTo>
                    <a:pt x="3704" y="11966"/>
                    <a:pt x="4106" y="12219"/>
                    <a:pt x="4377" y="12612"/>
                  </a:cubicBezTo>
                  <a:cubicBezTo>
                    <a:pt x="4605" y="12952"/>
                    <a:pt x="4618" y="14165"/>
                    <a:pt x="4421" y="14652"/>
                  </a:cubicBezTo>
                  <a:cubicBezTo>
                    <a:pt x="4405" y="14693"/>
                    <a:pt x="4435" y="14729"/>
                    <a:pt x="4471" y="14729"/>
                  </a:cubicBezTo>
                  <a:cubicBezTo>
                    <a:pt x="4480" y="14729"/>
                    <a:pt x="4490" y="14727"/>
                    <a:pt x="4500" y="14721"/>
                  </a:cubicBezTo>
                  <a:cubicBezTo>
                    <a:pt x="4799" y="14534"/>
                    <a:pt x="5346" y="14090"/>
                    <a:pt x="5216" y="13390"/>
                  </a:cubicBezTo>
                  <a:cubicBezTo>
                    <a:pt x="5042" y="12437"/>
                    <a:pt x="4100" y="9946"/>
                    <a:pt x="5086" y="8082"/>
                  </a:cubicBezTo>
                  <a:cubicBezTo>
                    <a:pt x="5756" y="6815"/>
                    <a:pt x="5688" y="6508"/>
                    <a:pt x="5574" y="6443"/>
                  </a:cubicBezTo>
                  <a:cubicBezTo>
                    <a:pt x="5540" y="6423"/>
                    <a:pt x="5534" y="6382"/>
                    <a:pt x="5561" y="6354"/>
                  </a:cubicBezTo>
                  <a:cubicBezTo>
                    <a:pt x="5880" y="6065"/>
                    <a:pt x="6818" y="5086"/>
                    <a:pt x="8610" y="5086"/>
                  </a:cubicBezTo>
                  <a:cubicBezTo>
                    <a:pt x="9059" y="5086"/>
                    <a:pt x="9561" y="5147"/>
                    <a:pt x="10121" y="5296"/>
                  </a:cubicBezTo>
                  <a:cubicBezTo>
                    <a:pt x="13255" y="6129"/>
                    <a:pt x="11804" y="7477"/>
                    <a:pt x="14129" y="8082"/>
                  </a:cubicBezTo>
                  <a:cubicBezTo>
                    <a:pt x="16614" y="8727"/>
                    <a:pt x="20216" y="9696"/>
                    <a:pt x="19680" y="12369"/>
                  </a:cubicBezTo>
                  <a:cubicBezTo>
                    <a:pt x="19147" y="15042"/>
                    <a:pt x="17768" y="13444"/>
                    <a:pt x="17307" y="15919"/>
                  </a:cubicBezTo>
                  <a:cubicBezTo>
                    <a:pt x="16999" y="17565"/>
                    <a:pt x="18390" y="18659"/>
                    <a:pt x="19491" y="18659"/>
                  </a:cubicBezTo>
                  <a:cubicBezTo>
                    <a:pt x="19966" y="18659"/>
                    <a:pt x="20386" y="18455"/>
                    <a:pt x="20594" y="18005"/>
                  </a:cubicBezTo>
                  <a:cubicBezTo>
                    <a:pt x="20613" y="17964"/>
                    <a:pt x="20578" y="17927"/>
                    <a:pt x="20543" y="17927"/>
                  </a:cubicBezTo>
                  <a:cubicBezTo>
                    <a:pt x="20531" y="17927"/>
                    <a:pt x="20519" y="17931"/>
                    <a:pt x="20509" y="17940"/>
                  </a:cubicBezTo>
                  <a:cubicBezTo>
                    <a:pt x="20394" y="18045"/>
                    <a:pt x="20235" y="18155"/>
                    <a:pt x="20078" y="18155"/>
                  </a:cubicBezTo>
                  <a:cubicBezTo>
                    <a:pt x="19975" y="18155"/>
                    <a:pt x="19872" y="18107"/>
                    <a:pt x="19782" y="17978"/>
                  </a:cubicBezTo>
                  <a:cubicBezTo>
                    <a:pt x="19431" y="17472"/>
                    <a:pt x="19826" y="17274"/>
                    <a:pt x="21577" y="16708"/>
                  </a:cubicBezTo>
                  <a:cubicBezTo>
                    <a:pt x="23329" y="16138"/>
                    <a:pt x="24578" y="13727"/>
                    <a:pt x="23090" y="12369"/>
                  </a:cubicBezTo>
                  <a:cubicBezTo>
                    <a:pt x="22093" y="11462"/>
                    <a:pt x="21636" y="11311"/>
                    <a:pt x="21442" y="11311"/>
                  </a:cubicBezTo>
                  <a:cubicBezTo>
                    <a:pt x="21362" y="11311"/>
                    <a:pt x="21327" y="11337"/>
                    <a:pt x="21318" y="11346"/>
                  </a:cubicBezTo>
                  <a:lnTo>
                    <a:pt x="21318" y="11346"/>
                  </a:lnTo>
                  <a:cubicBezTo>
                    <a:pt x="21401" y="11261"/>
                    <a:pt x="23404" y="9215"/>
                    <a:pt x="22782" y="7156"/>
                  </a:cubicBezTo>
                  <a:cubicBezTo>
                    <a:pt x="22306" y="5581"/>
                    <a:pt x="21252" y="5382"/>
                    <a:pt x="20755" y="5382"/>
                  </a:cubicBezTo>
                  <a:cubicBezTo>
                    <a:pt x="20683" y="5382"/>
                    <a:pt x="20623" y="5387"/>
                    <a:pt x="20578" y="5391"/>
                  </a:cubicBezTo>
                  <a:cubicBezTo>
                    <a:pt x="20576" y="5392"/>
                    <a:pt x="20575" y="5392"/>
                    <a:pt x="20573" y="5392"/>
                  </a:cubicBezTo>
                  <a:cubicBezTo>
                    <a:pt x="20534" y="5392"/>
                    <a:pt x="20506" y="5352"/>
                    <a:pt x="20523" y="5317"/>
                  </a:cubicBezTo>
                  <a:cubicBezTo>
                    <a:pt x="20721" y="4838"/>
                    <a:pt x="21482" y="2480"/>
                    <a:pt x="18136" y="695"/>
                  </a:cubicBezTo>
                  <a:cubicBezTo>
                    <a:pt x="17179" y="186"/>
                    <a:pt x="16403" y="0"/>
                    <a:pt x="15746"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5"/>
            <p:cNvSpPr/>
            <p:nvPr/>
          </p:nvSpPr>
          <p:spPr>
            <a:xfrm flipH="1">
              <a:off x="6807596" y="3994330"/>
              <a:ext cx="125210" cy="59666"/>
            </a:xfrm>
            <a:custGeom>
              <a:rect b="b" l="l" r="r" t="t"/>
              <a:pathLst>
                <a:path extrusionOk="0" h="954" w="2002">
                  <a:moveTo>
                    <a:pt x="1612" y="0"/>
                  </a:moveTo>
                  <a:cubicBezTo>
                    <a:pt x="1586" y="0"/>
                    <a:pt x="1560" y="3"/>
                    <a:pt x="1534" y="8"/>
                  </a:cubicBezTo>
                  <a:lnTo>
                    <a:pt x="335" y="265"/>
                  </a:lnTo>
                  <a:cubicBezTo>
                    <a:pt x="135" y="306"/>
                    <a:pt x="1" y="490"/>
                    <a:pt x="39" y="678"/>
                  </a:cubicBezTo>
                  <a:cubicBezTo>
                    <a:pt x="72" y="842"/>
                    <a:pt x="222" y="954"/>
                    <a:pt x="394" y="954"/>
                  </a:cubicBezTo>
                  <a:cubicBezTo>
                    <a:pt x="419" y="954"/>
                    <a:pt x="444" y="952"/>
                    <a:pt x="469" y="947"/>
                  </a:cubicBezTo>
                  <a:lnTo>
                    <a:pt x="1667" y="687"/>
                  </a:lnTo>
                  <a:cubicBezTo>
                    <a:pt x="1868" y="650"/>
                    <a:pt x="2002" y="465"/>
                    <a:pt x="1964" y="278"/>
                  </a:cubicBezTo>
                  <a:cubicBezTo>
                    <a:pt x="1934" y="115"/>
                    <a:pt x="1783" y="0"/>
                    <a:pt x="1612"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5"/>
            <p:cNvSpPr/>
            <p:nvPr/>
          </p:nvSpPr>
          <p:spPr>
            <a:xfrm flipH="1">
              <a:off x="6800342" y="4042174"/>
              <a:ext cx="124084" cy="49471"/>
            </a:xfrm>
            <a:custGeom>
              <a:rect b="b" l="l" r="r" t="t"/>
              <a:pathLst>
                <a:path extrusionOk="0" h="791" w="1984">
                  <a:moveTo>
                    <a:pt x="1611" y="0"/>
                  </a:moveTo>
                  <a:cubicBezTo>
                    <a:pt x="1602" y="0"/>
                    <a:pt x="1593" y="0"/>
                    <a:pt x="1584" y="1"/>
                  </a:cubicBezTo>
                  <a:lnTo>
                    <a:pt x="359" y="94"/>
                  </a:lnTo>
                  <a:cubicBezTo>
                    <a:pt x="154" y="107"/>
                    <a:pt x="1" y="271"/>
                    <a:pt x="10" y="462"/>
                  </a:cubicBezTo>
                  <a:cubicBezTo>
                    <a:pt x="21" y="647"/>
                    <a:pt x="184" y="790"/>
                    <a:pt x="380" y="790"/>
                  </a:cubicBezTo>
                  <a:cubicBezTo>
                    <a:pt x="387" y="790"/>
                    <a:pt x="393" y="790"/>
                    <a:pt x="399" y="790"/>
                  </a:cubicBezTo>
                  <a:lnTo>
                    <a:pt x="1622" y="694"/>
                  </a:lnTo>
                  <a:cubicBezTo>
                    <a:pt x="1827" y="683"/>
                    <a:pt x="1983" y="516"/>
                    <a:pt x="1973" y="325"/>
                  </a:cubicBezTo>
                  <a:cubicBezTo>
                    <a:pt x="1963" y="143"/>
                    <a:pt x="1804" y="0"/>
                    <a:pt x="1611"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5"/>
            <p:cNvSpPr/>
            <p:nvPr/>
          </p:nvSpPr>
          <p:spPr>
            <a:xfrm flipH="1">
              <a:off x="6807409" y="4069193"/>
              <a:ext cx="125585" cy="61855"/>
            </a:xfrm>
            <a:custGeom>
              <a:rect b="b" l="l" r="r" t="t"/>
              <a:pathLst>
                <a:path extrusionOk="0" h="989" w="2008">
                  <a:moveTo>
                    <a:pt x="397" y="0"/>
                  </a:moveTo>
                  <a:cubicBezTo>
                    <a:pt x="235" y="0"/>
                    <a:pt x="91" y="102"/>
                    <a:pt x="48" y="256"/>
                  </a:cubicBezTo>
                  <a:cubicBezTo>
                    <a:pt x="1" y="443"/>
                    <a:pt x="124" y="634"/>
                    <a:pt x="322" y="686"/>
                  </a:cubicBezTo>
                  <a:lnTo>
                    <a:pt x="1513" y="976"/>
                  </a:lnTo>
                  <a:cubicBezTo>
                    <a:pt x="1546" y="984"/>
                    <a:pt x="1579" y="988"/>
                    <a:pt x="1611" y="988"/>
                  </a:cubicBezTo>
                  <a:cubicBezTo>
                    <a:pt x="1773" y="988"/>
                    <a:pt x="1920" y="887"/>
                    <a:pt x="1960" y="733"/>
                  </a:cubicBezTo>
                  <a:cubicBezTo>
                    <a:pt x="2008" y="546"/>
                    <a:pt x="1888" y="354"/>
                    <a:pt x="1690" y="303"/>
                  </a:cubicBezTo>
                  <a:lnTo>
                    <a:pt x="496" y="13"/>
                  </a:lnTo>
                  <a:cubicBezTo>
                    <a:pt x="462" y="4"/>
                    <a:pt x="429" y="0"/>
                    <a:pt x="397"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5"/>
            <p:cNvSpPr/>
            <p:nvPr/>
          </p:nvSpPr>
          <p:spPr>
            <a:xfrm flipH="1">
              <a:off x="6838305" y="4088643"/>
              <a:ext cx="120519" cy="79429"/>
            </a:xfrm>
            <a:custGeom>
              <a:rect b="b" l="l" r="r" t="t"/>
              <a:pathLst>
                <a:path extrusionOk="0" h="1270" w="1927">
                  <a:moveTo>
                    <a:pt x="400" y="1"/>
                  </a:moveTo>
                  <a:cubicBezTo>
                    <a:pt x="274" y="1"/>
                    <a:pt x="155" y="64"/>
                    <a:pt x="93" y="176"/>
                  </a:cubicBezTo>
                  <a:cubicBezTo>
                    <a:pt x="1" y="344"/>
                    <a:pt x="72" y="562"/>
                    <a:pt x="253" y="657"/>
                  </a:cubicBezTo>
                  <a:lnTo>
                    <a:pt x="1342" y="1221"/>
                  </a:lnTo>
                  <a:cubicBezTo>
                    <a:pt x="1402" y="1254"/>
                    <a:pt x="1466" y="1269"/>
                    <a:pt x="1529" y="1269"/>
                  </a:cubicBezTo>
                  <a:cubicBezTo>
                    <a:pt x="1654" y="1269"/>
                    <a:pt x="1772" y="1206"/>
                    <a:pt x="1833" y="1095"/>
                  </a:cubicBezTo>
                  <a:cubicBezTo>
                    <a:pt x="1926" y="924"/>
                    <a:pt x="1854" y="709"/>
                    <a:pt x="1673" y="610"/>
                  </a:cubicBezTo>
                  <a:lnTo>
                    <a:pt x="584" y="47"/>
                  </a:lnTo>
                  <a:cubicBezTo>
                    <a:pt x="525" y="16"/>
                    <a:pt x="462" y="1"/>
                    <a:pt x="400" y="1"/>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5"/>
            <p:cNvSpPr/>
            <p:nvPr/>
          </p:nvSpPr>
          <p:spPr>
            <a:xfrm flipH="1">
              <a:off x="6852627" y="3999958"/>
              <a:ext cx="120707" cy="133653"/>
            </a:xfrm>
            <a:custGeom>
              <a:rect b="b" l="l" r="r" t="t"/>
              <a:pathLst>
                <a:path extrusionOk="0" h="2137" w="1930">
                  <a:moveTo>
                    <a:pt x="1179" y="0"/>
                  </a:moveTo>
                  <a:cubicBezTo>
                    <a:pt x="1142" y="0"/>
                    <a:pt x="1105" y="6"/>
                    <a:pt x="1069" y="17"/>
                  </a:cubicBezTo>
                  <a:cubicBezTo>
                    <a:pt x="649" y="147"/>
                    <a:pt x="233" y="488"/>
                    <a:pt x="82" y="932"/>
                  </a:cubicBezTo>
                  <a:lnTo>
                    <a:pt x="35" y="1396"/>
                  </a:lnTo>
                  <a:cubicBezTo>
                    <a:pt x="0" y="1738"/>
                    <a:pt x="250" y="2045"/>
                    <a:pt x="591" y="2079"/>
                  </a:cubicBezTo>
                  <a:lnTo>
                    <a:pt x="1147" y="2133"/>
                  </a:lnTo>
                  <a:cubicBezTo>
                    <a:pt x="1168" y="2136"/>
                    <a:pt x="1189" y="2137"/>
                    <a:pt x="1210" y="2137"/>
                  </a:cubicBezTo>
                  <a:cubicBezTo>
                    <a:pt x="1526" y="2137"/>
                    <a:pt x="1798" y="1898"/>
                    <a:pt x="1830" y="1577"/>
                  </a:cubicBezTo>
                  <a:lnTo>
                    <a:pt x="1905" y="813"/>
                  </a:lnTo>
                  <a:cubicBezTo>
                    <a:pt x="1929" y="577"/>
                    <a:pt x="1816" y="348"/>
                    <a:pt x="1615" y="222"/>
                  </a:cubicBezTo>
                  <a:lnTo>
                    <a:pt x="1421" y="82"/>
                  </a:lnTo>
                  <a:cubicBezTo>
                    <a:pt x="1349" y="29"/>
                    <a:pt x="1264" y="0"/>
                    <a:pt x="1179"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5"/>
            <p:cNvSpPr/>
            <p:nvPr/>
          </p:nvSpPr>
          <p:spPr>
            <a:xfrm flipH="1">
              <a:off x="5937819" y="4163131"/>
              <a:ext cx="328223" cy="378757"/>
            </a:xfrm>
            <a:custGeom>
              <a:rect b="b" l="l" r="r" t="t"/>
              <a:pathLst>
                <a:path extrusionOk="0" h="6056" w="5248">
                  <a:moveTo>
                    <a:pt x="3302" y="0"/>
                  </a:moveTo>
                  <a:cubicBezTo>
                    <a:pt x="2360" y="0"/>
                    <a:pt x="0" y="2709"/>
                    <a:pt x="543" y="5461"/>
                  </a:cubicBezTo>
                  <a:cubicBezTo>
                    <a:pt x="626" y="5878"/>
                    <a:pt x="795" y="6055"/>
                    <a:pt x="1016" y="6055"/>
                  </a:cubicBezTo>
                  <a:cubicBezTo>
                    <a:pt x="2281" y="6055"/>
                    <a:pt x="5248" y="223"/>
                    <a:pt x="3353" y="3"/>
                  </a:cubicBezTo>
                  <a:cubicBezTo>
                    <a:pt x="3336" y="1"/>
                    <a:pt x="3320" y="0"/>
                    <a:pt x="3302"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5"/>
            <p:cNvSpPr/>
            <p:nvPr/>
          </p:nvSpPr>
          <p:spPr>
            <a:xfrm flipH="1">
              <a:off x="6049270" y="4175202"/>
              <a:ext cx="165487" cy="320343"/>
            </a:xfrm>
            <a:custGeom>
              <a:rect b="b" l="l" r="r" t="t"/>
              <a:pathLst>
                <a:path extrusionOk="0" h="5122" w="2646">
                  <a:moveTo>
                    <a:pt x="2526" y="1"/>
                  </a:moveTo>
                  <a:lnTo>
                    <a:pt x="2526" y="1"/>
                  </a:lnTo>
                  <a:cubicBezTo>
                    <a:pt x="2260" y="393"/>
                    <a:pt x="2049" y="823"/>
                    <a:pt x="1823" y="1244"/>
                  </a:cubicBezTo>
                  <a:cubicBezTo>
                    <a:pt x="1601" y="1666"/>
                    <a:pt x="1389" y="2093"/>
                    <a:pt x="1181" y="2520"/>
                  </a:cubicBezTo>
                  <a:cubicBezTo>
                    <a:pt x="1178" y="2523"/>
                    <a:pt x="1178" y="2527"/>
                    <a:pt x="1174" y="2534"/>
                  </a:cubicBezTo>
                  <a:cubicBezTo>
                    <a:pt x="1140" y="2315"/>
                    <a:pt x="1102" y="2100"/>
                    <a:pt x="1058" y="1885"/>
                  </a:cubicBezTo>
                  <a:cubicBezTo>
                    <a:pt x="1004" y="1598"/>
                    <a:pt x="946" y="1312"/>
                    <a:pt x="877" y="1028"/>
                  </a:cubicBezTo>
                  <a:lnTo>
                    <a:pt x="877" y="1028"/>
                  </a:lnTo>
                  <a:cubicBezTo>
                    <a:pt x="894" y="1321"/>
                    <a:pt x="925" y="1608"/>
                    <a:pt x="959" y="1899"/>
                  </a:cubicBezTo>
                  <a:cubicBezTo>
                    <a:pt x="990" y="2182"/>
                    <a:pt x="1031" y="2462"/>
                    <a:pt x="1072" y="2745"/>
                  </a:cubicBezTo>
                  <a:cubicBezTo>
                    <a:pt x="966" y="2967"/>
                    <a:pt x="861" y="3189"/>
                    <a:pt x="754" y="3415"/>
                  </a:cubicBezTo>
                  <a:cubicBezTo>
                    <a:pt x="594" y="2967"/>
                    <a:pt x="423" y="2523"/>
                    <a:pt x="222" y="2090"/>
                  </a:cubicBezTo>
                  <a:lnTo>
                    <a:pt x="222" y="2090"/>
                  </a:lnTo>
                  <a:cubicBezTo>
                    <a:pt x="344" y="2599"/>
                    <a:pt x="505" y="3097"/>
                    <a:pt x="676" y="3588"/>
                  </a:cubicBezTo>
                  <a:cubicBezTo>
                    <a:pt x="642" y="3664"/>
                    <a:pt x="604" y="3738"/>
                    <a:pt x="574" y="3810"/>
                  </a:cubicBezTo>
                  <a:lnTo>
                    <a:pt x="280" y="4463"/>
                  </a:lnTo>
                  <a:cubicBezTo>
                    <a:pt x="185" y="4680"/>
                    <a:pt x="89" y="4899"/>
                    <a:pt x="0" y="5121"/>
                  </a:cubicBezTo>
                  <a:cubicBezTo>
                    <a:pt x="116" y="4913"/>
                    <a:pt x="226" y="4701"/>
                    <a:pt x="338" y="4493"/>
                  </a:cubicBezTo>
                  <a:lnTo>
                    <a:pt x="666" y="3858"/>
                  </a:lnTo>
                  <a:cubicBezTo>
                    <a:pt x="703" y="3783"/>
                    <a:pt x="741" y="3711"/>
                    <a:pt x="779" y="3636"/>
                  </a:cubicBezTo>
                  <a:cubicBezTo>
                    <a:pt x="1028" y="3517"/>
                    <a:pt x="1273" y="3390"/>
                    <a:pt x="1519" y="3257"/>
                  </a:cubicBezTo>
                  <a:cubicBezTo>
                    <a:pt x="1642" y="3193"/>
                    <a:pt x="1762" y="3124"/>
                    <a:pt x="1885" y="3059"/>
                  </a:cubicBezTo>
                  <a:cubicBezTo>
                    <a:pt x="2000" y="2988"/>
                    <a:pt x="2123" y="2919"/>
                    <a:pt x="2239" y="2848"/>
                  </a:cubicBezTo>
                  <a:lnTo>
                    <a:pt x="2239" y="2848"/>
                  </a:lnTo>
                  <a:cubicBezTo>
                    <a:pt x="2103" y="2895"/>
                    <a:pt x="1976" y="2950"/>
                    <a:pt x="1847" y="3001"/>
                  </a:cubicBezTo>
                  <a:cubicBezTo>
                    <a:pt x="1717" y="3056"/>
                    <a:pt x="1591" y="3111"/>
                    <a:pt x="1464" y="3165"/>
                  </a:cubicBezTo>
                  <a:cubicBezTo>
                    <a:pt x="1266" y="3254"/>
                    <a:pt x="1072" y="3346"/>
                    <a:pt x="877" y="3438"/>
                  </a:cubicBezTo>
                  <a:cubicBezTo>
                    <a:pt x="987" y="3223"/>
                    <a:pt x="1092" y="3008"/>
                    <a:pt x="1198" y="2793"/>
                  </a:cubicBezTo>
                  <a:lnTo>
                    <a:pt x="1908" y="2090"/>
                  </a:lnTo>
                  <a:lnTo>
                    <a:pt x="2266" y="1731"/>
                  </a:lnTo>
                  <a:cubicBezTo>
                    <a:pt x="2328" y="1674"/>
                    <a:pt x="2386" y="1612"/>
                    <a:pt x="2447" y="1557"/>
                  </a:cubicBezTo>
                  <a:cubicBezTo>
                    <a:pt x="2479" y="1526"/>
                    <a:pt x="2509" y="1499"/>
                    <a:pt x="2543" y="1472"/>
                  </a:cubicBezTo>
                  <a:cubicBezTo>
                    <a:pt x="2574" y="1448"/>
                    <a:pt x="2605" y="1414"/>
                    <a:pt x="2646" y="1407"/>
                  </a:cubicBezTo>
                  <a:lnTo>
                    <a:pt x="2646" y="1407"/>
                  </a:lnTo>
                  <a:cubicBezTo>
                    <a:pt x="2561" y="1417"/>
                    <a:pt x="2492" y="1482"/>
                    <a:pt x="2424" y="1526"/>
                  </a:cubicBezTo>
                  <a:cubicBezTo>
                    <a:pt x="2356" y="1578"/>
                    <a:pt x="2287" y="1629"/>
                    <a:pt x="2219" y="1680"/>
                  </a:cubicBezTo>
                  <a:cubicBezTo>
                    <a:pt x="2089" y="1789"/>
                    <a:pt x="1959" y="1899"/>
                    <a:pt x="1833" y="2008"/>
                  </a:cubicBezTo>
                  <a:cubicBezTo>
                    <a:pt x="1676" y="2148"/>
                    <a:pt x="1523" y="2291"/>
                    <a:pt x="1373" y="2435"/>
                  </a:cubicBezTo>
                  <a:cubicBezTo>
                    <a:pt x="1557" y="2056"/>
                    <a:pt x="1741" y="1674"/>
                    <a:pt x="1918" y="1291"/>
                  </a:cubicBezTo>
                  <a:lnTo>
                    <a:pt x="2219" y="642"/>
                  </a:lnTo>
                  <a:cubicBezTo>
                    <a:pt x="2318" y="428"/>
                    <a:pt x="2410" y="206"/>
                    <a:pt x="2526"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5"/>
            <p:cNvSpPr/>
            <p:nvPr/>
          </p:nvSpPr>
          <p:spPr>
            <a:xfrm flipH="1">
              <a:off x="5754194" y="4212289"/>
              <a:ext cx="462752" cy="333789"/>
            </a:xfrm>
            <a:custGeom>
              <a:rect b="b" l="l" r="r" t="t"/>
              <a:pathLst>
                <a:path extrusionOk="0" h="5337" w="7399">
                  <a:moveTo>
                    <a:pt x="6145" y="1"/>
                  </a:moveTo>
                  <a:cubicBezTo>
                    <a:pt x="6104" y="1"/>
                    <a:pt x="6058" y="6"/>
                    <a:pt x="6005" y="16"/>
                  </a:cubicBezTo>
                  <a:cubicBezTo>
                    <a:pt x="4340" y="333"/>
                    <a:pt x="62" y="5204"/>
                    <a:pt x="1" y="5231"/>
                  </a:cubicBezTo>
                  <a:lnTo>
                    <a:pt x="127" y="5337"/>
                  </a:lnTo>
                  <a:cubicBezTo>
                    <a:pt x="3149" y="4659"/>
                    <a:pt x="7398" y="1"/>
                    <a:pt x="6145" y="1"/>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5"/>
            <p:cNvSpPr/>
            <p:nvPr/>
          </p:nvSpPr>
          <p:spPr>
            <a:xfrm flipH="1">
              <a:off x="5835124" y="4224485"/>
              <a:ext cx="348299" cy="302893"/>
            </a:xfrm>
            <a:custGeom>
              <a:rect b="b" l="l" r="r" t="t"/>
              <a:pathLst>
                <a:path extrusionOk="0" h="4843" w="5569">
                  <a:moveTo>
                    <a:pt x="5568" y="1"/>
                  </a:moveTo>
                  <a:lnTo>
                    <a:pt x="5568" y="1"/>
                  </a:lnTo>
                  <a:cubicBezTo>
                    <a:pt x="5326" y="193"/>
                    <a:pt x="5091" y="390"/>
                    <a:pt x="4852" y="582"/>
                  </a:cubicBezTo>
                  <a:lnTo>
                    <a:pt x="4275" y="1066"/>
                  </a:lnTo>
                  <a:cubicBezTo>
                    <a:pt x="4278" y="998"/>
                    <a:pt x="4281" y="930"/>
                    <a:pt x="4281" y="861"/>
                  </a:cubicBezTo>
                  <a:cubicBezTo>
                    <a:pt x="4278" y="766"/>
                    <a:pt x="4275" y="670"/>
                    <a:pt x="4258" y="574"/>
                  </a:cubicBezTo>
                  <a:cubicBezTo>
                    <a:pt x="4223" y="667"/>
                    <a:pt x="4203" y="759"/>
                    <a:pt x="4182" y="851"/>
                  </a:cubicBezTo>
                  <a:cubicBezTo>
                    <a:pt x="4165" y="943"/>
                    <a:pt x="4152" y="1036"/>
                    <a:pt x="4141" y="1132"/>
                  </a:cubicBezTo>
                  <a:lnTo>
                    <a:pt x="4138" y="1179"/>
                  </a:lnTo>
                  <a:cubicBezTo>
                    <a:pt x="3913" y="1367"/>
                    <a:pt x="3691" y="1558"/>
                    <a:pt x="3469" y="1749"/>
                  </a:cubicBezTo>
                  <a:cubicBezTo>
                    <a:pt x="3465" y="1712"/>
                    <a:pt x="3459" y="1674"/>
                    <a:pt x="3452" y="1636"/>
                  </a:cubicBezTo>
                  <a:cubicBezTo>
                    <a:pt x="3438" y="1548"/>
                    <a:pt x="3418" y="1463"/>
                    <a:pt x="3380" y="1377"/>
                  </a:cubicBezTo>
                  <a:cubicBezTo>
                    <a:pt x="3360" y="1466"/>
                    <a:pt x="3353" y="1554"/>
                    <a:pt x="3350" y="1644"/>
                  </a:cubicBezTo>
                  <a:cubicBezTo>
                    <a:pt x="3346" y="1712"/>
                    <a:pt x="3350" y="1780"/>
                    <a:pt x="3353" y="1848"/>
                  </a:cubicBezTo>
                  <a:cubicBezTo>
                    <a:pt x="3152" y="2022"/>
                    <a:pt x="2947" y="2197"/>
                    <a:pt x="2742" y="2374"/>
                  </a:cubicBezTo>
                  <a:cubicBezTo>
                    <a:pt x="2708" y="2401"/>
                    <a:pt x="2674" y="2432"/>
                    <a:pt x="2640" y="2463"/>
                  </a:cubicBezTo>
                  <a:cubicBezTo>
                    <a:pt x="2619" y="2353"/>
                    <a:pt x="2592" y="2247"/>
                    <a:pt x="2547" y="2142"/>
                  </a:cubicBezTo>
                  <a:cubicBezTo>
                    <a:pt x="2523" y="2282"/>
                    <a:pt x="2523" y="2418"/>
                    <a:pt x="2534" y="2555"/>
                  </a:cubicBezTo>
                  <a:cubicBezTo>
                    <a:pt x="2277" y="2780"/>
                    <a:pt x="2025" y="3005"/>
                    <a:pt x="1769" y="3231"/>
                  </a:cubicBezTo>
                  <a:cubicBezTo>
                    <a:pt x="1762" y="3090"/>
                    <a:pt x="1745" y="2954"/>
                    <a:pt x="1707" y="2814"/>
                  </a:cubicBezTo>
                  <a:cubicBezTo>
                    <a:pt x="1660" y="2988"/>
                    <a:pt x="1650" y="3166"/>
                    <a:pt x="1646" y="3339"/>
                  </a:cubicBezTo>
                  <a:cubicBezTo>
                    <a:pt x="1551" y="3425"/>
                    <a:pt x="1455" y="3507"/>
                    <a:pt x="1359" y="3593"/>
                  </a:cubicBezTo>
                  <a:cubicBezTo>
                    <a:pt x="1233" y="3708"/>
                    <a:pt x="1103" y="3824"/>
                    <a:pt x="977" y="3941"/>
                  </a:cubicBezTo>
                  <a:cubicBezTo>
                    <a:pt x="967" y="3876"/>
                    <a:pt x="957" y="3807"/>
                    <a:pt x="933" y="3739"/>
                  </a:cubicBezTo>
                  <a:cubicBezTo>
                    <a:pt x="895" y="3838"/>
                    <a:pt x="878" y="3938"/>
                    <a:pt x="868" y="4033"/>
                  </a:cubicBezTo>
                  <a:lnTo>
                    <a:pt x="868" y="4036"/>
                  </a:lnTo>
                  <a:cubicBezTo>
                    <a:pt x="577" y="4302"/>
                    <a:pt x="287" y="4568"/>
                    <a:pt x="1" y="4842"/>
                  </a:cubicBezTo>
                  <a:lnTo>
                    <a:pt x="718" y="4258"/>
                  </a:lnTo>
                  <a:lnTo>
                    <a:pt x="916" y="4091"/>
                  </a:lnTo>
                  <a:lnTo>
                    <a:pt x="926" y="4091"/>
                  </a:lnTo>
                  <a:cubicBezTo>
                    <a:pt x="990" y="4100"/>
                    <a:pt x="1055" y="4103"/>
                    <a:pt x="1120" y="4103"/>
                  </a:cubicBezTo>
                  <a:cubicBezTo>
                    <a:pt x="1152" y="4103"/>
                    <a:pt x="1184" y="4102"/>
                    <a:pt x="1216" y="4101"/>
                  </a:cubicBezTo>
                  <a:cubicBezTo>
                    <a:pt x="1312" y="4094"/>
                    <a:pt x="1407" y="4084"/>
                    <a:pt x="1507" y="4050"/>
                  </a:cubicBezTo>
                  <a:cubicBezTo>
                    <a:pt x="1411" y="4012"/>
                    <a:pt x="1315" y="3999"/>
                    <a:pt x="1216" y="3985"/>
                  </a:cubicBezTo>
                  <a:cubicBezTo>
                    <a:pt x="1165" y="3979"/>
                    <a:pt x="1110" y="3974"/>
                    <a:pt x="1056" y="3974"/>
                  </a:cubicBezTo>
                  <a:lnTo>
                    <a:pt x="1425" y="3667"/>
                  </a:lnTo>
                  <a:cubicBezTo>
                    <a:pt x="1523" y="3585"/>
                    <a:pt x="1619" y="3500"/>
                    <a:pt x="1718" y="3418"/>
                  </a:cubicBezTo>
                  <a:cubicBezTo>
                    <a:pt x="1806" y="3425"/>
                    <a:pt x="1899" y="3432"/>
                    <a:pt x="1991" y="3432"/>
                  </a:cubicBezTo>
                  <a:cubicBezTo>
                    <a:pt x="2090" y="3432"/>
                    <a:pt x="2186" y="3425"/>
                    <a:pt x="2285" y="3408"/>
                  </a:cubicBezTo>
                  <a:cubicBezTo>
                    <a:pt x="2192" y="3371"/>
                    <a:pt x="2096" y="3347"/>
                    <a:pt x="2001" y="3330"/>
                  </a:cubicBezTo>
                  <a:cubicBezTo>
                    <a:pt x="1950" y="3319"/>
                    <a:pt x="1899" y="3312"/>
                    <a:pt x="1847" y="3306"/>
                  </a:cubicBezTo>
                  <a:cubicBezTo>
                    <a:pt x="2104" y="3087"/>
                    <a:pt x="2359" y="2868"/>
                    <a:pt x="2616" y="2650"/>
                  </a:cubicBezTo>
                  <a:cubicBezTo>
                    <a:pt x="2704" y="2668"/>
                    <a:pt x="2797" y="2681"/>
                    <a:pt x="2889" y="2688"/>
                  </a:cubicBezTo>
                  <a:cubicBezTo>
                    <a:pt x="2948" y="2692"/>
                    <a:pt x="3008" y="2696"/>
                    <a:pt x="3069" y="2696"/>
                  </a:cubicBezTo>
                  <a:cubicBezTo>
                    <a:pt x="3113" y="2696"/>
                    <a:pt x="3158" y="2694"/>
                    <a:pt x="3202" y="2688"/>
                  </a:cubicBezTo>
                  <a:cubicBezTo>
                    <a:pt x="3107" y="2640"/>
                    <a:pt x="3008" y="2610"/>
                    <a:pt x="2909" y="2582"/>
                  </a:cubicBezTo>
                  <a:cubicBezTo>
                    <a:pt x="2851" y="2569"/>
                    <a:pt x="2797" y="2555"/>
                    <a:pt x="2739" y="2545"/>
                  </a:cubicBezTo>
                  <a:cubicBezTo>
                    <a:pt x="2766" y="2520"/>
                    <a:pt x="2797" y="2493"/>
                    <a:pt x="2824" y="2469"/>
                  </a:cubicBezTo>
                  <a:cubicBezTo>
                    <a:pt x="3015" y="2299"/>
                    <a:pt x="3210" y="2131"/>
                    <a:pt x="3401" y="1964"/>
                  </a:cubicBezTo>
                  <a:lnTo>
                    <a:pt x="3407" y="1964"/>
                  </a:lnTo>
                  <a:cubicBezTo>
                    <a:pt x="3528" y="1989"/>
                    <a:pt x="3652" y="2008"/>
                    <a:pt x="3780" y="2008"/>
                  </a:cubicBezTo>
                  <a:cubicBezTo>
                    <a:pt x="3808" y="2008"/>
                    <a:pt x="3837" y="2007"/>
                    <a:pt x="3865" y="2005"/>
                  </a:cubicBezTo>
                  <a:cubicBezTo>
                    <a:pt x="3752" y="1940"/>
                    <a:pt x="3633" y="1896"/>
                    <a:pt x="3514" y="1865"/>
                  </a:cubicBezTo>
                  <a:cubicBezTo>
                    <a:pt x="3746" y="1660"/>
                    <a:pt x="3977" y="1455"/>
                    <a:pt x="4206" y="1247"/>
                  </a:cubicBezTo>
                  <a:lnTo>
                    <a:pt x="4251" y="1209"/>
                  </a:lnTo>
                  <a:cubicBezTo>
                    <a:pt x="4333" y="1223"/>
                    <a:pt x="4415" y="1237"/>
                    <a:pt x="4500" y="1244"/>
                  </a:cubicBezTo>
                  <a:cubicBezTo>
                    <a:pt x="4566" y="1251"/>
                    <a:pt x="4632" y="1256"/>
                    <a:pt x="4698" y="1256"/>
                  </a:cubicBezTo>
                  <a:cubicBezTo>
                    <a:pt x="4735" y="1256"/>
                    <a:pt x="4773" y="1254"/>
                    <a:pt x="4811" y="1250"/>
                  </a:cubicBezTo>
                  <a:cubicBezTo>
                    <a:pt x="4715" y="1206"/>
                    <a:pt x="4616" y="1173"/>
                    <a:pt x="4517" y="1145"/>
                  </a:cubicBezTo>
                  <a:cubicBezTo>
                    <a:pt x="4466" y="1127"/>
                    <a:pt x="4418" y="1118"/>
                    <a:pt x="4367" y="1104"/>
                  </a:cubicBezTo>
                  <a:lnTo>
                    <a:pt x="4893" y="629"/>
                  </a:lnTo>
                  <a:cubicBezTo>
                    <a:pt x="5118" y="421"/>
                    <a:pt x="5343" y="216"/>
                    <a:pt x="5568"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5"/>
            <p:cNvSpPr/>
            <p:nvPr/>
          </p:nvSpPr>
          <p:spPr>
            <a:xfrm flipH="1">
              <a:off x="7562296" y="2698893"/>
              <a:ext cx="73738" cy="49158"/>
            </a:xfrm>
            <a:custGeom>
              <a:rect b="b" l="l" r="r" t="t"/>
              <a:pathLst>
                <a:path extrusionOk="0" h="786" w="1179">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5"/>
            <p:cNvSpPr/>
            <p:nvPr/>
          </p:nvSpPr>
          <p:spPr>
            <a:xfrm flipH="1">
              <a:off x="6074848" y="3064953"/>
              <a:ext cx="1136335" cy="885414"/>
            </a:xfrm>
            <a:custGeom>
              <a:rect b="b" l="l" r="r" t="t"/>
              <a:pathLst>
                <a:path extrusionOk="0" h="14157" w="18169">
                  <a:moveTo>
                    <a:pt x="5960" y="1"/>
                  </a:moveTo>
                  <a:cubicBezTo>
                    <a:pt x="5712" y="1"/>
                    <a:pt x="5482" y="19"/>
                    <a:pt x="5275" y="60"/>
                  </a:cubicBezTo>
                  <a:cubicBezTo>
                    <a:pt x="2950" y="517"/>
                    <a:pt x="1734" y="3453"/>
                    <a:pt x="1602" y="4723"/>
                  </a:cubicBezTo>
                  <a:cubicBezTo>
                    <a:pt x="1465" y="5993"/>
                    <a:pt x="1148" y="10175"/>
                    <a:pt x="1148" y="10175"/>
                  </a:cubicBezTo>
                  <a:cubicBezTo>
                    <a:pt x="1148" y="10175"/>
                    <a:pt x="1" y="10762"/>
                    <a:pt x="352" y="11421"/>
                  </a:cubicBezTo>
                  <a:cubicBezTo>
                    <a:pt x="707" y="12079"/>
                    <a:pt x="2305" y="12700"/>
                    <a:pt x="2196" y="13206"/>
                  </a:cubicBezTo>
                  <a:cubicBezTo>
                    <a:pt x="2113" y="13604"/>
                    <a:pt x="1793" y="13899"/>
                    <a:pt x="1529" y="13899"/>
                  </a:cubicBezTo>
                  <a:cubicBezTo>
                    <a:pt x="1512" y="13899"/>
                    <a:pt x="1495" y="13898"/>
                    <a:pt x="1479" y="13896"/>
                  </a:cubicBezTo>
                  <a:cubicBezTo>
                    <a:pt x="1476" y="13895"/>
                    <a:pt x="1474" y="13895"/>
                    <a:pt x="1471" y="13895"/>
                  </a:cubicBezTo>
                  <a:cubicBezTo>
                    <a:pt x="1442" y="13895"/>
                    <a:pt x="1426" y="13934"/>
                    <a:pt x="1452" y="13957"/>
                  </a:cubicBezTo>
                  <a:cubicBezTo>
                    <a:pt x="1562" y="14048"/>
                    <a:pt x="1751" y="14157"/>
                    <a:pt x="2029" y="14157"/>
                  </a:cubicBezTo>
                  <a:cubicBezTo>
                    <a:pt x="2137" y="14157"/>
                    <a:pt x="2259" y="14141"/>
                    <a:pt x="2394" y="14101"/>
                  </a:cubicBezTo>
                  <a:cubicBezTo>
                    <a:pt x="2804" y="13980"/>
                    <a:pt x="2920" y="13905"/>
                    <a:pt x="2942" y="13862"/>
                  </a:cubicBezTo>
                  <a:lnTo>
                    <a:pt x="2942" y="13862"/>
                  </a:lnTo>
                  <a:cubicBezTo>
                    <a:pt x="2967" y="13887"/>
                    <a:pt x="3015" y="13913"/>
                    <a:pt x="3109" y="13913"/>
                  </a:cubicBezTo>
                  <a:cubicBezTo>
                    <a:pt x="3290" y="13913"/>
                    <a:pt x="3640" y="13818"/>
                    <a:pt x="4315" y="13441"/>
                  </a:cubicBezTo>
                  <a:cubicBezTo>
                    <a:pt x="4905" y="13114"/>
                    <a:pt x="5958" y="12973"/>
                    <a:pt x="7017" y="12973"/>
                  </a:cubicBezTo>
                  <a:cubicBezTo>
                    <a:pt x="8409" y="12973"/>
                    <a:pt x="9814" y="13215"/>
                    <a:pt x="10197" y="13592"/>
                  </a:cubicBezTo>
                  <a:cubicBezTo>
                    <a:pt x="10412" y="13802"/>
                    <a:pt x="10920" y="13885"/>
                    <a:pt x="11545" y="13885"/>
                  </a:cubicBezTo>
                  <a:cubicBezTo>
                    <a:pt x="12876" y="13885"/>
                    <a:pt x="14739" y="13507"/>
                    <a:pt x="15427" y="13175"/>
                  </a:cubicBezTo>
                  <a:cubicBezTo>
                    <a:pt x="16437" y="12687"/>
                    <a:pt x="14915" y="13315"/>
                    <a:pt x="15068" y="12165"/>
                  </a:cubicBezTo>
                  <a:cubicBezTo>
                    <a:pt x="15219" y="11018"/>
                    <a:pt x="18168" y="8812"/>
                    <a:pt x="18017" y="7614"/>
                  </a:cubicBezTo>
                  <a:cubicBezTo>
                    <a:pt x="17864" y="6416"/>
                    <a:pt x="16686" y="3112"/>
                    <a:pt x="14748" y="2504"/>
                  </a:cubicBezTo>
                  <a:cubicBezTo>
                    <a:pt x="12981" y="1951"/>
                    <a:pt x="8502" y="1"/>
                    <a:pt x="5960" y="1"/>
                  </a:cubicBezTo>
                  <a:close/>
                </a:path>
              </a:pathLst>
            </a:custGeom>
            <a:solidFill>
              <a:srgbClr val="FF8E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5"/>
            <p:cNvSpPr/>
            <p:nvPr/>
          </p:nvSpPr>
          <p:spPr>
            <a:xfrm flipH="1">
              <a:off x="6138516" y="4435877"/>
              <a:ext cx="1107440" cy="152291"/>
            </a:xfrm>
            <a:custGeom>
              <a:rect b="b" l="l" r="r" t="t"/>
              <a:pathLst>
                <a:path extrusionOk="0" h="2435" w="17707">
                  <a:moveTo>
                    <a:pt x="8852" y="0"/>
                  </a:moveTo>
                  <a:cubicBezTo>
                    <a:pt x="3963" y="0"/>
                    <a:pt x="1" y="544"/>
                    <a:pt x="1" y="1216"/>
                  </a:cubicBezTo>
                  <a:cubicBezTo>
                    <a:pt x="1" y="1889"/>
                    <a:pt x="3963" y="2434"/>
                    <a:pt x="8852" y="2434"/>
                  </a:cubicBezTo>
                  <a:cubicBezTo>
                    <a:pt x="13744" y="2434"/>
                    <a:pt x="17707" y="1889"/>
                    <a:pt x="17707" y="1216"/>
                  </a:cubicBezTo>
                  <a:cubicBezTo>
                    <a:pt x="17707" y="544"/>
                    <a:pt x="13744" y="0"/>
                    <a:pt x="8852" y="0"/>
                  </a:cubicBezTo>
                  <a:close/>
                </a:path>
              </a:pathLst>
            </a:custGeom>
            <a:solidFill>
              <a:srgbClr val="49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5"/>
            <p:cNvSpPr/>
            <p:nvPr/>
          </p:nvSpPr>
          <p:spPr>
            <a:xfrm flipH="1">
              <a:off x="6635543" y="4466210"/>
              <a:ext cx="63" cy="63"/>
            </a:xfrm>
            <a:custGeom>
              <a:rect b="b" l="l" r="r" t="t"/>
              <a:pathLst>
                <a:path extrusionOk="0" h="1" w="1">
                  <a:moveTo>
                    <a:pt x="1" y="0"/>
                  </a:move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5"/>
            <p:cNvSpPr/>
            <p:nvPr/>
          </p:nvSpPr>
          <p:spPr>
            <a:xfrm flipH="1">
              <a:off x="6524717" y="3608820"/>
              <a:ext cx="28895" cy="10320"/>
            </a:xfrm>
            <a:custGeom>
              <a:rect b="b" l="l" r="r" t="t"/>
              <a:pathLst>
                <a:path extrusionOk="0" h="165" w="462">
                  <a:moveTo>
                    <a:pt x="454" y="1"/>
                  </a:moveTo>
                  <a:cubicBezTo>
                    <a:pt x="386" y="38"/>
                    <a:pt x="308" y="42"/>
                    <a:pt x="232" y="42"/>
                  </a:cubicBezTo>
                  <a:cubicBezTo>
                    <a:pt x="218" y="42"/>
                    <a:pt x="203" y="42"/>
                    <a:pt x="188" y="42"/>
                  </a:cubicBezTo>
                  <a:cubicBezTo>
                    <a:pt x="126" y="42"/>
                    <a:pt x="64" y="38"/>
                    <a:pt x="1" y="34"/>
                  </a:cubicBezTo>
                  <a:lnTo>
                    <a:pt x="1" y="48"/>
                  </a:lnTo>
                  <a:cubicBezTo>
                    <a:pt x="69" y="137"/>
                    <a:pt x="150" y="164"/>
                    <a:pt x="236" y="164"/>
                  </a:cubicBezTo>
                  <a:cubicBezTo>
                    <a:pt x="277" y="164"/>
                    <a:pt x="322" y="154"/>
                    <a:pt x="366" y="130"/>
                  </a:cubicBezTo>
                  <a:cubicBezTo>
                    <a:pt x="407" y="106"/>
                    <a:pt x="448" y="69"/>
                    <a:pt x="462" y="10"/>
                  </a:cubicBezTo>
                  <a:lnTo>
                    <a:pt x="454" y="1"/>
                  </a:ln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5"/>
            <p:cNvSpPr/>
            <p:nvPr/>
          </p:nvSpPr>
          <p:spPr>
            <a:xfrm flipH="1">
              <a:off x="6107996" y="3976943"/>
              <a:ext cx="865338" cy="560006"/>
            </a:xfrm>
            <a:custGeom>
              <a:rect b="b" l="l" r="r" t="t"/>
              <a:pathLst>
                <a:path extrusionOk="0" h="8954" w="13836">
                  <a:moveTo>
                    <a:pt x="9253" y="1"/>
                  </a:moveTo>
                  <a:cubicBezTo>
                    <a:pt x="7778" y="1"/>
                    <a:pt x="6558" y="1324"/>
                    <a:pt x="6558" y="1324"/>
                  </a:cubicBezTo>
                  <a:lnTo>
                    <a:pt x="0" y="3027"/>
                  </a:lnTo>
                  <a:lnTo>
                    <a:pt x="4735" y="8953"/>
                  </a:lnTo>
                  <a:cubicBezTo>
                    <a:pt x="4735" y="8953"/>
                    <a:pt x="7285" y="8906"/>
                    <a:pt x="9889" y="7264"/>
                  </a:cubicBezTo>
                  <a:cubicBezTo>
                    <a:pt x="12491" y="5622"/>
                    <a:pt x="13836" y="2546"/>
                    <a:pt x="10610" y="420"/>
                  </a:cubicBezTo>
                  <a:cubicBezTo>
                    <a:pt x="10152" y="117"/>
                    <a:pt x="9691" y="1"/>
                    <a:pt x="9253" y="1"/>
                  </a:cubicBezTo>
                  <a:close/>
                </a:path>
              </a:pathLst>
            </a:custGeom>
            <a:solidFill>
              <a:srgbClr val="6551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5"/>
            <p:cNvSpPr/>
            <p:nvPr/>
          </p:nvSpPr>
          <p:spPr>
            <a:xfrm flipH="1">
              <a:off x="6517900" y="4257007"/>
              <a:ext cx="427478" cy="305332"/>
            </a:xfrm>
            <a:custGeom>
              <a:rect b="b" l="l" r="r" t="t"/>
              <a:pathLst>
                <a:path extrusionOk="0" h="4882" w="6835">
                  <a:moveTo>
                    <a:pt x="6835" y="0"/>
                  </a:moveTo>
                  <a:cubicBezTo>
                    <a:pt x="6835" y="0"/>
                    <a:pt x="6189" y="7"/>
                    <a:pt x="5145" y="355"/>
                  </a:cubicBezTo>
                  <a:cubicBezTo>
                    <a:pt x="4100" y="700"/>
                    <a:pt x="0" y="4882"/>
                    <a:pt x="0" y="4882"/>
                  </a:cubicBezTo>
                  <a:cubicBezTo>
                    <a:pt x="0" y="4882"/>
                    <a:pt x="5009" y="809"/>
                    <a:pt x="6835" y="0"/>
                  </a:cubicBezTo>
                  <a:close/>
                </a:path>
              </a:pathLst>
            </a:custGeom>
            <a:solidFill>
              <a:srgbClr val="49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5"/>
            <p:cNvSpPr/>
            <p:nvPr/>
          </p:nvSpPr>
          <p:spPr>
            <a:xfrm flipH="1">
              <a:off x="6587696" y="3991515"/>
              <a:ext cx="710358" cy="662888"/>
            </a:xfrm>
            <a:custGeom>
              <a:rect b="b" l="l" r="r" t="t"/>
              <a:pathLst>
                <a:path extrusionOk="0" h="10599" w="11358">
                  <a:moveTo>
                    <a:pt x="10077" y="2839"/>
                  </a:moveTo>
                  <a:cubicBezTo>
                    <a:pt x="10073" y="2842"/>
                    <a:pt x="10068" y="2845"/>
                    <a:pt x="10063" y="2848"/>
                  </a:cubicBezTo>
                  <a:lnTo>
                    <a:pt x="10063" y="2848"/>
                  </a:lnTo>
                  <a:cubicBezTo>
                    <a:pt x="10093" y="2869"/>
                    <a:pt x="10110" y="2880"/>
                    <a:pt x="10114" y="2880"/>
                  </a:cubicBezTo>
                  <a:cubicBezTo>
                    <a:pt x="10118" y="2880"/>
                    <a:pt x="10106" y="2867"/>
                    <a:pt x="10077" y="2839"/>
                  </a:cubicBezTo>
                  <a:close/>
                  <a:moveTo>
                    <a:pt x="4340" y="0"/>
                  </a:moveTo>
                  <a:cubicBezTo>
                    <a:pt x="4100" y="0"/>
                    <a:pt x="3877" y="35"/>
                    <a:pt x="3676" y="111"/>
                  </a:cubicBezTo>
                  <a:cubicBezTo>
                    <a:pt x="1564" y="920"/>
                    <a:pt x="0" y="3269"/>
                    <a:pt x="2014" y="6484"/>
                  </a:cubicBezTo>
                  <a:cubicBezTo>
                    <a:pt x="3844" y="9399"/>
                    <a:pt x="8780" y="9540"/>
                    <a:pt x="9676" y="9540"/>
                  </a:cubicBezTo>
                  <a:cubicBezTo>
                    <a:pt x="9687" y="9540"/>
                    <a:pt x="9698" y="9540"/>
                    <a:pt x="9709" y="9539"/>
                  </a:cubicBezTo>
                  <a:cubicBezTo>
                    <a:pt x="9773" y="9539"/>
                    <a:pt x="9828" y="9584"/>
                    <a:pt x="9849" y="9645"/>
                  </a:cubicBezTo>
                  <a:lnTo>
                    <a:pt x="10101" y="10496"/>
                  </a:lnTo>
                  <a:cubicBezTo>
                    <a:pt x="10121" y="10564"/>
                    <a:pt x="10181" y="10599"/>
                    <a:pt x="10241" y="10599"/>
                  </a:cubicBezTo>
                  <a:cubicBezTo>
                    <a:pt x="10292" y="10599"/>
                    <a:pt x="10344" y="10573"/>
                    <a:pt x="10371" y="10519"/>
                  </a:cubicBezTo>
                  <a:lnTo>
                    <a:pt x="11323" y="8625"/>
                  </a:lnTo>
                  <a:cubicBezTo>
                    <a:pt x="11357" y="8553"/>
                    <a:pt x="11330" y="8465"/>
                    <a:pt x="11255" y="8430"/>
                  </a:cubicBezTo>
                  <a:cubicBezTo>
                    <a:pt x="10832" y="8225"/>
                    <a:pt x="9487" y="7540"/>
                    <a:pt x="8558" y="6597"/>
                  </a:cubicBezTo>
                  <a:cubicBezTo>
                    <a:pt x="7475" y="5497"/>
                    <a:pt x="7911" y="4281"/>
                    <a:pt x="10063" y="2848"/>
                  </a:cubicBezTo>
                  <a:lnTo>
                    <a:pt x="10063" y="2848"/>
                  </a:lnTo>
                  <a:cubicBezTo>
                    <a:pt x="9856" y="2702"/>
                    <a:pt x="9042" y="2071"/>
                    <a:pt x="8023" y="1439"/>
                  </a:cubicBezTo>
                  <a:cubicBezTo>
                    <a:pt x="6860" y="720"/>
                    <a:pt x="5432" y="0"/>
                    <a:pt x="4340" y="0"/>
                  </a:cubicBezTo>
                  <a:close/>
                </a:path>
              </a:pathLst>
            </a:custGeom>
            <a:solidFill>
              <a:srgbClr val="7F75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5"/>
            <p:cNvSpPr/>
            <p:nvPr/>
          </p:nvSpPr>
          <p:spPr>
            <a:xfrm flipH="1">
              <a:off x="6452168" y="4418616"/>
              <a:ext cx="338230" cy="329974"/>
            </a:xfrm>
            <a:custGeom>
              <a:rect b="b" l="l" r="r" t="t"/>
              <a:pathLst>
                <a:path extrusionOk="0" h="5276" w="5408">
                  <a:moveTo>
                    <a:pt x="1062" y="0"/>
                  </a:moveTo>
                  <a:lnTo>
                    <a:pt x="1" y="3038"/>
                  </a:lnTo>
                  <a:cubicBezTo>
                    <a:pt x="1210" y="4692"/>
                    <a:pt x="2015" y="5275"/>
                    <a:pt x="2591" y="5275"/>
                  </a:cubicBezTo>
                  <a:cubicBezTo>
                    <a:pt x="3640" y="5275"/>
                    <a:pt x="3927" y="3337"/>
                    <a:pt x="4507" y="2420"/>
                  </a:cubicBezTo>
                  <a:cubicBezTo>
                    <a:pt x="5408" y="1001"/>
                    <a:pt x="1062" y="0"/>
                    <a:pt x="1062" y="0"/>
                  </a:cubicBezTo>
                  <a:close/>
                </a:path>
              </a:pathLst>
            </a:custGeom>
            <a:solidFill>
              <a:srgbClr val="D2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5"/>
            <p:cNvSpPr/>
            <p:nvPr/>
          </p:nvSpPr>
          <p:spPr>
            <a:xfrm flipH="1">
              <a:off x="6239022" y="3790880"/>
              <a:ext cx="840008" cy="385012"/>
            </a:xfrm>
            <a:custGeom>
              <a:rect b="b" l="l" r="r" t="t"/>
              <a:pathLst>
                <a:path extrusionOk="0" h="6156" w="13431">
                  <a:moveTo>
                    <a:pt x="6544" y="0"/>
                  </a:moveTo>
                  <a:cubicBezTo>
                    <a:pt x="6158" y="0"/>
                    <a:pt x="5777" y="14"/>
                    <a:pt x="5432" y="28"/>
                  </a:cubicBezTo>
                  <a:cubicBezTo>
                    <a:pt x="5096" y="45"/>
                    <a:pt x="4795" y="59"/>
                    <a:pt x="4556" y="59"/>
                  </a:cubicBezTo>
                  <a:cubicBezTo>
                    <a:pt x="4497" y="59"/>
                    <a:pt x="4442" y="58"/>
                    <a:pt x="4390" y="56"/>
                  </a:cubicBezTo>
                  <a:cubicBezTo>
                    <a:pt x="4390" y="56"/>
                    <a:pt x="4294" y="39"/>
                    <a:pt x="4126" y="39"/>
                  </a:cubicBezTo>
                  <a:cubicBezTo>
                    <a:pt x="3700" y="39"/>
                    <a:pt x="2813" y="148"/>
                    <a:pt x="1858" y="920"/>
                  </a:cubicBezTo>
                  <a:cubicBezTo>
                    <a:pt x="748" y="1818"/>
                    <a:pt x="1" y="2507"/>
                    <a:pt x="642" y="4241"/>
                  </a:cubicBezTo>
                  <a:cubicBezTo>
                    <a:pt x="885" y="4722"/>
                    <a:pt x="1953" y="5971"/>
                    <a:pt x="5473" y="6149"/>
                  </a:cubicBezTo>
                  <a:cubicBezTo>
                    <a:pt x="5556" y="6153"/>
                    <a:pt x="5639" y="6155"/>
                    <a:pt x="5723" y="6155"/>
                  </a:cubicBezTo>
                  <a:cubicBezTo>
                    <a:pt x="9199" y="6155"/>
                    <a:pt x="13430" y="2626"/>
                    <a:pt x="8791" y="339"/>
                  </a:cubicBezTo>
                  <a:cubicBezTo>
                    <a:pt x="8238" y="66"/>
                    <a:pt x="7380" y="0"/>
                    <a:pt x="654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5"/>
            <p:cNvSpPr/>
            <p:nvPr/>
          </p:nvSpPr>
          <p:spPr>
            <a:xfrm flipH="1">
              <a:off x="6231642" y="2990090"/>
              <a:ext cx="1042083" cy="875095"/>
            </a:xfrm>
            <a:custGeom>
              <a:rect b="b" l="l" r="r" t="t"/>
              <a:pathLst>
                <a:path extrusionOk="0" h="13992" w="16662">
                  <a:moveTo>
                    <a:pt x="9315" y="0"/>
                  </a:moveTo>
                  <a:cubicBezTo>
                    <a:pt x="3965" y="0"/>
                    <a:pt x="633" y="6435"/>
                    <a:pt x="3226" y="8716"/>
                  </a:cubicBezTo>
                  <a:lnTo>
                    <a:pt x="3179" y="8692"/>
                  </a:lnTo>
                  <a:cubicBezTo>
                    <a:pt x="3179" y="8692"/>
                    <a:pt x="2550" y="8315"/>
                    <a:pt x="1877" y="8315"/>
                  </a:cubicBezTo>
                  <a:cubicBezTo>
                    <a:pt x="1312" y="8315"/>
                    <a:pt x="716" y="8580"/>
                    <a:pt x="434" y="9555"/>
                  </a:cubicBezTo>
                  <a:cubicBezTo>
                    <a:pt x="1" y="11050"/>
                    <a:pt x="1062" y="11600"/>
                    <a:pt x="2567" y="11621"/>
                  </a:cubicBezTo>
                  <a:cubicBezTo>
                    <a:pt x="3100" y="11627"/>
                    <a:pt x="4008" y="11843"/>
                    <a:pt x="4462" y="11952"/>
                  </a:cubicBezTo>
                  <a:cubicBezTo>
                    <a:pt x="5868" y="12293"/>
                    <a:pt x="7122" y="12385"/>
                    <a:pt x="7930" y="13467"/>
                  </a:cubicBezTo>
                  <a:cubicBezTo>
                    <a:pt x="8075" y="13662"/>
                    <a:pt x="8591" y="13991"/>
                    <a:pt x="9332" y="13991"/>
                  </a:cubicBezTo>
                  <a:cubicBezTo>
                    <a:pt x="9357" y="13991"/>
                    <a:pt x="9382" y="13991"/>
                    <a:pt x="9408" y="13990"/>
                  </a:cubicBezTo>
                  <a:lnTo>
                    <a:pt x="10251" y="13809"/>
                  </a:lnTo>
                  <a:cubicBezTo>
                    <a:pt x="10251" y="13809"/>
                    <a:pt x="10289" y="13393"/>
                    <a:pt x="11157" y="13153"/>
                  </a:cubicBezTo>
                  <a:cubicBezTo>
                    <a:pt x="12190" y="12870"/>
                    <a:pt x="16662" y="11559"/>
                    <a:pt x="16587" y="8829"/>
                  </a:cubicBezTo>
                  <a:cubicBezTo>
                    <a:pt x="16533" y="6766"/>
                    <a:pt x="15642" y="7357"/>
                    <a:pt x="15921" y="5575"/>
                  </a:cubicBezTo>
                  <a:cubicBezTo>
                    <a:pt x="16202" y="3793"/>
                    <a:pt x="15884" y="715"/>
                    <a:pt x="10091" y="45"/>
                  </a:cubicBezTo>
                  <a:cubicBezTo>
                    <a:pt x="9828" y="15"/>
                    <a:pt x="9569" y="0"/>
                    <a:pt x="9315"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5"/>
            <p:cNvSpPr/>
            <p:nvPr/>
          </p:nvSpPr>
          <p:spPr>
            <a:xfrm flipH="1">
              <a:off x="6415643" y="3109045"/>
              <a:ext cx="561757" cy="219337"/>
            </a:xfrm>
            <a:custGeom>
              <a:rect b="b" l="l" r="r" t="t"/>
              <a:pathLst>
                <a:path extrusionOk="0" h="3507" w="8982">
                  <a:moveTo>
                    <a:pt x="2797" y="0"/>
                  </a:moveTo>
                  <a:cubicBezTo>
                    <a:pt x="1257" y="0"/>
                    <a:pt x="383" y="758"/>
                    <a:pt x="0" y="1110"/>
                  </a:cubicBezTo>
                  <a:cubicBezTo>
                    <a:pt x="495" y="803"/>
                    <a:pt x="1595" y="201"/>
                    <a:pt x="2595" y="201"/>
                  </a:cubicBezTo>
                  <a:cubicBezTo>
                    <a:pt x="2718" y="201"/>
                    <a:pt x="2834" y="209"/>
                    <a:pt x="2950" y="229"/>
                  </a:cubicBezTo>
                  <a:cubicBezTo>
                    <a:pt x="5186" y="590"/>
                    <a:pt x="6083" y="1434"/>
                    <a:pt x="6603" y="2533"/>
                  </a:cubicBezTo>
                  <a:cubicBezTo>
                    <a:pt x="6852" y="3062"/>
                    <a:pt x="7511" y="3352"/>
                    <a:pt x="8207" y="3506"/>
                  </a:cubicBezTo>
                  <a:cubicBezTo>
                    <a:pt x="8432" y="3355"/>
                    <a:pt x="8692" y="3212"/>
                    <a:pt x="8982" y="3100"/>
                  </a:cubicBezTo>
                  <a:cubicBezTo>
                    <a:pt x="8658" y="3007"/>
                    <a:pt x="8344" y="2925"/>
                    <a:pt x="8043" y="2847"/>
                  </a:cubicBezTo>
                  <a:cubicBezTo>
                    <a:pt x="5831" y="2274"/>
                    <a:pt x="7210" y="990"/>
                    <a:pt x="4234" y="198"/>
                  </a:cubicBezTo>
                  <a:cubicBezTo>
                    <a:pt x="3701" y="58"/>
                    <a:pt x="3223" y="0"/>
                    <a:pt x="2797" y="0"/>
                  </a:cubicBezTo>
                  <a:close/>
                </a:path>
              </a:pathLst>
            </a:custGeom>
            <a:solidFill>
              <a:srgbClr val="F2A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5"/>
            <p:cNvSpPr/>
            <p:nvPr/>
          </p:nvSpPr>
          <p:spPr>
            <a:xfrm flipH="1">
              <a:off x="6782830" y="3418942"/>
              <a:ext cx="119644" cy="99192"/>
            </a:xfrm>
            <a:custGeom>
              <a:rect b="b" l="l" r="r" t="t"/>
              <a:pathLst>
                <a:path extrusionOk="0" h="1586" w="1913">
                  <a:moveTo>
                    <a:pt x="1059" y="1"/>
                  </a:moveTo>
                  <a:cubicBezTo>
                    <a:pt x="891" y="1"/>
                    <a:pt x="722" y="48"/>
                    <a:pt x="581" y="125"/>
                  </a:cubicBezTo>
                  <a:cubicBezTo>
                    <a:pt x="516" y="155"/>
                    <a:pt x="461" y="203"/>
                    <a:pt x="403" y="244"/>
                  </a:cubicBezTo>
                  <a:cubicBezTo>
                    <a:pt x="376" y="268"/>
                    <a:pt x="349" y="295"/>
                    <a:pt x="325" y="319"/>
                  </a:cubicBezTo>
                  <a:cubicBezTo>
                    <a:pt x="298" y="343"/>
                    <a:pt x="271" y="371"/>
                    <a:pt x="250" y="401"/>
                  </a:cubicBezTo>
                  <a:cubicBezTo>
                    <a:pt x="157" y="510"/>
                    <a:pt x="83" y="640"/>
                    <a:pt x="52" y="776"/>
                  </a:cubicBezTo>
                  <a:cubicBezTo>
                    <a:pt x="14" y="913"/>
                    <a:pt x="1" y="1053"/>
                    <a:pt x="4" y="1190"/>
                  </a:cubicBezTo>
                  <a:cubicBezTo>
                    <a:pt x="18" y="1326"/>
                    <a:pt x="42" y="1463"/>
                    <a:pt x="89" y="1586"/>
                  </a:cubicBezTo>
                  <a:lnTo>
                    <a:pt x="100" y="1586"/>
                  </a:lnTo>
                  <a:cubicBezTo>
                    <a:pt x="55" y="1326"/>
                    <a:pt x="55" y="1056"/>
                    <a:pt x="141" y="811"/>
                  </a:cubicBezTo>
                  <a:cubicBezTo>
                    <a:pt x="226" y="562"/>
                    <a:pt x="411" y="354"/>
                    <a:pt x="642" y="234"/>
                  </a:cubicBezTo>
                  <a:cubicBezTo>
                    <a:pt x="774" y="157"/>
                    <a:pt x="929" y="113"/>
                    <a:pt x="1083" y="113"/>
                  </a:cubicBezTo>
                  <a:cubicBezTo>
                    <a:pt x="1188" y="113"/>
                    <a:pt x="1293" y="133"/>
                    <a:pt x="1390" y="179"/>
                  </a:cubicBezTo>
                  <a:cubicBezTo>
                    <a:pt x="1626" y="285"/>
                    <a:pt x="1816" y="497"/>
                    <a:pt x="1898" y="743"/>
                  </a:cubicBezTo>
                  <a:lnTo>
                    <a:pt x="1912" y="739"/>
                  </a:lnTo>
                  <a:cubicBezTo>
                    <a:pt x="1895" y="603"/>
                    <a:pt x="1830" y="480"/>
                    <a:pt x="1752" y="363"/>
                  </a:cubicBezTo>
                  <a:cubicBezTo>
                    <a:pt x="1667" y="254"/>
                    <a:pt x="1558" y="159"/>
                    <a:pt x="1427" y="91"/>
                  </a:cubicBezTo>
                  <a:cubicBezTo>
                    <a:pt x="1315" y="28"/>
                    <a:pt x="1188" y="1"/>
                    <a:pt x="1059" y="1"/>
                  </a:cubicBezTo>
                  <a:close/>
                </a:path>
              </a:pathLst>
            </a:custGeom>
            <a:solidFill>
              <a:srgbClr val="5645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5"/>
            <p:cNvSpPr/>
            <p:nvPr/>
          </p:nvSpPr>
          <p:spPr>
            <a:xfrm flipH="1">
              <a:off x="6314888" y="3390860"/>
              <a:ext cx="99943" cy="63668"/>
            </a:xfrm>
            <a:custGeom>
              <a:rect b="b" l="l" r="r" t="t"/>
              <a:pathLst>
                <a:path extrusionOk="0" h="1018" w="1598">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3" y="127"/>
                    <a:pt x="828" y="120"/>
                    <a:pt x="892" y="120"/>
                  </a:cubicBezTo>
                  <a:cubicBezTo>
                    <a:pt x="1031" y="120"/>
                    <a:pt x="1170" y="153"/>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rgbClr val="5645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5"/>
            <p:cNvSpPr/>
            <p:nvPr/>
          </p:nvSpPr>
          <p:spPr>
            <a:xfrm flipH="1">
              <a:off x="6463488" y="3560975"/>
              <a:ext cx="155230" cy="24579"/>
            </a:xfrm>
            <a:custGeom>
              <a:rect b="b" l="l" r="r" t="t"/>
              <a:pathLst>
                <a:path extrusionOk="0" h="393" w="2482">
                  <a:moveTo>
                    <a:pt x="2475" y="0"/>
                  </a:moveTo>
                  <a:cubicBezTo>
                    <a:pt x="2376" y="45"/>
                    <a:pt x="2277" y="82"/>
                    <a:pt x="2175" y="107"/>
                  </a:cubicBezTo>
                  <a:cubicBezTo>
                    <a:pt x="2076" y="137"/>
                    <a:pt x="1974" y="161"/>
                    <a:pt x="1871" y="181"/>
                  </a:cubicBezTo>
                  <a:cubicBezTo>
                    <a:pt x="1667" y="216"/>
                    <a:pt x="1462" y="250"/>
                    <a:pt x="1257" y="263"/>
                  </a:cubicBezTo>
                  <a:cubicBezTo>
                    <a:pt x="1161" y="270"/>
                    <a:pt x="1065" y="273"/>
                    <a:pt x="968" y="273"/>
                  </a:cubicBezTo>
                  <a:cubicBezTo>
                    <a:pt x="857" y="273"/>
                    <a:pt x="746" y="269"/>
                    <a:pt x="635" y="263"/>
                  </a:cubicBezTo>
                  <a:cubicBezTo>
                    <a:pt x="427" y="246"/>
                    <a:pt x="219" y="230"/>
                    <a:pt x="4" y="199"/>
                  </a:cubicBezTo>
                  <a:lnTo>
                    <a:pt x="0" y="213"/>
                  </a:lnTo>
                  <a:cubicBezTo>
                    <a:pt x="202" y="284"/>
                    <a:pt x="410" y="328"/>
                    <a:pt x="622" y="363"/>
                  </a:cubicBezTo>
                  <a:cubicBezTo>
                    <a:pt x="773" y="382"/>
                    <a:pt x="924" y="392"/>
                    <a:pt x="1074" y="392"/>
                  </a:cubicBezTo>
                  <a:cubicBezTo>
                    <a:pt x="1137" y="392"/>
                    <a:pt x="1201" y="390"/>
                    <a:pt x="1264" y="386"/>
                  </a:cubicBezTo>
                  <a:cubicBezTo>
                    <a:pt x="1478" y="369"/>
                    <a:pt x="1690" y="332"/>
                    <a:pt x="1898" y="274"/>
                  </a:cubicBezTo>
                  <a:cubicBezTo>
                    <a:pt x="2103" y="213"/>
                    <a:pt x="2308" y="137"/>
                    <a:pt x="2482" y="11"/>
                  </a:cubicBezTo>
                  <a:lnTo>
                    <a:pt x="2475" y="0"/>
                  </a:ln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5"/>
            <p:cNvSpPr/>
            <p:nvPr/>
          </p:nvSpPr>
          <p:spPr>
            <a:xfrm flipH="1">
              <a:off x="6731983" y="3512442"/>
              <a:ext cx="221088" cy="159734"/>
            </a:xfrm>
            <a:custGeom>
              <a:rect b="b" l="l" r="r" t="t"/>
              <a:pathLst>
                <a:path extrusionOk="0" h="2554" w="3535">
                  <a:moveTo>
                    <a:pt x="1817" y="0"/>
                  </a:moveTo>
                  <a:cubicBezTo>
                    <a:pt x="1783" y="0"/>
                    <a:pt x="1749" y="1"/>
                    <a:pt x="1714" y="2"/>
                  </a:cubicBezTo>
                  <a:cubicBezTo>
                    <a:pt x="755" y="43"/>
                    <a:pt x="1" y="647"/>
                    <a:pt x="32" y="1350"/>
                  </a:cubicBezTo>
                  <a:cubicBezTo>
                    <a:pt x="61" y="2028"/>
                    <a:pt x="805" y="2554"/>
                    <a:pt x="1718" y="2554"/>
                  </a:cubicBezTo>
                  <a:cubicBezTo>
                    <a:pt x="1752" y="2554"/>
                    <a:pt x="1786" y="2553"/>
                    <a:pt x="1820" y="2552"/>
                  </a:cubicBezTo>
                  <a:cubicBezTo>
                    <a:pt x="2779" y="2511"/>
                    <a:pt x="3534" y="1907"/>
                    <a:pt x="3503" y="1200"/>
                  </a:cubicBezTo>
                  <a:cubicBezTo>
                    <a:pt x="3474" y="522"/>
                    <a:pt x="2730" y="0"/>
                    <a:pt x="1817"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5"/>
            <p:cNvSpPr/>
            <p:nvPr/>
          </p:nvSpPr>
          <p:spPr>
            <a:xfrm flipH="1">
              <a:off x="6253596" y="3480421"/>
              <a:ext cx="181498" cy="131339"/>
            </a:xfrm>
            <a:custGeom>
              <a:rect b="b" l="l" r="r" t="t"/>
              <a:pathLst>
                <a:path extrusionOk="0" h="2100" w="2902">
                  <a:moveTo>
                    <a:pt x="1485" y="1"/>
                  </a:moveTo>
                  <a:cubicBezTo>
                    <a:pt x="1459" y="1"/>
                    <a:pt x="1433" y="1"/>
                    <a:pt x="1406" y="2"/>
                  </a:cubicBezTo>
                  <a:cubicBezTo>
                    <a:pt x="618" y="36"/>
                    <a:pt x="0" y="531"/>
                    <a:pt x="24" y="1111"/>
                  </a:cubicBezTo>
                  <a:cubicBezTo>
                    <a:pt x="47" y="1669"/>
                    <a:pt x="664" y="2099"/>
                    <a:pt x="1419" y="2099"/>
                  </a:cubicBezTo>
                  <a:cubicBezTo>
                    <a:pt x="1444" y="2099"/>
                    <a:pt x="1470" y="2099"/>
                    <a:pt x="1496" y="2098"/>
                  </a:cubicBezTo>
                  <a:cubicBezTo>
                    <a:pt x="2284" y="2063"/>
                    <a:pt x="2902" y="1565"/>
                    <a:pt x="2874" y="989"/>
                  </a:cubicBezTo>
                  <a:cubicBezTo>
                    <a:pt x="2852" y="431"/>
                    <a:pt x="2235" y="1"/>
                    <a:pt x="1485" y="1"/>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5"/>
            <p:cNvSpPr/>
            <p:nvPr/>
          </p:nvSpPr>
          <p:spPr>
            <a:xfrm flipH="1">
              <a:off x="5853260" y="2806654"/>
              <a:ext cx="1461431" cy="1109441"/>
            </a:xfrm>
            <a:custGeom>
              <a:rect b="b" l="l" r="r" t="t"/>
              <a:pathLst>
                <a:path extrusionOk="0" h="17739" w="23367">
                  <a:moveTo>
                    <a:pt x="14973" y="0"/>
                  </a:moveTo>
                  <a:cubicBezTo>
                    <a:pt x="14128" y="0"/>
                    <a:pt x="13488" y="323"/>
                    <a:pt x="12904" y="647"/>
                  </a:cubicBezTo>
                  <a:cubicBezTo>
                    <a:pt x="12322" y="968"/>
                    <a:pt x="11795" y="1289"/>
                    <a:pt x="11176" y="1289"/>
                  </a:cubicBezTo>
                  <a:cubicBezTo>
                    <a:pt x="11078" y="1289"/>
                    <a:pt x="10978" y="1281"/>
                    <a:pt x="10876" y="1264"/>
                  </a:cubicBezTo>
                  <a:cubicBezTo>
                    <a:pt x="9527" y="1044"/>
                    <a:pt x="8801" y="160"/>
                    <a:pt x="7313" y="160"/>
                  </a:cubicBezTo>
                  <a:cubicBezTo>
                    <a:pt x="6707" y="160"/>
                    <a:pt x="5974" y="306"/>
                    <a:pt x="5021" y="705"/>
                  </a:cubicBezTo>
                  <a:cubicBezTo>
                    <a:pt x="1990" y="1971"/>
                    <a:pt x="3468" y="4828"/>
                    <a:pt x="3721" y="5269"/>
                  </a:cubicBezTo>
                  <a:cubicBezTo>
                    <a:pt x="3734" y="5299"/>
                    <a:pt x="3721" y="5334"/>
                    <a:pt x="3690" y="5343"/>
                  </a:cubicBezTo>
                  <a:cubicBezTo>
                    <a:pt x="3274" y="5460"/>
                    <a:pt x="956" y="6214"/>
                    <a:pt x="485" y="8658"/>
                  </a:cubicBezTo>
                  <a:cubicBezTo>
                    <a:pt x="0" y="11147"/>
                    <a:pt x="1379" y="11536"/>
                    <a:pt x="1581" y="11577"/>
                  </a:cubicBezTo>
                  <a:cubicBezTo>
                    <a:pt x="1585" y="11578"/>
                    <a:pt x="1589" y="11578"/>
                    <a:pt x="1593" y="11578"/>
                  </a:cubicBezTo>
                  <a:cubicBezTo>
                    <a:pt x="1605" y="11578"/>
                    <a:pt x="1615" y="11575"/>
                    <a:pt x="1625" y="11567"/>
                  </a:cubicBezTo>
                  <a:cubicBezTo>
                    <a:pt x="1703" y="11501"/>
                    <a:pt x="2035" y="11246"/>
                    <a:pt x="2532" y="11246"/>
                  </a:cubicBezTo>
                  <a:cubicBezTo>
                    <a:pt x="2602" y="11246"/>
                    <a:pt x="2675" y="11251"/>
                    <a:pt x="2751" y="11263"/>
                  </a:cubicBezTo>
                  <a:cubicBezTo>
                    <a:pt x="3523" y="11376"/>
                    <a:pt x="3909" y="11615"/>
                    <a:pt x="4161" y="11990"/>
                  </a:cubicBezTo>
                  <a:cubicBezTo>
                    <a:pt x="4380" y="12315"/>
                    <a:pt x="4393" y="13468"/>
                    <a:pt x="4205" y="13933"/>
                  </a:cubicBezTo>
                  <a:cubicBezTo>
                    <a:pt x="4189" y="13970"/>
                    <a:pt x="4217" y="14003"/>
                    <a:pt x="4250" y="14003"/>
                  </a:cubicBezTo>
                  <a:cubicBezTo>
                    <a:pt x="4259" y="14003"/>
                    <a:pt x="4269" y="14000"/>
                    <a:pt x="4278" y="13994"/>
                  </a:cubicBezTo>
                  <a:cubicBezTo>
                    <a:pt x="4564" y="13816"/>
                    <a:pt x="5083" y="13393"/>
                    <a:pt x="4960" y="12727"/>
                  </a:cubicBezTo>
                  <a:cubicBezTo>
                    <a:pt x="4793" y="11823"/>
                    <a:pt x="3898" y="9457"/>
                    <a:pt x="4837" y="7682"/>
                  </a:cubicBezTo>
                  <a:cubicBezTo>
                    <a:pt x="5472" y="6481"/>
                    <a:pt x="5407" y="6187"/>
                    <a:pt x="5302" y="6126"/>
                  </a:cubicBezTo>
                  <a:cubicBezTo>
                    <a:pt x="5270" y="6109"/>
                    <a:pt x="5261" y="6068"/>
                    <a:pt x="5288" y="6044"/>
                  </a:cubicBezTo>
                  <a:cubicBezTo>
                    <a:pt x="5594" y="5765"/>
                    <a:pt x="6485" y="4833"/>
                    <a:pt x="8191" y="4833"/>
                  </a:cubicBezTo>
                  <a:cubicBezTo>
                    <a:pt x="8617" y="4833"/>
                    <a:pt x="9095" y="4892"/>
                    <a:pt x="9627" y="5033"/>
                  </a:cubicBezTo>
                  <a:cubicBezTo>
                    <a:pt x="12603" y="5825"/>
                    <a:pt x="11224" y="7109"/>
                    <a:pt x="13436" y="7682"/>
                  </a:cubicBezTo>
                  <a:cubicBezTo>
                    <a:pt x="15798" y="8297"/>
                    <a:pt x="19218" y="9219"/>
                    <a:pt x="18710" y="11762"/>
                  </a:cubicBezTo>
                  <a:cubicBezTo>
                    <a:pt x="18205" y="14301"/>
                    <a:pt x="16891" y="12778"/>
                    <a:pt x="16453" y="15134"/>
                  </a:cubicBezTo>
                  <a:cubicBezTo>
                    <a:pt x="16163" y="16699"/>
                    <a:pt x="17485" y="17739"/>
                    <a:pt x="18532" y="17739"/>
                  </a:cubicBezTo>
                  <a:cubicBezTo>
                    <a:pt x="18983" y="17739"/>
                    <a:pt x="19383" y="17545"/>
                    <a:pt x="19581" y="17117"/>
                  </a:cubicBezTo>
                  <a:cubicBezTo>
                    <a:pt x="19598" y="17079"/>
                    <a:pt x="19566" y="17042"/>
                    <a:pt x="19532" y="17042"/>
                  </a:cubicBezTo>
                  <a:cubicBezTo>
                    <a:pt x="19521" y="17042"/>
                    <a:pt x="19509" y="17046"/>
                    <a:pt x="19499" y="17056"/>
                  </a:cubicBezTo>
                  <a:cubicBezTo>
                    <a:pt x="19390" y="17156"/>
                    <a:pt x="19241" y="17260"/>
                    <a:pt x="19092" y="17260"/>
                  </a:cubicBezTo>
                  <a:cubicBezTo>
                    <a:pt x="18992" y="17260"/>
                    <a:pt x="18893" y="17214"/>
                    <a:pt x="18806" y="17090"/>
                  </a:cubicBezTo>
                  <a:cubicBezTo>
                    <a:pt x="18475" y="16612"/>
                    <a:pt x="18850" y="16424"/>
                    <a:pt x="20516" y="15882"/>
                  </a:cubicBezTo>
                  <a:cubicBezTo>
                    <a:pt x="22182" y="15343"/>
                    <a:pt x="23366" y="13052"/>
                    <a:pt x="21953" y="11762"/>
                  </a:cubicBezTo>
                  <a:cubicBezTo>
                    <a:pt x="21006" y="10896"/>
                    <a:pt x="20570" y="10753"/>
                    <a:pt x="20385" y="10753"/>
                  </a:cubicBezTo>
                  <a:cubicBezTo>
                    <a:pt x="20307" y="10753"/>
                    <a:pt x="20273" y="10779"/>
                    <a:pt x="20265" y="10786"/>
                  </a:cubicBezTo>
                  <a:lnTo>
                    <a:pt x="20265" y="10786"/>
                  </a:lnTo>
                  <a:cubicBezTo>
                    <a:pt x="20338" y="10713"/>
                    <a:pt x="22252" y="8764"/>
                    <a:pt x="21659" y="6805"/>
                  </a:cubicBezTo>
                  <a:cubicBezTo>
                    <a:pt x="21208" y="5304"/>
                    <a:pt x="20201" y="5117"/>
                    <a:pt x="19729" y="5117"/>
                  </a:cubicBezTo>
                  <a:cubicBezTo>
                    <a:pt x="19662" y="5117"/>
                    <a:pt x="19606" y="5121"/>
                    <a:pt x="19563" y="5125"/>
                  </a:cubicBezTo>
                  <a:cubicBezTo>
                    <a:pt x="19562" y="5126"/>
                    <a:pt x="19560" y="5126"/>
                    <a:pt x="19559" y="5126"/>
                  </a:cubicBezTo>
                  <a:cubicBezTo>
                    <a:pt x="19523" y="5126"/>
                    <a:pt x="19496" y="5090"/>
                    <a:pt x="19513" y="5057"/>
                  </a:cubicBezTo>
                  <a:cubicBezTo>
                    <a:pt x="19700" y="4600"/>
                    <a:pt x="20427" y="2357"/>
                    <a:pt x="17242" y="660"/>
                  </a:cubicBezTo>
                  <a:cubicBezTo>
                    <a:pt x="16334" y="177"/>
                    <a:pt x="15597" y="0"/>
                    <a:pt x="14973" y="0"/>
                  </a:cubicBezTo>
                  <a:close/>
                </a:path>
              </a:pathLst>
            </a:custGeom>
            <a:solidFill>
              <a:srgbClr val="FF9C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5"/>
            <p:cNvSpPr/>
            <p:nvPr/>
          </p:nvSpPr>
          <p:spPr>
            <a:xfrm flipH="1">
              <a:off x="6144521" y="3287165"/>
              <a:ext cx="910994" cy="370127"/>
            </a:xfrm>
            <a:custGeom>
              <a:rect b="b" l="l" r="r" t="t"/>
              <a:pathLst>
                <a:path extrusionOk="0" h="5918" w="14566">
                  <a:moveTo>
                    <a:pt x="11546" y="819"/>
                  </a:moveTo>
                  <a:cubicBezTo>
                    <a:pt x="11549" y="819"/>
                    <a:pt x="11552" y="819"/>
                    <a:pt x="11555" y="819"/>
                  </a:cubicBezTo>
                  <a:cubicBezTo>
                    <a:pt x="12586" y="822"/>
                    <a:pt x="13190" y="1549"/>
                    <a:pt x="13187" y="2447"/>
                  </a:cubicBezTo>
                  <a:cubicBezTo>
                    <a:pt x="13184" y="3346"/>
                    <a:pt x="12575" y="4079"/>
                    <a:pt x="11549" y="4079"/>
                  </a:cubicBezTo>
                  <a:cubicBezTo>
                    <a:pt x="11546" y="4079"/>
                    <a:pt x="11544" y="4079"/>
                    <a:pt x="11542" y="4079"/>
                  </a:cubicBezTo>
                  <a:cubicBezTo>
                    <a:pt x="10510" y="4071"/>
                    <a:pt x="9675" y="3341"/>
                    <a:pt x="9678" y="2440"/>
                  </a:cubicBezTo>
                  <a:cubicBezTo>
                    <a:pt x="9681" y="1545"/>
                    <a:pt x="10516" y="819"/>
                    <a:pt x="11546" y="819"/>
                  </a:cubicBezTo>
                  <a:close/>
                  <a:moveTo>
                    <a:pt x="3795" y="1395"/>
                  </a:moveTo>
                  <a:cubicBezTo>
                    <a:pt x="3800" y="1395"/>
                    <a:pt x="3805" y="1395"/>
                    <a:pt x="3810" y="1395"/>
                  </a:cubicBezTo>
                  <a:cubicBezTo>
                    <a:pt x="4919" y="1399"/>
                    <a:pt x="5814" y="2252"/>
                    <a:pt x="5810" y="3300"/>
                  </a:cubicBezTo>
                  <a:cubicBezTo>
                    <a:pt x="5807" y="4344"/>
                    <a:pt x="4913" y="5191"/>
                    <a:pt x="3809" y="5191"/>
                  </a:cubicBezTo>
                  <a:cubicBezTo>
                    <a:pt x="3805" y="5191"/>
                    <a:pt x="3801" y="5191"/>
                    <a:pt x="3796" y="5191"/>
                  </a:cubicBezTo>
                  <a:cubicBezTo>
                    <a:pt x="2690" y="5188"/>
                    <a:pt x="1793" y="4334"/>
                    <a:pt x="1796" y="3286"/>
                  </a:cubicBezTo>
                  <a:cubicBezTo>
                    <a:pt x="1802" y="2240"/>
                    <a:pt x="2696" y="1395"/>
                    <a:pt x="3795" y="1395"/>
                  </a:cubicBezTo>
                  <a:close/>
                  <a:moveTo>
                    <a:pt x="11539" y="0"/>
                  </a:moveTo>
                  <a:cubicBezTo>
                    <a:pt x="9585" y="0"/>
                    <a:pt x="8401" y="1627"/>
                    <a:pt x="8401" y="1627"/>
                  </a:cubicBezTo>
                  <a:cubicBezTo>
                    <a:pt x="8401" y="1627"/>
                    <a:pt x="7896" y="1459"/>
                    <a:pt x="7439" y="1459"/>
                  </a:cubicBezTo>
                  <a:cubicBezTo>
                    <a:pt x="7396" y="1459"/>
                    <a:pt x="7353" y="1460"/>
                    <a:pt x="7312" y="1463"/>
                  </a:cubicBezTo>
                  <a:cubicBezTo>
                    <a:pt x="6831" y="1501"/>
                    <a:pt x="6401" y="1781"/>
                    <a:pt x="6401" y="1781"/>
                  </a:cubicBezTo>
                  <a:cubicBezTo>
                    <a:pt x="6401" y="1781"/>
                    <a:pt x="5845" y="401"/>
                    <a:pt x="3991" y="401"/>
                  </a:cubicBezTo>
                  <a:cubicBezTo>
                    <a:pt x="3933" y="401"/>
                    <a:pt x="3873" y="402"/>
                    <a:pt x="3813" y="405"/>
                  </a:cubicBezTo>
                  <a:cubicBezTo>
                    <a:pt x="1939" y="491"/>
                    <a:pt x="1052" y="1750"/>
                    <a:pt x="765" y="2232"/>
                  </a:cubicBezTo>
                  <a:cubicBezTo>
                    <a:pt x="687" y="2365"/>
                    <a:pt x="556" y="2457"/>
                    <a:pt x="406" y="2491"/>
                  </a:cubicBezTo>
                  <a:lnTo>
                    <a:pt x="208" y="2532"/>
                  </a:lnTo>
                  <a:cubicBezTo>
                    <a:pt x="82" y="2560"/>
                    <a:pt x="0" y="2678"/>
                    <a:pt x="20" y="2801"/>
                  </a:cubicBezTo>
                  <a:lnTo>
                    <a:pt x="126" y="3515"/>
                  </a:lnTo>
                  <a:cubicBezTo>
                    <a:pt x="143" y="3628"/>
                    <a:pt x="233" y="3720"/>
                    <a:pt x="348" y="3740"/>
                  </a:cubicBezTo>
                  <a:cubicBezTo>
                    <a:pt x="560" y="3778"/>
                    <a:pt x="877" y="3846"/>
                    <a:pt x="922" y="3925"/>
                  </a:cubicBezTo>
                  <a:cubicBezTo>
                    <a:pt x="984" y="4036"/>
                    <a:pt x="1311" y="5917"/>
                    <a:pt x="3693" y="5917"/>
                  </a:cubicBezTo>
                  <a:cubicBezTo>
                    <a:pt x="3804" y="5917"/>
                    <a:pt x="3919" y="5913"/>
                    <a:pt x="4038" y="5905"/>
                  </a:cubicBezTo>
                  <a:cubicBezTo>
                    <a:pt x="5984" y="5765"/>
                    <a:pt x="6565" y="4225"/>
                    <a:pt x="6738" y="3379"/>
                  </a:cubicBezTo>
                  <a:cubicBezTo>
                    <a:pt x="6844" y="2856"/>
                    <a:pt x="7288" y="2453"/>
                    <a:pt x="7821" y="2423"/>
                  </a:cubicBezTo>
                  <a:cubicBezTo>
                    <a:pt x="7840" y="2422"/>
                    <a:pt x="7859" y="2421"/>
                    <a:pt x="7879" y="2421"/>
                  </a:cubicBezTo>
                  <a:cubicBezTo>
                    <a:pt x="8000" y="2421"/>
                    <a:pt x="8123" y="2440"/>
                    <a:pt x="8241" y="2484"/>
                  </a:cubicBezTo>
                  <a:cubicBezTo>
                    <a:pt x="8903" y="2744"/>
                    <a:pt x="9111" y="4703"/>
                    <a:pt x="11081" y="4809"/>
                  </a:cubicBezTo>
                  <a:cubicBezTo>
                    <a:pt x="11168" y="4813"/>
                    <a:pt x="11252" y="4816"/>
                    <a:pt x="11334" y="4816"/>
                  </a:cubicBezTo>
                  <a:cubicBezTo>
                    <a:pt x="13108" y="4816"/>
                    <a:pt x="13683" y="3714"/>
                    <a:pt x="13771" y="2982"/>
                  </a:cubicBezTo>
                  <a:cubicBezTo>
                    <a:pt x="13801" y="2719"/>
                    <a:pt x="13825" y="2549"/>
                    <a:pt x="13839" y="2433"/>
                  </a:cubicBezTo>
                  <a:cubicBezTo>
                    <a:pt x="13856" y="2300"/>
                    <a:pt x="13965" y="2194"/>
                    <a:pt x="14099" y="2180"/>
                  </a:cubicBezTo>
                  <a:lnTo>
                    <a:pt x="14304" y="2163"/>
                  </a:lnTo>
                  <a:cubicBezTo>
                    <a:pt x="14450" y="2150"/>
                    <a:pt x="14566" y="2023"/>
                    <a:pt x="14566" y="1873"/>
                  </a:cubicBezTo>
                  <a:lnTo>
                    <a:pt x="14566" y="1474"/>
                  </a:lnTo>
                  <a:cubicBezTo>
                    <a:pt x="14566" y="1337"/>
                    <a:pt x="14471" y="1218"/>
                    <a:pt x="14334" y="1187"/>
                  </a:cubicBezTo>
                  <a:lnTo>
                    <a:pt x="14006" y="1122"/>
                  </a:lnTo>
                  <a:cubicBezTo>
                    <a:pt x="13938" y="1109"/>
                    <a:pt x="13880" y="1071"/>
                    <a:pt x="13836" y="1016"/>
                  </a:cubicBezTo>
                  <a:cubicBezTo>
                    <a:pt x="13641" y="774"/>
                    <a:pt x="12982" y="77"/>
                    <a:pt x="11743" y="6"/>
                  </a:cubicBezTo>
                  <a:cubicBezTo>
                    <a:pt x="11674" y="2"/>
                    <a:pt x="11606" y="0"/>
                    <a:pt x="11539" y="0"/>
                  </a:cubicBezTo>
                  <a:close/>
                </a:path>
              </a:pathLst>
            </a:custGeom>
            <a:solidFill>
              <a:srgbClr val="493E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5"/>
            <p:cNvSpPr/>
            <p:nvPr/>
          </p:nvSpPr>
          <p:spPr>
            <a:xfrm flipH="1">
              <a:off x="7058016" y="3568230"/>
              <a:ext cx="119644" cy="69047"/>
            </a:xfrm>
            <a:custGeom>
              <a:rect b="b" l="l" r="r" t="t"/>
              <a:pathLst>
                <a:path extrusionOk="0" h="1104" w="1913">
                  <a:moveTo>
                    <a:pt x="849" y="0"/>
                  </a:moveTo>
                  <a:cubicBezTo>
                    <a:pt x="793" y="0"/>
                    <a:pt x="736" y="5"/>
                    <a:pt x="680" y="15"/>
                  </a:cubicBezTo>
                  <a:cubicBezTo>
                    <a:pt x="560" y="45"/>
                    <a:pt x="451" y="100"/>
                    <a:pt x="355" y="171"/>
                  </a:cubicBezTo>
                  <a:cubicBezTo>
                    <a:pt x="264" y="247"/>
                    <a:pt x="188" y="335"/>
                    <a:pt x="130" y="434"/>
                  </a:cubicBezTo>
                  <a:cubicBezTo>
                    <a:pt x="72" y="530"/>
                    <a:pt x="24" y="632"/>
                    <a:pt x="1" y="741"/>
                  </a:cubicBezTo>
                  <a:lnTo>
                    <a:pt x="15" y="745"/>
                  </a:lnTo>
                  <a:cubicBezTo>
                    <a:pt x="97" y="547"/>
                    <a:pt x="226" y="363"/>
                    <a:pt x="404" y="240"/>
                  </a:cubicBezTo>
                  <a:cubicBezTo>
                    <a:pt x="492" y="179"/>
                    <a:pt x="591" y="138"/>
                    <a:pt x="697" y="117"/>
                  </a:cubicBezTo>
                  <a:cubicBezTo>
                    <a:pt x="743" y="112"/>
                    <a:pt x="789" y="109"/>
                    <a:pt x="835" y="109"/>
                  </a:cubicBezTo>
                  <a:cubicBezTo>
                    <a:pt x="896" y="109"/>
                    <a:pt x="958" y="115"/>
                    <a:pt x="1018" y="130"/>
                  </a:cubicBezTo>
                  <a:cubicBezTo>
                    <a:pt x="1226" y="175"/>
                    <a:pt x="1431" y="274"/>
                    <a:pt x="1584" y="424"/>
                  </a:cubicBezTo>
                  <a:cubicBezTo>
                    <a:pt x="1660" y="499"/>
                    <a:pt x="1721" y="591"/>
                    <a:pt x="1759" y="691"/>
                  </a:cubicBezTo>
                  <a:cubicBezTo>
                    <a:pt x="1779" y="738"/>
                    <a:pt x="1792" y="793"/>
                    <a:pt x="1800" y="844"/>
                  </a:cubicBezTo>
                  <a:cubicBezTo>
                    <a:pt x="1803" y="872"/>
                    <a:pt x="1806" y="899"/>
                    <a:pt x="1806" y="926"/>
                  </a:cubicBezTo>
                  <a:cubicBezTo>
                    <a:pt x="1806" y="943"/>
                    <a:pt x="1802" y="973"/>
                    <a:pt x="1798" y="988"/>
                  </a:cubicBezTo>
                  <a:lnTo>
                    <a:pt x="1798" y="988"/>
                  </a:lnTo>
                  <a:cubicBezTo>
                    <a:pt x="1694" y="870"/>
                    <a:pt x="1563" y="781"/>
                    <a:pt x="1417" y="728"/>
                  </a:cubicBezTo>
                  <a:cubicBezTo>
                    <a:pt x="1342" y="700"/>
                    <a:pt x="1264" y="691"/>
                    <a:pt x="1182" y="691"/>
                  </a:cubicBezTo>
                  <a:cubicBezTo>
                    <a:pt x="1103" y="691"/>
                    <a:pt x="1025" y="711"/>
                    <a:pt x="949" y="738"/>
                  </a:cubicBezTo>
                  <a:lnTo>
                    <a:pt x="957" y="749"/>
                  </a:lnTo>
                  <a:cubicBezTo>
                    <a:pt x="1010" y="739"/>
                    <a:pt x="1066" y="730"/>
                    <a:pt x="1120" y="730"/>
                  </a:cubicBezTo>
                  <a:cubicBezTo>
                    <a:pt x="1142" y="730"/>
                    <a:pt x="1164" y="732"/>
                    <a:pt x="1185" y="735"/>
                  </a:cubicBezTo>
                  <a:cubicBezTo>
                    <a:pt x="1257" y="741"/>
                    <a:pt x="1329" y="762"/>
                    <a:pt x="1397" y="793"/>
                  </a:cubicBezTo>
                  <a:cubicBezTo>
                    <a:pt x="1461" y="820"/>
                    <a:pt x="1523" y="861"/>
                    <a:pt x="1581" y="905"/>
                  </a:cubicBezTo>
                  <a:cubicBezTo>
                    <a:pt x="1636" y="949"/>
                    <a:pt x="1690" y="1008"/>
                    <a:pt x="1728" y="1059"/>
                  </a:cubicBezTo>
                  <a:lnTo>
                    <a:pt x="1759" y="1103"/>
                  </a:lnTo>
                  <a:lnTo>
                    <a:pt x="1820" y="1090"/>
                  </a:lnTo>
                  <a:cubicBezTo>
                    <a:pt x="1841" y="1086"/>
                    <a:pt x="1868" y="1066"/>
                    <a:pt x="1874" y="1056"/>
                  </a:cubicBezTo>
                  <a:cubicBezTo>
                    <a:pt x="1878" y="1049"/>
                    <a:pt x="1885" y="1042"/>
                    <a:pt x="1888" y="1035"/>
                  </a:cubicBezTo>
                  <a:cubicBezTo>
                    <a:pt x="1895" y="1025"/>
                    <a:pt x="1895" y="1022"/>
                    <a:pt x="1899" y="1011"/>
                  </a:cubicBezTo>
                  <a:cubicBezTo>
                    <a:pt x="1902" y="1001"/>
                    <a:pt x="1905" y="987"/>
                    <a:pt x="1905" y="981"/>
                  </a:cubicBezTo>
                  <a:cubicBezTo>
                    <a:pt x="1909" y="960"/>
                    <a:pt x="1912" y="943"/>
                    <a:pt x="1912" y="926"/>
                  </a:cubicBezTo>
                  <a:cubicBezTo>
                    <a:pt x="1912" y="892"/>
                    <a:pt x="1912" y="861"/>
                    <a:pt x="1909" y="831"/>
                  </a:cubicBezTo>
                  <a:cubicBezTo>
                    <a:pt x="1899" y="769"/>
                    <a:pt x="1885" y="708"/>
                    <a:pt x="1865" y="650"/>
                  </a:cubicBezTo>
                  <a:cubicBezTo>
                    <a:pt x="1820" y="533"/>
                    <a:pt x="1756" y="428"/>
                    <a:pt x="1670" y="339"/>
                  </a:cubicBezTo>
                  <a:cubicBezTo>
                    <a:pt x="1584" y="250"/>
                    <a:pt x="1485" y="179"/>
                    <a:pt x="1376" y="130"/>
                  </a:cubicBezTo>
                  <a:cubicBezTo>
                    <a:pt x="1267" y="79"/>
                    <a:pt x="1162" y="42"/>
                    <a:pt x="1042" y="21"/>
                  </a:cubicBezTo>
                  <a:cubicBezTo>
                    <a:pt x="980" y="7"/>
                    <a:pt x="915" y="0"/>
                    <a:pt x="849"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5"/>
            <p:cNvSpPr/>
            <p:nvPr/>
          </p:nvSpPr>
          <p:spPr>
            <a:xfrm flipH="1">
              <a:off x="6048457" y="4090645"/>
              <a:ext cx="132152" cy="426227"/>
            </a:xfrm>
            <a:custGeom>
              <a:rect b="b" l="l" r="r" t="t"/>
              <a:pathLst>
                <a:path extrusionOk="0" h="6815" w="2113">
                  <a:moveTo>
                    <a:pt x="1286" y="1"/>
                  </a:moveTo>
                  <a:cubicBezTo>
                    <a:pt x="664" y="1"/>
                    <a:pt x="577" y="1023"/>
                    <a:pt x="567" y="1449"/>
                  </a:cubicBezTo>
                  <a:cubicBezTo>
                    <a:pt x="564" y="1551"/>
                    <a:pt x="642" y="1636"/>
                    <a:pt x="745" y="1640"/>
                  </a:cubicBezTo>
                  <a:lnTo>
                    <a:pt x="1301" y="1663"/>
                  </a:lnTo>
                  <a:cubicBezTo>
                    <a:pt x="1249" y="1926"/>
                    <a:pt x="1290" y="2216"/>
                    <a:pt x="1273" y="2473"/>
                  </a:cubicBezTo>
                  <a:cubicBezTo>
                    <a:pt x="1246" y="2971"/>
                    <a:pt x="1175" y="3462"/>
                    <a:pt x="1065" y="3947"/>
                  </a:cubicBezTo>
                  <a:cubicBezTo>
                    <a:pt x="847" y="4896"/>
                    <a:pt x="441" y="5763"/>
                    <a:pt x="41" y="6644"/>
                  </a:cubicBezTo>
                  <a:cubicBezTo>
                    <a:pt x="1" y="6733"/>
                    <a:pt x="79" y="6814"/>
                    <a:pt x="150" y="6814"/>
                  </a:cubicBezTo>
                  <a:cubicBezTo>
                    <a:pt x="183" y="6814"/>
                    <a:pt x="214" y="6797"/>
                    <a:pt x="233" y="6757"/>
                  </a:cubicBezTo>
                  <a:cubicBezTo>
                    <a:pt x="601" y="5941"/>
                    <a:pt x="986" y="5135"/>
                    <a:pt x="1216" y="4261"/>
                  </a:cubicBezTo>
                  <a:cubicBezTo>
                    <a:pt x="1314" y="3869"/>
                    <a:pt x="1389" y="3469"/>
                    <a:pt x="1441" y="3067"/>
                  </a:cubicBezTo>
                  <a:cubicBezTo>
                    <a:pt x="1471" y="2824"/>
                    <a:pt x="1489" y="2585"/>
                    <a:pt x="1503" y="2342"/>
                  </a:cubicBezTo>
                  <a:cubicBezTo>
                    <a:pt x="1509" y="2138"/>
                    <a:pt x="1475" y="1875"/>
                    <a:pt x="1530" y="1660"/>
                  </a:cubicBezTo>
                  <a:cubicBezTo>
                    <a:pt x="1703" y="1657"/>
                    <a:pt x="1830" y="1657"/>
                    <a:pt x="1919" y="1657"/>
                  </a:cubicBezTo>
                  <a:cubicBezTo>
                    <a:pt x="1921" y="1657"/>
                    <a:pt x="1922" y="1657"/>
                    <a:pt x="1924" y="1657"/>
                  </a:cubicBezTo>
                  <a:cubicBezTo>
                    <a:pt x="2031" y="1657"/>
                    <a:pt x="2113" y="1566"/>
                    <a:pt x="2106" y="1459"/>
                  </a:cubicBezTo>
                  <a:cubicBezTo>
                    <a:pt x="2072" y="1019"/>
                    <a:pt x="1929" y="25"/>
                    <a:pt x="1304" y="1"/>
                  </a:cubicBezTo>
                  <a:cubicBezTo>
                    <a:pt x="1298" y="1"/>
                    <a:pt x="1292" y="1"/>
                    <a:pt x="1286" y="1"/>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5"/>
            <p:cNvSpPr/>
            <p:nvPr/>
          </p:nvSpPr>
          <p:spPr>
            <a:xfrm flipH="1">
              <a:off x="6171603" y="4271517"/>
              <a:ext cx="28019" cy="265868"/>
            </a:xfrm>
            <a:custGeom>
              <a:rect b="b" l="l" r="r" t="t"/>
              <a:pathLst>
                <a:path extrusionOk="0" h="4251" w="448">
                  <a:moveTo>
                    <a:pt x="187" y="1"/>
                  </a:moveTo>
                  <a:cubicBezTo>
                    <a:pt x="119" y="1"/>
                    <a:pt x="45" y="57"/>
                    <a:pt x="61" y="144"/>
                  </a:cubicBezTo>
                  <a:cubicBezTo>
                    <a:pt x="192" y="830"/>
                    <a:pt x="219" y="1513"/>
                    <a:pt x="154" y="2209"/>
                  </a:cubicBezTo>
                  <a:cubicBezTo>
                    <a:pt x="96" y="2854"/>
                    <a:pt x="0" y="3493"/>
                    <a:pt x="66" y="4141"/>
                  </a:cubicBezTo>
                  <a:cubicBezTo>
                    <a:pt x="72" y="4214"/>
                    <a:pt x="133" y="4251"/>
                    <a:pt x="190" y="4251"/>
                  </a:cubicBezTo>
                  <a:cubicBezTo>
                    <a:pt x="247" y="4251"/>
                    <a:pt x="301" y="4214"/>
                    <a:pt x="294" y="4141"/>
                  </a:cubicBezTo>
                  <a:cubicBezTo>
                    <a:pt x="225" y="3441"/>
                    <a:pt x="342" y="2759"/>
                    <a:pt x="397" y="2062"/>
                  </a:cubicBezTo>
                  <a:cubicBezTo>
                    <a:pt x="447" y="1396"/>
                    <a:pt x="406" y="738"/>
                    <a:pt x="283" y="82"/>
                  </a:cubicBezTo>
                  <a:cubicBezTo>
                    <a:pt x="273" y="25"/>
                    <a:pt x="231" y="1"/>
                    <a:pt x="187" y="1"/>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5"/>
            <p:cNvSpPr/>
            <p:nvPr/>
          </p:nvSpPr>
          <p:spPr>
            <a:xfrm flipH="1">
              <a:off x="6141958" y="4184395"/>
              <a:ext cx="96941" cy="104008"/>
            </a:xfrm>
            <a:custGeom>
              <a:rect b="b" l="l" r="r" t="t"/>
              <a:pathLst>
                <a:path extrusionOk="0" h="1663" w="1550">
                  <a:moveTo>
                    <a:pt x="720" y="0"/>
                  </a:moveTo>
                  <a:cubicBezTo>
                    <a:pt x="101" y="0"/>
                    <a:pt x="13" y="1023"/>
                    <a:pt x="4" y="1448"/>
                  </a:cubicBezTo>
                  <a:cubicBezTo>
                    <a:pt x="0" y="1551"/>
                    <a:pt x="79" y="1632"/>
                    <a:pt x="182" y="1639"/>
                  </a:cubicBezTo>
                  <a:lnTo>
                    <a:pt x="741" y="1663"/>
                  </a:lnTo>
                  <a:cubicBezTo>
                    <a:pt x="1038" y="1656"/>
                    <a:pt x="1233" y="1656"/>
                    <a:pt x="1356" y="1656"/>
                  </a:cubicBezTo>
                  <a:cubicBezTo>
                    <a:pt x="1357" y="1656"/>
                    <a:pt x="1359" y="1656"/>
                    <a:pt x="1361" y="1656"/>
                  </a:cubicBezTo>
                  <a:cubicBezTo>
                    <a:pt x="1467" y="1656"/>
                    <a:pt x="1550" y="1566"/>
                    <a:pt x="1543" y="1458"/>
                  </a:cubicBezTo>
                  <a:cubicBezTo>
                    <a:pt x="1509" y="1018"/>
                    <a:pt x="1365" y="24"/>
                    <a:pt x="741" y="0"/>
                  </a:cubicBezTo>
                  <a:cubicBezTo>
                    <a:pt x="734" y="0"/>
                    <a:pt x="727" y="0"/>
                    <a:pt x="720" y="0"/>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5"/>
            <p:cNvSpPr/>
            <p:nvPr/>
          </p:nvSpPr>
          <p:spPr>
            <a:xfrm flipH="1">
              <a:off x="6103932" y="4329556"/>
              <a:ext cx="89936" cy="185001"/>
            </a:xfrm>
            <a:custGeom>
              <a:rect b="b" l="l" r="r" t="t"/>
              <a:pathLst>
                <a:path extrusionOk="0" h="2958" w="1438">
                  <a:moveTo>
                    <a:pt x="517" y="2204"/>
                  </a:moveTo>
                  <a:cubicBezTo>
                    <a:pt x="516" y="2205"/>
                    <a:pt x="515" y="2206"/>
                    <a:pt x="516" y="2206"/>
                  </a:cubicBezTo>
                  <a:cubicBezTo>
                    <a:pt x="516" y="2206"/>
                    <a:pt x="517" y="2205"/>
                    <a:pt x="517" y="2204"/>
                  </a:cubicBezTo>
                  <a:close/>
                  <a:moveTo>
                    <a:pt x="994" y="0"/>
                  </a:moveTo>
                  <a:lnTo>
                    <a:pt x="994" y="0"/>
                  </a:lnTo>
                  <a:cubicBezTo>
                    <a:pt x="943" y="257"/>
                    <a:pt x="899" y="512"/>
                    <a:pt x="840" y="769"/>
                  </a:cubicBezTo>
                  <a:cubicBezTo>
                    <a:pt x="806" y="892"/>
                    <a:pt x="782" y="1021"/>
                    <a:pt x="748" y="1144"/>
                  </a:cubicBezTo>
                  <a:cubicBezTo>
                    <a:pt x="738" y="1182"/>
                    <a:pt x="727" y="1220"/>
                    <a:pt x="721" y="1257"/>
                  </a:cubicBezTo>
                  <a:cubicBezTo>
                    <a:pt x="618" y="1106"/>
                    <a:pt x="516" y="957"/>
                    <a:pt x="410" y="813"/>
                  </a:cubicBezTo>
                  <a:cubicBezTo>
                    <a:pt x="287" y="643"/>
                    <a:pt x="158" y="472"/>
                    <a:pt x="21" y="312"/>
                  </a:cubicBezTo>
                  <a:lnTo>
                    <a:pt x="21" y="312"/>
                  </a:lnTo>
                  <a:cubicBezTo>
                    <a:pt x="123" y="496"/>
                    <a:pt x="232" y="676"/>
                    <a:pt x="349" y="854"/>
                  </a:cubicBezTo>
                  <a:cubicBezTo>
                    <a:pt x="458" y="1029"/>
                    <a:pt x="574" y="1196"/>
                    <a:pt x="690" y="1363"/>
                  </a:cubicBezTo>
                  <a:cubicBezTo>
                    <a:pt x="676" y="1414"/>
                    <a:pt x="663" y="1469"/>
                    <a:pt x="645" y="1520"/>
                  </a:cubicBezTo>
                  <a:cubicBezTo>
                    <a:pt x="591" y="1708"/>
                    <a:pt x="530" y="1892"/>
                    <a:pt x="461" y="2076"/>
                  </a:cubicBezTo>
                  <a:lnTo>
                    <a:pt x="281" y="1766"/>
                  </a:lnTo>
                  <a:cubicBezTo>
                    <a:pt x="212" y="1650"/>
                    <a:pt x="141" y="1537"/>
                    <a:pt x="65" y="1428"/>
                  </a:cubicBezTo>
                  <a:lnTo>
                    <a:pt x="65" y="1428"/>
                  </a:lnTo>
                  <a:cubicBezTo>
                    <a:pt x="110" y="1554"/>
                    <a:pt x="164" y="1677"/>
                    <a:pt x="219" y="1796"/>
                  </a:cubicBezTo>
                  <a:cubicBezTo>
                    <a:pt x="277" y="1916"/>
                    <a:pt x="338" y="2036"/>
                    <a:pt x="407" y="2151"/>
                  </a:cubicBezTo>
                  <a:cubicBezTo>
                    <a:pt x="414" y="2162"/>
                    <a:pt x="417" y="2168"/>
                    <a:pt x="424" y="2179"/>
                  </a:cubicBezTo>
                  <a:cubicBezTo>
                    <a:pt x="414" y="2203"/>
                    <a:pt x="407" y="2230"/>
                    <a:pt x="396" y="2258"/>
                  </a:cubicBezTo>
                  <a:cubicBezTo>
                    <a:pt x="349" y="2376"/>
                    <a:pt x="297" y="2496"/>
                    <a:pt x="243" y="2612"/>
                  </a:cubicBezTo>
                  <a:cubicBezTo>
                    <a:pt x="236" y="2626"/>
                    <a:pt x="232" y="2636"/>
                    <a:pt x="226" y="2647"/>
                  </a:cubicBezTo>
                  <a:cubicBezTo>
                    <a:pt x="199" y="2578"/>
                    <a:pt x="171" y="2510"/>
                    <a:pt x="141" y="2445"/>
                  </a:cubicBezTo>
                  <a:cubicBezTo>
                    <a:pt x="120" y="2401"/>
                    <a:pt x="100" y="2360"/>
                    <a:pt x="76" y="2315"/>
                  </a:cubicBezTo>
                  <a:cubicBezTo>
                    <a:pt x="51" y="2274"/>
                    <a:pt x="31" y="2230"/>
                    <a:pt x="1" y="2196"/>
                  </a:cubicBezTo>
                  <a:lnTo>
                    <a:pt x="1" y="2196"/>
                  </a:lnTo>
                  <a:cubicBezTo>
                    <a:pt x="18" y="2240"/>
                    <a:pt x="24" y="2285"/>
                    <a:pt x="38" y="2332"/>
                  </a:cubicBezTo>
                  <a:cubicBezTo>
                    <a:pt x="51" y="2376"/>
                    <a:pt x="65" y="2421"/>
                    <a:pt x="79" y="2469"/>
                  </a:cubicBezTo>
                  <a:cubicBezTo>
                    <a:pt x="106" y="2557"/>
                    <a:pt x="137" y="2647"/>
                    <a:pt x="168" y="2738"/>
                  </a:cubicBezTo>
                  <a:lnTo>
                    <a:pt x="174" y="2752"/>
                  </a:lnTo>
                  <a:cubicBezTo>
                    <a:pt x="141" y="2824"/>
                    <a:pt x="103" y="2892"/>
                    <a:pt x="62" y="2957"/>
                  </a:cubicBezTo>
                  <a:cubicBezTo>
                    <a:pt x="113" y="2896"/>
                    <a:pt x="158" y="2831"/>
                    <a:pt x="199" y="2765"/>
                  </a:cubicBezTo>
                  <a:lnTo>
                    <a:pt x="212" y="2765"/>
                  </a:lnTo>
                  <a:cubicBezTo>
                    <a:pt x="318" y="2756"/>
                    <a:pt x="420" y="2742"/>
                    <a:pt x="527" y="2729"/>
                  </a:cubicBezTo>
                  <a:cubicBezTo>
                    <a:pt x="629" y="2711"/>
                    <a:pt x="731" y="2691"/>
                    <a:pt x="834" y="2663"/>
                  </a:cubicBezTo>
                  <a:cubicBezTo>
                    <a:pt x="766" y="2657"/>
                    <a:pt x="700" y="2655"/>
                    <a:pt x="634" y="2655"/>
                  </a:cubicBezTo>
                  <a:cubicBezTo>
                    <a:pt x="596" y="2655"/>
                    <a:pt x="558" y="2655"/>
                    <a:pt x="519" y="2657"/>
                  </a:cubicBezTo>
                  <a:cubicBezTo>
                    <a:pt x="431" y="2660"/>
                    <a:pt x="342" y="2667"/>
                    <a:pt x="253" y="2677"/>
                  </a:cubicBezTo>
                  <a:cubicBezTo>
                    <a:pt x="328" y="2548"/>
                    <a:pt x="396" y="2417"/>
                    <a:pt x="458" y="2281"/>
                  </a:cubicBezTo>
                  <a:cubicBezTo>
                    <a:pt x="465" y="2261"/>
                    <a:pt x="475" y="2240"/>
                    <a:pt x="482" y="2220"/>
                  </a:cubicBezTo>
                  <a:cubicBezTo>
                    <a:pt x="489" y="2220"/>
                    <a:pt x="495" y="2220"/>
                    <a:pt x="506" y="2212"/>
                  </a:cubicBezTo>
                  <a:cubicBezTo>
                    <a:pt x="513" y="2209"/>
                    <a:pt x="519" y="2196"/>
                    <a:pt x="519" y="2196"/>
                  </a:cubicBezTo>
                  <a:lnTo>
                    <a:pt x="519" y="2199"/>
                  </a:lnTo>
                  <a:cubicBezTo>
                    <a:pt x="519" y="2201"/>
                    <a:pt x="518" y="2203"/>
                    <a:pt x="517" y="2204"/>
                  </a:cubicBezTo>
                  <a:lnTo>
                    <a:pt x="517" y="2204"/>
                  </a:lnTo>
                  <a:cubicBezTo>
                    <a:pt x="521" y="2202"/>
                    <a:pt x="528" y="2199"/>
                    <a:pt x="530" y="2199"/>
                  </a:cubicBezTo>
                  <a:cubicBezTo>
                    <a:pt x="557" y="2185"/>
                    <a:pt x="588" y="2176"/>
                    <a:pt x="618" y="2162"/>
                  </a:cubicBezTo>
                  <a:lnTo>
                    <a:pt x="803" y="2094"/>
                  </a:lnTo>
                  <a:cubicBezTo>
                    <a:pt x="929" y="2045"/>
                    <a:pt x="1052" y="1995"/>
                    <a:pt x="1171" y="1940"/>
                  </a:cubicBezTo>
                  <a:lnTo>
                    <a:pt x="1171" y="1940"/>
                  </a:lnTo>
                  <a:cubicBezTo>
                    <a:pt x="1042" y="1963"/>
                    <a:pt x="912" y="1991"/>
                    <a:pt x="782" y="2028"/>
                  </a:cubicBezTo>
                  <a:cubicBezTo>
                    <a:pt x="717" y="2045"/>
                    <a:pt x="656" y="2066"/>
                    <a:pt x="591" y="2086"/>
                  </a:cubicBezTo>
                  <a:cubicBezTo>
                    <a:pt x="571" y="2094"/>
                    <a:pt x="550" y="2100"/>
                    <a:pt x="533" y="2107"/>
                  </a:cubicBezTo>
                  <a:cubicBezTo>
                    <a:pt x="608" y="1922"/>
                    <a:pt x="670" y="1735"/>
                    <a:pt x="727" y="1544"/>
                  </a:cubicBezTo>
                  <a:cubicBezTo>
                    <a:pt x="744" y="1492"/>
                    <a:pt x="758" y="1438"/>
                    <a:pt x="772" y="1383"/>
                  </a:cubicBezTo>
                  <a:cubicBezTo>
                    <a:pt x="1001" y="1247"/>
                    <a:pt x="1223" y="1103"/>
                    <a:pt x="1438" y="947"/>
                  </a:cubicBezTo>
                  <a:lnTo>
                    <a:pt x="1438" y="947"/>
                  </a:lnTo>
                  <a:cubicBezTo>
                    <a:pt x="1219" y="1045"/>
                    <a:pt x="1007" y="1158"/>
                    <a:pt x="799" y="1274"/>
                  </a:cubicBezTo>
                  <a:cubicBezTo>
                    <a:pt x="840" y="1111"/>
                    <a:pt x="875" y="947"/>
                    <a:pt x="905" y="779"/>
                  </a:cubicBezTo>
                  <a:cubicBezTo>
                    <a:pt x="926" y="653"/>
                    <a:pt x="943" y="523"/>
                    <a:pt x="960" y="394"/>
                  </a:cubicBezTo>
                  <a:cubicBezTo>
                    <a:pt x="973" y="263"/>
                    <a:pt x="987" y="134"/>
                    <a:pt x="994"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5"/>
            <p:cNvSpPr/>
            <p:nvPr/>
          </p:nvSpPr>
          <p:spPr>
            <a:xfrm flipH="1">
              <a:off x="6112876" y="4300724"/>
              <a:ext cx="41966" cy="36775"/>
            </a:xfrm>
            <a:custGeom>
              <a:rect b="b" l="l" r="r" t="t"/>
              <a:pathLst>
                <a:path extrusionOk="0" h="588" w="671">
                  <a:moveTo>
                    <a:pt x="332" y="1"/>
                  </a:moveTo>
                  <a:cubicBezTo>
                    <a:pt x="228" y="1"/>
                    <a:pt x="128" y="56"/>
                    <a:pt x="76" y="154"/>
                  </a:cubicBezTo>
                  <a:cubicBezTo>
                    <a:pt x="1" y="298"/>
                    <a:pt x="52" y="475"/>
                    <a:pt x="196" y="554"/>
                  </a:cubicBezTo>
                  <a:cubicBezTo>
                    <a:pt x="239" y="577"/>
                    <a:pt x="286" y="588"/>
                    <a:pt x="332" y="588"/>
                  </a:cubicBezTo>
                  <a:cubicBezTo>
                    <a:pt x="438" y="588"/>
                    <a:pt x="540" y="531"/>
                    <a:pt x="592" y="431"/>
                  </a:cubicBezTo>
                  <a:cubicBezTo>
                    <a:pt x="670" y="291"/>
                    <a:pt x="615" y="110"/>
                    <a:pt x="472" y="35"/>
                  </a:cubicBezTo>
                  <a:cubicBezTo>
                    <a:pt x="427" y="12"/>
                    <a:pt x="379" y="1"/>
                    <a:pt x="332"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5"/>
            <p:cNvSpPr/>
            <p:nvPr/>
          </p:nvSpPr>
          <p:spPr>
            <a:xfrm flipH="1">
              <a:off x="6168413" y="4335560"/>
              <a:ext cx="41716" cy="36775"/>
            </a:xfrm>
            <a:custGeom>
              <a:rect b="b" l="l" r="r" t="t"/>
              <a:pathLst>
                <a:path extrusionOk="0" h="588" w="667">
                  <a:moveTo>
                    <a:pt x="335" y="1"/>
                  </a:moveTo>
                  <a:cubicBezTo>
                    <a:pt x="230" y="1"/>
                    <a:pt x="129" y="57"/>
                    <a:pt x="76" y="154"/>
                  </a:cubicBezTo>
                  <a:cubicBezTo>
                    <a:pt x="1" y="298"/>
                    <a:pt x="53" y="475"/>
                    <a:pt x="196" y="553"/>
                  </a:cubicBezTo>
                  <a:cubicBezTo>
                    <a:pt x="240" y="576"/>
                    <a:pt x="287" y="587"/>
                    <a:pt x="333" y="587"/>
                  </a:cubicBezTo>
                  <a:cubicBezTo>
                    <a:pt x="438" y="587"/>
                    <a:pt x="539" y="531"/>
                    <a:pt x="592" y="434"/>
                  </a:cubicBezTo>
                  <a:cubicBezTo>
                    <a:pt x="667" y="290"/>
                    <a:pt x="615" y="113"/>
                    <a:pt x="472" y="35"/>
                  </a:cubicBezTo>
                  <a:cubicBezTo>
                    <a:pt x="428" y="12"/>
                    <a:pt x="381" y="1"/>
                    <a:pt x="335"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5"/>
            <p:cNvSpPr/>
            <p:nvPr/>
          </p:nvSpPr>
          <p:spPr>
            <a:xfrm flipH="1">
              <a:off x="6173479" y="4395288"/>
              <a:ext cx="38526" cy="33710"/>
            </a:xfrm>
            <a:custGeom>
              <a:rect b="b" l="l" r="r" t="t"/>
              <a:pathLst>
                <a:path extrusionOk="0" h="539" w="616">
                  <a:moveTo>
                    <a:pt x="307" y="1"/>
                  </a:moveTo>
                  <a:cubicBezTo>
                    <a:pt x="210" y="1"/>
                    <a:pt x="118" y="51"/>
                    <a:pt x="69" y="141"/>
                  </a:cubicBezTo>
                  <a:cubicBezTo>
                    <a:pt x="1" y="274"/>
                    <a:pt x="48" y="435"/>
                    <a:pt x="182" y="506"/>
                  </a:cubicBezTo>
                  <a:cubicBezTo>
                    <a:pt x="222" y="528"/>
                    <a:pt x="265" y="539"/>
                    <a:pt x="308" y="539"/>
                  </a:cubicBezTo>
                  <a:cubicBezTo>
                    <a:pt x="403" y="539"/>
                    <a:pt x="496" y="487"/>
                    <a:pt x="543" y="397"/>
                  </a:cubicBezTo>
                  <a:cubicBezTo>
                    <a:pt x="615" y="264"/>
                    <a:pt x="563" y="104"/>
                    <a:pt x="434" y="32"/>
                  </a:cubicBezTo>
                  <a:cubicBezTo>
                    <a:pt x="393" y="11"/>
                    <a:pt x="349" y="1"/>
                    <a:pt x="307"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5"/>
            <p:cNvSpPr/>
            <p:nvPr/>
          </p:nvSpPr>
          <p:spPr>
            <a:xfrm flipH="1">
              <a:off x="6101368" y="4434001"/>
              <a:ext cx="38276" cy="33773"/>
            </a:xfrm>
            <a:custGeom>
              <a:rect b="b" l="l" r="r" t="t"/>
              <a:pathLst>
                <a:path extrusionOk="0" h="540" w="612">
                  <a:moveTo>
                    <a:pt x="304" y="1"/>
                  </a:moveTo>
                  <a:cubicBezTo>
                    <a:pt x="209" y="1"/>
                    <a:pt x="118" y="52"/>
                    <a:pt x="69" y="143"/>
                  </a:cubicBezTo>
                  <a:cubicBezTo>
                    <a:pt x="0" y="273"/>
                    <a:pt x="49" y="437"/>
                    <a:pt x="178" y="509"/>
                  </a:cubicBezTo>
                  <a:cubicBezTo>
                    <a:pt x="219" y="530"/>
                    <a:pt x="262" y="540"/>
                    <a:pt x="305" y="540"/>
                  </a:cubicBezTo>
                  <a:cubicBezTo>
                    <a:pt x="401" y="540"/>
                    <a:pt x="494" y="488"/>
                    <a:pt x="544" y="396"/>
                  </a:cubicBezTo>
                  <a:cubicBezTo>
                    <a:pt x="612" y="266"/>
                    <a:pt x="564" y="103"/>
                    <a:pt x="434" y="35"/>
                  </a:cubicBezTo>
                  <a:cubicBezTo>
                    <a:pt x="392" y="12"/>
                    <a:pt x="347" y="1"/>
                    <a:pt x="304"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5"/>
            <p:cNvSpPr/>
            <p:nvPr/>
          </p:nvSpPr>
          <p:spPr>
            <a:xfrm flipH="1">
              <a:off x="6131701" y="4485098"/>
              <a:ext cx="26518" cy="23266"/>
            </a:xfrm>
            <a:custGeom>
              <a:rect b="b" l="l" r="r" t="t"/>
              <a:pathLst>
                <a:path extrusionOk="0" h="372" w="424">
                  <a:moveTo>
                    <a:pt x="212" y="1"/>
                  </a:moveTo>
                  <a:cubicBezTo>
                    <a:pt x="143" y="1"/>
                    <a:pt x="77" y="39"/>
                    <a:pt x="45" y="105"/>
                  </a:cubicBezTo>
                  <a:cubicBezTo>
                    <a:pt x="1" y="197"/>
                    <a:pt x="38" y="310"/>
                    <a:pt x="130" y="354"/>
                  </a:cubicBezTo>
                  <a:cubicBezTo>
                    <a:pt x="156" y="366"/>
                    <a:pt x="183" y="372"/>
                    <a:pt x="210" y="372"/>
                  </a:cubicBezTo>
                  <a:cubicBezTo>
                    <a:pt x="280" y="372"/>
                    <a:pt x="347" y="333"/>
                    <a:pt x="379" y="269"/>
                  </a:cubicBezTo>
                  <a:cubicBezTo>
                    <a:pt x="424" y="176"/>
                    <a:pt x="383" y="64"/>
                    <a:pt x="294" y="20"/>
                  </a:cubicBezTo>
                  <a:cubicBezTo>
                    <a:pt x="268" y="7"/>
                    <a:pt x="240" y="1"/>
                    <a:pt x="212"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5"/>
            <p:cNvSpPr/>
            <p:nvPr/>
          </p:nvSpPr>
          <p:spPr>
            <a:xfrm flipH="1">
              <a:off x="6180984" y="4451826"/>
              <a:ext cx="26581" cy="23266"/>
            </a:xfrm>
            <a:custGeom>
              <a:rect b="b" l="l" r="r" t="t"/>
              <a:pathLst>
                <a:path extrusionOk="0" h="372" w="425">
                  <a:moveTo>
                    <a:pt x="213" y="0"/>
                  </a:moveTo>
                  <a:cubicBezTo>
                    <a:pt x="144" y="0"/>
                    <a:pt x="77" y="38"/>
                    <a:pt x="45" y="104"/>
                  </a:cubicBezTo>
                  <a:cubicBezTo>
                    <a:pt x="1" y="196"/>
                    <a:pt x="42" y="306"/>
                    <a:pt x="131" y="353"/>
                  </a:cubicBezTo>
                  <a:cubicBezTo>
                    <a:pt x="156" y="365"/>
                    <a:pt x="183" y="371"/>
                    <a:pt x="210" y="371"/>
                  </a:cubicBezTo>
                  <a:cubicBezTo>
                    <a:pt x="280" y="371"/>
                    <a:pt x="348" y="331"/>
                    <a:pt x="380" y="265"/>
                  </a:cubicBezTo>
                  <a:cubicBezTo>
                    <a:pt x="424" y="172"/>
                    <a:pt x="387" y="63"/>
                    <a:pt x="295" y="19"/>
                  </a:cubicBezTo>
                  <a:cubicBezTo>
                    <a:pt x="269" y="6"/>
                    <a:pt x="241" y="0"/>
                    <a:pt x="213"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5"/>
            <p:cNvSpPr/>
            <p:nvPr/>
          </p:nvSpPr>
          <p:spPr>
            <a:xfrm flipH="1">
              <a:off x="6080666" y="4365768"/>
              <a:ext cx="41841" cy="36838"/>
            </a:xfrm>
            <a:custGeom>
              <a:rect b="b" l="l" r="r" t="t"/>
              <a:pathLst>
                <a:path extrusionOk="0" h="589" w="669">
                  <a:moveTo>
                    <a:pt x="335" y="0"/>
                  </a:moveTo>
                  <a:cubicBezTo>
                    <a:pt x="230" y="0"/>
                    <a:pt x="130" y="57"/>
                    <a:pt x="78" y="156"/>
                  </a:cubicBezTo>
                  <a:cubicBezTo>
                    <a:pt x="0" y="299"/>
                    <a:pt x="54" y="477"/>
                    <a:pt x="197" y="555"/>
                  </a:cubicBezTo>
                  <a:cubicBezTo>
                    <a:pt x="241" y="578"/>
                    <a:pt x="288" y="589"/>
                    <a:pt x="334" y="589"/>
                  </a:cubicBezTo>
                  <a:cubicBezTo>
                    <a:pt x="439" y="589"/>
                    <a:pt x="542" y="532"/>
                    <a:pt x="594" y="432"/>
                  </a:cubicBezTo>
                  <a:cubicBezTo>
                    <a:pt x="669" y="289"/>
                    <a:pt x="614" y="111"/>
                    <a:pt x="474" y="36"/>
                  </a:cubicBezTo>
                  <a:cubicBezTo>
                    <a:pt x="430" y="12"/>
                    <a:pt x="382" y="0"/>
                    <a:pt x="335"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5"/>
            <p:cNvSpPr/>
            <p:nvPr/>
          </p:nvSpPr>
          <p:spPr>
            <a:xfrm flipH="1">
              <a:off x="6192492" y="4455516"/>
              <a:ext cx="12508" cy="11007"/>
            </a:xfrm>
            <a:custGeom>
              <a:rect b="b" l="l" r="r" t="t"/>
              <a:pathLst>
                <a:path extrusionOk="0" h="176" w="200">
                  <a:moveTo>
                    <a:pt x="99" y="0"/>
                  </a:moveTo>
                  <a:cubicBezTo>
                    <a:pt x="67" y="0"/>
                    <a:pt x="38" y="17"/>
                    <a:pt x="21" y="45"/>
                  </a:cubicBezTo>
                  <a:cubicBezTo>
                    <a:pt x="1" y="90"/>
                    <a:pt x="15" y="141"/>
                    <a:pt x="59" y="165"/>
                  </a:cubicBezTo>
                  <a:cubicBezTo>
                    <a:pt x="72" y="172"/>
                    <a:pt x="85" y="176"/>
                    <a:pt x="99" y="176"/>
                  </a:cubicBezTo>
                  <a:cubicBezTo>
                    <a:pt x="130" y="176"/>
                    <a:pt x="161" y="158"/>
                    <a:pt x="175" y="127"/>
                  </a:cubicBezTo>
                  <a:cubicBezTo>
                    <a:pt x="199" y="86"/>
                    <a:pt x="182" y="31"/>
                    <a:pt x="141" y="11"/>
                  </a:cubicBezTo>
                  <a:cubicBezTo>
                    <a:pt x="127" y="3"/>
                    <a:pt x="113" y="0"/>
                    <a:pt x="99"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5"/>
            <p:cNvSpPr/>
            <p:nvPr/>
          </p:nvSpPr>
          <p:spPr>
            <a:xfrm flipH="1">
              <a:off x="6135266" y="4488663"/>
              <a:ext cx="9069" cy="7818"/>
            </a:xfrm>
            <a:custGeom>
              <a:rect b="b" l="l" r="r" t="t"/>
              <a:pathLst>
                <a:path extrusionOk="0" h="125" w="145">
                  <a:moveTo>
                    <a:pt x="75" y="1"/>
                  </a:moveTo>
                  <a:cubicBezTo>
                    <a:pt x="52" y="1"/>
                    <a:pt x="29" y="12"/>
                    <a:pt x="17" y="34"/>
                  </a:cubicBezTo>
                  <a:cubicBezTo>
                    <a:pt x="1" y="65"/>
                    <a:pt x="14" y="103"/>
                    <a:pt x="45" y="116"/>
                  </a:cubicBezTo>
                  <a:cubicBezTo>
                    <a:pt x="54" y="121"/>
                    <a:pt x="64" y="124"/>
                    <a:pt x="74" y="124"/>
                  </a:cubicBezTo>
                  <a:cubicBezTo>
                    <a:pt x="95" y="124"/>
                    <a:pt x="115" y="113"/>
                    <a:pt x="127" y="92"/>
                  </a:cubicBezTo>
                  <a:cubicBezTo>
                    <a:pt x="144" y="62"/>
                    <a:pt x="130" y="24"/>
                    <a:pt x="103" y="7"/>
                  </a:cubicBezTo>
                  <a:cubicBezTo>
                    <a:pt x="94" y="3"/>
                    <a:pt x="85" y="1"/>
                    <a:pt x="75"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5"/>
            <p:cNvSpPr/>
            <p:nvPr/>
          </p:nvSpPr>
          <p:spPr>
            <a:xfrm flipH="1">
              <a:off x="6105808" y="4439755"/>
              <a:ext cx="14635" cy="12759"/>
            </a:xfrm>
            <a:custGeom>
              <a:rect b="b" l="l" r="r" t="t"/>
              <a:pathLst>
                <a:path extrusionOk="0" h="204" w="234">
                  <a:moveTo>
                    <a:pt x="120" y="0"/>
                  </a:moveTo>
                  <a:cubicBezTo>
                    <a:pt x="83" y="0"/>
                    <a:pt x="47" y="19"/>
                    <a:pt x="28" y="55"/>
                  </a:cubicBezTo>
                  <a:cubicBezTo>
                    <a:pt x="1" y="102"/>
                    <a:pt x="21" y="164"/>
                    <a:pt x="69" y="192"/>
                  </a:cubicBezTo>
                  <a:cubicBezTo>
                    <a:pt x="85" y="200"/>
                    <a:pt x="101" y="204"/>
                    <a:pt x="117" y="204"/>
                  </a:cubicBezTo>
                  <a:cubicBezTo>
                    <a:pt x="154" y="204"/>
                    <a:pt x="189" y="184"/>
                    <a:pt x="205" y="151"/>
                  </a:cubicBezTo>
                  <a:cubicBezTo>
                    <a:pt x="233" y="99"/>
                    <a:pt x="216" y="38"/>
                    <a:pt x="164" y="11"/>
                  </a:cubicBezTo>
                  <a:cubicBezTo>
                    <a:pt x="150" y="3"/>
                    <a:pt x="135" y="0"/>
                    <a:pt x="120"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5"/>
            <p:cNvSpPr/>
            <p:nvPr/>
          </p:nvSpPr>
          <p:spPr>
            <a:xfrm flipH="1">
              <a:off x="6085607" y="4370771"/>
              <a:ext cx="17074" cy="15010"/>
            </a:xfrm>
            <a:custGeom>
              <a:rect b="b" l="l" r="r" t="t"/>
              <a:pathLst>
                <a:path extrusionOk="0" h="240" w="273">
                  <a:moveTo>
                    <a:pt x="138" y="1"/>
                  </a:moveTo>
                  <a:cubicBezTo>
                    <a:pt x="95" y="1"/>
                    <a:pt x="53" y="25"/>
                    <a:pt x="31" y="66"/>
                  </a:cubicBezTo>
                  <a:cubicBezTo>
                    <a:pt x="0" y="124"/>
                    <a:pt x="24" y="195"/>
                    <a:pt x="82" y="226"/>
                  </a:cubicBezTo>
                  <a:cubicBezTo>
                    <a:pt x="99" y="235"/>
                    <a:pt x="118" y="239"/>
                    <a:pt x="136" y="239"/>
                  </a:cubicBezTo>
                  <a:cubicBezTo>
                    <a:pt x="179" y="239"/>
                    <a:pt x="221" y="216"/>
                    <a:pt x="243" y="175"/>
                  </a:cubicBezTo>
                  <a:cubicBezTo>
                    <a:pt x="273" y="116"/>
                    <a:pt x="249" y="45"/>
                    <a:pt x="191" y="14"/>
                  </a:cubicBezTo>
                  <a:cubicBezTo>
                    <a:pt x="174" y="5"/>
                    <a:pt x="156" y="1"/>
                    <a:pt x="138"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5"/>
            <p:cNvSpPr/>
            <p:nvPr/>
          </p:nvSpPr>
          <p:spPr>
            <a:xfrm flipH="1">
              <a:off x="6127886" y="4304977"/>
              <a:ext cx="16449" cy="14635"/>
            </a:xfrm>
            <a:custGeom>
              <a:rect b="b" l="l" r="r" t="t"/>
              <a:pathLst>
                <a:path extrusionOk="0" h="234" w="263">
                  <a:moveTo>
                    <a:pt x="132" y="0"/>
                  </a:moveTo>
                  <a:cubicBezTo>
                    <a:pt x="91" y="0"/>
                    <a:pt x="52" y="23"/>
                    <a:pt x="31" y="62"/>
                  </a:cubicBezTo>
                  <a:cubicBezTo>
                    <a:pt x="1" y="117"/>
                    <a:pt x="21" y="189"/>
                    <a:pt x="79" y="220"/>
                  </a:cubicBezTo>
                  <a:cubicBezTo>
                    <a:pt x="95" y="229"/>
                    <a:pt x="113" y="233"/>
                    <a:pt x="131" y="233"/>
                  </a:cubicBezTo>
                  <a:cubicBezTo>
                    <a:pt x="173" y="233"/>
                    <a:pt x="215" y="210"/>
                    <a:pt x="236" y="172"/>
                  </a:cubicBezTo>
                  <a:cubicBezTo>
                    <a:pt x="263" y="114"/>
                    <a:pt x="243" y="45"/>
                    <a:pt x="188" y="15"/>
                  </a:cubicBezTo>
                  <a:cubicBezTo>
                    <a:pt x="170" y="5"/>
                    <a:pt x="151" y="0"/>
                    <a:pt x="132"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5"/>
            <p:cNvSpPr/>
            <p:nvPr/>
          </p:nvSpPr>
          <p:spPr>
            <a:xfrm flipH="1">
              <a:off x="6192930" y="4343002"/>
              <a:ext cx="12696" cy="11133"/>
            </a:xfrm>
            <a:custGeom>
              <a:rect b="b" l="l" r="r" t="t"/>
              <a:pathLst>
                <a:path extrusionOk="0" h="178" w="203">
                  <a:moveTo>
                    <a:pt x="103" y="0"/>
                  </a:moveTo>
                  <a:cubicBezTo>
                    <a:pt x="71" y="0"/>
                    <a:pt x="41" y="18"/>
                    <a:pt x="25" y="48"/>
                  </a:cubicBezTo>
                  <a:cubicBezTo>
                    <a:pt x="1" y="89"/>
                    <a:pt x="18" y="144"/>
                    <a:pt x="59" y="168"/>
                  </a:cubicBezTo>
                  <a:cubicBezTo>
                    <a:pt x="73" y="174"/>
                    <a:pt x="87" y="177"/>
                    <a:pt x="101" y="177"/>
                  </a:cubicBezTo>
                  <a:cubicBezTo>
                    <a:pt x="133" y="177"/>
                    <a:pt x="164" y="161"/>
                    <a:pt x="178" y="130"/>
                  </a:cubicBezTo>
                  <a:cubicBezTo>
                    <a:pt x="203" y="86"/>
                    <a:pt x="185" y="35"/>
                    <a:pt x="144" y="11"/>
                  </a:cubicBezTo>
                  <a:cubicBezTo>
                    <a:pt x="131" y="3"/>
                    <a:pt x="117" y="0"/>
                    <a:pt x="103"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5"/>
            <p:cNvSpPr/>
            <p:nvPr/>
          </p:nvSpPr>
          <p:spPr>
            <a:xfrm flipH="1">
              <a:off x="6193368" y="4400916"/>
              <a:ext cx="13322" cy="11758"/>
            </a:xfrm>
            <a:custGeom>
              <a:rect b="b" l="l" r="r" t="t"/>
              <a:pathLst>
                <a:path extrusionOk="0" h="188" w="213">
                  <a:moveTo>
                    <a:pt x="105" y="0"/>
                  </a:moveTo>
                  <a:cubicBezTo>
                    <a:pt x="72" y="0"/>
                    <a:pt x="41" y="19"/>
                    <a:pt x="25" y="51"/>
                  </a:cubicBezTo>
                  <a:cubicBezTo>
                    <a:pt x="1" y="96"/>
                    <a:pt x="18" y="150"/>
                    <a:pt x="62" y="174"/>
                  </a:cubicBezTo>
                  <a:cubicBezTo>
                    <a:pt x="78" y="183"/>
                    <a:pt x="94" y="187"/>
                    <a:pt x="109" y="187"/>
                  </a:cubicBezTo>
                  <a:cubicBezTo>
                    <a:pt x="142" y="187"/>
                    <a:pt x="172" y="169"/>
                    <a:pt x="188" y="137"/>
                  </a:cubicBezTo>
                  <a:cubicBezTo>
                    <a:pt x="212" y="92"/>
                    <a:pt x="195" y="38"/>
                    <a:pt x="151" y="14"/>
                  </a:cubicBezTo>
                  <a:cubicBezTo>
                    <a:pt x="136" y="5"/>
                    <a:pt x="120" y="0"/>
                    <a:pt x="105"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5"/>
            <p:cNvSpPr/>
            <p:nvPr/>
          </p:nvSpPr>
          <p:spPr>
            <a:xfrm flipH="1">
              <a:off x="7411131" y="4149997"/>
              <a:ext cx="73925" cy="150165"/>
            </a:xfrm>
            <a:custGeom>
              <a:rect b="b" l="l" r="r" t="t"/>
              <a:pathLst>
                <a:path extrusionOk="0" h="2401" w="1182">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5"/>
            <p:cNvSpPr/>
            <p:nvPr/>
          </p:nvSpPr>
          <p:spPr>
            <a:xfrm flipH="1">
              <a:off x="7438024" y="4127607"/>
              <a:ext cx="33148" cy="28957"/>
            </a:xfrm>
            <a:custGeom>
              <a:rect b="b" l="l" r="r" t="t"/>
              <a:pathLst>
                <a:path extrusionOk="0" h="463" w="53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5"/>
            <p:cNvSpPr/>
            <p:nvPr/>
          </p:nvSpPr>
          <p:spPr>
            <a:xfrm flipH="1">
              <a:off x="7397684" y="4160129"/>
              <a:ext cx="33210" cy="28957"/>
            </a:xfrm>
            <a:custGeom>
              <a:rect b="b" l="l" r="r" t="t"/>
              <a:pathLst>
                <a:path extrusionOk="0" h="463" w="531">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5"/>
            <p:cNvSpPr/>
            <p:nvPr/>
          </p:nvSpPr>
          <p:spPr>
            <a:xfrm flipH="1">
              <a:off x="7401749" y="4207098"/>
              <a:ext cx="30396" cy="26581"/>
            </a:xfrm>
            <a:custGeom>
              <a:rect b="b" l="l" r="r" t="t"/>
              <a:pathLst>
                <a:path extrusionOk="0" h="425" w="486">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5"/>
            <p:cNvSpPr/>
            <p:nvPr/>
          </p:nvSpPr>
          <p:spPr>
            <a:xfrm flipH="1">
              <a:off x="7462853" y="4230551"/>
              <a:ext cx="30333" cy="26518"/>
            </a:xfrm>
            <a:custGeom>
              <a:rect b="b" l="l" r="r" t="t"/>
              <a:pathLst>
                <a:path extrusionOk="0" h="424" w="485">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5"/>
            <p:cNvSpPr/>
            <p:nvPr/>
          </p:nvSpPr>
          <p:spPr>
            <a:xfrm flipH="1">
              <a:off x="7452784" y="4272767"/>
              <a:ext cx="20764" cy="18325"/>
            </a:xfrm>
            <a:custGeom>
              <a:rect b="b" l="l" r="r" t="t"/>
              <a:pathLst>
                <a:path extrusionOk="0" h="293" w="332">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5"/>
            <p:cNvSpPr/>
            <p:nvPr/>
          </p:nvSpPr>
          <p:spPr>
            <a:xfrm flipH="1">
              <a:off x="7410505" y="4251441"/>
              <a:ext cx="20764" cy="18325"/>
            </a:xfrm>
            <a:custGeom>
              <a:rect b="b" l="l" r="r" t="t"/>
              <a:pathLst>
                <a:path extrusionOk="0" h="293" w="332">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5"/>
            <p:cNvSpPr/>
            <p:nvPr/>
          </p:nvSpPr>
          <p:spPr>
            <a:xfrm flipH="1">
              <a:off x="7470046" y="4175389"/>
              <a:ext cx="33148" cy="28895"/>
            </a:xfrm>
            <a:custGeom>
              <a:rect b="b" l="l" r="r" t="t"/>
              <a:pathLst>
                <a:path extrusionOk="0" h="462" w="53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5"/>
            <p:cNvSpPr/>
            <p:nvPr/>
          </p:nvSpPr>
          <p:spPr>
            <a:xfrm flipH="1">
              <a:off x="7412006" y="4254755"/>
              <a:ext cx="10132" cy="8756"/>
            </a:xfrm>
            <a:custGeom>
              <a:rect b="b" l="l" r="r" t="t"/>
              <a:pathLst>
                <a:path extrusionOk="0" h="140" w="162">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5"/>
            <p:cNvSpPr/>
            <p:nvPr/>
          </p:nvSpPr>
          <p:spPr>
            <a:xfrm flipH="1">
              <a:off x="7463229" y="4275144"/>
              <a:ext cx="7130" cy="6192"/>
            </a:xfrm>
            <a:custGeom>
              <a:rect b="b" l="l" r="r" t="t"/>
              <a:pathLst>
                <a:path extrusionOk="0" h="99" w="114">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5"/>
            <p:cNvSpPr/>
            <p:nvPr/>
          </p:nvSpPr>
          <p:spPr>
            <a:xfrm flipH="1">
              <a:off x="7477738" y="4234304"/>
              <a:ext cx="11383" cy="10069"/>
            </a:xfrm>
            <a:custGeom>
              <a:rect b="b" l="l" r="r" t="t"/>
              <a:pathLst>
                <a:path extrusionOk="0" h="161" w="182">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5"/>
            <p:cNvSpPr/>
            <p:nvPr/>
          </p:nvSpPr>
          <p:spPr>
            <a:xfrm flipH="1">
              <a:off x="7485244" y="4178579"/>
              <a:ext cx="13509" cy="11758"/>
            </a:xfrm>
            <a:custGeom>
              <a:rect b="b" l="l" r="r" t="t"/>
              <a:pathLst>
                <a:path extrusionOk="0" h="188" w="216">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5"/>
            <p:cNvSpPr/>
            <p:nvPr/>
          </p:nvSpPr>
          <p:spPr>
            <a:xfrm flipH="1">
              <a:off x="7445717" y="4131297"/>
              <a:ext cx="13134" cy="11445"/>
            </a:xfrm>
            <a:custGeom>
              <a:rect b="b" l="l" r="r" t="t"/>
              <a:pathLst>
                <a:path extrusionOk="0" h="183" w="210">
                  <a:moveTo>
                    <a:pt x="104" y="0"/>
                  </a:moveTo>
                  <a:cubicBezTo>
                    <a:pt x="92" y="0"/>
                    <a:pt x="81" y="2"/>
                    <a:pt x="69" y="6"/>
                  </a:cubicBezTo>
                  <a:cubicBezTo>
                    <a:pt x="25" y="24"/>
                    <a:pt x="1" y="78"/>
                    <a:pt x="18" y="123"/>
                  </a:cubicBezTo>
                  <a:cubicBezTo>
                    <a:pt x="31" y="160"/>
                    <a:pt x="68" y="182"/>
                    <a:pt x="105" y="182"/>
                  </a:cubicBezTo>
                  <a:cubicBezTo>
                    <a:pt x="116" y="182"/>
                    <a:pt x="127" y="181"/>
                    <a:pt x="137" y="177"/>
                  </a:cubicBezTo>
                  <a:cubicBezTo>
                    <a:pt x="185" y="156"/>
                    <a:pt x="209" y="106"/>
                    <a:pt x="189" y="57"/>
                  </a:cubicBezTo>
                  <a:cubicBezTo>
                    <a:pt x="176" y="21"/>
                    <a:pt x="141" y="0"/>
                    <a:pt x="104"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5"/>
            <p:cNvSpPr/>
            <p:nvPr/>
          </p:nvSpPr>
          <p:spPr>
            <a:xfrm flipH="1">
              <a:off x="7400874" y="4167009"/>
              <a:ext cx="9882" cy="8756"/>
            </a:xfrm>
            <a:custGeom>
              <a:rect b="b" l="l" r="r" t="t"/>
              <a:pathLst>
                <a:path extrusionOk="0" h="140" w="158">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5"/>
            <p:cNvSpPr/>
            <p:nvPr/>
          </p:nvSpPr>
          <p:spPr>
            <a:xfrm flipH="1">
              <a:off x="7405627" y="4212289"/>
              <a:ext cx="10507" cy="9194"/>
            </a:xfrm>
            <a:custGeom>
              <a:rect b="b" l="l" r="r" t="t"/>
              <a:pathLst>
                <a:path extrusionOk="0" h="147" w="168">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5"/>
            <p:cNvSpPr/>
            <p:nvPr/>
          </p:nvSpPr>
          <p:spPr>
            <a:xfrm flipH="1">
              <a:off x="7289048" y="4266888"/>
              <a:ext cx="169303" cy="229531"/>
            </a:xfrm>
            <a:custGeom>
              <a:rect b="b" l="l" r="r" t="t"/>
              <a:pathLst>
                <a:path extrusionOk="0" h="3670" w="2707">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rgbClr val="DBD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5"/>
            <p:cNvSpPr/>
            <p:nvPr/>
          </p:nvSpPr>
          <p:spPr>
            <a:xfrm flipH="1">
              <a:off x="7337268" y="4273831"/>
              <a:ext cx="106197" cy="203075"/>
            </a:xfrm>
            <a:custGeom>
              <a:rect b="b" l="l" r="r" t="t"/>
              <a:pathLst>
                <a:path extrusionOk="0" h="3247" w="1698">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5"/>
            <p:cNvSpPr/>
            <p:nvPr/>
          </p:nvSpPr>
          <p:spPr>
            <a:xfrm flipH="1">
              <a:off x="7202990" y="4344628"/>
              <a:ext cx="32272" cy="190192"/>
            </a:xfrm>
            <a:custGeom>
              <a:rect b="b" l="l" r="r" t="t"/>
              <a:pathLst>
                <a:path extrusionOk="0" h="3041" w="516">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5"/>
            <p:cNvSpPr/>
            <p:nvPr/>
          </p:nvSpPr>
          <p:spPr>
            <a:xfrm flipH="1">
              <a:off x="7226693" y="4366768"/>
              <a:ext cx="79742" cy="167989"/>
            </a:xfrm>
            <a:custGeom>
              <a:rect b="b" l="l" r="r" t="t"/>
              <a:pathLst>
                <a:path extrusionOk="0" h="2686" w="1275">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5"/>
            <p:cNvSpPr/>
            <p:nvPr/>
          </p:nvSpPr>
          <p:spPr>
            <a:xfrm flipH="1">
              <a:off x="7226693" y="4483722"/>
              <a:ext cx="144348" cy="52973"/>
            </a:xfrm>
            <a:custGeom>
              <a:rect b="b" l="l" r="r" t="t"/>
              <a:pathLst>
                <a:path extrusionOk="0" h="847" w="2308">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5"/>
            <p:cNvSpPr/>
            <p:nvPr/>
          </p:nvSpPr>
          <p:spPr>
            <a:xfrm flipH="1">
              <a:off x="7235199" y="4489476"/>
              <a:ext cx="128212" cy="40840"/>
            </a:xfrm>
            <a:custGeom>
              <a:rect b="b" l="l" r="r" t="t"/>
              <a:pathLst>
                <a:path extrusionOk="0" h="653" w="205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5"/>
            <p:cNvSpPr/>
            <p:nvPr/>
          </p:nvSpPr>
          <p:spPr>
            <a:xfrm flipH="1">
              <a:off x="7248458" y="4278584"/>
              <a:ext cx="110450" cy="97629"/>
            </a:xfrm>
            <a:custGeom>
              <a:rect b="b" l="l" r="r" t="t"/>
              <a:pathLst>
                <a:path extrusionOk="0" h="1561" w="1766">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5"/>
            <p:cNvSpPr/>
            <p:nvPr/>
          </p:nvSpPr>
          <p:spPr>
            <a:xfrm flipH="1">
              <a:off x="7283732" y="4290529"/>
              <a:ext cx="44468" cy="20326"/>
            </a:xfrm>
            <a:custGeom>
              <a:rect b="b" l="l" r="r" t="t"/>
              <a:pathLst>
                <a:path extrusionOk="0" h="325" w="711">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5"/>
            <p:cNvSpPr/>
            <p:nvPr/>
          </p:nvSpPr>
          <p:spPr>
            <a:xfrm flipH="1">
              <a:off x="7315941" y="4325115"/>
              <a:ext cx="31459" cy="13697"/>
            </a:xfrm>
            <a:custGeom>
              <a:rect b="b" l="l" r="r" t="t"/>
              <a:pathLst>
                <a:path extrusionOk="0" h="219" w="503">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5"/>
            <p:cNvSpPr/>
            <p:nvPr/>
          </p:nvSpPr>
          <p:spPr>
            <a:xfrm flipH="1">
              <a:off x="7274726" y="4343002"/>
              <a:ext cx="31209" cy="14572"/>
            </a:xfrm>
            <a:custGeom>
              <a:rect b="b" l="l" r="r" t="t"/>
              <a:pathLst>
                <a:path extrusionOk="0" h="233" w="499">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5"/>
            <p:cNvSpPr/>
            <p:nvPr/>
          </p:nvSpPr>
          <p:spPr>
            <a:xfrm flipH="1">
              <a:off x="7253399" y="4310668"/>
              <a:ext cx="26518" cy="14072"/>
            </a:xfrm>
            <a:custGeom>
              <a:rect b="b" l="l" r="r" t="t"/>
              <a:pathLst>
                <a:path extrusionOk="0" h="225" w="424">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5"/>
            <p:cNvSpPr/>
            <p:nvPr/>
          </p:nvSpPr>
          <p:spPr>
            <a:xfrm flipH="1">
              <a:off x="7168028" y="4305977"/>
              <a:ext cx="61041" cy="49659"/>
            </a:xfrm>
            <a:custGeom>
              <a:rect b="b" l="l" r="r" t="t"/>
              <a:pathLst>
                <a:path extrusionOk="0" h="794" w="976">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5"/>
            <p:cNvSpPr/>
            <p:nvPr/>
          </p:nvSpPr>
          <p:spPr>
            <a:xfrm flipH="1">
              <a:off x="7183789" y="4311794"/>
              <a:ext cx="22703" cy="12071"/>
            </a:xfrm>
            <a:custGeom>
              <a:rect b="b" l="l" r="r" t="t"/>
              <a:pathLst>
                <a:path extrusionOk="0" h="193" w="363">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5"/>
            <p:cNvSpPr/>
            <p:nvPr/>
          </p:nvSpPr>
          <p:spPr>
            <a:xfrm flipH="1">
              <a:off x="7205554" y="4322864"/>
              <a:ext cx="13759" cy="10882"/>
            </a:xfrm>
            <a:custGeom>
              <a:rect b="b" l="l" r="r" t="t"/>
              <a:pathLst>
                <a:path extrusionOk="0" h="174" w="22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5"/>
            <p:cNvSpPr/>
            <p:nvPr/>
          </p:nvSpPr>
          <p:spPr>
            <a:xfrm flipH="1">
              <a:off x="7187854" y="4342439"/>
              <a:ext cx="16699" cy="3627"/>
            </a:xfrm>
            <a:custGeom>
              <a:rect b="b" l="l" r="r" t="t"/>
              <a:pathLst>
                <a:path extrusionOk="0" h="58" w="267">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5"/>
            <p:cNvSpPr/>
            <p:nvPr/>
          </p:nvSpPr>
          <p:spPr>
            <a:xfrm flipH="1">
              <a:off x="7174846" y="4329493"/>
              <a:ext cx="13071" cy="3315"/>
            </a:xfrm>
            <a:custGeom>
              <a:rect b="b" l="l" r="r" t="t"/>
              <a:pathLst>
                <a:path extrusionOk="0" h="53" w="209">
                  <a:moveTo>
                    <a:pt x="190" y="0"/>
                  </a:moveTo>
                  <a:cubicBezTo>
                    <a:pt x="186" y="0"/>
                    <a:pt x="182" y="2"/>
                    <a:pt x="179" y="6"/>
                  </a:cubicBezTo>
                  <a:cubicBezTo>
                    <a:pt x="173" y="10"/>
                    <a:pt x="155" y="19"/>
                    <a:pt x="101" y="19"/>
                  </a:cubicBezTo>
                  <a:cubicBezTo>
                    <a:pt x="81" y="19"/>
                    <a:pt x="57" y="18"/>
                    <a:pt x="28" y="15"/>
                  </a:cubicBezTo>
                  <a:lnTo>
                    <a:pt x="21" y="15"/>
                  </a:lnTo>
                  <a:cubicBezTo>
                    <a:pt x="11" y="15"/>
                    <a:pt x="4" y="22"/>
                    <a:pt x="1" y="33"/>
                  </a:cubicBezTo>
                  <a:cubicBezTo>
                    <a:pt x="1" y="39"/>
                    <a:pt x="7" y="47"/>
                    <a:pt x="15" y="47"/>
                  </a:cubicBezTo>
                  <a:cubicBezTo>
                    <a:pt x="15" y="50"/>
                    <a:pt x="18" y="50"/>
                    <a:pt x="18" y="50"/>
                  </a:cubicBezTo>
                  <a:lnTo>
                    <a:pt x="25" y="50"/>
                  </a:lnTo>
                  <a:cubicBezTo>
                    <a:pt x="48" y="51"/>
                    <a:pt x="70" y="52"/>
                    <a:pt x="89" y="52"/>
                  </a:cubicBezTo>
                  <a:cubicBezTo>
                    <a:pt x="147" y="52"/>
                    <a:pt x="185" y="45"/>
                    <a:pt x="202" y="29"/>
                  </a:cubicBezTo>
                  <a:cubicBezTo>
                    <a:pt x="209" y="22"/>
                    <a:pt x="209" y="12"/>
                    <a:pt x="202" y="6"/>
                  </a:cubicBezTo>
                  <a:cubicBezTo>
                    <a:pt x="199" y="2"/>
                    <a:pt x="194" y="0"/>
                    <a:pt x="190"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5"/>
            <p:cNvSpPr/>
            <p:nvPr/>
          </p:nvSpPr>
          <p:spPr>
            <a:xfrm flipH="1">
              <a:off x="7231384" y="4288591"/>
              <a:ext cx="149039" cy="244729"/>
            </a:xfrm>
            <a:custGeom>
              <a:rect b="b" l="l" r="r" t="t"/>
              <a:pathLst>
                <a:path extrusionOk="0" h="3913" w="2383">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5"/>
            <p:cNvSpPr/>
            <p:nvPr/>
          </p:nvSpPr>
          <p:spPr>
            <a:xfrm flipH="1">
              <a:off x="7348338" y="4271329"/>
              <a:ext cx="68672" cy="50847"/>
            </a:xfrm>
            <a:custGeom>
              <a:rect b="b" l="l" r="r" t="t"/>
              <a:pathLst>
                <a:path extrusionOk="0" h="813" w="1098">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5"/>
            <p:cNvSpPr/>
            <p:nvPr/>
          </p:nvSpPr>
          <p:spPr>
            <a:xfrm flipH="1">
              <a:off x="7375919" y="4278209"/>
              <a:ext cx="25705" cy="13196"/>
            </a:xfrm>
            <a:custGeom>
              <a:rect b="b" l="l" r="r" t="t"/>
              <a:pathLst>
                <a:path extrusionOk="0" h="211" w="411">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5"/>
            <p:cNvSpPr/>
            <p:nvPr/>
          </p:nvSpPr>
          <p:spPr>
            <a:xfrm flipH="1">
              <a:off x="7387240" y="4302788"/>
              <a:ext cx="18638" cy="4628"/>
            </a:xfrm>
            <a:custGeom>
              <a:rect b="b" l="l" r="r" t="t"/>
              <a:pathLst>
                <a:path extrusionOk="0" h="74" w="298">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5"/>
            <p:cNvSpPr/>
            <p:nvPr/>
          </p:nvSpPr>
          <p:spPr>
            <a:xfrm flipH="1">
              <a:off x="7363974" y="4298535"/>
              <a:ext cx="15010" cy="12383"/>
            </a:xfrm>
            <a:custGeom>
              <a:rect b="b" l="l" r="r" t="t"/>
              <a:pathLst>
                <a:path extrusionOk="0" h="198" w="24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5"/>
            <p:cNvSpPr/>
            <p:nvPr/>
          </p:nvSpPr>
          <p:spPr>
            <a:xfrm flipH="1">
              <a:off x="7358595" y="4278959"/>
              <a:ext cx="12509" cy="11258"/>
            </a:xfrm>
            <a:custGeom>
              <a:rect b="b" l="l" r="r" t="t"/>
              <a:pathLst>
                <a:path extrusionOk="0" h="180" w="20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5"/>
            <p:cNvSpPr/>
            <p:nvPr/>
          </p:nvSpPr>
          <p:spPr>
            <a:xfrm flipH="1">
              <a:off x="7144200" y="4424620"/>
              <a:ext cx="84870" cy="112076"/>
            </a:xfrm>
            <a:custGeom>
              <a:rect b="b" l="l" r="r" t="t"/>
              <a:pathLst>
                <a:path extrusionOk="0" h="1792" w="1357">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rgbClr val="8C52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5"/>
            <p:cNvSpPr/>
            <p:nvPr/>
          </p:nvSpPr>
          <p:spPr>
            <a:xfrm flipH="1">
              <a:off x="7160336" y="4428185"/>
              <a:ext cx="61542" cy="101944"/>
            </a:xfrm>
            <a:custGeom>
              <a:rect b="b" l="l" r="r" t="t"/>
              <a:pathLst>
                <a:path extrusionOk="0" h="1630" w="984">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rgbClr val="0F93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5"/>
            <p:cNvSpPr/>
            <p:nvPr/>
          </p:nvSpPr>
          <p:spPr>
            <a:xfrm flipH="1">
              <a:off x="6823857" y="3235693"/>
              <a:ext cx="142034" cy="71549"/>
            </a:xfrm>
            <a:custGeom>
              <a:rect b="b" l="l" r="r" t="t"/>
              <a:pathLst>
                <a:path extrusionOk="0" h="1144" w="2271">
                  <a:moveTo>
                    <a:pt x="2005" y="1"/>
                  </a:moveTo>
                  <a:cubicBezTo>
                    <a:pt x="1810" y="1"/>
                    <a:pt x="1501" y="88"/>
                    <a:pt x="1076" y="249"/>
                  </a:cubicBezTo>
                  <a:cubicBezTo>
                    <a:pt x="308" y="539"/>
                    <a:pt x="1" y="1112"/>
                    <a:pt x="315" y="1143"/>
                  </a:cubicBezTo>
                  <a:cubicBezTo>
                    <a:pt x="318" y="1143"/>
                    <a:pt x="321" y="1143"/>
                    <a:pt x="324" y="1143"/>
                  </a:cubicBezTo>
                  <a:cubicBezTo>
                    <a:pt x="472" y="1143"/>
                    <a:pt x="801" y="825"/>
                    <a:pt x="1469" y="624"/>
                  </a:cubicBezTo>
                  <a:cubicBezTo>
                    <a:pt x="2151" y="419"/>
                    <a:pt x="2271" y="454"/>
                    <a:pt x="2254" y="180"/>
                  </a:cubicBezTo>
                  <a:cubicBezTo>
                    <a:pt x="2246" y="58"/>
                    <a:pt x="2163" y="1"/>
                    <a:pt x="2005" y="1"/>
                  </a:cubicBezTo>
                  <a:close/>
                </a:path>
              </a:pathLst>
            </a:custGeom>
            <a:solidFill>
              <a:srgbClr val="5645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5"/>
            <p:cNvSpPr/>
            <p:nvPr/>
          </p:nvSpPr>
          <p:spPr>
            <a:xfrm flipH="1">
              <a:off x="6249280" y="3193415"/>
              <a:ext cx="151415" cy="50222"/>
            </a:xfrm>
            <a:custGeom>
              <a:rect b="b" l="l" r="r" t="t"/>
              <a:pathLst>
                <a:path extrusionOk="0" h="803" w="2421">
                  <a:moveTo>
                    <a:pt x="463" y="1"/>
                  </a:moveTo>
                  <a:cubicBezTo>
                    <a:pt x="148" y="1"/>
                    <a:pt x="0" y="75"/>
                    <a:pt x="24" y="245"/>
                  </a:cubicBezTo>
                  <a:cubicBezTo>
                    <a:pt x="65" y="519"/>
                    <a:pt x="174" y="460"/>
                    <a:pt x="884" y="522"/>
                  </a:cubicBezTo>
                  <a:cubicBezTo>
                    <a:pt x="1544" y="582"/>
                    <a:pt x="1921" y="802"/>
                    <a:pt x="2084" y="802"/>
                  </a:cubicBezTo>
                  <a:cubicBezTo>
                    <a:pt x="2097" y="802"/>
                    <a:pt x="2109" y="801"/>
                    <a:pt x="2120" y="798"/>
                  </a:cubicBezTo>
                  <a:cubicBezTo>
                    <a:pt x="2420" y="703"/>
                    <a:pt x="2007" y="204"/>
                    <a:pt x="1195" y="75"/>
                  </a:cubicBezTo>
                  <a:cubicBezTo>
                    <a:pt x="893" y="27"/>
                    <a:pt x="649" y="1"/>
                    <a:pt x="463" y="1"/>
                  </a:cubicBezTo>
                  <a:close/>
                </a:path>
              </a:pathLst>
            </a:custGeom>
            <a:solidFill>
              <a:srgbClr val="5645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5"/>
            <p:cNvSpPr/>
            <p:nvPr/>
          </p:nvSpPr>
          <p:spPr>
            <a:xfrm flipH="1">
              <a:off x="6692080" y="3374412"/>
              <a:ext cx="251171" cy="207766"/>
            </a:xfrm>
            <a:custGeom>
              <a:rect b="b" l="l" r="r" t="t"/>
              <a:pathLst>
                <a:path extrusionOk="0" h="3322" w="4016">
                  <a:moveTo>
                    <a:pt x="1715" y="714"/>
                  </a:moveTo>
                  <a:cubicBezTo>
                    <a:pt x="1841" y="714"/>
                    <a:pt x="1967" y="741"/>
                    <a:pt x="2079" y="803"/>
                  </a:cubicBezTo>
                  <a:cubicBezTo>
                    <a:pt x="2210" y="871"/>
                    <a:pt x="2319" y="966"/>
                    <a:pt x="2404" y="1075"/>
                  </a:cubicBezTo>
                  <a:cubicBezTo>
                    <a:pt x="2482" y="1192"/>
                    <a:pt x="2547" y="1315"/>
                    <a:pt x="2564" y="1451"/>
                  </a:cubicBezTo>
                  <a:lnTo>
                    <a:pt x="2550" y="1455"/>
                  </a:lnTo>
                  <a:cubicBezTo>
                    <a:pt x="2468" y="1209"/>
                    <a:pt x="2278" y="997"/>
                    <a:pt x="2042" y="891"/>
                  </a:cubicBezTo>
                  <a:cubicBezTo>
                    <a:pt x="1943" y="847"/>
                    <a:pt x="1841" y="826"/>
                    <a:pt x="1735" y="826"/>
                  </a:cubicBezTo>
                  <a:cubicBezTo>
                    <a:pt x="1581" y="826"/>
                    <a:pt x="1428" y="871"/>
                    <a:pt x="1294" y="946"/>
                  </a:cubicBezTo>
                  <a:cubicBezTo>
                    <a:pt x="1063" y="1066"/>
                    <a:pt x="878" y="1274"/>
                    <a:pt x="793" y="1523"/>
                  </a:cubicBezTo>
                  <a:cubicBezTo>
                    <a:pt x="707" y="1768"/>
                    <a:pt x="707" y="2038"/>
                    <a:pt x="752" y="2298"/>
                  </a:cubicBezTo>
                  <a:lnTo>
                    <a:pt x="741" y="2298"/>
                  </a:lnTo>
                  <a:cubicBezTo>
                    <a:pt x="694" y="2175"/>
                    <a:pt x="670" y="2038"/>
                    <a:pt x="656" y="1902"/>
                  </a:cubicBezTo>
                  <a:cubicBezTo>
                    <a:pt x="653" y="1765"/>
                    <a:pt x="666" y="1625"/>
                    <a:pt x="704" y="1488"/>
                  </a:cubicBezTo>
                  <a:cubicBezTo>
                    <a:pt x="735" y="1352"/>
                    <a:pt x="809" y="1222"/>
                    <a:pt x="902" y="1113"/>
                  </a:cubicBezTo>
                  <a:cubicBezTo>
                    <a:pt x="923" y="1083"/>
                    <a:pt x="950" y="1055"/>
                    <a:pt x="977" y="1031"/>
                  </a:cubicBezTo>
                  <a:cubicBezTo>
                    <a:pt x="1001" y="1007"/>
                    <a:pt x="1028" y="980"/>
                    <a:pt x="1055" y="956"/>
                  </a:cubicBezTo>
                  <a:cubicBezTo>
                    <a:pt x="1113" y="915"/>
                    <a:pt x="1168" y="867"/>
                    <a:pt x="1233" y="837"/>
                  </a:cubicBezTo>
                  <a:cubicBezTo>
                    <a:pt x="1376" y="762"/>
                    <a:pt x="1544" y="714"/>
                    <a:pt x="1715" y="714"/>
                  </a:cubicBezTo>
                  <a:close/>
                  <a:moveTo>
                    <a:pt x="2588" y="338"/>
                  </a:moveTo>
                  <a:cubicBezTo>
                    <a:pt x="2605" y="338"/>
                    <a:pt x="2622" y="338"/>
                    <a:pt x="2643" y="345"/>
                  </a:cubicBezTo>
                  <a:cubicBezTo>
                    <a:pt x="3677" y="635"/>
                    <a:pt x="3626" y="1803"/>
                    <a:pt x="3472" y="2652"/>
                  </a:cubicBezTo>
                  <a:cubicBezTo>
                    <a:pt x="3456" y="2748"/>
                    <a:pt x="3387" y="2789"/>
                    <a:pt x="3316" y="2789"/>
                  </a:cubicBezTo>
                  <a:cubicBezTo>
                    <a:pt x="3206" y="2789"/>
                    <a:pt x="3087" y="2693"/>
                    <a:pt x="3111" y="2553"/>
                  </a:cubicBezTo>
                  <a:cubicBezTo>
                    <a:pt x="3223" y="1922"/>
                    <a:pt x="3349" y="932"/>
                    <a:pt x="2544" y="707"/>
                  </a:cubicBezTo>
                  <a:cubicBezTo>
                    <a:pt x="2329" y="645"/>
                    <a:pt x="2397" y="338"/>
                    <a:pt x="2588" y="338"/>
                  </a:cubicBezTo>
                  <a:close/>
                  <a:moveTo>
                    <a:pt x="2008" y="0"/>
                  </a:moveTo>
                  <a:cubicBezTo>
                    <a:pt x="902" y="0"/>
                    <a:pt x="7" y="843"/>
                    <a:pt x="1" y="1891"/>
                  </a:cubicBezTo>
                  <a:lnTo>
                    <a:pt x="1" y="1898"/>
                  </a:lnTo>
                  <a:cubicBezTo>
                    <a:pt x="1" y="2202"/>
                    <a:pt x="79" y="2492"/>
                    <a:pt x="215" y="2748"/>
                  </a:cubicBezTo>
                  <a:cubicBezTo>
                    <a:pt x="519" y="2441"/>
                    <a:pt x="1004" y="2233"/>
                    <a:pt x="1557" y="2209"/>
                  </a:cubicBezTo>
                  <a:cubicBezTo>
                    <a:pt x="1592" y="2205"/>
                    <a:pt x="1625" y="2205"/>
                    <a:pt x="1660" y="2205"/>
                  </a:cubicBezTo>
                  <a:cubicBezTo>
                    <a:pt x="2530" y="2205"/>
                    <a:pt x="3254" y="2684"/>
                    <a:pt x="3339" y="3322"/>
                  </a:cubicBezTo>
                  <a:cubicBezTo>
                    <a:pt x="3752" y="2974"/>
                    <a:pt x="4012" y="2468"/>
                    <a:pt x="4015" y="1905"/>
                  </a:cubicBezTo>
                  <a:lnTo>
                    <a:pt x="4015" y="1898"/>
                  </a:lnTo>
                  <a:cubicBezTo>
                    <a:pt x="4015" y="853"/>
                    <a:pt x="3121" y="4"/>
                    <a:pt x="2015" y="0"/>
                  </a:cubicBezTo>
                  <a:close/>
                </a:path>
              </a:pathLst>
            </a:custGeom>
            <a:solidFill>
              <a:srgbClr val="CDA0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5"/>
            <p:cNvSpPr/>
            <p:nvPr/>
          </p:nvSpPr>
          <p:spPr>
            <a:xfrm flipH="1">
              <a:off x="6782830" y="3419067"/>
              <a:ext cx="119644" cy="99067"/>
            </a:xfrm>
            <a:custGeom>
              <a:rect b="b" l="l" r="r" t="t"/>
              <a:pathLst>
                <a:path extrusionOk="0" h="1584" w="1913">
                  <a:moveTo>
                    <a:pt x="1063" y="0"/>
                  </a:moveTo>
                  <a:cubicBezTo>
                    <a:pt x="892" y="0"/>
                    <a:pt x="724" y="48"/>
                    <a:pt x="581" y="123"/>
                  </a:cubicBezTo>
                  <a:cubicBezTo>
                    <a:pt x="516" y="153"/>
                    <a:pt x="461" y="201"/>
                    <a:pt x="403" y="242"/>
                  </a:cubicBezTo>
                  <a:cubicBezTo>
                    <a:pt x="376" y="266"/>
                    <a:pt x="349" y="293"/>
                    <a:pt x="325" y="317"/>
                  </a:cubicBezTo>
                  <a:cubicBezTo>
                    <a:pt x="298" y="341"/>
                    <a:pt x="271" y="369"/>
                    <a:pt x="250" y="399"/>
                  </a:cubicBezTo>
                  <a:cubicBezTo>
                    <a:pt x="157" y="508"/>
                    <a:pt x="83" y="638"/>
                    <a:pt x="52" y="774"/>
                  </a:cubicBezTo>
                  <a:cubicBezTo>
                    <a:pt x="14" y="911"/>
                    <a:pt x="1" y="1051"/>
                    <a:pt x="4" y="1188"/>
                  </a:cubicBezTo>
                  <a:cubicBezTo>
                    <a:pt x="18" y="1324"/>
                    <a:pt x="42" y="1461"/>
                    <a:pt x="89" y="1584"/>
                  </a:cubicBezTo>
                  <a:lnTo>
                    <a:pt x="100" y="1584"/>
                  </a:lnTo>
                  <a:cubicBezTo>
                    <a:pt x="55" y="1324"/>
                    <a:pt x="55" y="1054"/>
                    <a:pt x="141" y="809"/>
                  </a:cubicBezTo>
                  <a:cubicBezTo>
                    <a:pt x="226" y="560"/>
                    <a:pt x="411" y="352"/>
                    <a:pt x="642" y="232"/>
                  </a:cubicBezTo>
                  <a:cubicBezTo>
                    <a:pt x="776" y="157"/>
                    <a:pt x="929" y="112"/>
                    <a:pt x="1083" y="112"/>
                  </a:cubicBezTo>
                  <a:cubicBezTo>
                    <a:pt x="1189" y="112"/>
                    <a:pt x="1291" y="133"/>
                    <a:pt x="1390" y="177"/>
                  </a:cubicBezTo>
                  <a:cubicBezTo>
                    <a:pt x="1626" y="283"/>
                    <a:pt x="1816" y="495"/>
                    <a:pt x="1898" y="741"/>
                  </a:cubicBezTo>
                  <a:lnTo>
                    <a:pt x="1912" y="737"/>
                  </a:lnTo>
                  <a:cubicBezTo>
                    <a:pt x="1895" y="601"/>
                    <a:pt x="1830" y="478"/>
                    <a:pt x="1752" y="361"/>
                  </a:cubicBezTo>
                  <a:cubicBezTo>
                    <a:pt x="1667" y="252"/>
                    <a:pt x="1558" y="157"/>
                    <a:pt x="1427" y="89"/>
                  </a:cubicBezTo>
                  <a:cubicBezTo>
                    <a:pt x="1315" y="27"/>
                    <a:pt x="1189" y="0"/>
                    <a:pt x="1063" y="0"/>
                  </a:cubicBezTo>
                  <a:close/>
                </a:path>
              </a:pathLst>
            </a:custGeom>
            <a:solidFill>
              <a:srgbClr val="463E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5"/>
            <p:cNvSpPr/>
            <p:nvPr/>
          </p:nvSpPr>
          <p:spPr>
            <a:xfrm flipH="1">
              <a:off x="6734359" y="3512317"/>
              <a:ext cx="195445" cy="99568"/>
            </a:xfrm>
            <a:custGeom>
              <a:rect b="b" l="l" r="r" t="t"/>
              <a:pathLst>
                <a:path extrusionOk="0" h="1592" w="3125">
                  <a:moveTo>
                    <a:pt x="1445" y="0"/>
                  </a:moveTo>
                  <a:cubicBezTo>
                    <a:pt x="1410" y="0"/>
                    <a:pt x="1377" y="0"/>
                    <a:pt x="1342" y="4"/>
                  </a:cubicBezTo>
                  <a:cubicBezTo>
                    <a:pt x="789" y="28"/>
                    <a:pt x="304" y="236"/>
                    <a:pt x="0" y="543"/>
                  </a:cubicBezTo>
                  <a:cubicBezTo>
                    <a:pt x="328" y="1164"/>
                    <a:pt x="1004" y="1591"/>
                    <a:pt x="1786" y="1591"/>
                  </a:cubicBezTo>
                  <a:lnTo>
                    <a:pt x="1793" y="1591"/>
                  </a:lnTo>
                  <a:cubicBezTo>
                    <a:pt x="2305" y="1591"/>
                    <a:pt x="2770" y="1413"/>
                    <a:pt x="3124" y="1117"/>
                  </a:cubicBezTo>
                  <a:cubicBezTo>
                    <a:pt x="3039" y="479"/>
                    <a:pt x="2315" y="0"/>
                    <a:pt x="1445" y="0"/>
                  </a:cubicBezTo>
                  <a:close/>
                </a:path>
              </a:pathLst>
            </a:custGeom>
            <a:solidFill>
              <a:srgbClr val="A16A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5"/>
            <p:cNvSpPr/>
            <p:nvPr/>
          </p:nvSpPr>
          <p:spPr>
            <a:xfrm flipH="1">
              <a:off x="6230518" y="3351146"/>
              <a:ext cx="50659" cy="138407"/>
            </a:xfrm>
            <a:custGeom>
              <a:rect b="b" l="l" r="r" t="t"/>
              <a:pathLst>
                <a:path extrusionOk="0" h="2213" w="810">
                  <a:moveTo>
                    <a:pt x="24" y="1"/>
                  </a:moveTo>
                  <a:cubicBezTo>
                    <a:pt x="14" y="96"/>
                    <a:pt x="7" y="185"/>
                    <a:pt x="1" y="267"/>
                  </a:cubicBezTo>
                  <a:cubicBezTo>
                    <a:pt x="407" y="652"/>
                    <a:pt x="499" y="1219"/>
                    <a:pt x="499" y="1786"/>
                  </a:cubicBezTo>
                  <a:cubicBezTo>
                    <a:pt x="546" y="1905"/>
                    <a:pt x="591" y="2041"/>
                    <a:pt x="628" y="2213"/>
                  </a:cubicBezTo>
                  <a:cubicBezTo>
                    <a:pt x="744" y="1977"/>
                    <a:pt x="806" y="1710"/>
                    <a:pt x="806" y="1424"/>
                  </a:cubicBezTo>
                  <a:lnTo>
                    <a:pt x="806" y="1420"/>
                  </a:lnTo>
                  <a:cubicBezTo>
                    <a:pt x="809" y="809"/>
                    <a:pt x="530" y="280"/>
                    <a:pt x="24" y="1"/>
                  </a:cubicBezTo>
                  <a:close/>
                </a:path>
              </a:pathLst>
            </a:custGeom>
            <a:solidFill>
              <a:srgbClr val="D07F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5"/>
            <p:cNvSpPr/>
            <p:nvPr/>
          </p:nvSpPr>
          <p:spPr>
            <a:xfrm flipH="1">
              <a:off x="6241838" y="3338512"/>
              <a:ext cx="208454" cy="178746"/>
            </a:xfrm>
            <a:custGeom>
              <a:rect b="b" l="l" r="r" t="t"/>
              <a:pathLst>
                <a:path extrusionOk="0" h="2858" w="3333">
                  <a:moveTo>
                    <a:pt x="1414" y="837"/>
                  </a:moveTo>
                  <a:cubicBezTo>
                    <a:pt x="1428" y="838"/>
                    <a:pt x="1442" y="838"/>
                    <a:pt x="1456" y="838"/>
                  </a:cubicBezTo>
                  <a:cubicBezTo>
                    <a:pt x="1467" y="838"/>
                    <a:pt x="1478" y="838"/>
                    <a:pt x="1488" y="838"/>
                  </a:cubicBezTo>
                  <a:cubicBezTo>
                    <a:pt x="1521" y="838"/>
                    <a:pt x="1555" y="839"/>
                    <a:pt x="1588" y="847"/>
                  </a:cubicBezTo>
                  <a:cubicBezTo>
                    <a:pt x="1701" y="864"/>
                    <a:pt x="1816" y="915"/>
                    <a:pt x="1909" y="991"/>
                  </a:cubicBezTo>
                  <a:cubicBezTo>
                    <a:pt x="1998" y="1066"/>
                    <a:pt x="2066" y="1165"/>
                    <a:pt x="2107" y="1268"/>
                  </a:cubicBezTo>
                  <a:cubicBezTo>
                    <a:pt x="2141" y="1373"/>
                    <a:pt x="2165" y="1479"/>
                    <a:pt x="2155" y="1585"/>
                  </a:cubicBezTo>
                  <a:cubicBezTo>
                    <a:pt x="2155" y="1588"/>
                    <a:pt x="2152" y="1591"/>
                    <a:pt x="2148" y="1591"/>
                  </a:cubicBezTo>
                  <a:cubicBezTo>
                    <a:pt x="2144" y="1591"/>
                    <a:pt x="2141" y="1588"/>
                    <a:pt x="2141" y="1585"/>
                  </a:cubicBezTo>
                  <a:cubicBezTo>
                    <a:pt x="2114" y="1386"/>
                    <a:pt x="2018" y="1186"/>
                    <a:pt x="1851" y="1069"/>
                  </a:cubicBezTo>
                  <a:cubicBezTo>
                    <a:pt x="1739" y="991"/>
                    <a:pt x="1599" y="956"/>
                    <a:pt x="1458" y="956"/>
                  </a:cubicBezTo>
                  <a:cubicBezTo>
                    <a:pt x="1394" y="956"/>
                    <a:pt x="1329" y="964"/>
                    <a:pt x="1268" y="977"/>
                  </a:cubicBezTo>
                  <a:cubicBezTo>
                    <a:pt x="1069" y="1011"/>
                    <a:pt x="868" y="1096"/>
                    <a:pt x="748" y="1263"/>
                  </a:cubicBezTo>
                  <a:cubicBezTo>
                    <a:pt x="690" y="1342"/>
                    <a:pt x="653" y="1441"/>
                    <a:pt x="636" y="1540"/>
                  </a:cubicBezTo>
                  <a:cubicBezTo>
                    <a:pt x="615" y="1643"/>
                    <a:pt x="625" y="1742"/>
                    <a:pt x="625" y="1851"/>
                  </a:cubicBezTo>
                  <a:cubicBezTo>
                    <a:pt x="625" y="1851"/>
                    <a:pt x="622" y="1854"/>
                    <a:pt x="619" y="1854"/>
                  </a:cubicBezTo>
                  <a:cubicBezTo>
                    <a:pt x="619" y="1854"/>
                    <a:pt x="615" y="1854"/>
                    <a:pt x="615" y="1851"/>
                  </a:cubicBezTo>
                  <a:lnTo>
                    <a:pt x="612" y="1844"/>
                  </a:lnTo>
                  <a:cubicBezTo>
                    <a:pt x="588" y="1752"/>
                    <a:pt x="567" y="1640"/>
                    <a:pt x="571" y="1530"/>
                  </a:cubicBezTo>
                  <a:cubicBezTo>
                    <a:pt x="578" y="1421"/>
                    <a:pt x="605" y="1304"/>
                    <a:pt x="670" y="1206"/>
                  </a:cubicBezTo>
                  <a:cubicBezTo>
                    <a:pt x="731" y="1104"/>
                    <a:pt x="824" y="1022"/>
                    <a:pt x="926" y="967"/>
                  </a:cubicBezTo>
                  <a:cubicBezTo>
                    <a:pt x="1028" y="905"/>
                    <a:pt x="1137" y="878"/>
                    <a:pt x="1247" y="854"/>
                  </a:cubicBezTo>
                  <a:cubicBezTo>
                    <a:pt x="1301" y="847"/>
                    <a:pt x="1356" y="841"/>
                    <a:pt x="1414" y="837"/>
                  </a:cubicBezTo>
                  <a:close/>
                  <a:moveTo>
                    <a:pt x="1988" y="1"/>
                  </a:moveTo>
                  <a:cubicBezTo>
                    <a:pt x="1988" y="1"/>
                    <a:pt x="1851" y="8"/>
                    <a:pt x="1629" y="11"/>
                  </a:cubicBezTo>
                  <a:cubicBezTo>
                    <a:pt x="715" y="113"/>
                    <a:pt x="4" y="792"/>
                    <a:pt x="1" y="1619"/>
                  </a:cubicBezTo>
                  <a:lnTo>
                    <a:pt x="1" y="1626"/>
                  </a:lnTo>
                  <a:cubicBezTo>
                    <a:pt x="1" y="2059"/>
                    <a:pt x="198" y="2456"/>
                    <a:pt x="516" y="2749"/>
                  </a:cubicBezTo>
                  <a:cubicBezTo>
                    <a:pt x="765" y="2479"/>
                    <a:pt x="1175" y="2292"/>
                    <a:pt x="1649" y="2271"/>
                  </a:cubicBezTo>
                  <a:lnTo>
                    <a:pt x="1731" y="2271"/>
                  </a:lnTo>
                  <a:cubicBezTo>
                    <a:pt x="2292" y="2271"/>
                    <a:pt x="2773" y="2510"/>
                    <a:pt x="2991" y="2858"/>
                  </a:cubicBezTo>
                  <a:cubicBezTo>
                    <a:pt x="3131" y="2735"/>
                    <a:pt x="3247" y="2582"/>
                    <a:pt x="3332" y="2415"/>
                  </a:cubicBezTo>
                  <a:cubicBezTo>
                    <a:pt x="3295" y="2243"/>
                    <a:pt x="3250" y="2107"/>
                    <a:pt x="3203" y="1988"/>
                  </a:cubicBezTo>
                  <a:cubicBezTo>
                    <a:pt x="3203" y="2134"/>
                    <a:pt x="3196" y="2284"/>
                    <a:pt x="3185" y="2431"/>
                  </a:cubicBezTo>
                  <a:cubicBezTo>
                    <a:pt x="3176" y="2551"/>
                    <a:pt x="3080" y="2612"/>
                    <a:pt x="2984" y="2612"/>
                  </a:cubicBezTo>
                  <a:cubicBezTo>
                    <a:pt x="2892" y="2612"/>
                    <a:pt x="2804" y="2551"/>
                    <a:pt x="2810" y="2431"/>
                  </a:cubicBezTo>
                  <a:cubicBezTo>
                    <a:pt x="2854" y="1776"/>
                    <a:pt x="2895" y="970"/>
                    <a:pt x="2247" y="588"/>
                  </a:cubicBezTo>
                  <a:cubicBezTo>
                    <a:pt x="2070" y="485"/>
                    <a:pt x="2179" y="239"/>
                    <a:pt x="2342" y="239"/>
                  </a:cubicBezTo>
                  <a:cubicBezTo>
                    <a:pt x="2374" y="239"/>
                    <a:pt x="2404" y="247"/>
                    <a:pt x="2435" y="267"/>
                  </a:cubicBezTo>
                  <a:cubicBezTo>
                    <a:pt x="2537" y="325"/>
                    <a:pt x="2629" y="393"/>
                    <a:pt x="2705" y="469"/>
                  </a:cubicBezTo>
                  <a:cubicBezTo>
                    <a:pt x="2711" y="387"/>
                    <a:pt x="2718" y="298"/>
                    <a:pt x="2728" y="203"/>
                  </a:cubicBezTo>
                  <a:cubicBezTo>
                    <a:pt x="2520" y="89"/>
                    <a:pt x="2271" y="14"/>
                    <a:pt x="1988" y="1"/>
                  </a:cubicBezTo>
                  <a:close/>
                </a:path>
              </a:pathLst>
            </a:custGeom>
            <a:solidFill>
              <a:srgbClr val="CDA0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5"/>
            <p:cNvSpPr/>
            <p:nvPr/>
          </p:nvSpPr>
          <p:spPr>
            <a:xfrm flipH="1">
              <a:off x="6325958" y="3338325"/>
              <a:ext cx="22515" cy="876"/>
            </a:xfrm>
            <a:custGeom>
              <a:rect b="b" l="l" r="r" t="t"/>
              <a:pathLst>
                <a:path extrusionOk="0" h="14" w="360">
                  <a:moveTo>
                    <a:pt x="240" y="1"/>
                  </a:moveTo>
                  <a:cubicBezTo>
                    <a:pt x="158" y="1"/>
                    <a:pt x="80" y="4"/>
                    <a:pt x="1" y="14"/>
                  </a:cubicBezTo>
                  <a:cubicBezTo>
                    <a:pt x="223" y="11"/>
                    <a:pt x="360" y="4"/>
                    <a:pt x="360" y="4"/>
                  </a:cubicBezTo>
                  <a:cubicBezTo>
                    <a:pt x="322" y="1"/>
                    <a:pt x="284" y="1"/>
                    <a:pt x="250" y="1"/>
                  </a:cubicBezTo>
                  <a:close/>
                </a:path>
              </a:pathLst>
            </a:custGeom>
            <a:solidFill>
              <a:srgbClr val="C591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5"/>
            <p:cNvSpPr/>
            <p:nvPr/>
          </p:nvSpPr>
          <p:spPr>
            <a:xfrm flipH="1">
              <a:off x="6314888" y="3390860"/>
              <a:ext cx="99943" cy="63668"/>
            </a:xfrm>
            <a:custGeom>
              <a:rect b="b" l="l" r="r" t="t"/>
              <a:pathLst>
                <a:path extrusionOk="0" h="1018" w="1598">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2" y="127"/>
                    <a:pt x="827" y="119"/>
                    <a:pt x="891" y="119"/>
                  </a:cubicBezTo>
                  <a:cubicBezTo>
                    <a:pt x="1032" y="119"/>
                    <a:pt x="1172" y="154"/>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rgbClr val="463E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5"/>
            <p:cNvSpPr/>
            <p:nvPr/>
          </p:nvSpPr>
          <p:spPr>
            <a:xfrm flipH="1">
              <a:off x="6263165" y="3480546"/>
              <a:ext cx="154855" cy="61729"/>
            </a:xfrm>
            <a:custGeom>
              <a:rect b="b" l="l" r="r" t="t"/>
              <a:pathLst>
                <a:path extrusionOk="0" h="987" w="2476">
                  <a:moveTo>
                    <a:pt x="1133" y="0"/>
                  </a:moveTo>
                  <a:cubicBezTo>
                    <a:pt x="659" y="21"/>
                    <a:pt x="249" y="208"/>
                    <a:pt x="0" y="478"/>
                  </a:cubicBezTo>
                  <a:cubicBezTo>
                    <a:pt x="338" y="788"/>
                    <a:pt x="820" y="983"/>
                    <a:pt x="1349" y="987"/>
                  </a:cubicBezTo>
                  <a:lnTo>
                    <a:pt x="1355" y="987"/>
                  </a:lnTo>
                  <a:cubicBezTo>
                    <a:pt x="1820" y="987"/>
                    <a:pt x="2198" y="836"/>
                    <a:pt x="2475" y="587"/>
                  </a:cubicBezTo>
                  <a:cubicBezTo>
                    <a:pt x="2257" y="239"/>
                    <a:pt x="1776" y="0"/>
                    <a:pt x="1215" y="0"/>
                  </a:cubicBezTo>
                  <a:close/>
                </a:path>
              </a:pathLst>
            </a:custGeom>
            <a:solidFill>
              <a:srgbClr val="A16A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5"/>
            <p:cNvSpPr/>
            <p:nvPr/>
          </p:nvSpPr>
          <p:spPr>
            <a:xfrm flipH="1">
              <a:off x="6230518" y="3338325"/>
              <a:ext cx="219774" cy="101694"/>
            </a:xfrm>
            <a:custGeom>
              <a:rect b="b" l="l" r="r" t="t"/>
              <a:pathLst>
                <a:path extrusionOk="0" h="1626" w="3514">
                  <a:moveTo>
                    <a:pt x="1878" y="1"/>
                  </a:moveTo>
                  <a:cubicBezTo>
                    <a:pt x="1914" y="1"/>
                    <a:pt x="1949" y="2"/>
                    <a:pt x="1983" y="4"/>
                  </a:cubicBezTo>
                  <a:lnTo>
                    <a:pt x="1983" y="4"/>
                  </a:lnTo>
                  <a:cubicBezTo>
                    <a:pt x="1947" y="1"/>
                    <a:pt x="1911" y="1"/>
                    <a:pt x="1878" y="1"/>
                  </a:cubicBezTo>
                  <a:close/>
                  <a:moveTo>
                    <a:pt x="1983" y="4"/>
                  </a:moveTo>
                  <a:cubicBezTo>
                    <a:pt x="1985" y="4"/>
                    <a:pt x="1986" y="4"/>
                    <a:pt x="1988" y="4"/>
                  </a:cubicBezTo>
                  <a:cubicBezTo>
                    <a:pt x="1993" y="4"/>
                    <a:pt x="1998" y="4"/>
                    <a:pt x="2003" y="5"/>
                  </a:cubicBezTo>
                  <a:lnTo>
                    <a:pt x="2003" y="5"/>
                  </a:lnTo>
                  <a:cubicBezTo>
                    <a:pt x="1997" y="4"/>
                    <a:pt x="1990" y="4"/>
                    <a:pt x="1983" y="4"/>
                  </a:cubicBezTo>
                  <a:close/>
                  <a:moveTo>
                    <a:pt x="1868" y="1"/>
                  </a:moveTo>
                  <a:cubicBezTo>
                    <a:pt x="1786" y="1"/>
                    <a:pt x="1708" y="4"/>
                    <a:pt x="1629" y="14"/>
                  </a:cubicBezTo>
                  <a:cubicBezTo>
                    <a:pt x="1557" y="22"/>
                    <a:pt x="1486" y="34"/>
                    <a:pt x="1416" y="49"/>
                  </a:cubicBezTo>
                  <a:lnTo>
                    <a:pt x="1416" y="49"/>
                  </a:lnTo>
                  <a:cubicBezTo>
                    <a:pt x="1561" y="17"/>
                    <a:pt x="1712" y="1"/>
                    <a:pt x="1868" y="1"/>
                  </a:cubicBezTo>
                  <a:close/>
                  <a:moveTo>
                    <a:pt x="1416" y="49"/>
                  </a:moveTo>
                  <a:cubicBezTo>
                    <a:pt x="606" y="224"/>
                    <a:pt x="4" y="860"/>
                    <a:pt x="1" y="1622"/>
                  </a:cubicBezTo>
                  <a:cubicBezTo>
                    <a:pt x="4" y="861"/>
                    <a:pt x="607" y="225"/>
                    <a:pt x="1416" y="49"/>
                  </a:cubicBezTo>
                  <a:close/>
                  <a:moveTo>
                    <a:pt x="2003" y="5"/>
                  </a:moveTo>
                  <a:lnTo>
                    <a:pt x="2003" y="5"/>
                  </a:lnTo>
                  <a:cubicBezTo>
                    <a:pt x="2955" y="64"/>
                    <a:pt x="3513" y="765"/>
                    <a:pt x="3510" y="1625"/>
                  </a:cubicBezTo>
                  <a:cubicBezTo>
                    <a:pt x="3513" y="1014"/>
                    <a:pt x="3234" y="485"/>
                    <a:pt x="2728" y="206"/>
                  </a:cubicBezTo>
                  <a:cubicBezTo>
                    <a:pt x="2524" y="95"/>
                    <a:pt x="2280" y="20"/>
                    <a:pt x="2003" y="5"/>
                  </a:cubicBezTo>
                  <a:close/>
                </a:path>
              </a:pathLst>
            </a:custGeom>
            <a:solidFill>
              <a:srgbClr val="3B3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5"/>
            <p:cNvSpPr/>
            <p:nvPr/>
          </p:nvSpPr>
          <p:spPr>
            <a:xfrm flipH="1">
              <a:off x="6249969" y="3367782"/>
              <a:ext cx="33773" cy="95065"/>
            </a:xfrm>
            <a:custGeom>
              <a:rect b="b" l="l" r="r" t="t"/>
              <a:pathLst>
                <a:path extrusionOk="0" h="1520" w="540">
                  <a:moveTo>
                    <a:pt x="42" y="1"/>
                  </a:moveTo>
                  <a:cubicBezTo>
                    <a:pt x="1" y="820"/>
                    <a:pt x="314" y="959"/>
                    <a:pt x="540" y="1520"/>
                  </a:cubicBezTo>
                  <a:cubicBezTo>
                    <a:pt x="540" y="953"/>
                    <a:pt x="448" y="386"/>
                    <a:pt x="42" y="1"/>
                  </a:cubicBezTo>
                  <a:close/>
                </a:path>
              </a:pathLst>
            </a:custGeom>
            <a:solidFill>
              <a:srgbClr val="E1B3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5"/>
            <p:cNvSpPr/>
            <p:nvPr/>
          </p:nvSpPr>
          <p:spPr>
            <a:xfrm flipH="1">
              <a:off x="6249969" y="3353460"/>
              <a:ext cx="70923" cy="148413"/>
            </a:xfrm>
            <a:custGeom>
              <a:rect b="b" l="l" r="r" t="t"/>
              <a:pathLst>
                <a:path extrusionOk="0" h="2373" w="1134">
                  <a:moveTo>
                    <a:pt x="273" y="0"/>
                  </a:moveTo>
                  <a:cubicBezTo>
                    <a:pt x="110" y="0"/>
                    <a:pt x="1" y="246"/>
                    <a:pt x="178" y="349"/>
                  </a:cubicBezTo>
                  <a:cubicBezTo>
                    <a:pt x="826" y="731"/>
                    <a:pt x="785" y="1537"/>
                    <a:pt x="741" y="2192"/>
                  </a:cubicBezTo>
                  <a:cubicBezTo>
                    <a:pt x="735" y="2312"/>
                    <a:pt x="823" y="2373"/>
                    <a:pt x="915" y="2373"/>
                  </a:cubicBezTo>
                  <a:cubicBezTo>
                    <a:pt x="1011" y="2373"/>
                    <a:pt x="1107" y="2312"/>
                    <a:pt x="1116" y="2192"/>
                  </a:cubicBezTo>
                  <a:cubicBezTo>
                    <a:pt x="1127" y="2045"/>
                    <a:pt x="1134" y="1895"/>
                    <a:pt x="1134" y="1749"/>
                  </a:cubicBezTo>
                  <a:cubicBezTo>
                    <a:pt x="908" y="1188"/>
                    <a:pt x="595" y="1049"/>
                    <a:pt x="636" y="230"/>
                  </a:cubicBezTo>
                  <a:cubicBezTo>
                    <a:pt x="560" y="154"/>
                    <a:pt x="468" y="86"/>
                    <a:pt x="366" y="28"/>
                  </a:cubicBezTo>
                  <a:cubicBezTo>
                    <a:pt x="335" y="8"/>
                    <a:pt x="305" y="0"/>
                    <a:pt x="273" y="0"/>
                  </a:cubicBezTo>
                  <a:close/>
                </a:path>
              </a:pathLst>
            </a:custGeom>
            <a:solidFill>
              <a:srgbClr val="E0C3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5"/>
            <p:cNvSpPr/>
            <p:nvPr/>
          </p:nvSpPr>
          <p:spPr>
            <a:xfrm flipH="1">
              <a:off x="6713283" y="3395551"/>
              <a:ext cx="84307" cy="153354"/>
            </a:xfrm>
            <a:custGeom>
              <a:rect b="b" l="l" r="r" t="t"/>
              <a:pathLst>
                <a:path extrusionOk="0" h="2452" w="1348">
                  <a:moveTo>
                    <a:pt x="259" y="0"/>
                  </a:moveTo>
                  <a:cubicBezTo>
                    <a:pt x="68" y="0"/>
                    <a:pt x="0" y="307"/>
                    <a:pt x="215" y="369"/>
                  </a:cubicBezTo>
                  <a:cubicBezTo>
                    <a:pt x="1020" y="594"/>
                    <a:pt x="894" y="1584"/>
                    <a:pt x="782" y="2215"/>
                  </a:cubicBezTo>
                  <a:cubicBezTo>
                    <a:pt x="758" y="2355"/>
                    <a:pt x="877" y="2451"/>
                    <a:pt x="987" y="2451"/>
                  </a:cubicBezTo>
                  <a:cubicBezTo>
                    <a:pt x="1058" y="2451"/>
                    <a:pt x="1127" y="2410"/>
                    <a:pt x="1143" y="2314"/>
                  </a:cubicBezTo>
                  <a:cubicBezTo>
                    <a:pt x="1297" y="1465"/>
                    <a:pt x="1348" y="297"/>
                    <a:pt x="314" y="7"/>
                  </a:cubicBezTo>
                  <a:cubicBezTo>
                    <a:pt x="293" y="0"/>
                    <a:pt x="276" y="0"/>
                    <a:pt x="259" y="0"/>
                  </a:cubicBezTo>
                  <a:close/>
                </a:path>
              </a:pathLst>
            </a:custGeom>
            <a:solidFill>
              <a:srgbClr val="E0C3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5"/>
            <p:cNvSpPr/>
            <p:nvPr/>
          </p:nvSpPr>
          <p:spPr>
            <a:xfrm flipH="1">
              <a:off x="6135077" y="3287165"/>
              <a:ext cx="911307" cy="370127"/>
            </a:xfrm>
            <a:custGeom>
              <a:rect b="b" l="l" r="r" t="t"/>
              <a:pathLst>
                <a:path extrusionOk="0" h="5918" w="14571">
                  <a:moveTo>
                    <a:pt x="11548" y="819"/>
                  </a:moveTo>
                  <a:cubicBezTo>
                    <a:pt x="11551" y="819"/>
                    <a:pt x="11554" y="819"/>
                    <a:pt x="11556" y="819"/>
                  </a:cubicBezTo>
                  <a:cubicBezTo>
                    <a:pt x="12587" y="822"/>
                    <a:pt x="13195" y="1549"/>
                    <a:pt x="13191" y="2447"/>
                  </a:cubicBezTo>
                  <a:cubicBezTo>
                    <a:pt x="13188" y="3346"/>
                    <a:pt x="12579" y="4079"/>
                    <a:pt x="11549" y="4079"/>
                  </a:cubicBezTo>
                  <a:cubicBezTo>
                    <a:pt x="11547" y="4079"/>
                    <a:pt x="11545" y="4079"/>
                    <a:pt x="11542" y="4079"/>
                  </a:cubicBezTo>
                  <a:cubicBezTo>
                    <a:pt x="10512" y="4071"/>
                    <a:pt x="9679" y="3341"/>
                    <a:pt x="9682" y="2440"/>
                  </a:cubicBezTo>
                  <a:cubicBezTo>
                    <a:pt x="9685" y="1545"/>
                    <a:pt x="10517" y="819"/>
                    <a:pt x="11548" y="819"/>
                  </a:cubicBezTo>
                  <a:close/>
                  <a:moveTo>
                    <a:pt x="3800" y="1395"/>
                  </a:moveTo>
                  <a:cubicBezTo>
                    <a:pt x="3805" y="1395"/>
                    <a:pt x="3810" y="1395"/>
                    <a:pt x="3814" y="1395"/>
                  </a:cubicBezTo>
                  <a:cubicBezTo>
                    <a:pt x="4920" y="1399"/>
                    <a:pt x="5814" y="2252"/>
                    <a:pt x="5811" y="3300"/>
                  </a:cubicBezTo>
                  <a:cubicBezTo>
                    <a:pt x="5808" y="4344"/>
                    <a:pt x="4913" y="5191"/>
                    <a:pt x="3810" y="5191"/>
                  </a:cubicBezTo>
                  <a:cubicBezTo>
                    <a:pt x="3806" y="5191"/>
                    <a:pt x="3801" y="5191"/>
                    <a:pt x="3797" y="5191"/>
                  </a:cubicBezTo>
                  <a:cubicBezTo>
                    <a:pt x="2691" y="5188"/>
                    <a:pt x="1796" y="4334"/>
                    <a:pt x="1800" y="3286"/>
                  </a:cubicBezTo>
                  <a:cubicBezTo>
                    <a:pt x="1803" y="2240"/>
                    <a:pt x="2696" y="1395"/>
                    <a:pt x="3800" y="1395"/>
                  </a:cubicBezTo>
                  <a:close/>
                  <a:moveTo>
                    <a:pt x="11540" y="0"/>
                  </a:moveTo>
                  <a:cubicBezTo>
                    <a:pt x="9585" y="0"/>
                    <a:pt x="8402" y="1627"/>
                    <a:pt x="8402" y="1627"/>
                  </a:cubicBezTo>
                  <a:cubicBezTo>
                    <a:pt x="8402" y="1627"/>
                    <a:pt x="7897" y="1459"/>
                    <a:pt x="7442" y="1459"/>
                  </a:cubicBezTo>
                  <a:cubicBezTo>
                    <a:pt x="7400" y="1459"/>
                    <a:pt x="7358" y="1460"/>
                    <a:pt x="7317" y="1463"/>
                  </a:cubicBezTo>
                  <a:cubicBezTo>
                    <a:pt x="6832" y="1501"/>
                    <a:pt x="6402" y="1781"/>
                    <a:pt x="6402" y="1781"/>
                  </a:cubicBezTo>
                  <a:cubicBezTo>
                    <a:pt x="6402" y="1781"/>
                    <a:pt x="5846" y="401"/>
                    <a:pt x="3995" y="401"/>
                  </a:cubicBezTo>
                  <a:cubicBezTo>
                    <a:pt x="3937" y="401"/>
                    <a:pt x="3878" y="402"/>
                    <a:pt x="3818" y="405"/>
                  </a:cubicBezTo>
                  <a:cubicBezTo>
                    <a:pt x="1940" y="491"/>
                    <a:pt x="1056" y="1750"/>
                    <a:pt x="769" y="2232"/>
                  </a:cubicBezTo>
                  <a:cubicBezTo>
                    <a:pt x="690" y="2365"/>
                    <a:pt x="561" y="2457"/>
                    <a:pt x="410" y="2491"/>
                  </a:cubicBezTo>
                  <a:lnTo>
                    <a:pt x="210" y="2532"/>
                  </a:lnTo>
                  <a:cubicBezTo>
                    <a:pt x="87" y="2560"/>
                    <a:pt x="1" y="2678"/>
                    <a:pt x="21" y="2801"/>
                  </a:cubicBezTo>
                  <a:lnTo>
                    <a:pt x="131" y="3515"/>
                  </a:lnTo>
                  <a:cubicBezTo>
                    <a:pt x="148" y="3628"/>
                    <a:pt x="237" y="3720"/>
                    <a:pt x="349" y="3740"/>
                  </a:cubicBezTo>
                  <a:cubicBezTo>
                    <a:pt x="561" y="3778"/>
                    <a:pt x="878" y="3846"/>
                    <a:pt x="922" y="3925"/>
                  </a:cubicBezTo>
                  <a:cubicBezTo>
                    <a:pt x="985" y="4036"/>
                    <a:pt x="1312" y="5917"/>
                    <a:pt x="3695" y="5917"/>
                  </a:cubicBezTo>
                  <a:cubicBezTo>
                    <a:pt x="3805" y="5917"/>
                    <a:pt x="3920" y="5913"/>
                    <a:pt x="4040" y="5905"/>
                  </a:cubicBezTo>
                  <a:cubicBezTo>
                    <a:pt x="5985" y="5765"/>
                    <a:pt x="6569" y="4225"/>
                    <a:pt x="6739" y="3379"/>
                  </a:cubicBezTo>
                  <a:cubicBezTo>
                    <a:pt x="6849" y="2856"/>
                    <a:pt x="7292" y="2453"/>
                    <a:pt x="7821" y="2423"/>
                  </a:cubicBezTo>
                  <a:cubicBezTo>
                    <a:pt x="7841" y="2422"/>
                    <a:pt x="7860" y="2421"/>
                    <a:pt x="7879" y="2421"/>
                  </a:cubicBezTo>
                  <a:cubicBezTo>
                    <a:pt x="8001" y="2421"/>
                    <a:pt x="8124" y="2440"/>
                    <a:pt x="8242" y="2484"/>
                  </a:cubicBezTo>
                  <a:cubicBezTo>
                    <a:pt x="8907" y="2744"/>
                    <a:pt x="9112" y="4703"/>
                    <a:pt x="11085" y="4809"/>
                  </a:cubicBezTo>
                  <a:cubicBezTo>
                    <a:pt x="11172" y="4813"/>
                    <a:pt x="11257" y="4816"/>
                    <a:pt x="11338" y="4816"/>
                  </a:cubicBezTo>
                  <a:cubicBezTo>
                    <a:pt x="13109" y="4816"/>
                    <a:pt x="13686" y="3714"/>
                    <a:pt x="13772" y="2982"/>
                  </a:cubicBezTo>
                  <a:cubicBezTo>
                    <a:pt x="13802" y="2719"/>
                    <a:pt x="13826" y="2549"/>
                    <a:pt x="13843" y="2433"/>
                  </a:cubicBezTo>
                  <a:cubicBezTo>
                    <a:pt x="13857" y="2300"/>
                    <a:pt x="13966" y="2194"/>
                    <a:pt x="14103" y="2180"/>
                  </a:cubicBezTo>
                  <a:lnTo>
                    <a:pt x="14304" y="2163"/>
                  </a:lnTo>
                  <a:cubicBezTo>
                    <a:pt x="14454" y="2150"/>
                    <a:pt x="14567" y="2023"/>
                    <a:pt x="14567" y="1873"/>
                  </a:cubicBezTo>
                  <a:lnTo>
                    <a:pt x="14570" y="1474"/>
                  </a:lnTo>
                  <a:cubicBezTo>
                    <a:pt x="14570" y="1337"/>
                    <a:pt x="14471" y="1218"/>
                    <a:pt x="14338" y="1187"/>
                  </a:cubicBezTo>
                  <a:lnTo>
                    <a:pt x="14010" y="1122"/>
                  </a:lnTo>
                  <a:cubicBezTo>
                    <a:pt x="13942" y="1109"/>
                    <a:pt x="13881" y="1071"/>
                    <a:pt x="13840" y="1016"/>
                  </a:cubicBezTo>
                  <a:cubicBezTo>
                    <a:pt x="13646" y="774"/>
                    <a:pt x="12983" y="77"/>
                    <a:pt x="11744" y="6"/>
                  </a:cubicBezTo>
                  <a:cubicBezTo>
                    <a:pt x="11675" y="2"/>
                    <a:pt x="11607" y="0"/>
                    <a:pt x="11540" y="0"/>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5"/>
            <p:cNvSpPr/>
            <p:nvPr/>
          </p:nvSpPr>
          <p:spPr>
            <a:xfrm flipH="1">
              <a:off x="6996975" y="3458844"/>
              <a:ext cx="20952" cy="29708"/>
            </a:xfrm>
            <a:custGeom>
              <a:rect b="b" l="l" r="r" t="t"/>
              <a:pathLst>
                <a:path extrusionOk="0" h="475" w="335">
                  <a:moveTo>
                    <a:pt x="254" y="0"/>
                  </a:moveTo>
                  <a:cubicBezTo>
                    <a:pt x="240" y="0"/>
                    <a:pt x="225" y="16"/>
                    <a:pt x="232" y="33"/>
                  </a:cubicBezTo>
                  <a:cubicBezTo>
                    <a:pt x="267" y="91"/>
                    <a:pt x="283" y="155"/>
                    <a:pt x="283" y="224"/>
                  </a:cubicBezTo>
                  <a:cubicBezTo>
                    <a:pt x="283" y="282"/>
                    <a:pt x="270" y="401"/>
                    <a:pt x="208" y="425"/>
                  </a:cubicBezTo>
                  <a:cubicBezTo>
                    <a:pt x="195" y="431"/>
                    <a:pt x="184" y="433"/>
                    <a:pt x="175" y="433"/>
                  </a:cubicBezTo>
                  <a:cubicBezTo>
                    <a:pt x="110" y="433"/>
                    <a:pt x="134" y="311"/>
                    <a:pt x="144" y="275"/>
                  </a:cubicBezTo>
                  <a:cubicBezTo>
                    <a:pt x="164" y="210"/>
                    <a:pt x="191" y="142"/>
                    <a:pt x="212" y="77"/>
                  </a:cubicBezTo>
                  <a:cubicBezTo>
                    <a:pt x="218" y="63"/>
                    <a:pt x="205" y="53"/>
                    <a:pt x="193" y="53"/>
                  </a:cubicBezTo>
                  <a:cubicBezTo>
                    <a:pt x="185" y="53"/>
                    <a:pt x="177" y="57"/>
                    <a:pt x="174" y="67"/>
                  </a:cubicBezTo>
                  <a:cubicBezTo>
                    <a:pt x="151" y="126"/>
                    <a:pt x="1" y="475"/>
                    <a:pt x="171" y="475"/>
                  </a:cubicBezTo>
                  <a:cubicBezTo>
                    <a:pt x="178" y="475"/>
                    <a:pt x="184" y="474"/>
                    <a:pt x="191" y="473"/>
                  </a:cubicBezTo>
                  <a:cubicBezTo>
                    <a:pt x="270" y="466"/>
                    <a:pt x="308" y="360"/>
                    <a:pt x="317" y="292"/>
                  </a:cubicBezTo>
                  <a:cubicBezTo>
                    <a:pt x="335" y="196"/>
                    <a:pt x="317" y="97"/>
                    <a:pt x="270" y="9"/>
                  </a:cubicBezTo>
                  <a:cubicBezTo>
                    <a:pt x="266" y="3"/>
                    <a:pt x="260" y="0"/>
                    <a:pt x="254"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5"/>
            <p:cNvSpPr/>
            <p:nvPr/>
          </p:nvSpPr>
          <p:spPr>
            <a:xfrm flipH="1">
              <a:off x="6946816" y="3397177"/>
              <a:ext cx="26143" cy="33273"/>
            </a:xfrm>
            <a:custGeom>
              <a:rect b="b" l="l" r="r" t="t"/>
              <a:pathLst>
                <a:path extrusionOk="0" h="532" w="418">
                  <a:moveTo>
                    <a:pt x="94" y="1"/>
                  </a:moveTo>
                  <a:cubicBezTo>
                    <a:pt x="71" y="1"/>
                    <a:pt x="65" y="36"/>
                    <a:pt x="90" y="39"/>
                  </a:cubicBezTo>
                  <a:cubicBezTo>
                    <a:pt x="247" y="73"/>
                    <a:pt x="363" y="230"/>
                    <a:pt x="346" y="394"/>
                  </a:cubicBezTo>
                  <a:cubicBezTo>
                    <a:pt x="346" y="415"/>
                    <a:pt x="342" y="456"/>
                    <a:pt x="329" y="469"/>
                  </a:cubicBezTo>
                  <a:cubicBezTo>
                    <a:pt x="316" y="481"/>
                    <a:pt x="301" y="485"/>
                    <a:pt x="285" y="485"/>
                  </a:cubicBezTo>
                  <a:cubicBezTo>
                    <a:pt x="264" y="485"/>
                    <a:pt x="242" y="476"/>
                    <a:pt x="227" y="462"/>
                  </a:cubicBezTo>
                  <a:cubicBezTo>
                    <a:pt x="192" y="435"/>
                    <a:pt x="178" y="401"/>
                    <a:pt x="158" y="363"/>
                  </a:cubicBezTo>
                  <a:cubicBezTo>
                    <a:pt x="131" y="312"/>
                    <a:pt x="97" y="264"/>
                    <a:pt x="35" y="251"/>
                  </a:cubicBezTo>
                  <a:cubicBezTo>
                    <a:pt x="33" y="250"/>
                    <a:pt x="31" y="250"/>
                    <a:pt x="29" y="250"/>
                  </a:cubicBezTo>
                  <a:cubicBezTo>
                    <a:pt x="9" y="250"/>
                    <a:pt x="0" y="285"/>
                    <a:pt x="25" y="289"/>
                  </a:cubicBezTo>
                  <a:cubicBezTo>
                    <a:pt x="134" y="312"/>
                    <a:pt x="137" y="473"/>
                    <a:pt x="237" y="520"/>
                  </a:cubicBezTo>
                  <a:cubicBezTo>
                    <a:pt x="254" y="528"/>
                    <a:pt x="271" y="532"/>
                    <a:pt x="285" y="532"/>
                  </a:cubicBezTo>
                  <a:cubicBezTo>
                    <a:pt x="342" y="532"/>
                    <a:pt x="376" y="480"/>
                    <a:pt x="387" y="418"/>
                  </a:cubicBezTo>
                  <a:cubicBezTo>
                    <a:pt x="418" y="230"/>
                    <a:pt x="285" y="43"/>
                    <a:pt x="101" y="2"/>
                  </a:cubicBezTo>
                  <a:cubicBezTo>
                    <a:pt x="98" y="1"/>
                    <a:pt x="96" y="1"/>
                    <a:pt x="94"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5"/>
            <p:cNvSpPr/>
            <p:nvPr/>
          </p:nvSpPr>
          <p:spPr>
            <a:xfrm flipH="1">
              <a:off x="6883836" y="3330257"/>
              <a:ext cx="30959" cy="22828"/>
            </a:xfrm>
            <a:custGeom>
              <a:rect b="b" l="l" r="r" t="t"/>
              <a:pathLst>
                <a:path extrusionOk="0" h="365" w="495">
                  <a:moveTo>
                    <a:pt x="221" y="0"/>
                  </a:moveTo>
                  <a:cubicBezTo>
                    <a:pt x="125" y="0"/>
                    <a:pt x="42" y="38"/>
                    <a:pt x="58" y="116"/>
                  </a:cubicBezTo>
                  <a:cubicBezTo>
                    <a:pt x="61" y="127"/>
                    <a:pt x="69" y="132"/>
                    <a:pt x="78" y="132"/>
                  </a:cubicBezTo>
                  <a:cubicBezTo>
                    <a:pt x="90" y="132"/>
                    <a:pt x="103" y="122"/>
                    <a:pt x="99" y="105"/>
                  </a:cubicBezTo>
                  <a:cubicBezTo>
                    <a:pt x="88" y="56"/>
                    <a:pt x="157" y="44"/>
                    <a:pt x="221" y="44"/>
                  </a:cubicBezTo>
                  <a:cubicBezTo>
                    <a:pt x="257" y="44"/>
                    <a:pt x="292" y="48"/>
                    <a:pt x="307" y="51"/>
                  </a:cubicBezTo>
                  <a:cubicBezTo>
                    <a:pt x="386" y="64"/>
                    <a:pt x="464" y="119"/>
                    <a:pt x="433" y="212"/>
                  </a:cubicBezTo>
                  <a:cubicBezTo>
                    <a:pt x="412" y="282"/>
                    <a:pt x="343" y="322"/>
                    <a:pt x="272" y="322"/>
                  </a:cubicBezTo>
                  <a:cubicBezTo>
                    <a:pt x="264" y="322"/>
                    <a:pt x="256" y="322"/>
                    <a:pt x="249" y="321"/>
                  </a:cubicBezTo>
                  <a:cubicBezTo>
                    <a:pt x="164" y="307"/>
                    <a:pt x="96" y="248"/>
                    <a:pt x="41" y="187"/>
                  </a:cubicBezTo>
                  <a:cubicBezTo>
                    <a:pt x="36" y="182"/>
                    <a:pt x="32" y="180"/>
                    <a:pt x="27" y="180"/>
                  </a:cubicBezTo>
                  <a:cubicBezTo>
                    <a:pt x="13" y="180"/>
                    <a:pt x="1" y="199"/>
                    <a:pt x="14" y="215"/>
                  </a:cubicBezTo>
                  <a:cubicBezTo>
                    <a:pt x="78" y="291"/>
                    <a:pt x="173" y="365"/>
                    <a:pt x="276" y="365"/>
                  </a:cubicBezTo>
                  <a:cubicBezTo>
                    <a:pt x="293" y="365"/>
                    <a:pt x="310" y="363"/>
                    <a:pt x="327" y="358"/>
                  </a:cubicBezTo>
                  <a:cubicBezTo>
                    <a:pt x="416" y="338"/>
                    <a:pt x="495" y="245"/>
                    <a:pt x="481" y="150"/>
                  </a:cubicBezTo>
                  <a:cubicBezTo>
                    <a:pt x="468" y="52"/>
                    <a:pt x="335" y="0"/>
                    <a:pt x="221"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5"/>
            <p:cNvSpPr/>
            <p:nvPr/>
          </p:nvSpPr>
          <p:spPr>
            <a:xfrm flipH="1">
              <a:off x="6727855" y="3362216"/>
              <a:ext cx="23391" cy="27581"/>
            </a:xfrm>
            <a:custGeom>
              <a:rect b="b" l="l" r="r" t="t"/>
              <a:pathLst>
                <a:path extrusionOk="0" h="441" w="374">
                  <a:moveTo>
                    <a:pt x="120" y="149"/>
                  </a:moveTo>
                  <a:cubicBezTo>
                    <a:pt x="154" y="154"/>
                    <a:pt x="188" y="168"/>
                    <a:pt x="218" y="188"/>
                  </a:cubicBezTo>
                  <a:cubicBezTo>
                    <a:pt x="255" y="219"/>
                    <a:pt x="334" y="308"/>
                    <a:pt x="304" y="366"/>
                  </a:cubicBezTo>
                  <a:cubicBezTo>
                    <a:pt x="296" y="382"/>
                    <a:pt x="287" y="389"/>
                    <a:pt x="278" y="389"/>
                  </a:cubicBezTo>
                  <a:cubicBezTo>
                    <a:pt x="234" y="389"/>
                    <a:pt x="174" y="254"/>
                    <a:pt x="160" y="226"/>
                  </a:cubicBezTo>
                  <a:cubicBezTo>
                    <a:pt x="147" y="200"/>
                    <a:pt x="133" y="175"/>
                    <a:pt x="120" y="149"/>
                  </a:cubicBezTo>
                  <a:close/>
                  <a:moveTo>
                    <a:pt x="29" y="1"/>
                  </a:moveTo>
                  <a:cubicBezTo>
                    <a:pt x="15" y="1"/>
                    <a:pt x="1" y="15"/>
                    <a:pt x="10" y="32"/>
                  </a:cubicBezTo>
                  <a:cubicBezTo>
                    <a:pt x="24" y="58"/>
                    <a:pt x="38" y="84"/>
                    <a:pt x="52" y="111"/>
                  </a:cubicBezTo>
                  <a:lnTo>
                    <a:pt x="52" y="111"/>
                  </a:lnTo>
                  <a:cubicBezTo>
                    <a:pt x="43" y="112"/>
                    <a:pt x="33" y="114"/>
                    <a:pt x="24" y="117"/>
                  </a:cubicBezTo>
                  <a:cubicBezTo>
                    <a:pt x="2" y="123"/>
                    <a:pt x="8" y="155"/>
                    <a:pt x="31" y="155"/>
                  </a:cubicBezTo>
                  <a:cubicBezTo>
                    <a:pt x="33" y="155"/>
                    <a:pt x="35" y="155"/>
                    <a:pt x="37" y="155"/>
                  </a:cubicBezTo>
                  <a:cubicBezTo>
                    <a:pt x="49" y="151"/>
                    <a:pt x="61" y="149"/>
                    <a:pt x="72" y="148"/>
                  </a:cubicBezTo>
                  <a:lnTo>
                    <a:pt x="72" y="148"/>
                  </a:lnTo>
                  <a:cubicBezTo>
                    <a:pt x="88" y="177"/>
                    <a:pt x="103" y="207"/>
                    <a:pt x="119" y="236"/>
                  </a:cubicBezTo>
                  <a:cubicBezTo>
                    <a:pt x="146" y="291"/>
                    <a:pt x="170" y="352"/>
                    <a:pt x="208" y="400"/>
                  </a:cubicBezTo>
                  <a:cubicBezTo>
                    <a:pt x="229" y="425"/>
                    <a:pt x="258" y="440"/>
                    <a:pt x="284" y="440"/>
                  </a:cubicBezTo>
                  <a:cubicBezTo>
                    <a:pt x="312" y="440"/>
                    <a:pt x="336" y="423"/>
                    <a:pt x="345" y="383"/>
                  </a:cubicBezTo>
                  <a:cubicBezTo>
                    <a:pt x="373" y="239"/>
                    <a:pt x="236" y="117"/>
                    <a:pt x="98" y="109"/>
                  </a:cubicBezTo>
                  <a:lnTo>
                    <a:pt x="98" y="109"/>
                  </a:lnTo>
                  <a:cubicBezTo>
                    <a:pt x="83" y="80"/>
                    <a:pt x="67" y="52"/>
                    <a:pt x="51" y="23"/>
                  </a:cubicBezTo>
                  <a:lnTo>
                    <a:pt x="51" y="23"/>
                  </a:lnTo>
                  <a:cubicBezTo>
                    <a:pt x="49" y="19"/>
                    <a:pt x="46" y="15"/>
                    <a:pt x="44" y="11"/>
                  </a:cubicBezTo>
                  <a:lnTo>
                    <a:pt x="44" y="11"/>
                  </a:lnTo>
                  <a:cubicBezTo>
                    <a:pt x="44" y="11"/>
                    <a:pt x="44" y="11"/>
                    <a:pt x="44" y="11"/>
                  </a:cubicBezTo>
                  <a:cubicBezTo>
                    <a:pt x="41" y="4"/>
                    <a:pt x="35" y="1"/>
                    <a:pt x="29"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5"/>
            <p:cNvSpPr/>
            <p:nvPr/>
          </p:nvSpPr>
          <p:spPr>
            <a:xfrm flipH="1">
              <a:off x="6643610" y="3431575"/>
              <a:ext cx="30458" cy="20827"/>
            </a:xfrm>
            <a:custGeom>
              <a:rect b="b" l="l" r="r" t="t"/>
              <a:pathLst>
                <a:path extrusionOk="0" h="333" w="487">
                  <a:moveTo>
                    <a:pt x="30" y="0"/>
                  </a:moveTo>
                  <a:cubicBezTo>
                    <a:pt x="10" y="0"/>
                    <a:pt x="0" y="33"/>
                    <a:pt x="25" y="42"/>
                  </a:cubicBezTo>
                  <a:cubicBezTo>
                    <a:pt x="115" y="75"/>
                    <a:pt x="414" y="140"/>
                    <a:pt x="358" y="289"/>
                  </a:cubicBezTo>
                  <a:lnTo>
                    <a:pt x="358" y="289"/>
                  </a:lnTo>
                  <a:cubicBezTo>
                    <a:pt x="266" y="269"/>
                    <a:pt x="189" y="222"/>
                    <a:pt x="124" y="152"/>
                  </a:cubicBezTo>
                  <a:cubicBezTo>
                    <a:pt x="120" y="147"/>
                    <a:pt x="116" y="145"/>
                    <a:pt x="111" y="145"/>
                  </a:cubicBezTo>
                  <a:cubicBezTo>
                    <a:pt x="97" y="145"/>
                    <a:pt x="84" y="166"/>
                    <a:pt x="97" y="182"/>
                  </a:cubicBezTo>
                  <a:cubicBezTo>
                    <a:pt x="168" y="260"/>
                    <a:pt x="258" y="312"/>
                    <a:pt x="363" y="333"/>
                  </a:cubicBezTo>
                  <a:cubicBezTo>
                    <a:pt x="373" y="333"/>
                    <a:pt x="384" y="333"/>
                    <a:pt x="387" y="322"/>
                  </a:cubicBezTo>
                  <a:cubicBezTo>
                    <a:pt x="486" y="120"/>
                    <a:pt x="155" y="46"/>
                    <a:pt x="36" y="1"/>
                  </a:cubicBezTo>
                  <a:cubicBezTo>
                    <a:pt x="34" y="0"/>
                    <a:pt x="32" y="0"/>
                    <a:pt x="30"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5"/>
            <p:cNvSpPr/>
            <p:nvPr/>
          </p:nvSpPr>
          <p:spPr>
            <a:xfrm flipH="1">
              <a:off x="6677383" y="3568980"/>
              <a:ext cx="34649" cy="18200"/>
            </a:xfrm>
            <a:custGeom>
              <a:rect b="b" l="l" r="r" t="t"/>
              <a:pathLst>
                <a:path extrusionOk="0" h="291" w="554">
                  <a:moveTo>
                    <a:pt x="405" y="0"/>
                  </a:moveTo>
                  <a:cubicBezTo>
                    <a:pt x="383" y="0"/>
                    <a:pt x="360" y="7"/>
                    <a:pt x="339" y="23"/>
                  </a:cubicBezTo>
                  <a:cubicBezTo>
                    <a:pt x="322" y="34"/>
                    <a:pt x="333" y="61"/>
                    <a:pt x="348" y="61"/>
                  </a:cubicBezTo>
                  <a:cubicBezTo>
                    <a:pt x="352" y="61"/>
                    <a:pt x="356" y="60"/>
                    <a:pt x="359" y="57"/>
                  </a:cubicBezTo>
                  <a:cubicBezTo>
                    <a:pt x="373" y="48"/>
                    <a:pt x="389" y="44"/>
                    <a:pt x="404" y="44"/>
                  </a:cubicBezTo>
                  <a:cubicBezTo>
                    <a:pt x="447" y="44"/>
                    <a:pt x="488" y="75"/>
                    <a:pt x="476" y="126"/>
                  </a:cubicBezTo>
                  <a:cubicBezTo>
                    <a:pt x="465" y="173"/>
                    <a:pt x="407" y="200"/>
                    <a:pt x="366" y="214"/>
                  </a:cubicBezTo>
                  <a:cubicBezTo>
                    <a:pt x="299" y="238"/>
                    <a:pt x="228" y="248"/>
                    <a:pt x="157" y="248"/>
                  </a:cubicBezTo>
                  <a:cubicBezTo>
                    <a:pt x="120" y="248"/>
                    <a:pt x="84" y="245"/>
                    <a:pt x="49" y="240"/>
                  </a:cubicBezTo>
                  <a:lnTo>
                    <a:pt x="49" y="240"/>
                  </a:lnTo>
                  <a:cubicBezTo>
                    <a:pt x="60" y="131"/>
                    <a:pt x="244" y="148"/>
                    <a:pt x="322" y="118"/>
                  </a:cubicBezTo>
                  <a:cubicBezTo>
                    <a:pt x="343" y="109"/>
                    <a:pt x="337" y="76"/>
                    <a:pt x="319" y="76"/>
                  </a:cubicBezTo>
                  <a:cubicBezTo>
                    <a:pt x="317" y="76"/>
                    <a:pt x="314" y="76"/>
                    <a:pt x="312" y="77"/>
                  </a:cubicBezTo>
                  <a:cubicBezTo>
                    <a:pt x="209" y="115"/>
                    <a:pt x="0" y="98"/>
                    <a:pt x="8" y="258"/>
                  </a:cubicBezTo>
                  <a:cubicBezTo>
                    <a:pt x="8" y="266"/>
                    <a:pt x="11" y="279"/>
                    <a:pt x="21" y="279"/>
                  </a:cubicBezTo>
                  <a:cubicBezTo>
                    <a:pt x="63" y="285"/>
                    <a:pt x="116" y="290"/>
                    <a:pt x="173" y="290"/>
                  </a:cubicBezTo>
                  <a:cubicBezTo>
                    <a:pt x="300" y="290"/>
                    <a:pt x="441" y="265"/>
                    <a:pt x="503" y="170"/>
                  </a:cubicBezTo>
                  <a:cubicBezTo>
                    <a:pt x="553" y="87"/>
                    <a:pt x="483" y="0"/>
                    <a:pt x="405"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5"/>
            <p:cNvSpPr/>
            <p:nvPr/>
          </p:nvSpPr>
          <p:spPr>
            <a:xfrm flipH="1">
              <a:off x="6780266" y="3624830"/>
              <a:ext cx="30646" cy="9882"/>
            </a:xfrm>
            <a:custGeom>
              <a:rect b="b" l="l" r="r" t="t"/>
              <a:pathLst>
                <a:path extrusionOk="0" h="158" w="490">
                  <a:moveTo>
                    <a:pt x="345" y="58"/>
                  </a:moveTo>
                  <a:cubicBezTo>
                    <a:pt x="364" y="58"/>
                    <a:pt x="383" y="59"/>
                    <a:pt x="401" y="61"/>
                  </a:cubicBezTo>
                  <a:lnTo>
                    <a:pt x="401" y="61"/>
                  </a:lnTo>
                  <a:cubicBezTo>
                    <a:pt x="352" y="85"/>
                    <a:pt x="300" y="102"/>
                    <a:pt x="244" y="110"/>
                  </a:cubicBezTo>
                  <a:cubicBezTo>
                    <a:pt x="209" y="117"/>
                    <a:pt x="176" y="117"/>
                    <a:pt x="141" y="117"/>
                  </a:cubicBezTo>
                  <a:cubicBezTo>
                    <a:pt x="137" y="116"/>
                    <a:pt x="132" y="116"/>
                    <a:pt x="129" y="116"/>
                  </a:cubicBezTo>
                  <a:lnTo>
                    <a:pt x="129" y="116"/>
                  </a:lnTo>
                  <a:cubicBezTo>
                    <a:pt x="195" y="77"/>
                    <a:pt x="270" y="58"/>
                    <a:pt x="345" y="58"/>
                  </a:cubicBezTo>
                  <a:close/>
                  <a:moveTo>
                    <a:pt x="102" y="1"/>
                  </a:moveTo>
                  <a:cubicBezTo>
                    <a:pt x="100" y="1"/>
                    <a:pt x="97" y="2"/>
                    <a:pt x="94" y="4"/>
                  </a:cubicBezTo>
                  <a:cubicBezTo>
                    <a:pt x="36" y="36"/>
                    <a:pt x="1" y="99"/>
                    <a:pt x="42" y="132"/>
                  </a:cubicBezTo>
                  <a:lnTo>
                    <a:pt x="42" y="132"/>
                  </a:lnTo>
                  <a:cubicBezTo>
                    <a:pt x="41" y="144"/>
                    <a:pt x="52" y="154"/>
                    <a:pt x="65" y="154"/>
                  </a:cubicBezTo>
                  <a:cubicBezTo>
                    <a:pt x="69" y="154"/>
                    <a:pt x="73" y="153"/>
                    <a:pt x="76" y="151"/>
                  </a:cubicBezTo>
                  <a:cubicBezTo>
                    <a:pt x="77" y="150"/>
                    <a:pt x="78" y="150"/>
                    <a:pt x="79" y="149"/>
                  </a:cubicBezTo>
                  <a:lnTo>
                    <a:pt x="79" y="149"/>
                  </a:lnTo>
                  <a:cubicBezTo>
                    <a:pt x="83" y="150"/>
                    <a:pt x="86" y="150"/>
                    <a:pt x="90" y="151"/>
                  </a:cubicBezTo>
                  <a:cubicBezTo>
                    <a:pt x="117" y="155"/>
                    <a:pt x="144" y="157"/>
                    <a:pt x="171" y="157"/>
                  </a:cubicBezTo>
                  <a:cubicBezTo>
                    <a:pt x="278" y="157"/>
                    <a:pt x="383" y="126"/>
                    <a:pt x="472" y="69"/>
                  </a:cubicBezTo>
                  <a:cubicBezTo>
                    <a:pt x="489" y="62"/>
                    <a:pt x="486" y="38"/>
                    <a:pt x="469" y="31"/>
                  </a:cubicBezTo>
                  <a:cubicBezTo>
                    <a:pt x="429" y="21"/>
                    <a:pt x="388" y="16"/>
                    <a:pt x="348" y="16"/>
                  </a:cubicBezTo>
                  <a:cubicBezTo>
                    <a:pt x="255" y="16"/>
                    <a:pt x="164" y="44"/>
                    <a:pt x="85" y="95"/>
                  </a:cubicBezTo>
                  <a:lnTo>
                    <a:pt x="85" y="95"/>
                  </a:lnTo>
                  <a:cubicBezTo>
                    <a:pt x="84" y="93"/>
                    <a:pt x="84" y="91"/>
                    <a:pt x="83" y="90"/>
                  </a:cubicBezTo>
                  <a:cubicBezTo>
                    <a:pt x="73" y="58"/>
                    <a:pt x="86" y="55"/>
                    <a:pt x="114" y="38"/>
                  </a:cubicBezTo>
                  <a:cubicBezTo>
                    <a:pt x="132" y="30"/>
                    <a:pt x="119" y="1"/>
                    <a:pt x="102"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5"/>
            <p:cNvSpPr/>
            <p:nvPr/>
          </p:nvSpPr>
          <p:spPr>
            <a:xfrm flipH="1">
              <a:off x="6540353" y="3378164"/>
              <a:ext cx="31334" cy="15573"/>
            </a:xfrm>
            <a:custGeom>
              <a:rect b="b" l="l" r="r" t="t"/>
              <a:pathLst>
                <a:path extrusionOk="0" h="249" w="501">
                  <a:moveTo>
                    <a:pt x="130" y="1"/>
                  </a:moveTo>
                  <a:cubicBezTo>
                    <a:pt x="110" y="1"/>
                    <a:pt x="104" y="33"/>
                    <a:pt x="126" y="40"/>
                  </a:cubicBezTo>
                  <a:cubicBezTo>
                    <a:pt x="194" y="56"/>
                    <a:pt x="259" y="73"/>
                    <a:pt x="324" y="90"/>
                  </a:cubicBezTo>
                  <a:cubicBezTo>
                    <a:pt x="344" y="97"/>
                    <a:pt x="371" y="101"/>
                    <a:pt x="389" y="111"/>
                  </a:cubicBezTo>
                  <a:cubicBezTo>
                    <a:pt x="488" y="155"/>
                    <a:pt x="419" y="199"/>
                    <a:pt x="362" y="203"/>
                  </a:cubicBezTo>
                  <a:cubicBezTo>
                    <a:pt x="337" y="205"/>
                    <a:pt x="312" y="206"/>
                    <a:pt x="286" y="206"/>
                  </a:cubicBezTo>
                  <a:cubicBezTo>
                    <a:pt x="199" y="206"/>
                    <a:pt x="110" y="192"/>
                    <a:pt x="44" y="131"/>
                  </a:cubicBezTo>
                  <a:cubicBezTo>
                    <a:pt x="40" y="128"/>
                    <a:pt x="35" y="126"/>
                    <a:pt x="31" y="126"/>
                  </a:cubicBezTo>
                  <a:cubicBezTo>
                    <a:pt x="16" y="126"/>
                    <a:pt x="1" y="146"/>
                    <a:pt x="17" y="158"/>
                  </a:cubicBezTo>
                  <a:cubicBezTo>
                    <a:pt x="75" y="213"/>
                    <a:pt x="143" y="237"/>
                    <a:pt x="222" y="244"/>
                  </a:cubicBezTo>
                  <a:cubicBezTo>
                    <a:pt x="240" y="247"/>
                    <a:pt x="260" y="248"/>
                    <a:pt x="279" y="248"/>
                  </a:cubicBezTo>
                  <a:cubicBezTo>
                    <a:pt x="306" y="248"/>
                    <a:pt x="334" y="246"/>
                    <a:pt x="362" y="244"/>
                  </a:cubicBezTo>
                  <a:cubicBezTo>
                    <a:pt x="389" y="240"/>
                    <a:pt x="433" y="244"/>
                    <a:pt x="457" y="224"/>
                  </a:cubicBezTo>
                  <a:cubicBezTo>
                    <a:pt x="501" y="190"/>
                    <a:pt x="485" y="122"/>
                    <a:pt x="444" y="90"/>
                  </a:cubicBezTo>
                  <a:cubicBezTo>
                    <a:pt x="409" y="67"/>
                    <a:pt x="365" y="60"/>
                    <a:pt x="324" y="49"/>
                  </a:cubicBezTo>
                  <a:cubicBezTo>
                    <a:pt x="262" y="32"/>
                    <a:pt x="201" y="15"/>
                    <a:pt x="136" y="2"/>
                  </a:cubicBezTo>
                  <a:cubicBezTo>
                    <a:pt x="134" y="1"/>
                    <a:pt x="132" y="1"/>
                    <a:pt x="130"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5"/>
            <p:cNvSpPr/>
            <p:nvPr/>
          </p:nvSpPr>
          <p:spPr>
            <a:xfrm flipH="1">
              <a:off x="6433343" y="3369721"/>
              <a:ext cx="29958" cy="6692"/>
            </a:xfrm>
            <a:custGeom>
              <a:rect b="b" l="l" r="r" t="t"/>
              <a:pathLst>
                <a:path extrusionOk="0" h="107" w="479">
                  <a:moveTo>
                    <a:pt x="341" y="0"/>
                  </a:moveTo>
                  <a:cubicBezTo>
                    <a:pt x="231" y="0"/>
                    <a:pt x="122" y="19"/>
                    <a:pt x="17" y="55"/>
                  </a:cubicBezTo>
                  <a:cubicBezTo>
                    <a:pt x="1" y="62"/>
                    <a:pt x="1" y="85"/>
                    <a:pt x="17" y="93"/>
                  </a:cubicBezTo>
                  <a:cubicBezTo>
                    <a:pt x="41" y="102"/>
                    <a:pt x="65" y="106"/>
                    <a:pt x="88" y="106"/>
                  </a:cubicBezTo>
                  <a:cubicBezTo>
                    <a:pt x="125" y="106"/>
                    <a:pt x="160" y="95"/>
                    <a:pt x="192" y="72"/>
                  </a:cubicBezTo>
                  <a:cubicBezTo>
                    <a:pt x="197" y="67"/>
                    <a:pt x="200" y="59"/>
                    <a:pt x="201" y="52"/>
                  </a:cubicBezTo>
                  <a:lnTo>
                    <a:pt x="201" y="52"/>
                  </a:lnTo>
                  <a:cubicBezTo>
                    <a:pt x="248" y="45"/>
                    <a:pt x="295" y="41"/>
                    <a:pt x="343" y="41"/>
                  </a:cubicBezTo>
                  <a:cubicBezTo>
                    <a:pt x="379" y="41"/>
                    <a:pt x="415" y="43"/>
                    <a:pt x="451" y="48"/>
                  </a:cubicBezTo>
                  <a:cubicBezTo>
                    <a:pt x="453" y="48"/>
                    <a:pt x="454" y="48"/>
                    <a:pt x="455" y="48"/>
                  </a:cubicBezTo>
                  <a:cubicBezTo>
                    <a:pt x="478" y="48"/>
                    <a:pt x="477" y="11"/>
                    <a:pt x="451" y="7"/>
                  </a:cubicBezTo>
                  <a:cubicBezTo>
                    <a:pt x="415" y="3"/>
                    <a:pt x="378" y="0"/>
                    <a:pt x="341"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5"/>
            <p:cNvSpPr/>
            <p:nvPr/>
          </p:nvSpPr>
          <p:spPr>
            <a:xfrm flipH="1">
              <a:off x="6425463" y="3528328"/>
              <a:ext cx="25893" cy="21952"/>
            </a:xfrm>
            <a:custGeom>
              <a:rect b="b" l="l" r="r" t="t"/>
              <a:pathLst>
                <a:path extrusionOk="0" h="351" w="414">
                  <a:moveTo>
                    <a:pt x="185" y="1"/>
                  </a:moveTo>
                  <a:cubicBezTo>
                    <a:pt x="182" y="1"/>
                    <a:pt x="178" y="2"/>
                    <a:pt x="174" y="4"/>
                  </a:cubicBezTo>
                  <a:cubicBezTo>
                    <a:pt x="100" y="48"/>
                    <a:pt x="1" y="117"/>
                    <a:pt x="21" y="219"/>
                  </a:cubicBezTo>
                  <a:cubicBezTo>
                    <a:pt x="42" y="321"/>
                    <a:pt x="146" y="351"/>
                    <a:pt x="240" y="351"/>
                  </a:cubicBezTo>
                  <a:cubicBezTo>
                    <a:pt x="255" y="351"/>
                    <a:pt x="270" y="350"/>
                    <a:pt x="284" y="349"/>
                  </a:cubicBezTo>
                  <a:cubicBezTo>
                    <a:pt x="325" y="345"/>
                    <a:pt x="369" y="345"/>
                    <a:pt x="393" y="304"/>
                  </a:cubicBezTo>
                  <a:cubicBezTo>
                    <a:pt x="414" y="267"/>
                    <a:pt x="407" y="219"/>
                    <a:pt x="390" y="182"/>
                  </a:cubicBezTo>
                  <a:cubicBezTo>
                    <a:pt x="359" y="111"/>
                    <a:pt x="290" y="66"/>
                    <a:pt x="217" y="66"/>
                  </a:cubicBezTo>
                  <a:cubicBezTo>
                    <a:pt x="202" y="66"/>
                    <a:pt x="187" y="68"/>
                    <a:pt x="171" y="72"/>
                  </a:cubicBezTo>
                  <a:cubicBezTo>
                    <a:pt x="149" y="79"/>
                    <a:pt x="157" y="113"/>
                    <a:pt x="181" y="113"/>
                  </a:cubicBezTo>
                  <a:cubicBezTo>
                    <a:pt x="182" y="113"/>
                    <a:pt x="184" y="113"/>
                    <a:pt x="185" y="113"/>
                  </a:cubicBezTo>
                  <a:cubicBezTo>
                    <a:pt x="196" y="110"/>
                    <a:pt x="208" y="108"/>
                    <a:pt x="219" y="108"/>
                  </a:cubicBezTo>
                  <a:cubicBezTo>
                    <a:pt x="269" y="108"/>
                    <a:pt x="318" y="137"/>
                    <a:pt x="346" y="182"/>
                  </a:cubicBezTo>
                  <a:cubicBezTo>
                    <a:pt x="376" y="232"/>
                    <a:pt x="376" y="284"/>
                    <a:pt x="294" y="308"/>
                  </a:cubicBezTo>
                  <a:cubicBezTo>
                    <a:pt x="283" y="311"/>
                    <a:pt x="269" y="312"/>
                    <a:pt x="255" y="312"/>
                  </a:cubicBezTo>
                  <a:cubicBezTo>
                    <a:pt x="237" y="312"/>
                    <a:pt x="217" y="310"/>
                    <a:pt x="199" y="308"/>
                  </a:cubicBezTo>
                  <a:cubicBezTo>
                    <a:pt x="124" y="301"/>
                    <a:pt x="35" y="250"/>
                    <a:pt x="66" y="158"/>
                  </a:cubicBezTo>
                  <a:cubicBezTo>
                    <a:pt x="86" y="103"/>
                    <a:pt x="147" y="69"/>
                    <a:pt x="195" y="38"/>
                  </a:cubicBezTo>
                  <a:cubicBezTo>
                    <a:pt x="216" y="29"/>
                    <a:pt x="204" y="1"/>
                    <a:pt x="185"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5"/>
            <p:cNvSpPr/>
            <p:nvPr/>
          </p:nvSpPr>
          <p:spPr>
            <a:xfrm flipH="1">
              <a:off x="6267043" y="3555346"/>
              <a:ext cx="29520" cy="15761"/>
            </a:xfrm>
            <a:custGeom>
              <a:rect b="b" l="l" r="r" t="t"/>
              <a:pathLst>
                <a:path extrusionOk="0" h="252" w="472">
                  <a:moveTo>
                    <a:pt x="316" y="0"/>
                  </a:moveTo>
                  <a:cubicBezTo>
                    <a:pt x="313" y="0"/>
                    <a:pt x="311" y="1"/>
                    <a:pt x="308" y="2"/>
                  </a:cubicBezTo>
                  <a:cubicBezTo>
                    <a:pt x="236" y="29"/>
                    <a:pt x="165" y="57"/>
                    <a:pt x="93" y="84"/>
                  </a:cubicBezTo>
                  <a:cubicBezTo>
                    <a:pt x="59" y="98"/>
                    <a:pt x="14" y="111"/>
                    <a:pt x="11" y="152"/>
                  </a:cubicBezTo>
                  <a:cubicBezTo>
                    <a:pt x="1" y="251"/>
                    <a:pt x="185" y="248"/>
                    <a:pt x="243" y="251"/>
                  </a:cubicBezTo>
                  <a:cubicBezTo>
                    <a:pt x="255" y="251"/>
                    <a:pt x="273" y="252"/>
                    <a:pt x="293" y="252"/>
                  </a:cubicBezTo>
                  <a:cubicBezTo>
                    <a:pt x="365" y="252"/>
                    <a:pt x="471" y="243"/>
                    <a:pt x="469" y="169"/>
                  </a:cubicBezTo>
                  <a:cubicBezTo>
                    <a:pt x="463" y="101"/>
                    <a:pt x="357" y="87"/>
                    <a:pt x="278" y="87"/>
                  </a:cubicBezTo>
                  <a:cubicBezTo>
                    <a:pt x="251" y="87"/>
                    <a:pt x="227" y="89"/>
                    <a:pt x="212" y="90"/>
                  </a:cubicBezTo>
                  <a:cubicBezTo>
                    <a:pt x="185" y="90"/>
                    <a:pt x="185" y="131"/>
                    <a:pt x="212" y="131"/>
                  </a:cubicBezTo>
                  <a:cubicBezTo>
                    <a:pt x="243" y="128"/>
                    <a:pt x="274" y="128"/>
                    <a:pt x="305" y="128"/>
                  </a:cubicBezTo>
                  <a:cubicBezTo>
                    <a:pt x="315" y="131"/>
                    <a:pt x="458" y="142"/>
                    <a:pt x="390" y="200"/>
                  </a:cubicBezTo>
                  <a:cubicBezTo>
                    <a:pt x="379" y="207"/>
                    <a:pt x="321" y="207"/>
                    <a:pt x="305" y="207"/>
                  </a:cubicBezTo>
                  <a:cubicBezTo>
                    <a:pt x="289" y="208"/>
                    <a:pt x="273" y="209"/>
                    <a:pt x="256" y="209"/>
                  </a:cubicBezTo>
                  <a:cubicBezTo>
                    <a:pt x="239" y="209"/>
                    <a:pt x="222" y="208"/>
                    <a:pt x="206" y="207"/>
                  </a:cubicBezTo>
                  <a:cubicBezTo>
                    <a:pt x="198" y="207"/>
                    <a:pt x="187" y="207"/>
                    <a:pt x="176" y="207"/>
                  </a:cubicBezTo>
                  <a:cubicBezTo>
                    <a:pt x="145" y="207"/>
                    <a:pt x="107" y="205"/>
                    <a:pt x="93" y="193"/>
                  </a:cubicBezTo>
                  <a:cubicBezTo>
                    <a:pt x="86" y="172"/>
                    <a:pt x="75" y="156"/>
                    <a:pt x="69" y="139"/>
                  </a:cubicBezTo>
                  <a:cubicBezTo>
                    <a:pt x="86" y="128"/>
                    <a:pt x="106" y="122"/>
                    <a:pt x="127" y="115"/>
                  </a:cubicBezTo>
                  <a:cubicBezTo>
                    <a:pt x="192" y="90"/>
                    <a:pt x="256" y="63"/>
                    <a:pt x="318" y="40"/>
                  </a:cubicBezTo>
                  <a:cubicBezTo>
                    <a:pt x="339" y="30"/>
                    <a:pt x="334" y="0"/>
                    <a:pt x="316"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5"/>
            <p:cNvSpPr/>
            <p:nvPr/>
          </p:nvSpPr>
          <p:spPr>
            <a:xfrm flipH="1">
              <a:off x="6167538" y="3366031"/>
              <a:ext cx="18575" cy="17324"/>
            </a:xfrm>
            <a:custGeom>
              <a:rect b="b" l="l" r="r" t="t"/>
              <a:pathLst>
                <a:path extrusionOk="0" h="277" w="297">
                  <a:moveTo>
                    <a:pt x="203" y="1"/>
                  </a:moveTo>
                  <a:cubicBezTo>
                    <a:pt x="188" y="1"/>
                    <a:pt x="172" y="6"/>
                    <a:pt x="157" y="18"/>
                  </a:cubicBezTo>
                  <a:cubicBezTo>
                    <a:pt x="141" y="31"/>
                    <a:pt x="156" y="51"/>
                    <a:pt x="172" y="51"/>
                  </a:cubicBezTo>
                  <a:cubicBezTo>
                    <a:pt x="177" y="51"/>
                    <a:pt x="182" y="49"/>
                    <a:pt x="187" y="45"/>
                  </a:cubicBezTo>
                  <a:cubicBezTo>
                    <a:pt x="194" y="40"/>
                    <a:pt x="200" y="38"/>
                    <a:pt x="206" y="38"/>
                  </a:cubicBezTo>
                  <a:cubicBezTo>
                    <a:pt x="228" y="38"/>
                    <a:pt x="245" y="68"/>
                    <a:pt x="245" y="90"/>
                  </a:cubicBezTo>
                  <a:cubicBezTo>
                    <a:pt x="249" y="103"/>
                    <a:pt x="245" y="121"/>
                    <a:pt x="239" y="134"/>
                  </a:cubicBezTo>
                  <a:cubicBezTo>
                    <a:pt x="228" y="168"/>
                    <a:pt x="204" y="202"/>
                    <a:pt x="173" y="223"/>
                  </a:cubicBezTo>
                  <a:cubicBezTo>
                    <a:pt x="159" y="231"/>
                    <a:pt x="142" y="236"/>
                    <a:pt x="125" y="236"/>
                  </a:cubicBezTo>
                  <a:cubicBezTo>
                    <a:pt x="107" y="236"/>
                    <a:pt x="89" y="230"/>
                    <a:pt x="75" y="216"/>
                  </a:cubicBezTo>
                  <a:cubicBezTo>
                    <a:pt x="48" y="193"/>
                    <a:pt x="57" y="144"/>
                    <a:pt x="87" y="133"/>
                  </a:cubicBezTo>
                  <a:lnTo>
                    <a:pt x="87" y="133"/>
                  </a:lnTo>
                  <a:cubicBezTo>
                    <a:pt x="88" y="143"/>
                    <a:pt x="88" y="152"/>
                    <a:pt x="88" y="162"/>
                  </a:cubicBezTo>
                  <a:cubicBezTo>
                    <a:pt x="90" y="175"/>
                    <a:pt x="101" y="182"/>
                    <a:pt x="111" y="182"/>
                  </a:cubicBezTo>
                  <a:cubicBezTo>
                    <a:pt x="121" y="182"/>
                    <a:pt x="131" y="175"/>
                    <a:pt x="129" y="162"/>
                  </a:cubicBezTo>
                  <a:cubicBezTo>
                    <a:pt x="129" y="144"/>
                    <a:pt x="129" y="127"/>
                    <a:pt x="126" y="111"/>
                  </a:cubicBezTo>
                  <a:cubicBezTo>
                    <a:pt x="126" y="100"/>
                    <a:pt x="119" y="90"/>
                    <a:pt x="105" y="90"/>
                  </a:cubicBezTo>
                  <a:cubicBezTo>
                    <a:pt x="103" y="90"/>
                    <a:pt x="102" y="90"/>
                    <a:pt x="100" y="90"/>
                  </a:cubicBezTo>
                  <a:cubicBezTo>
                    <a:pt x="41" y="90"/>
                    <a:pt x="0" y="160"/>
                    <a:pt x="23" y="213"/>
                  </a:cubicBezTo>
                  <a:cubicBezTo>
                    <a:pt x="40" y="256"/>
                    <a:pt x="84" y="276"/>
                    <a:pt x="128" y="276"/>
                  </a:cubicBezTo>
                  <a:cubicBezTo>
                    <a:pt x="147" y="276"/>
                    <a:pt x="167" y="272"/>
                    <a:pt x="184" y="264"/>
                  </a:cubicBezTo>
                  <a:cubicBezTo>
                    <a:pt x="245" y="234"/>
                    <a:pt x="296" y="148"/>
                    <a:pt x="286" y="76"/>
                  </a:cubicBezTo>
                  <a:cubicBezTo>
                    <a:pt x="279" y="33"/>
                    <a:pt x="242" y="1"/>
                    <a:pt x="203"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5"/>
            <p:cNvSpPr/>
            <p:nvPr/>
          </p:nvSpPr>
          <p:spPr>
            <a:xfrm flipH="1">
              <a:off x="6308446" y="3294858"/>
              <a:ext cx="35524" cy="12133"/>
            </a:xfrm>
            <a:custGeom>
              <a:rect b="b" l="l" r="r" t="t"/>
              <a:pathLst>
                <a:path extrusionOk="0" h="194" w="568">
                  <a:moveTo>
                    <a:pt x="289" y="0"/>
                  </a:moveTo>
                  <a:cubicBezTo>
                    <a:pt x="188" y="0"/>
                    <a:pt x="87" y="40"/>
                    <a:pt x="11" y="112"/>
                  </a:cubicBezTo>
                  <a:cubicBezTo>
                    <a:pt x="1" y="122"/>
                    <a:pt x="4" y="143"/>
                    <a:pt x="21" y="146"/>
                  </a:cubicBezTo>
                  <a:cubicBezTo>
                    <a:pt x="118" y="167"/>
                    <a:pt x="230" y="193"/>
                    <a:pt x="335" y="193"/>
                  </a:cubicBezTo>
                  <a:cubicBezTo>
                    <a:pt x="363" y="193"/>
                    <a:pt x="390" y="191"/>
                    <a:pt x="417" y="187"/>
                  </a:cubicBezTo>
                  <a:cubicBezTo>
                    <a:pt x="499" y="176"/>
                    <a:pt x="567" y="108"/>
                    <a:pt x="530" y="23"/>
                  </a:cubicBezTo>
                  <a:cubicBezTo>
                    <a:pt x="527" y="16"/>
                    <a:pt x="521" y="13"/>
                    <a:pt x="515" y="13"/>
                  </a:cubicBezTo>
                  <a:cubicBezTo>
                    <a:pt x="502" y="13"/>
                    <a:pt x="489" y="27"/>
                    <a:pt x="496" y="44"/>
                  </a:cubicBezTo>
                  <a:cubicBezTo>
                    <a:pt x="510" y="71"/>
                    <a:pt x="489" y="115"/>
                    <a:pt x="465" y="129"/>
                  </a:cubicBezTo>
                  <a:cubicBezTo>
                    <a:pt x="438" y="146"/>
                    <a:pt x="407" y="149"/>
                    <a:pt x="376" y="149"/>
                  </a:cubicBezTo>
                  <a:cubicBezTo>
                    <a:pt x="342" y="149"/>
                    <a:pt x="305" y="146"/>
                    <a:pt x="271" y="143"/>
                  </a:cubicBezTo>
                  <a:cubicBezTo>
                    <a:pt x="202" y="137"/>
                    <a:pt x="136" y="126"/>
                    <a:pt x="70" y="113"/>
                  </a:cubicBezTo>
                  <a:lnTo>
                    <a:pt x="70" y="113"/>
                  </a:lnTo>
                  <a:cubicBezTo>
                    <a:pt x="135" y="66"/>
                    <a:pt x="212" y="42"/>
                    <a:pt x="290" y="42"/>
                  </a:cubicBezTo>
                  <a:cubicBezTo>
                    <a:pt x="339" y="42"/>
                    <a:pt x="388" y="51"/>
                    <a:pt x="434" y="71"/>
                  </a:cubicBezTo>
                  <a:cubicBezTo>
                    <a:pt x="437" y="72"/>
                    <a:pt x="440" y="72"/>
                    <a:pt x="442" y="72"/>
                  </a:cubicBezTo>
                  <a:cubicBezTo>
                    <a:pt x="460" y="72"/>
                    <a:pt x="466" y="42"/>
                    <a:pt x="444" y="33"/>
                  </a:cubicBezTo>
                  <a:cubicBezTo>
                    <a:pt x="394" y="11"/>
                    <a:pt x="341" y="0"/>
                    <a:pt x="289" y="0"/>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5"/>
            <p:cNvSpPr/>
            <p:nvPr/>
          </p:nvSpPr>
          <p:spPr>
            <a:xfrm flipH="1">
              <a:off x="6241588" y="3341702"/>
              <a:ext cx="34899" cy="15073"/>
            </a:xfrm>
            <a:custGeom>
              <a:rect b="b" l="l" r="r" t="t"/>
              <a:pathLst>
                <a:path extrusionOk="0" h="241" w="558">
                  <a:moveTo>
                    <a:pt x="345" y="1"/>
                  </a:moveTo>
                  <a:cubicBezTo>
                    <a:pt x="338" y="1"/>
                    <a:pt x="331" y="1"/>
                    <a:pt x="325" y="1"/>
                  </a:cubicBezTo>
                  <a:cubicBezTo>
                    <a:pt x="225" y="1"/>
                    <a:pt x="127" y="4"/>
                    <a:pt x="28" y="8"/>
                  </a:cubicBezTo>
                  <a:cubicBezTo>
                    <a:pt x="0" y="8"/>
                    <a:pt x="0" y="49"/>
                    <a:pt x="28" y="49"/>
                  </a:cubicBezTo>
                  <a:cubicBezTo>
                    <a:pt x="127" y="45"/>
                    <a:pt x="225" y="42"/>
                    <a:pt x="325" y="42"/>
                  </a:cubicBezTo>
                  <a:cubicBezTo>
                    <a:pt x="335" y="42"/>
                    <a:pt x="343" y="41"/>
                    <a:pt x="350" y="41"/>
                  </a:cubicBezTo>
                  <a:cubicBezTo>
                    <a:pt x="374" y="41"/>
                    <a:pt x="379" y="45"/>
                    <a:pt x="400" y="83"/>
                  </a:cubicBezTo>
                  <a:cubicBezTo>
                    <a:pt x="430" y="134"/>
                    <a:pt x="420" y="124"/>
                    <a:pt x="379" y="141"/>
                  </a:cubicBezTo>
                  <a:cubicBezTo>
                    <a:pt x="328" y="165"/>
                    <a:pt x="277" y="182"/>
                    <a:pt x="222" y="199"/>
                  </a:cubicBezTo>
                  <a:cubicBezTo>
                    <a:pt x="200" y="205"/>
                    <a:pt x="208" y="241"/>
                    <a:pt x="228" y="241"/>
                  </a:cubicBezTo>
                  <a:cubicBezTo>
                    <a:pt x="229" y="241"/>
                    <a:pt x="231" y="240"/>
                    <a:pt x="233" y="240"/>
                  </a:cubicBezTo>
                  <a:cubicBezTo>
                    <a:pt x="301" y="220"/>
                    <a:pt x="557" y="161"/>
                    <a:pt x="479" y="45"/>
                  </a:cubicBezTo>
                  <a:cubicBezTo>
                    <a:pt x="448" y="3"/>
                    <a:pt x="395" y="1"/>
                    <a:pt x="345" y="1"/>
                  </a:cubicBezTo>
                  <a:close/>
                </a:path>
              </a:pathLst>
            </a:custGeom>
            <a:solidFill>
              <a:srgbClr val="93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5"/>
            <p:cNvSpPr/>
            <p:nvPr/>
          </p:nvSpPr>
          <p:spPr>
            <a:xfrm flipH="1">
              <a:off x="6933119" y="3545152"/>
              <a:ext cx="41966" cy="28082"/>
            </a:xfrm>
            <a:custGeom>
              <a:rect b="b" l="l" r="r" t="t"/>
              <a:pathLst>
                <a:path extrusionOk="0" h="449" w="671">
                  <a:moveTo>
                    <a:pt x="381" y="120"/>
                  </a:moveTo>
                  <a:cubicBezTo>
                    <a:pt x="434" y="137"/>
                    <a:pt x="495" y="157"/>
                    <a:pt x="537" y="196"/>
                  </a:cubicBezTo>
                  <a:cubicBezTo>
                    <a:pt x="612" y="267"/>
                    <a:pt x="534" y="360"/>
                    <a:pt x="462" y="390"/>
                  </a:cubicBezTo>
                  <a:cubicBezTo>
                    <a:pt x="434" y="402"/>
                    <a:pt x="401" y="412"/>
                    <a:pt x="368" y="412"/>
                  </a:cubicBezTo>
                  <a:cubicBezTo>
                    <a:pt x="345" y="412"/>
                    <a:pt x="322" y="407"/>
                    <a:pt x="302" y="394"/>
                  </a:cubicBezTo>
                  <a:cubicBezTo>
                    <a:pt x="237" y="356"/>
                    <a:pt x="271" y="267"/>
                    <a:pt x="302" y="212"/>
                  </a:cubicBezTo>
                  <a:cubicBezTo>
                    <a:pt x="323" y="177"/>
                    <a:pt x="350" y="146"/>
                    <a:pt x="381" y="120"/>
                  </a:cubicBezTo>
                  <a:close/>
                  <a:moveTo>
                    <a:pt x="546" y="0"/>
                  </a:moveTo>
                  <a:cubicBezTo>
                    <a:pt x="544" y="0"/>
                    <a:pt x="542" y="1"/>
                    <a:pt x="540" y="1"/>
                  </a:cubicBezTo>
                  <a:cubicBezTo>
                    <a:pt x="479" y="11"/>
                    <a:pt x="421" y="36"/>
                    <a:pt x="371" y="73"/>
                  </a:cubicBezTo>
                  <a:lnTo>
                    <a:pt x="371" y="73"/>
                  </a:lnTo>
                  <a:cubicBezTo>
                    <a:pt x="333" y="65"/>
                    <a:pt x="293" y="61"/>
                    <a:pt x="253" y="61"/>
                  </a:cubicBezTo>
                  <a:cubicBezTo>
                    <a:pt x="173" y="61"/>
                    <a:pt x="94" y="77"/>
                    <a:pt x="22" y="107"/>
                  </a:cubicBezTo>
                  <a:cubicBezTo>
                    <a:pt x="1" y="116"/>
                    <a:pt x="6" y="146"/>
                    <a:pt x="24" y="146"/>
                  </a:cubicBezTo>
                  <a:cubicBezTo>
                    <a:pt x="26" y="146"/>
                    <a:pt x="29" y="146"/>
                    <a:pt x="32" y="144"/>
                  </a:cubicBezTo>
                  <a:cubicBezTo>
                    <a:pt x="101" y="117"/>
                    <a:pt x="174" y="102"/>
                    <a:pt x="246" y="102"/>
                  </a:cubicBezTo>
                  <a:cubicBezTo>
                    <a:pt x="274" y="102"/>
                    <a:pt x="302" y="104"/>
                    <a:pt x="330" y="109"/>
                  </a:cubicBezTo>
                  <a:lnTo>
                    <a:pt x="330" y="109"/>
                  </a:lnTo>
                  <a:cubicBezTo>
                    <a:pt x="284" y="154"/>
                    <a:pt x="250" y="212"/>
                    <a:pt x="233" y="278"/>
                  </a:cubicBezTo>
                  <a:cubicBezTo>
                    <a:pt x="202" y="393"/>
                    <a:pt x="278" y="449"/>
                    <a:pt x="372" y="449"/>
                  </a:cubicBezTo>
                  <a:cubicBezTo>
                    <a:pt x="402" y="449"/>
                    <a:pt x="434" y="443"/>
                    <a:pt x="466" y="431"/>
                  </a:cubicBezTo>
                  <a:cubicBezTo>
                    <a:pt x="588" y="387"/>
                    <a:pt x="670" y="237"/>
                    <a:pt x="537" y="144"/>
                  </a:cubicBezTo>
                  <a:cubicBezTo>
                    <a:pt x="502" y="120"/>
                    <a:pt x="464" y="102"/>
                    <a:pt x="425" y="88"/>
                  </a:cubicBezTo>
                  <a:lnTo>
                    <a:pt x="425" y="88"/>
                  </a:lnTo>
                  <a:cubicBezTo>
                    <a:pt x="463" y="64"/>
                    <a:pt x="506" y="48"/>
                    <a:pt x="551" y="39"/>
                  </a:cubicBezTo>
                  <a:cubicBezTo>
                    <a:pt x="576" y="36"/>
                    <a:pt x="569" y="0"/>
                    <a:pt x="546" y="0"/>
                  </a:cubicBezTo>
                  <a:close/>
                </a:path>
              </a:pathLst>
            </a:custGeom>
            <a:solidFill>
              <a:srgbClr val="6052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5"/>
            <p:cNvSpPr/>
            <p:nvPr/>
          </p:nvSpPr>
          <p:spPr>
            <a:xfrm flipH="1">
              <a:off x="7001478" y="3446585"/>
              <a:ext cx="13697" cy="23516"/>
            </a:xfrm>
            <a:custGeom>
              <a:rect b="b" l="l" r="r" t="t"/>
              <a:pathLst>
                <a:path extrusionOk="0" h="376" w="219">
                  <a:moveTo>
                    <a:pt x="70" y="0"/>
                  </a:moveTo>
                  <a:cubicBezTo>
                    <a:pt x="54" y="0"/>
                    <a:pt x="38" y="4"/>
                    <a:pt x="21" y="11"/>
                  </a:cubicBezTo>
                  <a:cubicBezTo>
                    <a:pt x="0" y="19"/>
                    <a:pt x="13" y="49"/>
                    <a:pt x="33" y="49"/>
                  </a:cubicBezTo>
                  <a:cubicBezTo>
                    <a:pt x="36" y="49"/>
                    <a:pt x="39" y="49"/>
                    <a:pt x="42" y="48"/>
                  </a:cubicBezTo>
                  <a:cubicBezTo>
                    <a:pt x="56" y="41"/>
                    <a:pt x="68" y="39"/>
                    <a:pt x="79" y="39"/>
                  </a:cubicBezTo>
                  <a:cubicBezTo>
                    <a:pt x="160" y="39"/>
                    <a:pt x="171" y="183"/>
                    <a:pt x="168" y="246"/>
                  </a:cubicBezTo>
                  <a:cubicBezTo>
                    <a:pt x="165" y="273"/>
                    <a:pt x="150" y="330"/>
                    <a:pt x="126" y="330"/>
                  </a:cubicBezTo>
                  <a:cubicBezTo>
                    <a:pt x="119" y="330"/>
                    <a:pt x="111" y="325"/>
                    <a:pt x="103" y="314"/>
                  </a:cubicBezTo>
                  <a:cubicBezTo>
                    <a:pt x="83" y="283"/>
                    <a:pt x="89" y="222"/>
                    <a:pt x="92" y="188"/>
                  </a:cubicBezTo>
                  <a:cubicBezTo>
                    <a:pt x="94" y="176"/>
                    <a:pt x="85" y="170"/>
                    <a:pt x="74" y="170"/>
                  </a:cubicBezTo>
                  <a:cubicBezTo>
                    <a:pt x="64" y="170"/>
                    <a:pt x="53" y="176"/>
                    <a:pt x="51" y="188"/>
                  </a:cubicBezTo>
                  <a:cubicBezTo>
                    <a:pt x="45" y="236"/>
                    <a:pt x="42" y="351"/>
                    <a:pt x="100" y="372"/>
                  </a:cubicBezTo>
                  <a:cubicBezTo>
                    <a:pt x="108" y="375"/>
                    <a:pt x="115" y="376"/>
                    <a:pt x="122" y="376"/>
                  </a:cubicBezTo>
                  <a:cubicBezTo>
                    <a:pt x="170" y="376"/>
                    <a:pt x="199" y="322"/>
                    <a:pt x="205" y="280"/>
                  </a:cubicBezTo>
                  <a:cubicBezTo>
                    <a:pt x="215" y="211"/>
                    <a:pt x="219" y="116"/>
                    <a:pt x="174" y="58"/>
                  </a:cubicBezTo>
                  <a:cubicBezTo>
                    <a:pt x="147" y="21"/>
                    <a:pt x="110" y="0"/>
                    <a:pt x="70"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5"/>
            <p:cNvSpPr/>
            <p:nvPr/>
          </p:nvSpPr>
          <p:spPr>
            <a:xfrm flipH="1">
              <a:off x="6962889" y="3393299"/>
              <a:ext cx="17074" cy="25893"/>
            </a:xfrm>
            <a:custGeom>
              <a:rect b="b" l="l" r="r" t="t"/>
              <a:pathLst>
                <a:path extrusionOk="0" h="414" w="273">
                  <a:moveTo>
                    <a:pt x="221" y="250"/>
                  </a:moveTo>
                  <a:lnTo>
                    <a:pt x="221" y="250"/>
                  </a:lnTo>
                  <a:cubicBezTo>
                    <a:pt x="219" y="256"/>
                    <a:pt x="218" y="262"/>
                    <a:pt x="216" y="269"/>
                  </a:cubicBezTo>
                  <a:cubicBezTo>
                    <a:pt x="208" y="303"/>
                    <a:pt x="145" y="377"/>
                    <a:pt x="101" y="377"/>
                  </a:cubicBezTo>
                  <a:cubicBezTo>
                    <a:pt x="88" y="377"/>
                    <a:pt x="77" y="370"/>
                    <a:pt x="69" y="354"/>
                  </a:cubicBezTo>
                  <a:cubicBezTo>
                    <a:pt x="45" y="299"/>
                    <a:pt x="164" y="279"/>
                    <a:pt x="199" y="261"/>
                  </a:cubicBezTo>
                  <a:cubicBezTo>
                    <a:pt x="207" y="258"/>
                    <a:pt x="214" y="254"/>
                    <a:pt x="221" y="250"/>
                  </a:cubicBezTo>
                  <a:close/>
                  <a:moveTo>
                    <a:pt x="130" y="1"/>
                  </a:moveTo>
                  <a:cubicBezTo>
                    <a:pt x="122" y="1"/>
                    <a:pt x="113" y="3"/>
                    <a:pt x="103" y="6"/>
                  </a:cubicBezTo>
                  <a:cubicBezTo>
                    <a:pt x="96" y="6"/>
                    <a:pt x="86" y="16"/>
                    <a:pt x="90" y="23"/>
                  </a:cubicBezTo>
                  <a:cubicBezTo>
                    <a:pt x="99" y="105"/>
                    <a:pt x="146" y="168"/>
                    <a:pt x="217" y="201"/>
                  </a:cubicBezTo>
                  <a:lnTo>
                    <a:pt x="217" y="201"/>
                  </a:lnTo>
                  <a:cubicBezTo>
                    <a:pt x="167" y="251"/>
                    <a:pt x="68" y="243"/>
                    <a:pt x="28" y="313"/>
                  </a:cubicBezTo>
                  <a:cubicBezTo>
                    <a:pt x="0" y="364"/>
                    <a:pt x="24" y="405"/>
                    <a:pt x="79" y="412"/>
                  </a:cubicBezTo>
                  <a:cubicBezTo>
                    <a:pt x="88" y="413"/>
                    <a:pt x="97" y="414"/>
                    <a:pt x="105" y="414"/>
                  </a:cubicBezTo>
                  <a:cubicBezTo>
                    <a:pt x="215" y="414"/>
                    <a:pt x="252" y="310"/>
                    <a:pt x="260" y="211"/>
                  </a:cubicBezTo>
                  <a:lnTo>
                    <a:pt x="260" y="211"/>
                  </a:lnTo>
                  <a:cubicBezTo>
                    <a:pt x="262" y="207"/>
                    <a:pt x="265" y="204"/>
                    <a:pt x="267" y="200"/>
                  </a:cubicBezTo>
                  <a:cubicBezTo>
                    <a:pt x="272" y="190"/>
                    <a:pt x="269" y="180"/>
                    <a:pt x="262" y="174"/>
                  </a:cubicBezTo>
                  <a:lnTo>
                    <a:pt x="262" y="174"/>
                  </a:lnTo>
                  <a:cubicBezTo>
                    <a:pt x="263" y="147"/>
                    <a:pt x="262" y="122"/>
                    <a:pt x="260" y="101"/>
                  </a:cubicBezTo>
                  <a:cubicBezTo>
                    <a:pt x="258" y="87"/>
                    <a:pt x="247" y="80"/>
                    <a:pt x="237" y="80"/>
                  </a:cubicBezTo>
                  <a:cubicBezTo>
                    <a:pt x="227" y="80"/>
                    <a:pt x="218" y="87"/>
                    <a:pt x="219" y="101"/>
                  </a:cubicBezTo>
                  <a:cubicBezTo>
                    <a:pt x="220" y="119"/>
                    <a:pt x="222" y="139"/>
                    <a:pt x="224" y="158"/>
                  </a:cubicBezTo>
                  <a:lnTo>
                    <a:pt x="224" y="158"/>
                  </a:lnTo>
                  <a:cubicBezTo>
                    <a:pt x="179" y="136"/>
                    <a:pt x="147" y="97"/>
                    <a:pt x="135" y="49"/>
                  </a:cubicBezTo>
                  <a:lnTo>
                    <a:pt x="135" y="49"/>
                  </a:lnTo>
                  <a:cubicBezTo>
                    <a:pt x="141" y="50"/>
                    <a:pt x="148" y="52"/>
                    <a:pt x="154" y="53"/>
                  </a:cubicBezTo>
                  <a:cubicBezTo>
                    <a:pt x="159" y="58"/>
                    <a:pt x="163" y="60"/>
                    <a:pt x="168" y="60"/>
                  </a:cubicBezTo>
                  <a:cubicBezTo>
                    <a:pt x="183" y="60"/>
                    <a:pt x="197" y="39"/>
                    <a:pt x="181" y="26"/>
                  </a:cubicBezTo>
                  <a:cubicBezTo>
                    <a:pt x="165" y="10"/>
                    <a:pt x="150" y="1"/>
                    <a:pt x="130"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5"/>
            <p:cNvSpPr/>
            <p:nvPr/>
          </p:nvSpPr>
          <p:spPr>
            <a:xfrm flipH="1">
              <a:off x="6904725" y="3557097"/>
              <a:ext cx="34398" cy="28019"/>
            </a:xfrm>
            <a:custGeom>
              <a:rect b="b" l="l" r="r" t="t"/>
              <a:pathLst>
                <a:path extrusionOk="0" h="448" w="550">
                  <a:moveTo>
                    <a:pt x="34" y="1"/>
                  </a:moveTo>
                  <a:cubicBezTo>
                    <a:pt x="9" y="1"/>
                    <a:pt x="1" y="39"/>
                    <a:pt x="27" y="42"/>
                  </a:cubicBezTo>
                  <a:cubicBezTo>
                    <a:pt x="163" y="70"/>
                    <a:pt x="344" y="114"/>
                    <a:pt x="444" y="220"/>
                  </a:cubicBezTo>
                  <a:cubicBezTo>
                    <a:pt x="474" y="254"/>
                    <a:pt x="505" y="298"/>
                    <a:pt x="491" y="343"/>
                  </a:cubicBezTo>
                  <a:cubicBezTo>
                    <a:pt x="476" y="384"/>
                    <a:pt x="432" y="405"/>
                    <a:pt x="391" y="405"/>
                  </a:cubicBezTo>
                  <a:cubicBezTo>
                    <a:pt x="386" y="405"/>
                    <a:pt x="380" y="405"/>
                    <a:pt x="375" y="404"/>
                  </a:cubicBezTo>
                  <a:cubicBezTo>
                    <a:pt x="290" y="390"/>
                    <a:pt x="252" y="308"/>
                    <a:pt x="236" y="234"/>
                  </a:cubicBezTo>
                  <a:cubicBezTo>
                    <a:pt x="233" y="224"/>
                    <a:pt x="224" y="220"/>
                    <a:pt x="216" y="220"/>
                  </a:cubicBezTo>
                  <a:cubicBezTo>
                    <a:pt x="203" y="220"/>
                    <a:pt x="190" y="229"/>
                    <a:pt x="195" y="243"/>
                  </a:cubicBezTo>
                  <a:cubicBezTo>
                    <a:pt x="215" y="329"/>
                    <a:pt x="259" y="418"/>
                    <a:pt x="348" y="442"/>
                  </a:cubicBezTo>
                  <a:cubicBezTo>
                    <a:pt x="362" y="446"/>
                    <a:pt x="377" y="448"/>
                    <a:pt x="391" y="448"/>
                  </a:cubicBezTo>
                  <a:cubicBezTo>
                    <a:pt x="454" y="448"/>
                    <a:pt x="515" y="412"/>
                    <a:pt x="532" y="346"/>
                  </a:cubicBezTo>
                  <a:cubicBezTo>
                    <a:pt x="549" y="257"/>
                    <a:pt x="471" y="179"/>
                    <a:pt x="406" y="138"/>
                  </a:cubicBezTo>
                  <a:cubicBezTo>
                    <a:pt x="297" y="67"/>
                    <a:pt x="163" y="26"/>
                    <a:pt x="37" y="1"/>
                  </a:cubicBezTo>
                  <a:cubicBezTo>
                    <a:pt x="36" y="1"/>
                    <a:pt x="35" y="1"/>
                    <a:pt x="34"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5"/>
            <p:cNvSpPr/>
            <p:nvPr/>
          </p:nvSpPr>
          <p:spPr>
            <a:xfrm flipH="1">
              <a:off x="6774950" y="3606318"/>
              <a:ext cx="28144" cy="17074"/>
            </a:xfrm>
            <a:custGeom>
              <a:rect b="b" l="l" r="r" t="t"/>
              <a:pathLst>
                <a:path extrusionOk="0" h="273" w="450">
                  <a:moveTo>
                    <a:pt x="388" y="0"/>
                  </a:moveTo>
                  <a:cubicBezTo>
                    <a:pt x="353" y="0"/>
                    <a:pt x="322" y="7"/>
                    <a:pt x="286" y="20"/>
                  </a:cubicBezTo>
                  <a:cubicBezTo>
                    <a:pt x="264" y="29"/>
                    <a:pt x="271" y="63"/>
                    <a:pt x="289" y="63"/>
                  </a:cubicBezTo>
                  <a:cubicBezTo>
                    <a:pt x="291" y="63"/>
                    <a:pt x="294" y="62"/>
                    <a:pt x="296" y="61"/>
                  </a:cubicBezTo>
                  <a:cubicBezTo>
                    <a:pt x="329" y="48"/>
                    <a:pt x="360" y="41"/>
                    <a:pt x="392" y="41"/>
                  </a:cubicBezTo>
                  <a:cubicBezTo>
                    <a:pt x="395" y="41"/>
                    <a:pt x="397" y="41"/>
                    <a:pt x="400" y="42"/>
                  </a:cubicBezTo>
                  <a:lnTo>
                    <a:pt x="400" y="42"/>
                  </a:lnTo>
                  <a:cubicBezTo>
                    <a:pt x="381" y="112"/>
                    <a:pt x="333" y="167"/>
                    <a:pt x="265" y="201"/>
                  </a:cubicBezTo>
                  <a:cubicBezTo>
                    <a:pt x="235" y="217"/>
                    <a:pt x="180" y="233"/>
                    <a:pt x="133" y="233"/>
                  </a:cubicBezTo>
                  <a:cubicBezTo>
                    <a:pt x="87" y="233"/>
                    <a:pt x="48" y="218"/>
                    <a:pt x="43" y="173"/>
                  </a:cubicBezTo>
                  <a:cubicBezTo>
                    <a:pt x="41" y="160"/>
                    <a:pt x="30" y="153"/>
                    <a:pt x="20" y="153"/>
                  </a:cubicBezTo>
                  <a:cubicBezTo>
                    <a:pt x="10" y="153"/>
                    <a:pt x="1" y="160"/>
                    <a:pt x="2" y="173"/>
                  </a:cubicBezTo>
                  <a:cubicBezTo>
                    <a:pt x="10" y="238"/>
                    <a:pt x="19" y="252"/>
                    <a:pt x="84" y="266"/>
                  </a:cubicBezTo>
                  <a:cubicBezTo>
                    <a:pt x="103" y="271"/>
                    <a:pt x="122" y="273"/>
                    <a:pt x="142" y="273"/>
                  </a:cubicBezTo>
                  <a:cubicBezTo>
                    <a:pt x="177" y="273"/>
                    <a:pt x="211" y="266"/>
                    <a:pt x="241" y="255"/>
                  </a:cubicBezTo>
                  <a:cubicBezTo>
                    <a:pt x="344" y="222"/>
                    <a:pt x="426" y="136"/>
                    <a:pt x="446" y="30"/>
                  </a:cubicBezTo>
                  <a:cubicBezTo>
                    <a:pt x="449" y="13"/>
                    <a:pt x="440" y="6"/>
                    <a:pt x="426" y="3"/>
                  </a:cubicBezTo>
                  <a:cubicBezTo>
                    <a:pt x="413" y="1"/>
                    <a:pt x="400" y="0"/>
                    <a:pt x="388"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5"/>
            <p:cNvSpPr/>
            <p:nvPr/>
          </p:nvSpPr>
          <p:spPr>
            <a:xfrm flipH="1">
              <a:off x="6700649" y="3561913"/>
              <a:ext cx="19701" cy="10382"/>
            </a:xfrm>
            <a:custGeom>
              <a:rect b="b" l="l" r="r" t="t"/>
              <a:pathLst>
                <a:path extrusionOk="0" h="166" w="315">
                  <a:moveTo>
                    <a:pt x="253" y="47"/>
                  </a:moveTo>
                  <a:cubicBezTo>
                    <a:pt x="259" y="47"/>
                    <a:pt x="265" y="47"/>
                    <a:pt x="272" y="48"/>
                  </a:cubicBezTo>
                  <a:lnTo>
                    <a:pt x="272" y="48"/>
                  </a:lnTo>
                  <a:cubicBezTo>
                    <a:pt x="263" y="88"/>
                    <a:pt x="222" y="109"/>
                    <a:pt x="181" y="118"/>
                  </a:cubicBezTo>
                  <a:lnTo>
                    <a:pt x="181" y="118"/>
                  </a:lnTo>
                  <a:cubicBezTo>
                    <a:pt x="182" y="116"/>
                    <a:pt x="184" y="115"/>
                    <a:pt x="185" y="112"/>
                  </a:cubicBezTo>
                  <a:cubicBezTo>
                    <a:pt x="199" y="95"/>
                    <a:pt x="209" y="78"/>
                    <a:pt x="223" y="58"/>
                  </a:cubicBezTo>
                  <a:cubicBezTo>
                    <a:pt x="225" y="56"/>
                    <a:pt x="226" y="53"/>
                    <a:pt x="226" y="49"/>
                  </a:cubicBezTo>
                  <a:lnTo>
                    <a:pt x="226" y="49"/>
                  </a:lnTo>
                  <a:cubicBezTo>
                    <a:pt x="235" y="48"/>
                    <a:pt x="244" y="47"/>
                    <a:pt x="253" y="47"/>
                  </a:cubicBezTo>
                  <a:close/>
                  <a:moveTo>
                    <a:pt x="102" y="41"/>
                  </a:moveTo>
                  <a:cubicBezTo>
                    <a:pt x="114" y="41"/>
                    <a:pt x="128" y="44"/>
                    <a:pt x="141" y="47"/>
                  </a:cubicBezTo>
                  <a:lnTo>
                    <a:pt x="141" y="47"/>
                  </a:lnTo>
                  <a:cubicBezTo>
                    <a:pt x="132" y="54"/>
                    <a:pt x="124" y="62"/>
                    <a:pt x="117" y="71"/>
                  </a:cubicBezTo>
                  <a:cubicBezTo>
                    <a:pt x="104" y="87"/>
                    <a:pt x="116" y="106"/>
                    <a:pt x="130" y="106"/>
                  </a:cubicBezTo>
                  <a:cubicBezTo>
                    <a:pt x="135" y="106"/>
                    <a:pt x="140" y="104"/>
                    <a:pt x="144" y="98"/>
                  </a:cubicBezTo>
                  <a:cubicBezTo>
                    <a:pt x="146" y="96"/>
                    <a:pt x="149" y="94"/>
                    <a:pt x="151" y="91"/>
                  </a:cubicBezTo>
                  <a:lnTo>
                    <a:pt x="151" y="91"/>
                  </a:lnTo>
                  <a:cubicBezTo>
                    <a:pt x="151" y="92"/>
                    <a:pt x="151" y="92"/>
                    <a:pt x="151" y="92"/>
                  </a:cubicBezTo>
                  <a:cubicBezTo>
                    <a:pt x="141" y="105"/>
                    <a:pt x="148" y="117"/>
                    <a:pt x="159" y="121"/>
                  </a:cubicBezTo>
                  <a:lnTo>
                    <a:pt x="159" y="121"/>
                  </a:lnTo>
                  <a:cubicBezTo>
                    <a:pt x="155" y="122"/>
                    <a:pt x="151" y="122"/>
                    <a:pt x="147" y="122"/>
                  </a:cubicBezTo>
                  <a:cubicBezTo>
                    <a:pt x="142" y="123"/>
                    <a:pt x="135" y="123"/>
                    <a:pt x="126" y="123"/>
                  </a:cubicBezTo>
                  <a:cubicBezTo>
                    <a:pt x="93" y="123"/>
                    <a:pt x="45" y="115"/>
                    <a:pt x="59" y="71"/>
                  </a:cubicBezTo>
                  <a:cubicBezTo>
                    <a:pt x="64" y="49"/>
                    <a:pt x="81" y="41"/>
                    <a:pt x="102" y="41"/>
                  </a:cubicBezTo>
                  <a:close/>
                  <a:moveTo>
                    <a:pt x="105" y="0"/>
                  </a:moveTo>
                  <a:cubicBezTo>
                    <a:pt x="77" y="0"/>
                    <a:pt x="51" y="9"/>
                    <a:pt x="31" y="34"/>
                  </a:cubicBezTo>
                  <a:cubicBezTo>
                    <a:pt x="1" y="75"/>
                    <a:pt x="7" y="129"/>
                    <a:pt x="56" y="149"/>
                  </a:cubicBezTo>
                  <a:cubicBezTo>
                    <a:pt x="78" y="161"/>
                    <a:pt x="106" y="166"/>
                    <a:pt x="135" y="166"/>
                  </a:cubicBezTo>
                  <a:cubicBezTo>
                    <a:pt x="220" y="166"/>
                    <a:pt x="314" y="117"/>
                    <a:pt x="314" y="30"/>
                  </a:cubicBezTo>
                  <a:cubicBezTo>
                    <a:pt x="314" y="20"/>
                    <a:pt x="308" y="13"/>
                    <a:pt x="301" y="10"/>
                  </a:cubicBezTo>
                  <a:cubicBezTo>
                    <a:pt x="287" y="7"/>
                    <a:pt x="272" y="6"/>
                    <a:pt x="258" y="6"/>
                  </a:cubicBezTo>
                  <a:cubicBezTo>
                    <a:pt x="233" y="6"/>
                    <a:pt x="209" y="10"/>
                    <a:pt x="187" y="19"/>
                  </a:cubicBezTo>
                  <a:lnTo>
                    <a:pt x="187" y="19"/>
                  </a:lnTo>
                  <a:cubicBezTo>
                    <a:pt x="161" y="9"/>
                    <a:pt x="132" y="0"/>
                    <a:pt x="105"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5"/>
            <p:cNvSpPr/>
            <p:nvPr/>
          </p:nvSpPr>
          <p:spPr>
            <a:xfrm flipH="1">
              <a:off x="6643235" y="3453653"/>
              <a:ext cx="23328" cy="17449"/>
            </a:xfrm>
            <a:custGeom>
              <a:rect b="b" l="l" r="r" t="t"/>
              <a:pathLst>
                <a:path extrusionOk="0" h="279" w="373">
                  <a:moveTo>
                    <a:pt x="222" y="43"/>
                  </a:moveTo>
                  <a:cubicBezTo>
                    <a:pt x="226" y="43"/>
                    <a:pt x="229" y="43"/>
                    <a:pt x="233" y="43"/>
                  </a:cubicBezTo>
                  <a:lnTo>
                    <a:pt x="233" y="43"/>
                  </a:lnTo>
                  <a:cubicBezTo>
                    <a:pt x="233" y="43"/>
                    <a:pt x="233" y="44"/>
                    <a:pt x="233" y="44"/>
                  </a:cubicBezTo>
                  <a:cubicBezTo>
                    <a:pt x="240" y="98"/>
                    <a:pt x="240" y="170"/>
                    <a:pt x="192" y="211"/>
                  </a:cubicBezTo>
                  <a:cubicBezTo>
                    <a:pt x="174" y="228"/>
                    <a:pt x="150" y="237"/>
                    <a:pt x="128" y="237"/>
                  </a:cubicBezTo>
                  <a:cubicBezTo>
                    <a:pt x="89" y="237"/>
                    <a:pt x="54" y="210"/>
                    <a:pt x="59" y="160"/>
                  </a:cubicBezTo>
                  <a:cubicBezTo>
                    <a:pt x="65" y="67"/>
                    <a:pt x="142" y="43"/>
                    <a:pt x="222" y="43"/>
                  </a:cubicBezTo>
                  <a:close/>
                  <a:moveTo>
                    <a:pt x="220" y="0"/>
                  </a:moveTo>
                  <a:cubicBezTo>
                    <a:pt x="173" y="0"/>
                    <a:pt x="126" y="9"/>
                    <a:pt x="86" y="37"/>
                  </a:cubicBezTo>
                  <a:cubicBezTo>
                    <a:pt x="31" y="71"/>
                    <a:pt x="1" y="150"/>
                    <a:pt x="25" y="215"/>
                  </a:cubicBezTo>
                  <a:cubicBezTo>
                    <a:pt x="41" y="257"/>
                    <a:pt x="83" y="279"/>
                    <a:pt x="126" y="279"/>
                  </a:cubicBezTo>
                  <a:cubicBezTo>
                    <a:pt x="145" y="279"/>
                    <a:pt x="164" y="275"/>
                    <a:pt x="182" y="266"/>
                  </a:cubicBezTo>
                  <a:cubicBezTo>
                    <a:pt x="267" y="229"/>
                    <a:pt x="284" y="128"/>
                    <a:pt x="274" y="46"/>
                  </a:cubicBezTo>
                  <a:lnTo>
                    <a:pt x="274" y="46"/>
                  </a:lnTo>
                  <a:cubicBezTo>
                    <a:pt x="291" y="48"/>
                    <a:pt x="308" y="50"/>
                    <a:pt x="324" y="53"/>
                  </a:cubicBezTo>
                  <a:lnTo>
                    <a:pt x="324" y="53"/>
                  </a:lnTo>
                  <a:cubicBezTo>
                    <a:pt x="322" y="62"/>
                    <a:pt x="320" y="71"/>
                    <a:pt x="318" y="78"/>
                  </a:cubicBezTo>
                  <a:cubicBezTo>
                    <a:pt x="314" y="94"/>
                    <a:pt x="327" y="104"/>
                    <a:pt x="339" y="104"/>
                  </a:cubicBezTo>
                  <a:cubicBezTo>
                    <a:pt x="348" y="104"/>
                    <a:pt x="356" y="100"/>
                    <a:pt x="359" y="89"/>
                  </a:cubicBezTo>
                  <a:cubicBezTo>
                    <a:pt x="363" y="75"/>
                    <a:pt x="366" y="57"/>
                    <a:pt x="370" y="41"/>
                  </a:cubicBezTo>
                  <a:cubicBezTo>
                    <a:pt x="373" y="30"/>
                    <a:pt x="366" y="21"/>
                    <a:pt x="356" y="16"/>
                  </a:cubicBezTo>
                  <a:cubicBezTo>
                    <a:pt x="312" y="8"/>
                    <a:pt x="266" y="0"/>
                    <a:pt x="220"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5"/>
            <p:cNvSpPr/>
            <p:nvPr/>
          </p:nvSpPr>
          <p:spPr>
            <a:xfrm flipH="1">
              <a:off x="6534974" y="3377539"/>
              <a:ext cx="36587" cy="12884"/>
            </a:xfrm>
            <a:custGeom>
              <a:rect b="b" l="l" r="r" t="t"/>
              <a:pathLst>
                <a:path extrusionOk="0" h="206" w="585">
                  <a:moveTo>
                    <a:pt x="337" y="1"/>
                  </a:moveTo>
                  <a:cubicBezTo>
                    <a:pt x="300" y="1"/>
                    <a:pt x="265" y="4"/>
                    <a:pt x="237" y="9"/>
                  </a:cubicBezTo>
                  <a:cubicBezTo>
                    <a:pt x="213" y="12"/>
                    <a:pt x="222" y="50"/>
                    <a:pt x="247" y="50"/>
                  </a:cubicBezTo>
                  <a:cubicBezTo>
                    <a:pt x="248" y="50"/>
                    <a:pt x="249" y="50"/>
                    <a:pt x="250" y="50"/>
                  </a:cubicBezTo>
                  <a:cubicBezTo>
                    <a:pt x="275" y="45"/>
                    <a:pt x="301" y="42"/>
                    <a:pt x="327" y="42"/>
                  </a:cubicBezTo>
                  <a:cubicBezTo>
                    <a:pt x="359" y="42"/>
                    <a:pt x="392" y="47"/>
                    <a:pt x="424" y="56"/>
                  </a:cubicBezTo>
                  <a:cubicBezTo>
                    <a:pt x="437" y="59"/>
                    <a:pt x="489" y="70"/>
                    <a:pt x="499" y="83"/>
                  </a:cubicBezTo>
                  <a:cubicBezTo>
                    <a:pt x="527" y="132"/>
                    <a:pt x="451" y="141"/>
                    <a:pt x="431" y="148"/>
                  </a:cubicBezTo>
                  <a:cubicBezTo>
                    <a:pt x="373" y="159"/>
                    <a:pt x="315" y="162"/>
                    <a:pt x="257" y="162"/>
                  </a:cubicBezTo>
                  <a:cubicBezTo>
                    <a:pt x="237" y="162"/>
                    <a:pt x="212" y="159"/>
                    <a:pt x="192" y="159"/>
                  </a:cubicBezTo>
                  <a:cubicBezTo>
                    <a:pt x="171" y="155"/>
                    <a:pt x="155" y="152"/>
                    <a:pt x="134" y="148"/>
                  </a:cubicBezTo>
                  <a:cubicBezTo>
                    <a:pt x="110" y="148"/>
                    <a:pt x="93" y="138"/>
                    <a:pt x="79" y="121"/>
                  </a:cubicBezTo>
                  <a:cubicBezTo>
                    <a:pt x="100" y="109"/>
                    <a:pt x="87" y="81"/>
                    <a:pt x="68" y="81"/>
                  </a:cubicBezTo>
                  <a:cubicBezTo>
                    <a:pt x="65" y="81"/>
                    <a:pt x="62" y="82"/>
                    <a:pt x="59" y="83"/>
                  </a:cubicBezTo>
                  <a:cubicBezTo>
                    <a:pt x="1" y="118"/>
                    <a:pt x="56" y="172"/>
                    <a:pt x="97" y="182"/>
                  </a:cubicBezTo>
                  <a:cubicBezTo>
                    <a:pt x="153" y="197"/>
                    <a:pt x="218" y="205"/>
                    <a:pt x="282" y="205"/>
                  </a:cubicBezTo>
                  <a:cubicBezTo>
                    <a:pt x="350" y="205"/>
                    <a:pt x="418" y="197"/>
                    <a:pt x="475" y="179"/>
                  </a:cubicBezTo>
                  <a:cubicBezTo>
                    <a:pt x="527" y="162"/>
                    <a:pt x="585" y="111"/>
                    <a:pt x="533" y="59"/>
                  </a:cubicBezTo>
                  <a:cubicBezTo>
                    <a:pt x="488" y="14"/>
                    <a:pt x="409" y="1"/>
                    <a:pt x="337"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5"/>
            <p:cNvSpPr/>
            <p:nvPr/>
          </p:nvSpPr>
          <p:spPr>
            <a:xfrm flipH="1">
              <a:off x="6485628" y="3455967"/>
              <a:ext cx="30646" cy="26581"/>
            </a:xfrm>
            <a:custGeom>
              <a:rect b="b" l="l" r="r" t="t"/>
              <a:pathLst>
                <a:path extrusionOk="0" h="425" w="490">
                  <a:moveTo>
                    <a:pt x="320" y="129"/>
                  </a:moveTo>
                  <a:cubicBezTo>
                    <a:pt x="371" y="129"/>
                    <a:pt x="413" y="163"/>
                    <a:pt x="410" y="225"/>
                  </a:cubicBezTo>
                  <a:cubicBezTo>
                    <a:pt x="407" y="335"/>
                    <a:pt x="288" y="369"/>
                    <a:pt x="196" y="379"/>
                  </a:cubicBezTo>
                  <a:cubicBezTo>
                    <a:pt x="178" y="381"/>
                    <a:pt x="154" y="385"/>
                    <a:pt x="131" y="385"/>
                  </a:cubicBezTo>
                  <a:cubicBezTo>
                    <a:pt x="106" y="385"/>
                    <a:pt x="82" y="380"/>
                    <a:pt x="70" y="362"/>
                  </a:cubicBezTo>
                  <a:cubicBezTo>
                    <a:pt x="36" y="312"/>
                    <a:pt x="89" y="259"/>
                    <a:pt x="132" y="227"/>
                  </a:cubicBezTo>
                  <a:lnTo>
                    <a:pt x="132" y="227"/>
                  </a:lnTo>
                  <a:cubicBezTo>
                    <a:pt x="139" y="235"/>
                    <a:pt x="148" y="240"/>
                    <a:pt x="158" y="240"/>
                  </a:cubicBezTo>
                  <a:cubicBezTo>
                    <a:pt x="167" y="240"/>
                    <a:pt x="177" y="236"/>
                    <a:pt x="185" y="225"/>
                  </a:cubicBezTo>
                  <a:cubicBezTo>
                    <a:pt x="196" y="215"/>
                    <a:pt x="189" y="198"/>
                    <a:pt x="178" y="193"/>
                  </a:cubicBezTo>
                  <a:lnTo>
                    <a:pt x="178" y="193"/>
                  </a:lnTo>
                  <a:cubicBezTo>
                    <a:pt x="194" y="180"/>
                    <a:pt x="210" y="168"/>
                    <a:pt x="227" y="156"/>
                  </a:cubicBezTo>
                  <a:lnTo>
                    <a:pt x="227" y="156"/>
                  </a:lnTo>
                  <a:cubicBezTo>
                    <a:pt x="249" y="146"/>
                    <a:pt x="272" y="138"/>
                    <a:pt x="288" y="133"/>
                  </a:cubicBezTo>
                  <a:cubicBezTo>
                    <a:pt x="299" y="131"/>
                    <a:pt x="309" y="129"/>
                    <a:pt x="320" y="129"/>
                  </a:cubicBezTo>
                  <a:close/>
                  <a:moveTo>
                    <a:pt x="403" y="1"/>
                  </a:moveTo>
                  <a:cubicBezTo>
                    <a:pt x="400" y="1"/>
                    <a:pt x="397" y="2"/>
                    <a:pt x="393" y="4"/>
                  </a:cubicBezTo>
                  <a:cubicBezTo>
                    <a:pt x="331" y="38"/>
                    <a:pt x="270" y="75"/>
                    <a:pt x="211" y="116"/>
                  </a:cubicBezTo>
                  <a:lnTo>
                    <a:pt x="211" y="116"/>
                  </a:lnTo>
                  <a:cubicBezTo>
                    <a:pt x="178" y="131"/>
                    <a:pt x="145" y="152"/>
                    <a:pt x="131" y="176"/>
                  </a:cubicBezTo>
                  <a:lnTo>
                    <a:pt x="131" y="176"/>
                  </a:lnTo>
                  <a:cubicBezTo>
                    <a:pt x="124" y="181"/>
                    <a:pt x="117" y="186"/>
                    <a:pt x="111" y="192"/>
                  </a:cubicBezTo>
                  <a:cubicBezTo>
                    <a:pt x="59" y="233"/>
                    <a:pt x="1" y="291"/>
                    <a:pt x="25" y="362"/>
                  </a:cubicBezTo>
                  <a:cubicBezTo>
                    <a:pt x="42" y="413"/>
                    <a:pt x="84" y="424"/>
                    <a:pt x="129" y="424"/>
                  </a:cubicBezTo>
                  <a:cubicBezTo>
                    <a:pt x="148" y="424"/>
                    <a:pt x="167" y="422"/>
                    <a:pt x="185" y="420"/>
                  </a:cubicBezTo>
                  <a:cubicBezTo>
                    <a:pt x="264" y="414"/>
                    <a:pt x="352" y="396"/>
                    <a:pt x="407" y="335"/>
                  </a:cubicBezTo>
                  <a:cubicBezTo>
                    <a:pt x="489" y="243"/>
                    <a:pt x="454" y="93"/>
                    <a:pt x="330" y="88"/>
                  </a:cubicBezTo>
                  <a:lnTo>
                    <a:pt x="330" y="88"/>
                  </a:lnTo>
                  <a:cubicBezTo>
                    <a:pt x="358" y="71"/>
                    <a:pt x="386" y="54"/>
                    <a:pt x="414" y="38"/>
                  </a:cubicBezTo>
                  <a:cubicBezTo>
                    <a:pt x="431" y="27"/>
                    <a:pt x="419" y="1"/>
                    <a:pt x="403"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5"/>
            <p:cNvSpPr/>
            <p:nvPr/>
          </p:nvSpPr>
          <p:spPr>
            <a:xfrm flipH="1">
              <a:off x="6402197" y="3509753"/>
              <a:ext cx="38276" cy="20702"/>
            </a:xfrm>
            <a:custGeom>
              <a:rect b="b" l="l" r="r" t="t"/>
              <a:pathLst>
                <a:path extrusionOk="0" h="331" w="612">
                  <a:moveTo>
                    <a:pt x="260" y="0"/>
                  </a:moveTo>
                  <a:cubicBezTo>
                    <a:pt x="154" y="4"/>
                    <a:pt x="8" y="38"/>
                    <a:pt x="5" y="168"/>
                  </a:cubicBezTo>
                  <a:cubicBezTo>
                    <a:pt x="0" y="266"/>
                    <a:pt x="103" y="318"/>
                    <a:pt x="189" y="328"/>
                  </a:cubicBezTo>
                  <a:cubicBezTo>
                    <a:pt x="205" y="330"/>
                    <a:pt x="223" y="330"/>
                    <a:pt x="243" y="330"/>
                  </a:cubicBezTo>
                  <a:cubicBezTo>
                    <a:pt x="349" y="330"/>
                    <a:pt x="490" y="303"/>
                    <a:pt x="550" y="222"/>
                  </a:cubicBezTo>
                  <a:cubicBezTo>
                    <a:pt x="612" y="134"/>
                    <a:pt x="513" y="62"/>
                    <a:pt x="441" y="31"/>
                  </a:cubicBezTo>
                  <a:cubicBezTo>
                    <a:pt x="438" y="30"/>
                    <a:pt x="435" y="29"/>
                    <a:pt x="432" y="29"/>
                  </a:cubicBezTo>
                  <a:cubicBezTo>
                    <a:pt x="412" y="29"/>
                    <a:pt x="397" y="56"/>
                    <a:pt x="417" y="66"/>
                  </a:cubicBezTo>
                  <a:cubicBezTo>
                    <a:pt x="445" y="79"/>
                    <a:pt x="472" y="89"/>
                    <a:pt x="492" y="110"/>
                  </a:cubicBezTo>
                  <a:cubicBezTo>
                    <a:pt x="537" y="148"/>
                    <a:pt x="520" y="205"/>
                    <a:pt x="476" y="233"/>
                  </a:cubicBezTo>
                  <a:cubicBezTo>
                    <a:pt x="410" y="270"/>
                    <a:pt x="326" y="287"/>
                    <a:pt x="250" y="287"/>
                  </a:cubicBezTo>
                  <a:cubicBezTo>
                    <a:pt x="242" y="287"/>
                    <a:pt x="234" y="287"/>
                    <a:pt x="226" y="287"/>
                  </a:cubicBezTo>
                  <a:cubicBezTo>
                    <a:pt x="164" y="287"/>
                    <a:pt x="69" y="271"/>
                    <a:pt x="49" y="198"/>
                  </a:cubicBezTo>
                  <a:cubicBezTo>
                    <a:pt x="8" y="79"/>
                    <a:pt x="175" y="45"/>
                    <a:pt x="260" y="41"/>
                  </a:cubicBezTo>
                  <a:cubicBezTo>
                    <a:pt x="284" y="41"/>
                    <a:pt x="284" y="0"/>
                    <a:pt x="260"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5"/>
            <p:cNvSpPr/>
            <p:nvPr/>
          </p:nvSpPr>
          <p:spPr>
            <a:xfrm flipH="1">
              <a:off x="6270858" y="3543213"/>
              <a:ext cx="48533" cy="16449"/>
            </a:xfrm>
            <a:custGeom>
              <a:rect b="b" l="l" r="r" t="t"/>
              <a:pathLst>
                <a:path extrusionOk="0" h="263" w="776">
                  <a:moveTo>
                    <a:pt x="396" y="0"/>
                  </a:moveTo>
                  <a:cubicBezTo>
                    <a:pt x="377" y="0"/>
                    <a:pt x="372" y="33"/>
                    <a:pt x="393" y="39"/>
                  </a:cubicBezTo>
                  <a:cubicBezTo>
                    <a:pt x="444" y="56"/>
                    <a:pt x="492" y="70"/>
                    <a:pt x="543" y="87"/>
                  </a:cubicBezTo>
                  <a:cubicBezTo>
                    <a:pt x="580" y="100"/>
                    <a:pt x="635" y="107"/>
                    <a:pt x="670" y="128"/>
                  </a:cubicBezTo>
                  <a:cubicBezTo>
                    <a:pt x="761" y="189"/>
                    <a:pt x="642" y="213"/>
                    <a:pt x="604" y="213"/>
                  </a:cubicBezTo>
                  <a:cubicBezTo>
                    <a:pt x="567" y="216"/>
                    <a:pt x="530" y="216"/>
                    <a:pt x="492" y="216"/>
                  </a:cubicBezTo>
                  <a:cubicBezTo>
                    <a:pt x="331" y="216"/>
                    <a:pt x="161" y="193"/>
                    <a:pt x="45" y="73"/>
                  </a:cubicBezTo>
                  <a:cubicBezTo>
                    <a:pt x="40" y="69"/>
                    <a:pt x="35" y="68"/>
                    <a:pt x="31" y="68"/>
                  </a:cubicBezTo>
                  <a:cubicBezTo>
                    <a:pt x="14" y="68"/>
                    <a:pt x="1" y="88"/>
                    <a:pt x="14" y="104"/>
                  </a:cubicBezTo>
                  <a:cubicBezTo>
                    <a:pt x="135" y="225"/>
                    <a:pt x="318" y="263"/>
                    <a:pt x="490" y="263"/>
                  </a:cubicBezTo>
                  <a:cubicBezTo>
                    <a:pt x="541" y="263"/>
                    <a:pt x="591" y="260"/>
                    <a:pt x="639" y="254"/>
                  </a:cubicBezTo>
                  <a:cubicBezTo>
                    <a:pt x="697" y="248"/>
                    <a:pt x="775" y="210"/>
                    <a:pt x="741" y="138"/>
                  </a:cubicBezTo>
                  <a:cubicBezTo>
                    <a:pt x="724" y="100"/>
                    <a:pt x="676" y="87"/>
                    <a:pt x="642" y="73"/>
                  </a:cubicBezTo>
                  <a:cubicBezTo>
                    <a:pt x="563" y="49"/>
                    <a:pt x="481" y="26"/>
                    <a:pt x="403" y="2"/>
                  </a:cubicBezTo>
                  <a:cubicBezTo>
                    <a:pt x="401" y="1"/>
                    <a:pt x="398" y="0"/>
                    <a:pt x="396"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5"/>
            <p:cNvSpPr/>
            <p:nvPr/>
          </p:nvSpPr>
          <p:spPr>
            <a:xfrm flipH="1">
              <a:off x="6166600" y="3386983"/>
              <a:ext cx="17700" cy="11758"/>
            </a:xfrm>
            <a:custGeom>
              <a:rect b="b" l="l" r="r" t="t"/>
              <a:pathLst>
                <a:path extrusionOk="0" h="188" w="283">
                  <a:moveTo>
                    <a:pt x="124" y="140"/>
                  </a:moveTo>
                  <a:cubicBezTo>
                    <a:pt x="123" y="141"/>
                    <a:pt x="123" y="141"/>
                    <a:pt x="122" y="142"/>
                  </a:cubicBezTo>
                  <a:lnTo>
                    <a:pt x="122" y="142"/>
                  </a:lnTo>
                  <a:cubicBezTo>
                    <a:pt x="123" y="141"/>
                    <a:pt x="123" y="141"/>
                    <a:pt x="124" y="140"/>
                  </a:cubicBezTo>
                  <a:close/>
                  <a:moveTo>
                    <a:pt x="147" y="1"/>
                  </a:moveTo>
                  <a:cubicBezTo>
                    <a:pt x="113" y="1"/>
                    <a:pt x="78" y="10"/>
                    <a:pt x="49" y="38"/>
                  </a:cubicBezTo>
                  <a:cubicBezTo>
                    <a:pt x="11" y="72"/>
                    <a:pt x="1" y="134"/>
                    <a:pt x="46" y="168"/>
                  </a:cubicBezTo>
                  <a:cubicBezTo>
                    <a:pt x="61" y="180"/>
                    <a:pt x="82" y="187"/>
                    <a:pt x="102" y="187"/>
                  </a:cubicBezTo>
                  <a:cubicBezTo>
                    <a:pt x="123" y="187"/>
                    <a:pt x="143" y="180"/>
                    <a:pt x="155" y="161"/>
                  </a:cubicBezTo>
                  <a:cubicBezTo>
                    <a:pt x="177" y="128"/>
                    <a:pt x="152" y="97"/>
                    <a:pt x="123" y="97"/>
                  </a:cubicBezTo>
                  <a:cubicBezTo>
                    <a:pt x="113" y="97"/>
                    <a:pt x="102" y="101"/>
                    <a:pt x="93" y="110"/>
                  </a:cubicBezTo>
                  <a:cubicBezTo>
                    <a:pt x="82" y="124"/>
                    <a:pt x="90" y="141"/>
                    <a:pt x="103" y="146"/>
                  </a:cubicBezTo>
                  <a:lnTo>
                    <a:pt x="103" y="146"/>
                  </a:lnTo>
                  <a:cubicBezTo>
                    <a:pt x="93" y="145"/>
                    <a:pt x="82" y="143"/>
                    <a:pt x="76" y="140"/>
                  </a:cubicBezTo>
                  <a:cubicBezTo>
                    <a:pt x="49" y="124"/>
                    <a:pt x="56" y="93"/>
                    <a:pt x="73" y="72"/>
                  </a:cubicBezTo>
                  <a:cubicBezTo>
                    <a:pt x="94" y="49"/>
                    <a:pt x="121" y="42"/>
                    <a:pt x="150" y="42"/>
                  </a:cubicBezTo>
                  <a:cubicBezTo>
                    <a:pt x="184" y="42"/>
                    <a:pt x="221" y="53"/>
                    <a:pt x="251" y="62"/>
                  </a:cubicBezTo>
                  <a:cubicBezTo>
                    <a:pt x="253" y="63"/>
                    <a:pt x="254" y="63"/>
                    <a:pt x="256" y="63"/>
                  </a:cubicBezTo>
                  <a:cubicBezTo>
                    <a:pt x="276" y="63"/>
                    <a:pt x="282" y="31"/>
                    <a:pt x="261" y="25"/>
                  </a:cubicBezTo>
                  <a:cubicBezTo>
                    <a:pt x="225" y="12"/>
                    <a:pt x="186" y="1"/>
                    <a:pt x="147"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5"/>
            <p:cNvSpPr/>
            <p:nvPr/>
          </p:nvSpPr>
          <p:spPr>
            <a:xfrm flipH="1">
              <a:off x="6306757" y="3276596"/>
              <a:ext cx="30145" cy="19763"/>
            </a:xfrm>
            <a:custGeom>
              <a:rect b="b" l="l" r="r" t="t"/>
              <a:pathLst>
                <a:path extrusionOk="0" h="316" w="482">
                  <a:moveTo>
                    <a:pt x="218" y="1"/>
                  </a:moveTo>
                  <a:cubicBezTo>
                    <a:pt x="150" y="1"/>
                    <a:pt x="82" y="18"/>
                    <a:pt x="21" y="46"/>
                  </a:cubicBezTo>
                  <a:cubicBezTo>
                    <a:pt x="0" y="54"/>
                    <a:pt x="13" y="81"/>
                    <a:pt x="32" y="81"/>
                  </a:cubicBezTo>
                  <a:cubicBezTo>
                    <a:pt x="35" y="81"/>
                    <a:pt x="38" y="81"/>
                    <a:pt x="41" y="79"/>
                  </a:cubicBezTo>
                  <a:cubicBezTo>
                    <a:pt x="94" y="57"/>
                    <a:pt x="161" y="40"/>
                    <a:pt x="225" y="40"/>
                  </a:cubicBezTo>
                  <a:cubicBezTo>
                    <a:pt x="297" y="40"/>
                    <a:pt x="366" y="61"/>
                    <a:pt x="413" y="117"/>
                  </a:cubicBezTo>
                  <a:cubicBezTo>
                    <a:pt x="471" y="192"/>
                    <a:pt x="413" y="274"/>
                    <a:pt x="328" y="274"/>
                  </a:cubicBezTo>
                  <a:cubicBezTo>
                    <a:pt x="257" y="271"/>
                    <a:pt x="205" y="209"/>
                    <a:pt x="167" y="151"/>
                  </a:cubicBezTo>
                  <a:cubicBezTo>
                    <a:pt x="164" y="145"/>
                    <a:pt x="158" y="143"/>
                    <a:pt x="152" y="143"/>
                  </a:cubicBezTo>
                  <a:cubicBezTo>
                    <a:pt x="138" y="143"/>
                    <a:pt x="124" y="157"/>
                    <a:pt x="134" y="172"/>
                  </a:cubicBezTo>
                  <a:cubicBezTo>
                    <a:pt x="178" y="246"/>
                    <a:pt x="246" y="315"/>
                    <a:pt x="339" y="315"/>
                  </a:cubicBezTo>
                  <a:cubicBezTo>
                    <a:pt x="410" y="312"/>
                    <a:pt x="482" y="260"/>
                    <a:pt x="482" y="182"/>
                  </a:cubicBezTo>
                  <a:cubicBezTo>
                    <a:pt x="479" y="103"/>
                    <a:pt x="407" y="46"/>
                    <a:pt x="339" y="21"/>
                  </a:cubicBezTo>
                  <a:cubicBezTo>
                    <a:pt x="300" y="7"/>
                    <a:pt x="259" y="1"/>
                    <a:pt x="218"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5"/>
            <p:cNvSpPr/>
            <p:nvPr/>
          </p:nvSpPr>
          <p:spPr>
            <a:xfrm flipH="1">
              <a:off x="6720100" y="3348957"/>
              <a:ext cx="31647" cy="16136"/>
            </a:xfrm>
            <a:custGeom>
              <a:rect b="b" l="l" r="r" t="t"/>
              <a:pathLst>
                <a:path extrusionOk="0" h="258" w="506">
                  <a:moveTo>
                    <a:pt x="109" y="1"/>
                  </a:moveTo>
                  <a:cubicBezTo>
                    <a:pt x="105" y="1"/>
                    <a:pt x="101" y="1"/>
                    <a:pt x="96" y="1"/>
                  </a:cubicBezTo>
                  <a:cubicBezTo>
                    <a:pt x="0" y="4"/>
                    <a:pt x="18" y="100"/>
                    <a:pt x="69" y="148"/>
                  </a:cubicBezTo>
                  <a:cubicBezTo>
                    <a:pt x="128" y="201"/>
                    <a:pt x="227" y="257"/>
                    <a:pt x="315" y="257"/>
                  </a:cubicBezTo>
                  <a:cubicBezTo>
                    <a:pt x="328" y="257"/>
                    <a:pt x="340" y="256"/>
                    <a:pt x="353" y="253"/>
                  </a:cubicBezTo>
                  <a:cubicBezTo>
                    <a:pt x="438" y="240"/>
                    <a:pt x="506" y="162"/>
                    <a:pt x="485" y="76"/>
                  </a:cubicBezTo>
                  <a:cubicBezTo>
                    <a:pt x="483" y="65"/>
                    <a:pt x="475" y="60"/>
                    <a:pt x="467" y="60"/>
                  </a:cubicBezTo>
                  <a:cubicBezTo>
                    <a:pt x="455" y="60"/>
                    <a:pt x="443" y="70"/>
                    <a:pt x="444" y="86"/>
                  </a:cubicBezTo>
                  <a:cubicBezTo>
                    <a:pt x="464" y="165"/>
                    <a:pt x="386" y="216"/>
                    <a:pt x="316" y="216"/>
                  </a:cubicBezTo>
                  <a:cubicBezTo>
                    <a:pt x="313" y="216"/>
                    <a:pt x="310" y="216"/>
                    <a:pt x="308" y="216"/>
                  </a:cubicBezTo>
                  <a:cubicBezTo>
                    <a:pt x="243" y="212"/>
                    <a:pt x="178" y="175"/>
                    <a:pt x="127" y="138"/>
                  </a:cubicBezTo>
                  <a:cubicBezTo>
                    <a:pt x="107" y="124"/>
                    <a:pt x="18" y="63"/>
                    <a:pt x="103" y="42"/>
                  </a:cubicBezTo>
                  <a:cubicBezTo>
                    <a:pt x="106" y="41"/>
                    <a:pt x="110" y="41"/>
                    <a:pt x="114" y="41"/>
                  </a:cubicBezTo>
                  <a:cubicBezTo>
                    <a:pt x="139" y="41"/>
                    <a:pt x="174" y="57"/>
                    <a:pt x="192" y="63"/>
                  </a:cubicBezTo>
                  <a:cubicBezTo>
                    <a:pt x="250" y="86"/>
                    <a:pt x="295" y="124"/>
                    <a:pt x="336" y="168"/>
                  </a:cubicBezTo>
                  <a:cubicBezTo>
                    <a:pt x="340" y="173"/>
                    <a:pt x="345" y="176"/>
                    <a:pt x="350" y="176"/>
                  </a:cubicBezTo>
                  <a:cubicBezTo>
                    <a:pt x="364" y="176"/>
                    <a:pt x="375" y="157"/>
                    <a:pt x="363" y="141"/>
                  </a:cubicBezTo>
                  <a:cubicBezTo>
                    <a:pt x="304" y="69"/>
                    <a:pt x="204" y="1"/>
                    <a:pt x="109" y="1"/>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5"/>
            <p:cNvSpPr/>
            <p:nvPr/>
          </p:nvSpPr>
          <p:spPr>
            <a:xfrm flipH="1">
              <a:off x="6882773" y="3322752"/>
              <a:ext cx="17574" cy="17137"/>
            </a:xfrm>
            <a:custGeom>
              <a:rect b="b" l="l" r="r" t="t"/>
              <a:pathLst>
                <a:path extrusionOk="0" h="274" w="281">
                  <a:moveTo>
                    <a:pt x="141" y="117"/>
                  </a:moveTo>
                  <a:cubicBezTo>
                    <a:pt x="172" y="117"/>
                    <a:pt x="206" y="126"/>
                    <a:pt x="234" y="135"/>
                  </a:cubicBezTo>
                  <a:lnTo>
                    <a:pt x="234" y="135"/>
                  </a:lnTo>
                  <a:cubicBezTo>
                    <a:pt x="233" y="139"/>
                    <a:pt x="232" y="143"/>
                    <a:pt x="230" y="147"/>
                  </a:cubicBezTo>
                  <a:cubicBezTo>
                    <a:pt x="216" y="181"/>
                    <a:pt x="189" y="212"/>
                    <a:pt x="155" y="225"/>
                  </a:cubicBezTo>
                  <a:cubicBezTo>
                    <a:pt x="145" y="229"/>
                    <a:pt x="133" y="231"/>
                    <a:pt x="122" y="231"/>
                  </a:cubicBezTo>
                  <a:cubicBezTo>
                    <a:pt x="78" y="231"/>
                    <a:pt x="34" y="202"/>
                    <a:pt x="66" y="154"/>
                  </a:cubicBezTo>
                  <a:cubicBezTo>
                    <a:pt x="82" y="126"/>
                    <a:pt x="110" y="117"/>
                    <a:pt x="141" y="117"/>
                  </a:cubicBezTo>
                  <a:close/>
                  <a:moveTo>
                    <a:pt x="207" y="0"/>
                  </a:moveTo>
                  <a:cubicBezTo>
                    <a:pt x="192" y="0"/>
                    <a:pt x="178" y="9"/>
                    <a:pt x="172" y="28"/>
                  </a:cubicBezTo>
                  <a:cubicBezTo>
                    <a:pt x="165" y="42"/>
                    <a:pt x="176" y="51"/>
                    <a:pt x="189" y="51"/>
                  </a:cubicBezTo>
                  <a:cubicBezTo>
                    <a:pt x="197" y="51"/>
                    <a:pt x="205" y="47"/>
                    <a:pt x="209" y="38"/>
                  </a:cubicBezTo>
                  <a:cubicBezTo>
                    <a:pt x="209" y="41"/>
                    <a:pt x="226" y="58"/>
                    <a:pt x="230" y="65"/>
                  </a:cubicBezTo>
                  <a:cubicBezTo>
                    <a:pt x="233" y="72"/>
                    <a:pt x="236" y="81"/>
                    <a:pt x="237" y="92"/>
                  </a:cubicBezTo>
                  <a:lnTo>
                    <a:pt x="237" y="92"/>
                  </a:lnTo>
                  <a:cubicBezTo>
                    <a:pt x="209" y="85"/>
                    <a:pt x="177" y="79"/>
                    <a:pt x="145" y="79"/>
                  </a:cubicBezTo>
                  <a:cubicBezTo>
                    <a:pt x="84" y="79"/>
                    <a:pt x="27" y="100"/>
                    <a:pt x="14" y="171"/>
                  </a:cubicBezTo>
                  <a:cubicBezTo>
                    <a:pt x="1" y="238"/>
                    <a:pt x="64" y="274"/>
                    <a:pt x="123" y="274"/>
                  </a:cubicBezTo>
                  <a:cubicBezTo>
                    <a:pt x="139" y="274"/>
                    <a:pt x="155" y="271"/>
                    <a:pt x="169" y="266"/>
                  </a:cubicBezTo>
                  <a:cubicBezTo>
                    <a:pt x="237" y="239"/>
                    <a:pt x="281" y="164"/>
                    <a:pt x="277" y="92"/>
                  </a:cubicBezTo>
                  <a:cubicBezTo>
                    <a:pt x="274" y="65"/>
                    <a:pt x="264" y="28"/>
                    <a:pt x="237" y="10"/>
                  </a:cubicBezTo>
                  <a:cubicBezTo>
                    <a:pt x="227" y="4"/>
                    <a:pt x="217" y="0"/>
                    <a:pt x="207"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5"/>
            <p:cNvSpPr/>
            <p:nvPr/>
          </p:nvSpPr>
          <p:spPr>
            <a:xfrm flipH="1">
              <a:off x="6928554" y="3481922"/>
              <a:ext cx="17262" cy="12133"/>
            </a:xfrm>
            <a:custGeom>
              <a:rect b="b" l="l" r="r" t="t"/>
              <a:pathLst>
                <a:path extrusionOk="0" h="194" w="276">
                  <a:moveTo>
                    <a:pt x="142" y="0"/>
                  </a:moveTo>
                  <a:cubicBezTo>
                    <a:pt x="121" y="0"/>
                    <a:pt x="100" y="3"/>
                    <a:pt x="80" y="12"/>
                  </a:cubicBezTo>
                  <a:cubicBezTo>
                    <a:pt x="35" y="29"/>
                    <a:pt x="1" y="70"/>
                    <a:pt x="7" y="122"/>
                  </a:cubicBezTo>
                  <a:cubicBezTo>
                    <a:pt x="14" y="161"/>
                    <a:pt x="42" y="193"/>
                    <a:pt x="83" y="193"/>
                  </a:cubicBezTo>
                  <a:cubicBezTo>
                    <a:pt x="85" y="193"/>
                    <a:pt x="87" y="193"/>
                    <a:pt x="89" y="193"/>
                  </a:cubicBezTo>
                  <a:cubicBezTo>
                    <a:pt x="134" y="190"/>
                    <a:pt x="161" y="149"/>
                    <a:pt x="154" y="108"/>
                  </a:cubicBezTo>
                  <a:cubicBezTo>
                    <a:pt x="151" y="96"/>
                    <a:pt x="143" y="92"/>
                    <a:pt x="134" y="92"/>
                  </a:cubicBezTo>
                  <a:cubicBezTo>
                    <a:pt x="122" y="92"/>
                    <a:pt x="109" y="102"/>
                    <a:pt x="113" y="117"/>
                  </a:cubicBezTo>
                  <a:cubicBezTo>
                    <a:pt x="119" y="141"/>
                    <a:pt x="100" y="149"/>
                    <a:pt x="84" y="149"/>
                  </a:cubicBezTo>
                  <a:cubicBezTo>
                    <a:pt x="82" y="149"/>
                    <a:pt x="79" y="149"/>
                    <a:pt x="76" y="149"/>
                  </a:cubicBezTo>
                  <a:cubicBezTo>
                    <a:pt x="56" y="142"/>
                    <a:pt x="48" y="128"/>
                    <a:pt x="48" y="111"/>
                  </a:cubicBezTo>
                  <a:cubicBezTo>
                    <a:pt x="48" y="84"/>
                    <a:pt x="66" y="63"/>
                    <a:pt x="89" y="49"/>
                  </a:cubicBezTo>
                  <a:cubicBezTo>
                    <a:pt x="105" y="42"/>
                    <a:pt x="122" y="39"/>
                    <a:pt x="140" y="39"/>
                  </a:cubicBezTo>
                  <a:cubicBezTo>
                    <a:pt x="175" y="39"/>
                    <a:pt x="211" y="51"/>
                    <a:pt x="243" y="60"/>
                  </a:cubicBezTo>
                  <a:cubicBezTo>
                    <a:pt x="245" y="61"/>
                    <a:pt x="247" y="61"/>
                    <a:pt x="249" y="61"/>
                  </a:cubicBezTo>
                  <a:cubicBezTo>
                    <a:pt x="268" y="61"/>
                    <a:pt x="275" y="28"/>
                    <a:pt x="253" y="22"/>
                  </a:cubicBezTo>
                  <a:cubicBezTo>
                    <a:pt x="218" y="11"/>
                    <a:pt x="180" y="0"/>
                    <a:pt x="142" y="0"/>
                  </a:cubicBezTo>
                  <a:close/>
                </a:path>
              </a:pathLst>
            </a:custGeom>
            <a:solidFill>
              <a:srgbClr val="4234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5"/>
            <p:cNvSpPr/>
            <p:nvPr/>
          </p:nvSpPr>
          <p:spPr>
            <a:xfrm flipH="1">
              <a:off x="6679823" y="3502748"/>
              <a:ext cx="33710" cy="12446"/>
            </a:xfrm>
            <a:custGeom>
              <a:rect b="b" l="l" r="r" t="t"/>
              <a:pathLst>
                <a:path extrusionOk="0" h="199" w="539">
                  <a:moveTo>
                    <a:pt x="177" y="0"/>
                  </a:moveTo>
                  <a:cubicBezTo>
                    <a:pt x="125" y="0"/>
                    <a:pt x="73" y="5"/>
                    <a:pt x="21" y="17"/>
                  </a:cubicBezTo>
                  <a:cubicBezTo>
                    <a:pt x="4" y="20"/>
                    <a:pt x="1" y="47"/>
                    <a:pt x="15" y="55"/>
                  </a:cubicBezTo>
                  <a:cubicBezTo>
                    <a:pt x="172" y="133"/>
                    <a:pt x="336" y="181"/>
                    <a:pt x="509" y="198"/>
                  </a:cubicBezTo>
                  <a:cubicBezTo>
                    <a:pt x="510" y="199"/>
                    <a:pt x="511" y="199"/>
                    <a:pt x="512" y="199"/>
                  </a:cubicBezTo>
                  <a:cubicBezTo>
                    <a:pt x="519" y="199"/>
                    <a:pt x="527" y="190"/>
                    <a:pt x="530" y="184"/>
                  </a:cubicBezTo>
                  <a:cubicBezTo>
                    <a:pt x="533" y="164"/>
                    <a:pt x="533" y="143"/>
                    <a:pt x="536" y="123"/>
                  </a:cubicBezTo>
                  <a:cubicBezTo>
                    <a:pt x="539" y="108"/>
                    <a:pt x="526" y="97"/>
                    <a:pt x="514" y="97"/>
                  </a:cubicBezTo>
                  <a:cubicBezTo>
                    <a:pt x="507" y="97"/>
                    <a:pt x="501" y="102"/>
                    <a:pt x="500" y="112"/>
                  </a:cubicBezTo>
                  <a:cubicBezTo>
                    <a:pt x="497" y="127"/>
                    <a:pt x="494" y="141"/>
                    <a:pt x="492" y="155"/>
                  </a:cubicBezTo>
                  <a:lnTo>
                    <a:pt x="492" y="155"/>
                  </a:lnTo>
                  <a:cubicBezTo>
                    <a:pt x="352" y="139"/>
                    <a:pt x="218" y="104"/>
                    <a:pt x="93" y="47"/>
                  </a:cubicBezTo>
                  <a:lnTo>
                    <a:pt x="93" y="47"/>
                  </a:lnTo>
                  <a:cubicBezTo>
                    <a:pt x="122" y="43"/>
                    <a:pt x="151" y="41"/>
                    <a:pt x="180" y="41"/>
                  </a:cubicBezTo>
                  <a:cubicBezTo>
                    <a:pt x="203" y="41"/>
                    <a:pt x="226" y="42"/>
                    <a:pt x="250" y="44"/>
                  </a:cubicBezTo>
                  <a:cubicBezTo>
                    <a:pt x="251" y="44"/>
                    <a:pt x="252" y="44"/>
                    <a:pt x="252" y="44"/>
                  </a:cubicBezTo>
                  <a:cubicBezTo>
                    <a:pt x="274" y="44"/>
                    <a:pt x="273" y="6"/>
                    <a:pt x="250" y="3"/>
                  </a:cubicBezTo>
                  <a:cubicBezTo>
                    <a:pt x="225" y="1"/>
                    <a:pt x="201" y="0"/>
                    <a:pt x="177" y="0"/>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5"/>
            <p:cNvSpPr/>
            <p:nvPr/>
          </p:nvSpPr>
          <p:spPr>
            <a:xfrm flipH="1">
              <a:off x="6630226" y="3426572"/>
              <a:ext cx="14260" cy="22015"/>
            </a:xfrm>
            <a:custGeom>
              <a:rect b="b" l="l" r="r" t="t"/>
              <a:pathLst>
                <a:path extrusionOk="0" h="352" w="228">
                  <a:moveTo>
                    <a:pt x="85" y="1"/>
                  </a:moveTo>
                  <a:cubicBezTo>
                    <a:pt x="61" y="1"/>
                    <a:pt x="36" y="11"/>
                    <a:pt x="13" y="33"/>
                  </a:cubicBezTo>
                  <a:cubicBezTo>
                    <a:pt x="0" y="46"/>
                    <a:pt x="13" y="67"/>
                    <a:pt x="29" y="67"/>
                  </a:cubicBezTo>
                  <a:cubicBezTo>
                    <a:pt x="34" y="67"/>
                    <a:pt x="39" y="65"/>
                    <a:pt x="44" y="60"/>
                  </a:cubicBezTo>
                  <a:cubicBezTo>
                    <a:pt x="56" y="49"/>
                    <a:pt x="70" y="44"/>
                    <a:pt x="85" y="44"/>
                  </a:cubicBezTo>
                  <a:cubicBezTo>
                    <a:pt x="110" y="44"/>
                    <a:pt x="135" y="57"/>
                    <a:pt x="149" y="77"/>
                  </a:cubicBezTo>
                  <a:cubicBezTo>
                    <a:pt x="174" y="105"/>
                    <a:pt x="177" y="142"/>
                    <a:pt x="177" y="177"/>
                  </a:cubicBezTo>
                  <a:cubicBezTo>
                    <a:pt x="174" y="235"/>
                    <a:pt x="153" y="303"/>
                    <a:pt x="92" y="310"/>
                  </a:cubicBezTo>
                  <a:cubicBezTo>
                    <a:pt x="65" y="316"/>
                    <a:pt x="74" y="351"/>
                    <a:pt x="98" y="351"/>
                  </a:cubicBezTo>
                  <a:cubicBezTo>
                    <a:pt x="100" y="351"/>
                    <a:pt x="101" y="351"/>
                    <a:pt x="102" y="351"/>
                  </a:cubicBezTo>
                  <a:cubicBezTo>
                    <a:pt x="204" y="337"/>
                    <a:pt x="228" y="208"/>
                    <a:pt x="215" y="122"/>
                  </a:cubicBezTo>
                  <a:cubicBezTo>
                    <a:pt x="203" y="59"/>
                    <a:pt x="146" y="1"/>
                    <a:pt x="85" y="1"/>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5"/>
            <p:cNvSpPr/>
            <p:nvPr/>
          </p:nvSpPr>
          <p:spPr>
            <a:xfrm flipH="1">
              <a:off x="6514460" y="3387358"/>
              <a:ext cx="19763" cy="13634"/>
            </a:xfrm>
            <a:custGeom>
              <a:rect b="b" l="l" r="r" t="t"/>
              <a:pathLst>
                <a:path extrusionOk="0" h="218" w="316">
                  <a:moveTo>
                    <a:pt x="256" y="1"/>
                  </a:moveTo>
                  <a:cubicBezTo>
                    <a:pt x="236" y="1"/>
                    <a:pt x="228" y="36"/>
                    <a:pt x="250" y="43"/>
                  </a:cubicBezTo>
                  <a:cubicBezTo>
                    <a:pt x="264" y="46"/>
                    <a:pt x="220" y="87"/>
                    <a:pt x="217" y="90"/>
                  </a:cubicBezTo>
                  <a:cubicBezTo>
                    <a:pt x="196" y="104"/>
                    <a:pt x="179" y="114"/>
                    <a:pt x="158" y="124"/>
                  </a:cubicBezTo>
                  <a:cubicBezTo>
                    <a:pt x="114" y="148"/>
                    <a:pt x="70" y="165"/>
                    <a:pt x="22" y="179"/>
                  </a:cubicBezTo>
                  <a:cubicBezTo>
                    <a:pt x="0" y="185"/>
                    <a:pt x="6" y="218"/>
                    <a:pt x="25" y="218"/>
                  </a:cubicBezTo>
                  <a:cubicBezTo>
                    <a:pt x="27" y="218"/>
                    <a:pt x="29" y="217"/>
                    <a:pt x="32" y="216"/>
                  </a:cubicBezTo>
                  <a:cubicBezTo>
                    <a:pt x="111" y="196"/>
                    <a:pt x="196" y="162"/>
                    <a:pt x="261" y="111"/>
                  </a:cubicBezTo>
                  <a:cubicBezTo>
                    <a:pt x="288" y="83"/>
                    <a:pt x="316" y="19"/>
                    <a:pt x="261" y="2"/>
                  </a:cubicBezTo>
                  <a:cubicBezTo>
                    <a:pt x="259" y="1"/>
                    <a:pt x="257" y="1"/>
                    <a:pt x="256" y="1"/>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5"/>
            <p:cNvSpPr/>
            <p:nvPr/>
          </p:nvSpPr>
          <p:spPr>
            <a:xfrm flipH="1">
              <a:off x="6386811" y="3501998"/>
              <a:ext cx="44968" cy="5942"/>
            </a:xfrm>
            <a:custGeom>
              <a:rect b="b" l="l" r="r" t="t"/>
              <a:pathLst>
                <a:path extrusionOk="0" h="95" w="719">
                  <a:moveTo>
                    <a:pt x="30" y="1"/>
                  </a:moveTo>
                  <a:cubicBezTo>
                    <a:pt x="7" y="1"/>
                    <a:pt x="0" y="33"/>
                    <a:pt x="22" y="39"/>
                  </a:cubicBezTo>
                  <a:cubicBezTo>
                    <a:pt x="22" y="39"/>
                    <a:pt x="22" y="39"/>
                    <a:pt x="22" y="39"/>
                  </a:cubicBezTo>
                  <a:lnTo>
                    <a:pt x="22" y="39"/>
                  </a:lnTo>
                  <a:cubicBezTo>
                    <a:pt x="39" y="50"/>
                    <a:pt x="53" y="56"/>
                    <a:pt x="70" y="67"/>
                  </a:cubicBezTo>
                  <a:cubicBezTo>
                    <a:pt x="75" y="70"/>
                    <a:pt x="80" y="72"/>
                    <a:pt x="84" y="72"/>
                  </a:cubicBezTo>
                  <a:cubicBezTo>
                    <a:pt x="94" y="72"/>
                    <a:pt x="102" y="65"/>
                    <a:pt x="104" y="55"/>
                  </a:cubicBezTo>
                  <a:lnTo>
                    <a:pt x="104" y="55"/>
                  </a:lnTo>
                  <a:cubicBezTo>
                    <a:pt x="250" y="82"/>
                    <a:pt x="396" y="95"/>
                    <a:pt x="543" y="95"/>
                  </a:cubicBezTo>
                  <a:cubicBezTo>
                    <a:pt x="592" y="95"/>
                    <a:pt x="642" y="93"/>
                    <a:pt x="691" y="91"/>
                  </a:cubicBezTo>
                  <a:cubicBezTo>
                    <a:pt x="718" y="91"/>
                    <a:pt x="718" y="50"/>
                    <a:pt x="691" y="50"/>
                  </a:cubicBezTo>
                  <a:cubicBezTo>
                    <a:pt x="642" y="53"/>
                    <a:pt x="593" y="54"/>
                    <a:pt x="543" y="54"/>
                  </a:cubicBezTo>
                  <a:cubicBezTo>
                    <a:pt x="372" y="54"/>
                    <a:pt x="203" y="36"/>
                    <a:pt x="36" y="1"/>
                  </a:cubicBezTo>
                  <a:cubicBezTo>
                    <a:pt x="34" y="1"/>
                    <a:pt x="32" y="1"/>
                    <a:pt x="30" y="1"/>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5"/>
            <p:cNvSpPr/>
            <p:nvPr/>
          </p:nvSpPr>
          <p:spPr>
            <a:xfrm flipH="1">
              <a:off x="6296250" y="3569731"/>
              <a:ext cx="36337" cy="18325"/>
            </a:xfrm>
            <a:custGeom>
              <a:rect b="b" l="l" r="r" t="t"/>
              <a:pathLst>
                <a:path extrusionOk="0" h="293" w="581">
                  <a:moveTo>
                    <a:pt x="294" y="0"/>
                  </a:moveTo>
                  <a:cubicBezTo>
                    <a:pt x="270" y="0"/>
                    <a:pt x="244" y="5"/>
                    <a:pt x="215" y="14"/>
                  </a:cubicBezTo>
                  <a:cubicBezTo>
                    <a:pt x="133" y="45"/>
                    <a:pt x="0" y="103"/>
                    <a:pt x="16" y="213"/>
                  </a:cubicBezTo>
                  <a:cubicBezTo>
                    <a:pt x="18" y="222"/>
                    <a:pt x="25" y="226"/>
                    <a:pt x="33" y="226"/>
                  </a:cubicBezTo>
                  <a:cubicBezTo>
                    <a:pt x="45" y="226"/>
                    <a:pt x="60" y="215"/>
                    <a:pt x="57" y="199"/>
                  </a:cubicBezTo>
                  <a:cubicBezTo>
                    <a:pt x="44" y="110"/>
                    <a:pt x="232" y="41"/>
                    <a:pt x="297" y="38"/>
                  </a:cubicBezTo>
                  <a:cubicBezTo>
                    <a:pt x="298" y="38"/>
                    <a:pt x="300" y="38"/>
                    <a:pt x="302" y="38"/>
                  </a:cubicBezTo>
                  <a:cubicBezTo>
                    <a:pt x="393" y="38"/>
                    <a:pt x="421" y="121"/>
                    <a:pt x="478" y="178"/>
                  </a:cubicBezTo>
                  <a:cubicBezTo>
                    <a:pt x="484" y="185"/>
                    <a:pt x="495" y="192"/>
                    <a:pt x="501" y="199"/>
                  </a:cubicBezTo>
                  <a:cubicBezTo>
                    <a:pt x="505" y="202"/>
                    <a:pt x="512" y="205"/>
                    <a:pt x="515" y="209"/>
                  </a:cubicBezTo>
                  <a:cubicBezTo>
                    <a:pt x="527" y="227"/>
                    <a:pt x="526" y="237"/>
                    <a:pt x="507" y="237"/>
                  </a:cubicBezTo>
                  <a:cubicBezTo>
                    <a:pt x="504" y="237"/>
                    <a:pt x="501" y="237"/>
                    <a:pt x="498" y="236"/>
                  </a:cubicBezTo>
                  <a:cubicBezTo>
                    <a:pt x="478" y="246"/>
                    <a:pt x="452" y="248"/>
                    <a:pt x="425" y="248"/>
                  </a:cubicBezTo>
                  <a:cubicBezTo>
                    <a:pt x="403" y="248"/>
                    <a:pt x="380" y="246"/>
                    <a:pt x="361" y="246"/>
                  </a:cubicBezTo>
                  <a:cubicBezTo>
                    <a:pt x="266" y="246"/>
                    <a:pt x="174" y="240"/>
                    <a:pt x="78" y="223"/>
                  </a:cubicBezTo>
                  <a:cubicBezTo>
                    <a:pt x="77" y="222"/>
                    <a:pt x="76" y="222"/>
                    <a:pt x="75" y="222"/>
                  </a:cubicBezTo>
                  <a:cubicBezTo>
                    <a:pt x="53" y="222"/>
                    <a:pt x="42" y="257"/>
                    <a:pt x="68" y="264"/>
                  </a:cubicBezTo>
                  <a:cubicBezTo>
                    <a:pt x="156" y="279"/>
                    <a:pt x="253" y="293"/>
                    <a:pt x="348" y="293"/>
                  </a:cubicBezTo>
                  <a:cubicBezTo>
                    <a:pt x="402" y="293"/>
                    <a:pt x="454" y="288"/>
                    <a:pt x="505" y="277"/>
                  </a:cubicBezTo>
                  <a:cubicBezTo>
                    <a:pt x="536" y="270"/>
                    <a:pt x="580" y="254"/>
                    <a:pt x="574" y="213"/>
                  </a:cubicBezTo>
                  <a:cubicBezTo>
                    <a:pt x="569" y="199"/>
                    <a:pt x="563" y="192"/>
                    <a:pt x="553" y="182"/>
                  </a:cubicBezTo>
                  <a:cubicBezTo>
                    <a:pt x="525" y="158"/>
                    <a:pt x="501" y="144"/>
                    <a:pt x="478" y="117"/>
                  </a:cubicBezTo>
                  <a:cubicBezTo>
                    <a:pt x="423" y="46"/>
                    <a:pt x="370" y="0"/>
                    <a:pt x="294" y="0"/>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5"/>
            <p:cNvSpPr/>
            <p:nvPr/>
          </p:nvSpPr>
          <p:spPr>
            <a:xfrm flipH="1">
              <a:off x="6174167" y="3433827"/>
              <a:ext cx="20764" cy="28832"/>
            </a:xfrm>
            <a:custGeom>
              <a:rect b="b" l="l" r="r" t="t"/>
              <a:pathLst>
                <a:path extrusionOk="0" h="461" w="332">
                  <a:moveTo>
                    <a:pt x="304" y="0"/>
                  </a:moveTo>
                  <a:cubicBezTo>
                    <a:pt x="300" y="0"/>
                    <a:pt x="297" y="1"/>
                    <a:pt x="294" y="2"/>
                  </a:cubicBezTo>
                  <a:cubicBezTo>
                    <a:pt x="290" y="2"/>
                    <a:pt x="290" y="2"/>
                    <a:pt x="287" y="6"/>
                  </a:cubicBezTo>
                  <a:cubicBezTo>
                    <a:pt x="278" y="10"/>
                    <a:pt x="275" y="17"/>
                    <a:pt x="277" y="25"/>
                  </a:cubicBezTo>
                  <a:lnTo>
                    <a:pt x="277" y="25"/>
                  </a:lnTo>
                  <a:cubicBezTo>
                    <a:pt x="268" y="20"/>
                    <a:pt x="257" y="18"/>
                    <a:pt x="246" y="18"/>
                  </a:cubicBezTo>
                  <a:cubicBezTo>
                    <a:pt x="184" y="18"/>
                    <a:pt x="102" y="81"/>
                    <a:pt x="72" y="119"/>
                  </a:cubicBezTo>
                  <a:cubicBezTo>
                    <a:pt x="21" y="184"/>
                    <a:pt x="0" y="276"/>
                    <a:pt x="35" y="354"/>
                  </a:cubicBezTo>
                  <a:cubicBezTo>
                    <a:pt x="58" y="410"/>
                    <a:pt x="112" y="461"/>
                    <a:pt x="176" y="461"/>
                  </a:cubicBezTo>
                  <a:cubicBezTo>
                    <a:pt x="187" y="461"/>
                    <a:pt x="197" y="459"/>
                    <a:pt x="208" y="456"/>
                  </a:cubicBezTo>
                  <a:cubicBezTo>
                    <a:pt x="273" y="440"/>
                    <a:pt x="322" y="365"/>
                    <a:pt x="294" y="300"/>
                  </a:cubicBezTo>
                  <a:cubicBezTo>
                    <a:pt x="290" y="289"/>
                    <a:pt x="281" y="284"/>
                    <a:pt x="273" y="284"/>
                  </a:cubicBezTo>
                  <a:cubicBezTo>
                    <a:pt x="260" y="284"/>
                    <a:pt x="247" y="295"/>
                    <a:pt x="253" y="310"/>
                  </a:cubicBezTo>
                  <a:cubicBezTo>
                    <a:pt x="280" y="375"/>
                    <a:pt x="230" y="414"/>
                    <a:pt x="176" y="414"/>
                  </a:cubicBezTo>
                  <a:cubicBezTo>
                    <a:pt x="148" y="414"/>
                    <a:pt x="119" y="404"/>
                    <a:pt x="100" y="382"/>
                  </a:cubicBezTo>
                  <a:cubicBezTo>
                    <a:pt x="52" y="330"/>
                    <a:pt x="48" y="252"/>
                    <a:pt x="76" y="190"/>
                  </a:cubicBezTo>
                  <a:cubicBezTo>
                    <a:pt x="103" y="139"/>
                    <a:pt x="144" y="98"/>
                    <a:pt x="199" y="78"/>
                  </a:cubicBezTo>
                  <a:cubicBezTo>
                    <a:pt x="240" y="61"/>
                    <a:pt x="284" y="75"/>
                    <a:pt x="322" y="54"/>
                  </a:cubicBezTo>
                  <a:cubicBezTo>
                    <a:pt x="328" y="51"/>
                    <a:pt x="331" y="43"/>
                    <a:pt x="331" y="37"/>
                  </a:cubicBezTo>
                  <a:cubicBezTo>
                    <a:pt x="331" y="20"/>
                    <a:pt x="328" y="16"/>
                    <a:pt x="318" y="6"/>
                  </a:cubicBezTo>
                  <a:cubicBezTo>
                    <a:pt x="314" y="2"/>
                    <a:pt x="309" y="0"/>
                    <a:pt x="304" y="0"/>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5"/>
            <p:cNvSpPr/>
            <p:nvPr/>
          </p:nvSpPr>
          <p:spPr>
            <a:xfrm flipH="1">
              <a:off x="6902849" y="3582802"/>
              <a:ext cx="26455" cy="19826"/>
            </a:xfrm>
            <a:custGeom>
              <a:rect b="b" l="l" r="r" t="t"/>
              <a:pathLst>
                <a:path extrusionOk="0" h="317" w="423">
                  <a:moveTo>
                    <a:pt x="396" y="0"/>
                  </a:moveTo>
                  <a:cubicBezTo>
                    <a:pt x="388" y="0"/>
                    <a:pt x="379" y="4"/>
                    <a:pt x="375" y="14"/>
                  </a:cubicBezTo>
                  <a:cubicBezTo>
                    <a:pt x="341" y="102"/>
                    <a:pt x="283" y="204"/>
                    <a:pt x="197" y="253"/>
                  </a:cubicBezTo>
                  <a:cubicBezTo>
                    <a:pt x="175" y="265"/>
                    <a:pt x="147" y="275"/>
                    <a:pt x="121" y="275"/>
                  </a:cubicBezTo>
                  <a:cubicBezTo>
                    <a:pt x="91" y="275"/>
                    <a:pt x="63" y="262"/>
                    <a:pt x="51" y="225"/>
                  </a:cubicBezTo>
                  <a:cubicBezTo>
                    <a:pt x="33" y="181"/>
                    <a:pt x="47" y="127"/>
                    <a:pt x="54" y="82"/>
                  </a:cubicBezTo>
                  <a:cubicBezTo>
                    <a:pt x="56" y="70"/>
                    <a:pt x="47" y="64"/>
                    <a:pt x="37" y="64"/>
                  </a:cubicBezTo>
                  <a:cubicBezTo>
                    <a:pt x="26" y="64"/>
                    <a:pt x="15" y="70"/>
                    <a:pt x="13" y="82"/>
                  </a:cubicBezTo>
                  <a:cubicBezTo>
                    <a:pt x="4" y="177"/>
                    <a:pt x="0" y="317"/>
                    <a:pt x="118" y="317"/>
                  </a:cubicBezTo>
                  <a:cubicBezTo>
                    <a:pt x="127" y="317"/>
                    <a:pt x="136" y="316"/>
                    <a:pt x="147" y="314"/>
                  </a:cubicBezTo>
                  <a:cubicBezTo>
                    <a:pt x="283" y="290"/>
                    <a:pt x="369" y="143"/>
                    <a:pt x="416" y="27"/>
                  </a:cubicBezTo>
                  <a:cubicBezTo>
                    <a:pt x="423" y="10"/>
                    <a:pt x="410" y="0"/>
                    <a:pt x="396" y="0"/>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5"/>
            <p:cNvSpPr/>
            <p:nvPr/>
          </p:nvSpPr>
          <p:spPr>
            <a:xfrm flipH="1">
              <a:off x="6852189" y="3326379"/>
              <a:ext cx="18450" cy="22140"/>
            </a:xfrm>
            <a:custGeom>
              <a:rect b="b" l="l" r="r" t="t"/>
              <a:pathLst>
                <a:path extrusionOk="0" h="354" w="295">
                  <a:moveTo>
                    <a:pt x="178" y="1"/>
                  </a:moveTo>
                  <a:cubicBezTo>
                    <a:pt x="163" y="1"/>
                    <a:pt x="148" y="21"/>
                    <a:pt x="160" y="34"/>
                  </a:cubicBezTo>
                  <a:cubicBezTo>
                    <a:pt x="228" y="108"/>
                    <a:pt x="247" y="212"/>
                    <a:pt x="207" y="303"/>
                  </a:cubicBezTo>
                  <a:lnTo>
                    <a:pt x="207" y="303"/>
                  </a:lnTo>
                  <a:cubicBezTo>
                    <a:pt x="142" y="269"/>
                    <a:pt x="55" y="209"/>
                    <a:pt x="113" y="130"/>
                  </a:cubicBezTo>
                  <a:cubicBezTo>
                    <a:pt x="123" y="116"/>
                    <a:pt x="109" y="101"/>
                    <a:pt x="94" y="101"/>
                  </a:cubicBezTo>
                  <a:cubicBezTo>
                    <a:pt x="88" y="101"/>
                    <a:pt x="83" y="104"/>
                    <a:pt x="79" y="110"/>
                  </a:cubicBezTo>
                  <a:cubicBezTo>
                    <a:pt x="1" y="215"/>
                    <a:pt x="120" y="307"/>
                    <a:pt x="209" y="351"/>
                  </a:cubicBezTo>
                  <a:cubicBezTo>
                    <a:pt x="211" y="353"/>
                    <a:pt x="213" y="353"/>
                    <a:pt x="215" y="353"/>
                  </a:cubicBezTo>
                  <a:cubicBezTo>
                    <a:pt x="222" y="353"/>
                    <a:pt x="231" y="349"/>
                    <a:pt x="236" y="342"/>
                  </a:cubicBezTo>
                  <a:cubicBezTo>
                    <a:pt x="294" y="233"/>
                    <a:pt x="277" y="99"/>
                    <a:pt x="192" y="7"/>
                  </a:cubicBezTo>
                  <a:cubicBezTo>
                    <a:pt x="188" y="3"/>
                    <a:pt x="183" y="1"/>
                    <a:pt x="178" y="1"/>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5"/>
            <p:cNvSpPr/>
            <p:nvPr/>
          </p:nvSpPr>
          <p:spPr>
            <a:xfrm flipH="1">
              <a:off x="6689141" y="3338825"/>
              <a:ext cx="21640" cy="14322"/>
            </a:xfrm>
            <a:custGeom>
              <a:rect b="b" l="l" r="r" t="t"/>
              <a:pathLst>
                <a:path extrusionOk="0" h="229" w="346">
                  <a:moveTo>
                    <a:pt x="65" y="0"/>
                  </a:moveTo>
                  <a:cubicBezTo>
                    <a:pt x="61" y="0"/>
                    <a:pt x="57" y="1"/>
                    <a:pt x="56" y="3"/>
                  </a:cubicBezTo>
                  <a:cubicBezTo>
                    <a:pt x="8" y="37"/>
                    <a:pt x="1" y="98"/>
                    <a:pt x="32" y="146"/>
                  </a:cubicBezTo>
                  <a:cubicBezTo>
                    <a:pt x="70" y="204"/>
                    <a:pt x="155" y="225"/>
                    <a:pt x="216" y="228"/>
                  </a:cubicBezTo>
                  <a:cubicBezTo>
                    <a:pt x="220" y="228"/>
                    <a:pt x="223" y="228"/>
                    <a:pt x="226" y="228"/>
                  </a:cubicBezTo>
                  <a:cubicBezTo>
                    <a:pt x="279" y="228"/>
                    <a:pt x="342" y="204"/>
                    <a:pt x="342" y="146"/>
                  </a:cubicBezTo>
                  <a:cubicBezTo>
                    <a:pt x="345" y="106"/>
                    <a:pt x="316" y="63"/>
                    <a:pt x="277" y="63"/>
                  </a:cubicBezTo>
                  <a:cubicBezTo>
                    <a:pt x="269" y="63"/>
                    <a:pt x="262" y="64"/>
                    <a:pt x="254" y="67"/>
                  </a:cubicBezTo>
                  <a:cubicBezTo>
                    <a:pt x="233" y="77"/>
                    <a:pt x="238" y="107"/>
                    <a:pt x="256" y="107"/>
                  </a:cubicBezTo>
                  <a:cubicBezTo>
                    <a:pt x="258" y="107"/>
                    <a:pt x="261" y="106"/>
                    <a:pt x="264" y="105"/>
                  </a:cubicBezTo>
                  <a:cubicBezTo>
                    <a:pt x="268" y="103"/>
                    <a:pt x="272" y="103"/>
                    <a:pt x="275" y="103"/>
                  </a:cubicBezTo>
                  <a:cubicBezTo>
                    <a:pt x="294" y="103"/>
                    <a:pt x="302" y="125"/>
                    <a:pt x="302" y="139"/>
                  </a:cubicBezTo>
                  <a:cubicBezTo>
                    <a:pt x="302" y="166"/>
                    <a:pt x="281" y="180"/>
                    <a:pt x="257" y="184"/>
                  </a:cubicBezTo>
                  <a:cubicBezTo>
                    <a:pt x="248" y="186"/>
                    <a:pt x="239" y="186"/>
                    <a:pt x="229" y="186"/>
                  </a:cubicBezTo>
                  <a:cubicBezTo>
                    <a:pt x="207" y="186"/>
                    <a:pt x="183" y="182"/>
                    <a:pt x="161" y="177"/>
                  </a:cubicBezTo>
                  <a:cubicBezTo>
                    <a:pt x="134" y="170"/>
                    <a:pt x="111" y="163"/>
                    <a:pt x="87" y="146"/>
                  </a:cubicBezTo>
                  <a:cubicBezTo>
                    <a:pt x="58" y="124"/>
                    <a:pt x="39" y="76"/>
                    <a:pt x="67" y="48"/>
                  </a:cubicBezTo>
                  <a:lnTo>
                    <a:pt x="67" y="48"/>
                  </a:lnTo>
                  <a:cubicBezTo>
                    <a:pt x="91" y="62"/>
                    <a:pt x="114" y="77"/>
                    <a:pt x="138" y="91"/>
                  </a:cubicBezTo>
                  <a:cubicBezTo>
                    <a:pt x="141" y="93"/>
                    <a:pt x="144" y="94"/>
                    <a:pt x="148" y="94"/>
                  </a:cubicBezTo>
                  <a:cubicBezTo>
                    <a:pt x="164" y="94"/>
                    <a:pt x="175" y="68"/>
                    <a:pt x="158" y="57"/>
                  </a:cubicBezTo>
                  <a:cubicBezTo>
                    <a:pt x="131" y="40"/>
                    <a:pt x="103" y="20"/>
                    <a:pt x="76" y="3"/>
                  </a:cubicBezTo>
                  <a:cubicBezTo>
                    <a:pt x="73" y="1"/>
                    <a:pt x="69" y="0"/>
                    <a:pt x="65" y="0"/>
                  </a:cubicBezTo>
                  <a:close/>
                </a:path>
              </a:pathLst>
            </a:custGeom>
            <a:solidFill>
              <a:srgbClr val="7568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5"/>
            <p:cNvSpPr/>
            <p:nvPr/>
          </p:nvSpPr>
          <p:spPr>
            <a:xfrm flipH="1">
              <a:off x="6859319" y="3624393"/>
              <a:ext cx="29020" cy="25705"/>
            </a:xfrm>
            <a:custGeom>
              <a:rect b="b" l="l" r="r" t="t"/>
              <a:pathLst>
                <a:path extrusionOk="0" h="411" w="464">
                  <a:moveTo>
                    <a:pt x="326" y="0"/>
                  </a:moveTo>
                  <a:cubicBezTo>
                    <a:pt x="303" y="0"/>
                    <a:pt x="279" y="6"/>
                    <a:pt x="256" y="11"/>
                  </a:cubicBezTo>
                  <a:cubicBezTo>
                    <a:pt x="171" y="28"/>
                    <a:pt x="92" y="62"/>
                    <a:pt x="17" y="103"/>
                  </a:cubicBezTo>
                  <a:cubicBezTo>
                    <a:pt x="0" y="115"/>
                    <a:pt x="12" y="140"/>
                    <a:pt x="28" y="140"/>
                  </a:cubicBezTo>
                  <a:cubicBezTo>
                    <a:pt x="31" y="140"/>
                    <a:pt x="35" y="140"/>
                    <a:pt x="38" y="137"/>
                  </a:cubicBezTo>
                  <a:cubicBezTo>
                    <a:pt x="109" y="100"/>
                    <a:pt x="185" y="69"/>
                    <a:pt x="267" y="51"/>
                  </a:cubicBezTo>
                  <a:cubicBezTo>
                    <a:pt x="284" y="48"/>
                    <a:pt x="298" y="44"/>
                    <a:pt x="311" y="44"/>
                  </a:cubicBezTo>
                  <a:cubicBezTo>
                    <a:pt x="323" y="44"/>
                    <a:pt x="335" y="47"/>
                    <a:pt x="348" y="59"/>
                  </a:cubicBezTo>
                  <a:cubicBezTo>
                    <a:pt x="379" y="83"/>
                    <a:pt x="379" y="89"/>
                    <a:pt x="382" y="124"/>
                  </a:cubicBezTo>
                  <a:cubicBezTo>
                    <a:pt x="382" y="161"/>
                    <a:pt x="375" y="199"/>
                    <a:pt x="358" y="233"/>
                  </a:cubicBezTo>
                  <a:cubicBezTo>
                    <a:pt x="328" y="294"/>
                    <a:pt x="273" y="346"/>
                    <a:pt x="208" y="363"/>
                  </a:cubicBezTo>
                  <a:cubicBezTo>
                    <a:pt x="196" y="365"/>
                    <a:pt x="182" y="367"/>
                    <a:pt x="168" y="367"/>
                  </a:cubicBezTo>
                  <a:cubicBezTo>
                    <a:pt x="162" y="367"/>
                    <a:pt x="156" y="367"/>
                    <a:pt x="150" y="366"/>
                  </a:cubicBezTo>
                  <a:cubicBezTo>
                    <a:pt x="99" y="363"/>
                    <a:pt x="79" y="314"/>
                    <a:pt x="95" y="270"/>
                  </a:cubicBezTo>
                  <a:cubicBezTo>
                    <a:pt x="116" y="219"/>
                    <a:pt x="194" y="209"/>
                    <a:pt x="243" y="202"/>
                  </a:cubicBezTo>
                  <a:cubicBezTo>
                    <a:pt x="266" y="199"/>
                    <a:pt x="266" y="161"/>
                    <a:pt x="245" y="161"/>
                  </a:cubicBezTo>
                  <a:cubicBezTo>
                    <a:pt x="245" y="161"/>
                    <a:pt x="244" y="161"/>
                    <a:pt x="243" y="161"/>
                  </a:cubicBezTo>
                  <a:cubicBezTo>
                    <a:pt x="181" y="171"/>
                    <a:pt x="113" y="178"/>
                    <a:pt x="72" y="229"/>
                  </a:cubicBezTo>
                  <a:cubicBezTo>
                    <a:pt x="41" y="264"/>
                    <a:pt x="27" y="322"/>
                    <a:pt x="54" y="363"/>
                  </a:cubicBezTo>
                  <a:cubicBezTo>
                    <a:pt x="79" y="397"/>
                    <a:pt x="115" y="411"/>
                    <a:pt x="155" y="411"/>
                  </a:cubicBezTo>
                  <a:cubicBezTo>
                    <a:pt x="220" y="411"/>
                    <a:pt x="294" y="373"/>
                    <a:pt x="335" y="335"/>
                  </a:cubicBezTo>
                  <a:cubicBezTo>
                    <a:pt x="407" y="267"/>
                    <a:pt x="464" y="120"/>
                    <a:pt x="396" y="31"/>
                  </a:cubicBezTo>
                  <a:cubicBezTo>
                    <a:pt x="378" y="7"/>
                    <a:pt x="353" y="0"/>
                    <a:pt x="326" y="0"/>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5"/>
            <p:cNvSpPr/>
            <p:nvPr/>
          </p:nvSpPr>
          <p:spPr>
            <a:xfrm flipH="1">
              <a:off x="6683575" y="3593997"/>
              <a:ext cx="30145" cy="25330"/>
            </a:xfrm>
            <a:custGeom>
              <a:rect b="b" l="l" r="r" t="t"/>
              <a:pathLst>
                <a:path extrusionOk="0" h="405" w="482">
                  <a:moveTo>
                    <a:pt x="334" y="43"/>
                  </a:moveTo>
                  <a:cubicBezTo>
                    <a:pt x="334" y="48"/>
                    <a:pt x="337" y="53"/>
                    <a:pt x="342" y="57"/>
                  </a:cubicBezTo>
                  <a:cubicBezTo>
                    <a:pt x="481" y="145"/>
                    <a:pt x="287" y="359"/>
                    <a:pt x="159" y="359"/>
                  </a:cubicBezTo>
                  <a:cubicBezTo>
                    <a:pt x="125" y="359"/>
                    <a:pt x="96" y="343"/>
                    <a:pt x="79" y="306"/>
                  </a:cubicBezTo>
                  <a:cubicBezTo>
                    <a:pt x="41" y="220"/>
                    <a:pt x="106" y="138"/>
                    <a:pt x="175" y="94"/>
                  </a:cubicBezTo>
                  <a:cubicBezTo>
                    <a:pt x="223" y="64"/>
                    <a:pt x="278" y="47"/>
                    <a:pt x="334" y="43"/>
                  </a:cubicBezTo>
                  <a:close/>
                  <a:moveTo>
                    <a:pt x="364" y="1"/>
                  </a:moveTo>
                  <a:cubicBezTo>
                    <a:pt x="259" y="1"/>
                    <a:pt x="151" y="38"/>
                    <a:pt x="79" y="121"/>
                  </a:cubicBezTo>
                  <a:cubicBezTo>
                    <a:pt x="18" y="197"/>
                    <a:pt x="0" y="320"/>
                    <a:pt x="93" y="384"/>
                  </a:cubicBezTo>
                  <a:cubicBezTo>
                    <a:pt x="114" y="399"/>
                    <a:pt x="137" y="405"/>
                    <a:pt x="160" y="405"/>
                  </a:cubicBezTo>
                  <a:cubicBezTo>
                    <a:pt x="240" y="405"/>
                    <a:pt x="325" y="331"/>
                    <a:pt x="372" y="275"/>
                  </a:cubicBezTo>
                  <a:cubicBezTo>
                    <a:pt x="434" y="211"/>
                    <a:pt x="453" y="106"/>
                    <a:pt x="392" y="43"/>
                  </a:cubicBezTo>
                  <a:lnTo>
                    <a:pt x="392" y="43"/>
                  </a:lnTo>
                  <a:cubicBezTo>
                    <a:pt x="399" y="44"/>
                    <a:pt x="406" y="45"/>
                    <a:pt x="413" y="46"/>
                  </a:cubicBezTo>
                  <a:cubicBezTo>
                    <a:pt x="414" y="46"/>
                    <a:pt x="415" y="46"/>
                    <a:pt x="417" y="46"/>
                  </a:cubicBezTo>
                  <a:cubicBezTo>
                    <a:pt x="438" y="46"/>
                    <a:pt x="450" y="9"/>
                    <a:pt x="424" y="5"/>
                  </a:cubicBezTo>
                  <a:cubicBezTo>
                    <a:pt x="404" y="2"/>
                    <a:pt x="384" y="1"/>
                    <a:pt x="364"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5"/>
            <p:cNvSpPr/>
            <p:nvPr/>
          </p:nvSpPr>
          <p:spPr>
            <a:xfrm flipH="1">
              <a:off x="6926490" y="3493304"/>
              <a:ext cx="30583" cy="18387"/>
            </a:xfrm>
            <a:custGeom>
              <a:rect b="b" l="l" r="r" t="t"/>
              <a:pathLst>
                <a:path extrusionOk="0" h="294" w="489">
                  <a:moveTo>
                    <a:pt x="26" y="1"/>
                  </a:moveTo>
                  <a:cubicBezTo>
                    <a:pt x="13" y="1"/>
                    <a:pt x="0" y="10"/>
                    <a:pt x="6" y="25"/>
                  </a:cubicBezTo>
                  <a:cubicBezTo>
                    <a:pt x="17" y="58"/>
                    <a:pt x="31" y="93"/>
                    <a:pt x="41" y="124"/>
                  </a:cubicBezTo>
                  <a:cubicBezTo>
                    <a:pt x="51" y="151"/>
                    <a:pt x="61" y="198"/>
                    <a:pt x="78" y="222"/>
                  </a:cubicBezTo>
                  <a:cubicBezTo>
                    <a:pt x="99" y="247"/>
                    <a:pt x="133" y="260"/>
                    <a:pt x="164" y="271"/>
                  </a:cubicBezTo>
                  <a:cubicBezTo>
                    <a:pt x="209" y="286"/>
                    <a:pt x="255" y="293"/>
                    <a:pt x="301" y="293"/>
                  </a:cubicBezTo>
                  <a:cubicBezTo>
                    <a:pt x="357" y="293"/>
                    <a:pt x="413" y="282"/>
                    <a:pt x="468" y="260"/>
                  </a:cubicBezTo>
                  <a:cubicBezTo>
                    <a:pt x="477" y="257"/>
                    <a:pt x="488" y="243"/>
                    <a:pt x="482" y="230"/>
                  </a:cubicBezTo>
                  <a:cubicBezTo>
                    <a:pt x="416" y="144"/>
                    <a:pt x="328" y="83"/>
                    <a:pt x="222" y="62"/>
                  </a:cubicBezTo>
                  <a:cubicBezTo>
                    <a:pt x="220" y="62"/>
                    <a:pt x="218" y="62"/>
                    <a:pt x="216" y="62"/>
                  </a:cubicBezTo>
                  <a:cubicBezTo>
                    <a:pt x="196" y="62"/>
                    <a:pt x="186" y="96"/>
                    <a:pt x="211" y="99"/>
                  </a:cubicBezTo>
                  <a:cubicBezTo>
                    <a:pt x="299" y="118"/>
                    <a:pt x="373" y="163"/>
                    <a:pt x="429" y="231"/>
                  </a:cubicBezTo>
                  <a:lnTo>
                    <a:pt x="429" y="231"/>
                  </a:lnTo>
                  <a:cubicBezTo>
                    <a:pt x="387" y="244"/>
                    <a:pt x="344" y="252"/>
                    <a:pt x="301" y="252"/>
                  </a:cubicBezTo>
                  <a:cubicBezTo>
                    <a:pt x="266" y="252"/>
                    <a:pt x="230" y="247"/>
                    <a:pt x="195" y="236"/>
                  </a:cubicBezTo>
                  <a:cubicBezTo>
                    <a:pt x="140" y="222"/>
                    <a:pt x="116" y="206"/>
                    <a:pt x="96" y="151"/>
                  </a:cubicBezTo>
                  <a:cubicBezTo>
                    <a:pt x="78" y="107"/>
                    <a:pt x="61" y="58"/>
                    <a:pt x="44" y="14"/>
                  </a:cubicBezTo>
                  <a:cubicBezTo>
                    <a:pt x="41" y="5"/>
                    <a:pt x="34" y="1"/>
                    <a:pt x="26"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5"/>
            <p:cNvSpPr/>
            <p:nvPr/>
          </p:nvSpPr>
          <p:spPr>
            <a:xfrm flipH="1">
              <a:off x="6204438" y="3438893"/>
              <a:ext cx="19951" cy="27331"/>
            </a:xfrm>
            <a:custGeom>
              <a:rect b="b" l="l" r="r" t="t"/>
              <a:pathLst>
                <a:path extrusionOk="0" h="437" w="319">
                  <a:moveTo>
                    <a:pt x="90" y="1"/>
                  </a:moveTo>
                  <a:cubicBezTo>
                    <a:pt x="70" y="1"/>
                    <a:pt x="50" y="2"/>
                    <a:pt x="31" y="3"/>
                  </a:cubicBezTo>
                  <a:cubicBezTo>
                    <a:pt x="8" y="7"/>
                    <a:pt x="4" y="45"/>
                    <a:pt x="28" y="45"/>
                  </a:cubicBezTo>
                  <a:cubicBezTo>
                    <a:pt x="29" y="45"/>
                    <a:pt x="30" y="44"/>
                    <a:pt x="31" y="44"/>
                  </a:cubicBezTo>
                  <a:cubicBezTo>
                    <a:pt x="53" y="42"/>
                    <a:pt x="78" y="40"/>
                    <a:pt x="103" y="40"/>
                  </a:cubicBezTo>
                  <a:cubicBezTo>
                    <a:pt x="184" y="40"/>
                    <a:pt x="271" y="60"/>
                    <a:pt x="273" y="150"/>
                  </a:cubicBezTo>
                  <a:cubicBezTo>
                    <a:pt x="277" y="251"/>
                    <a:pt x="131" y="396"/>
                    <a:pt x="31" y="396"/>
                  </a:cubicBezTo>
                  <a:cubicBezTo>
                    <a:pt x="30" y="396"/>
                    <a:pt x="29" y="396"/>
                    <a:pt x="27" y="396"/>
                  </a:cubicBezTo>
                  <a:cubicBezTo>
                    <a:pt x="26" y="396"/>
                    <a:pt x="25" y="396"/>
                    <a:pt x="24" y="396"/>
                  </a:cubicBezTo>
                  <a:cubicBezTo>
                    <a:pt x="0" y="396"/>
                    <a:pt x="1" y="434"/>
                    <a:pt x="27" y="437"/>
                  </a:cubicBezTo>
                  <a:cubicBezTo>
                    <a:pt x="30" y="437"/>
                    <a:pt x="33" y="437"/>
                    <a:pt x="36" y="437"/>
                  </a:cubicBezTo>
                  <a:cubicBezTo>
                    <a:pt x="110" y="437"/>
                    <a:pt x="169" y="384"/>
                    <a:pt x="222" y="331"/>
                  </a:cubicBezTo>
                  <a:cubicBezTo>
                    <a:pt x="270" y="284"/>
                    <a:pt x="318" y="222"/>
                    <a:pt x="318" y="150"/>
                  </a:cubicBezTo>
                  <a:cubicBezTo>
                    <a:pt x="315" y="28"/>
                    <a:pt x="194" y="1"/>
                    <a:pt x="90"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5"/>
            <p:cNvSpPr/>
            <p:nvPr/>
          </p:nvSpPr>
          <p:spPr>
            <a:xfrm flipH="1">
              <a:off x="6216634" y="3312933"/>
              <a:ext cx="32084" cy="27956"/>
            </a:xfrm>
            <a:custGeom>
              <a:rect b="b" l="l" r="r" t="t"/>
              <a:pathLst>
                <a:path extrusionOk="0" h="447" w="513">
                  <a:moveTo>
                    <a:pt x="248" y="41"/>
                  </a:moveTo>
                  <a:cubicBezTo>
                    <a:pt x="290" y="41"/>
                    <a:pt x="333" y="49"/>
                    <a:pt x="372" y="59"/>
                  </a:cubicBezTo>
                  <a:cubicBezTo>
                    <a:pt x="512" y="92"/>
                    <a:pt x="413" y="253"/>
                    <a:pt x="348" y="314"/>
                  </a:cubicBezTo>
                  <a:cubicBezTo>
                    <a:pt x="289" y="371"/>
                    <a:pt x="208" y="407"/>
                    <a:pt x="126" y="407"/>
                  </a:cubicBezTo>
                  <a:cubicBezTo>
                    <a:pt x="119" y="407"/>
                    <a:pt x="113" y="407"/>
                    <a:pt x="106" y="407"/>
                  </a:cubicBezTo>
                  <a:cubicBezTo>
                    <a:pt x="58" y="407"/>
                    <a:pt x="58" y="393"/>
                    <a:pt x="55" y="352"/>
                  </a:cubicBezTo>
                  <a:cubicBezTo>
                    <a:pt x="52" y="328"/>
                    <a:pt x="55" y="304"/>
                    <a:pt x="58" y="284"/>
                  </a:cubicBezTo>
                  <a:cubicBezTo>
                    <a:pt x="65" y="218"/>
                    <a:pt x="85" y="157"/>
                    <a:pt x="120" y="103"/>
                  </a:cubicBezTo>
                  <a:cubicBezTo>
                    <a:pt x="124" y="96"/>
                    <a:pt x="124" y="89"/>
                    <a:pt x="121" y="84"/>
                  </a:cubicBezTo>
                  <a:lnTo>
                    <a:pt x="121" y="84"/>
                  </a:lnTo>
                  <a:cubicBezTo>
                    <a:pt x="157" y="52"/>
                    <a:pt x="202" y="41"/>
                    <a:pt x="248" y="41"/>
                  </a:cubicBezTo>
                  <a:close/>
                  <a:moveTo>
                    <a:pt x="247" y="1"/>
                  </a:moveTo>
                  <a:cubicBezTo>
                    <a:pt x="185" y="1"/>
                    <a:pt x="126" y="17"/>
                    <a:pt x="82" y="65"/>
                  </a:cubicBezTo>
                  <a:cubicBezTo>
                    <a:pt x="76" y="73"/>
                    <a:pt x="76" y="81"/>
                    <a:pt x="79" y="89"/>
                  </a:cubicBezTo>
                  <a:lnTo>
                    <a:pt x="79" y="89"/>
                  </a:lnTo>
                  <a:cubicBezTo>
                    <a:pt x="20" y="193"/>
                    <a:pt x="1" y="307"/>
                    <a:pt x="24" y="423"/>
                  </a:cubicBezTo>
                  <a:cubicBezTo>
                    <a:pt x="24" y="430"/>
                    <a:pt x="31" y="437"/>
                    <a:pt x="38" y="437"/>
                  </a:cubicBezTo>
                  <a:cubicBezTo>
                    <a:pt x="64" y="443"/>
                    <a:pt x="90" y="446"/>
                    <a:pt x="116" y="446"/>
                  </a:cubicBezTo>
                  <a:cubicBezTo>
                    <a:pt x="281" y="446"/>
                    <a:pt x="443" y="332"/>
                    <a:pt x="482" y="167"/>
                  </a:cubicBezTo>
                  <a:cubicBezTo>
                    <a:pt x="506" y="54"/>
                    <a:pt x="437" y="27"/>
                    <a:pt x="339" y="10"/>
                  </a:cubicBezTo>
                  <a:cubicBezTo>
                    <a:pt x="308" y="5"/>
                    <a:pt x="277" y="1"/>
                    <a:pt x="247"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5"/>
            <p:cNvSpPr/>
            <p:nvPr/>
          </p:nvSpPr>
          <p:spPr>
            <a:xfrm flipH="1">
              <a:off x="6397694" y="3360527"/>
              <a:ext cx="48721" cy="38026"/>
            </a:xfrm>
            <a:custGeom>
              <a:rect b="b" l="l" r="r" t="t"/>
              <a:pathLst>
                <a:path extrusionOk="0" h="608" w="779">
                  <a:moveTo>
                    <a:pt x="427" y="1"/>
                  </a:moveTo>
                  <a:cubicBezTo>
                    <a:pt x="310" y="1"/>
                    <a:pt x="196" y="66"/>
                    <a:pt x="127" y="164"/>
                  </a:cubicBezTo>
                  <a:cubicBezTo>
                    <a:pt x="72" y="236"/>
                    <a:pt x="45" y="325"/>
                    <a:pt x="27" y="413"/>
                  </a:cubicBezTo>
                  <a:cubicBezTo>
                    <a:pt x="21" y="468"/>
                    <a:pt x="0" y="557"/>
                    <a:pt x="51" y="594"/>
                  </a:cubicBezTo>
                  <a:cubicBezTo>
                    <a:pt x="65" y="604"/>
                    <a:pt x="83" y="607"/>
                    <a:pt x="102" y="607"/>
                  </a:cubicBezTo>
                  <a:cubicBezTo>
                    <a:pt x="161" y="607"/>
                    <a:pt x="236" y="572"/>
                    <a:pt x="277" y="557"/>
                  </a:cubicBezTo>
                  <a:cubicBezTo>
                    <a:pt x="366" y="522"/>
                    <a:pt x="454" y="481"/>
                    <a:pt x="536" y="434"/>
                  </a:cubicBezTo>
                  <a:cubicBezTo>
                    <a:pt x="676" y="345"/>
                    <a:pt x="779" y="212"/>
                    <a:pt x="694" y="48"/>
                  </a:cubicBezTo>
                  <a:cubicBezTo>
                    <a:pt x="689" y="40"/>
                    <a:pt x="683" y="37"/>
                    <a:pt x="676" y="37"/>
                  </a:cubicBezTo>
                  <a:cubicBezTo>
                    <a:pt x="662" y="37"/>
                    <a:pt x="649" y="52"/>
                    <a:pt x="656" y="68"/>
                  </a:cubicBezTo>
                  <a:cubicBezTo>
                    <a:pt x="738" y="229"/>
                    <a:pt x="612" y="342"/>
                    <a:pt x="485" y="413"/>
                  </a:cubicBezTo>
                  <a:cubicBezTo>
                    <a:pt x="423" y="451"/>
                    <a:pt x="362" y="478"/>
                    <a:pt x="300" y="506"/>
                  </a:cubicBezTo>
                  <a:cubicBezTo>
                    <a:pt x="270" y="516"/>
                    <a:pt x="239" y="526"/>
                    <a:pt x="212" y="536"/>
                  </a:cubicBezTo>
                  <a:cubicBezTo>
                    <a:pt x="188" y="542"/>
                    <a:pt x="140" y="565"/>
                    <a:pt x="112" y="565"/>
                  </a:cubicBezTo>
                  <a:cubicBezTo>
                    <a:pt x="109" y="565"/>
                    <a:pt x="106" y="564"/>
                    <a:pt x="103" y="563"/>
                  </a:cubicBezTo>
                  <a:cubicBezTo>
                    <a:pt x="27" y="543"/>
                    <a:pt x="68" y="410"/>
                    <a:pt x="82" y="358"/>
                  </a:cubicBezTo>
                  <a:cubicBezTo>
                    <a:pt x="100" y="297"/>
                    <a:pt x="123" y="236"/>
                    <a:pt x="161" y="185"/>
                  </a:cubicBezTo>
                  <a:cubicBezTo>
                    <a:pt x="223" y="96"/>
                    <a:pt x="325" y="42"/>
                    <a:pt x="428" y="42"/>
                  </a:cubicBezTo>
                  <a:cubicBezTo>
                    <a:pt x="461" y="42"/>
                    <a:pt x="494" y="47"/>
                    <a:pt x="526" y="59"/>
                  </a:cubicBezTo>
                  <a:cubicBezTo>
                    <a:pt x="528" y="60"/>
                    <a:pt x="531" y="60"/>
                    <a:pt x="533" y="60"/>
                  </a:cubicBezTo>
                  <a:cubicBezTo>
                    <a:pt x="552" y="60"/>
                    <a:pt x="560" y="27"/>
                    <a:pt x="536" y="21"/>
                  </a:cubicBezTo>
                  <a:cubicBezTo>
                    <a:pt x="500" y="7"/>
                    <a:pt x="463" y="1"/>
                    <a:pt x="427"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5"/>
            <p:cNvSpPr/>
            <p:nvPr/>
          </p:nvSpPr>
          <p:spPr>
            <a:xfrm flipH="1">
              <a:off x="6418646" y="3377789"/>
              <a:ext cx="3878" cy="2627"/>
            </a:xfrm>
            <a:custGeom>
              <a:rect b="b" l="l" r="r" t="t"/>
              <a:pathLst>
                <a:path extrusionOk="0" h="42" w="62">
                  <a:moveTo>
                    <a:pt x="21" y="1"/>
                  </a:moveTo>
                  <a:cubicBezTo>
                    <a:pt x="11" y="1"/>
                    <a:pt x="0" y="11"/>
                    <a:pt x="0" y="21"/>
                  </a:cubicBezTo>
                  <a:cubicBezTo>
                    <a:pt x="0" y="35"/>
                    <a:pt x="8" y="42"/>
                    <a:pt x="21" y="42"/>
                  </a:cubicBezTo>
                  <a:lnTo>
                    <a:pt x="41" y="42"/>
                  </a:lnTo>
                  <a:cubicBezTo>
                    <a:pt x="52" y="42"/>
                    <a:pt x="62" y="35"/>
                    <a:pt x="62" y="21"/>
                  </a:cubicBezTo>
                  <a:cubicBezTo>
                    <a:pt x="62" y="11"/>
                    <a:pt x="52" y="1"/>
                    <a:pt x="41"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5"/>
            <p:cNvSpPr/>
            <p:nvPr/>
          </p:nvSpPr>
          <p:spPr>
            <a:xfrm flipH="1">
              <a:off x="6419584" y="3375412"/>
              <a:ext cx="11320" cy="8944"/>
            </a:xfrm>
            <a:custGeom>
              <a:rect b="b" l="l" r="r" t="t"/>
              <a:pathLst>
                <a:path extrusionOk="0" h="143" w="181">
                  <a:moveTo>
                    <a:pt x="67" y="0"/>
                  </a:moveTo>
                  <a:cubicBezTo>
                    <a:pt x="60" y="0"/>
                    <a:pt x="53" y="1"/>
                    <a:pt x="46" y="2"/>
                  </a:cubicBezTo>
                  <a:cubicBezTo>
                    <a:pt x="39" y="2"/>
                    <a:pt x="32" y="8"/>
                    <a:pt x="32" y="15"/>
                  </a:cubicBezTo>
                  <a:cubicBezTo>
                    <a:pt x="22" y="49"/>
                    <a:pt x="11" y="84"/>
                    <a:pt x="5" y="117"/>
                  </a:cubicBezTo>
                  <a:cubicBezTo>
                    <a:pt x="1" y="132"/>
                    <a:pt x="13" y="143"/>
                    <a:pt x="25" y="143"/>
                  </a:cubicBezTo>
                  <a:cubicBezTo>
                    <a:pt x="33" y="143"/>
                    <a:pt x="40" y="138"/>
                    <a:pt x="42" y="128"/>
                  </a:cubicBezTo>
                  <a:cubicBezTo>
                    <a:pt x="51" y="98"/>
                    <a:pt x="58" y="68"/>
                    <a:pt x="66" y="38"/>
                  </a:cubicBezTo>
                  <a:lnTo>
                    <a:pt x="66" y="38"/>
                  </a:lnTo>
                  <a:cubicBezTo>
                    <a:pt x="93" y="38"/>
                    <a:pt x="120" y="52"/>
                    <a:pt x="134" y="73"/>
                  </a:cubicBezTo>
                  <a:cubicBezTo>
                    <a:pt x="138" y="79"/>
                    <a:pt x="144" y="81"/>
                    <a:pt x="151" y="81"/>
                  </a:cubicBezTo>
                  <a:cubicBezTo>
                    <a:pt x="166" y="81"/>
                    <a:pt x="181" y="67"/>
                    <a:pt x="169" y="52"/>
                  </a:cubicBezTo>
                  <a:cubicBezTo>
                    <a:pt x="143" y="18"/>
                    <a:pt x="106" y="0"/>
                    <a:pt x="67" y="0"/>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5"/>
            <p:cNvSpPr/>
            <p:nvPr/>
          </p:nvSpPr>
          <p:spPr>
            <a:xfrm flipH="1">
              <a:off x="6720475" y="3352960"/>
              <a:ext cx="5379" cy="5816"/>
            </a:xfrm>
            <a:custGeom>
              <a:rect b="b" l="l" r="r" t="t"/>
              <a:pathLst>
                <a:path extrusionOk="0" h="93" w="86">
                  <a:moveTo>
                    <a:pt x="35" y="56"/>
                  </a:moveTo>
                  <a:lnTo>
                    <a:pt x="35" y="56"/>
                  </a:lnTo>
                  <a:cubicBezTo>
                    <a:pt x="35" y="56"/>
                    <a:pt x="34" y="56"/>
                    <a:pt x="34" y="57"/>
                  </a:cubicBezTo>
                  <a:cubicBezTo>
                    <a:pt x="34" y="56"/>
                    <a:pt x="35" y="56"/>
                    <a:pt x="35" y="56"/>
                  </a:cubicBezTo>
                  <a:close/>
                  <a:moveTo>
                    <a:pt x="60" y="1"/>
                  </a:moveTo>
                  <a:cubicBezTo>
                    <a:pt x="58" y="1"/>
                    <a:pt x="56" y="1"/>
                    <a:pt x="54" y="2"/>
                  </a:cubicBezTo>
                  <a:cubicBezTo>
                    <a:pt x="30" y="12"/>
                    <a:pt x="0" y="29"/>
                    <a:pt x="3" y="60"/>
                  </a:cubicBezTo>
                  <a:cubicBezTo>
                    <a:pt x="8" y="79"/>
                    <a:pt x="24" y="93"/>
                    <a:pt x="42" y="93"/>
                  </a:cubicBezTo>
                  <a:cubicBezTo>
                    <a:pt x="50" y="93"/>
                    <a:pt x="58" y="90"/>
                    <a:pt x="65" y="84"/>
                  </a:cubicBezTo>
                  <a:cubicBezTo>
                    <a:pt x="71" y="77"/>
                    <a:pt x="71" y="63"/>
                    <a:pt x="65" y="57"/>
                  </a:cubicBezTo>
                  <a:cubicBezTo>
                    <a:pt x="60" y="52"/>
                    <a:pt x="55" y="50"/>
                    <a:pt x="51" y="50"/>
                  </a:cubicBezTo>
                  <a:cubicBezTo>
                    <a:pt x="50" y="50"/>
                    <a:pt x="49" y="50"/>
                    <a:pt x="48" y="50"/>
                  </a:cubicBezTo>
                  <a:lnTo>
                    <a:pt x="48" y="50"/>
                  </a:lnTo>
                  <a:cubicBezTo>
                    <a:pt x="53" y="45"/>
                    <a:pt x="59" y="42"/>
                    <a:pt x="68" y="40"/>
                  </a:cubicBezTo>
                  <a:cubicBezTo>
                    <a:pt x="78" y="36"/>
                    <a:pt x="85" y="26"/>
                    <a:pt x="82" y="16"/>
                  </a:cubicBezTo>
                  <a:cubicBezTo>
                    <a:pt x="79" y="7"/>
                    <a:pt x="69" y="1"/>
                    <a:pt x="60" y="1"/>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5"/>
            <p:cNvSpPr/>
            <p:nvPr/>
          </p:nvSpPr>
          <p:spPr>
            <a:xfrm flipH="1">
              <a:off x="6782830" y="3358964"/>
              <a:ext cx="53661" cy="25580"/>
            </a:xfrm>
            <a:custGeom>
              <a:rect b="b" l="l" r="r" t="t"/>
              <a:pathLst>
                <a:path extrusionOk="0" h="409" w="858">
                  <a:moveTo>
                    <a:pt x="712" y="40"/>
                  </a:moveTo>
                  <a:cubicBezTo>
                    <a:pt x="750" y="40"/>
                    <a:pt x="783" y="48"/>
                    <a:pt x="801" y="68"/>
                  </a:cubicBezTo>
                  <a:lnTo>
                    <a:pt x="801" y="68"/>
                  </a:lnTo>
                  <a:cubicBezTo>
                    <a:pt x="775" y="67"/>
                    <a:pt x="748" y="66"/>
                    <a:pt x="722" y="66"/>
                  </a:cubicBezTo>
                  <a:cubicBezTo>
                    <a:pt x="653" y="66"/>
                    <a:pt x="585" y="70"/>
                    <a:pt x="517" y="78"/>
                  </a:cubicBezTo>
                  <a:lnTo>
                    <a:pt x="517" y="78"/>
                  </a:lnTo>
                  <a:cubicBezTo>
                    <a:pt x="580" y="58"/>
                    <a:pt x="653" y="40"/>
                    <a:pt x="712" y="40"/>
                  </a:cubicBezTo>
                  <a:close/>
                  <a:moveTo>
                    <a:pt x="713" y="0"/>
                  </a:moveTo>
                  <a:cubicBezTo>
                    <a:pt x="623" y="0"/>
                    <a:pt x="515" y="35"/>
                    <a:pt x="465" y="52"/>
                  </a:cubicBezTo>
                  <a:cubicBezTo>
                    <a:pt x="414" y="68"/>
                    <a:pt x="364" y="88"/>
                    <a:pt x="317" y="111"/>
                  </a:cubicBezTo>
                  <a:lnTo>
                    <a:pt x="317" y="111"/>
                  </a:lnTo>
                  <a:cubicBezTo>
                    <a:pt x="261" y="124"/>
                    <a:pt x="206" y="140"/>
                    <a:pt x="151" y="158"/>
                  </a:cubicBezTo>
                  <a:cubicBezTo>
                    <a:pt x="129" y="165"/>
                    <a:pt x="135" y="198"/>
                    <a:pt x="153" y="198"/>
                  </a:cubicBezTo>
                  <a:cubicBezTo>
                    <a:pt x="156" y="198"/>
                    <a:pt x="158" y="197"/>
                    <a:pt x="161" y="196"/>
                  </a:cubicBezTo>
                  <a:cubicBezTo>
                    <a:pt x="170" y="193"/>
                    <a:pt x="179" y="190"/>
                    <a:pt x="188" y="187"/>
                  </a:cubicBezTo>
                  <a:lnTo>
                    <a:pt x="188" y="187"/>
                  </a:lnTo>
                  <a:cubicBezTo>
                    <a:pt x="122" y="233"/>
                    <a:pt x="62" y="286"/>
                    <a:pt x="8" y="347"/>
                  </a:cubicBezTo>
                  <a:cubicBezTo>
                    <a:pt x="0" y="356"/>
                    <a:pt x="0" y="367"/>
                    <a:pt x="8" y="377"/>
                  </a:cubicBezTo>
                  <a:cubicBezTo>
                    <a:pt x="24" y="397"/>
                    <a:pt x="41" y="404"/>
                    <a:pt x="72" y="408"/>
                  </a:cubicBezTo>
                  <a:cubicBezTo>
                    <a:pt x="73" y="408"/>
                    <a:pt x="74" y="408"/>
                    <a:pt x="75" y="408"/>
                  </a:cubicBezTo>
                  <a:cubicBezTo>
                    <a:pt x="96" y="408"/>
                    <a:pt x="95" y="370"/>
                    <a:pt x="72" y="367"/>
                  </a:cubicBezTo>
                  <a:cubicBezTo>
                    <a:pt x="66" y="363"/>
                    <a:pt x="60" y="360"/>
                    <a:pt x="54" y="357"/>
                  </a:cubicBezTo>
                  <a:lnTo>
                    <a:pt x="54" y="357"/>
                  </a:lnTo>
                  <a:cubicBezTo>
                    <a:pt x="138" y="272"/>
                    <a:pt x="232" y="201"/>
                    <a:pt x="337" y="148"/>
                  </a:cubicBezTo>
                  <a:lnTo>
                    <a:pt x="337" y="148"/>
                  </a:lnTo>
                  <a:cubicBezTo>
                    <a:pt x="464" y="121"/>
                    <a:pt x="593" y="107"/>
                    <a:pt x="723" y="107"/>
                  </a:cubicBezTo>
                  <a:cubicBezTo>
                    <a:pt x="761" y="107"/>
                    <a:pt x="799" y="108"/>
                    <a:pt x="837" y="111"/>
                  </a:cubicBezTo>
                  <a:cubicBezTo>
                    <a:pt x="851" y="111"/>
                    <a:pt x="857" y="97"/>
                    <a:pt x="854" y="84"/>
                  </a:cubicBezTo>
                  <a:cubicBezTo>
                    <a:pt x="839" y="20"/>
                    <a:pt x="781" y="0"/>
                    <a:pt x="713" y="0"/>
                  </a:cubicBezTo>
                  <a:close/>
                </a:path>
              </a:pathLst>
            </a:custGeom>
            <a:solidFill>
              <a:srgbClr val="4737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5"/>
            <p:cNvSpPr/>
            <p:nvPr/>
          </p:nvSpPr>
          <p:spPr>
            <a:xfrm flipH="1">
              <a:off x="6482689" y="3449087"/>
              <a:ext cx="67734" cy="64544"/>
            </a:xfrm>
            <a:custGeom>
              <a:rect b="b" l="l" r="r" t="t"/>
              <a:pathLst>
                <a:path extrusionOk="0" h="1032" w="1083">
                  <a:moveTo>
                    <a:pt x="11" y="110"/>
                  </a:moveTo>
                  <a:cubicBezTo>
                    <a:pt x="11" y="110"/>
                    <a:pt x="1" y="133"/>
                    <a:pt x="22" y="147"/>
                  </a:cubicBezTo>
                  <a:lnTo>
                    <a:pt x="22" y="147"/>
                  </a:lnTo>
                  <a:cubicBezTo>
                    <a:pt x="17" y="134"/>
                    <a:pt x="14" y="122"/>
                    <a:pt x="11" y="110"/>
                  </a:cubicBezTo>
                  <a:close/>
                  <a:moveTo>
                    <a:pt x="751" y="0"/>
                  </a:moveTo>
                  <a:cubicBezTo>
                    <a:pt x="635" y="0"/>
                    <a:pt x="486" y="50"/>
                    <a:pt x="291" y="110"/>
                  </a:cubicBezTo>
                  <a:cubicBezTo>
                    <a:pt x="182" y="145"/>
                    <a:pt x="114" y="157"/>
                    <a:pt x="73" y="157"/>
                  </a:cubicBezTo>
                  <a:cubicBezTo>
                    <a:pt x="47" y="157"/>
                    <a:pt x="32" y="153"/>
                    <a:pt x="22" y="147"/>
                  </a:cubicBezTo>
                  <a:lnTo>
                    <a:pt x="22" y="147"/>
                  </a:lnTo>
                  <a:cubicBezTo>
                    <a:pt x="140" y="467"/>
                    <a:pt x="851" y="1032"/>
                    <a:pt x="851" y="1032"/>
                  </a:cubicBezTo>
                  <a:cubicBezTo>
                    <a:pt x="851" y="1032"/>
                    <a:pt x="1083" y="237"/>
                    <a:pt x="950" y="86"/>
                  </a:cubicBezTo>
                  <a:cubicBezTo>
                    <a:pt x="897" y="24"/>
                    <a:pt x="832" y="0"/>
                    <a:pt x="751" y="0"/>
                  </a:cubicBezTo>
                  <a:close/>
                </a:path>
              </a:pathLst>
            </a:custGeom>
            <a:solidFill>
              <a:srgbClr val="FFB4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5"/>
            <p:cNvSpPr/>
            <p:nvPr/>
          </p:nvSpPr>
          <p:spPr>
            <a:xfrm flipH="1">
              <a:off x="6482001" y="3436516"/>
              <a:ext cx="69485" cy="71236"/>
            </a:xfrm>
            <a:custGeom>
              <a:rect b="b" l="l" r="r" t="t"/>
              <a:pathLst>
                <a:path extrusionOk="0" h="1139" w="1111">
                  <a:moveTo>
                    <a:pt x="1" y="0"/>
                  </a:moveTo>
                  <a:cubicBezTo>
                    <a:pt x="4" y="90"/>
                    <a:pt x="11" y="181"/>
                    <a:pt x="45" y="267"/>
                  </a:cubicBezTo>
                  <a:cubicBezTo>
                    <a:pt x="66" y="308"/>
                    <a:pt x="93" y="356"/>
                    <a:pt x="151" y="372"/>
                  </a:cubicBezTo>
                  <a:cubicBezTo>
                    <a:pt x="160" y="374"/>
                    <a:pt x="170" y="374"/>
                    <a:pt x="179" y="374"/>
                  </a:cubicBezTo>
                  <a:cubicBezTo>
                    <a:pt x="224" y="374"/>
                    <a:pt x="260" y="360"/>
                    <a:pt x="294" y="349"/>
                  </a:cubicBezTo>
                  <a:cubicBezTo>
                    <a:pt x="436" y="304"/>
                    <a:pt x="579" y="246"/>
                    <a:pt x="711" y="246"/>
                  </a:cubicBezTo>
                  <a:cubicBezTo>
                    <a:pt x="737" y="246"/>
                    <a:pt x="763" y="248"/>
                    <a:pt x="789" y="254"/>
                  </a:cubicBezTo>
                  <a:cubicBezTo>
                    <a:pt x="861" y="270"/>
                    <a:pt x="919" y="322"/>
                    <a:pt x="946" y="383"/>
                  </a:cubicBezTo>
                  <a:cubicBezTo>
                    <a:pt x="973" y="448"/>
                    <a:pt x="981" y="530"/>
                    <a:pt x="977" y="612"/>
                  </a:cubicBezTo>
                  <a:cubicBezTo>
                    <a:pt x="973" y="697"/>
                    <a:pt x="964" y="782"/>
                    <a:pt x="950" y="868"/>
                  </a:cubicBezTo>
                  <a:lnTo>
                    <a:pt x="929" y="997"/>
                  </a:lnTo>
                  <a:lnTo>
                    <a:pt x="919" y="1065"/>
                  </a:lnTo>
                  <a:lnTo>
                    <a:pt x="915" y="1100"/>
                  </a:lnTo>
                  <a:lnTo>
                    <a:pt x="915" y="1117"/>
                  </a:lnTo>
                  <a:lnTo>
                    <a:pt x="915" y="1127"/>
                  </a:lnTo>
                  <a:cubicBezTo>
                    <a:pt x="915" y="1130"/>
                    <a:pt x="918" y="1138"/>
                    <a:pt x="926" y="1138"/>
                  </a:cubicBezTo>
                  <a:cubicBezTo>
                    <a:pt x="927" y="1138"/>
                    <a:pt x="928" y="1138"/>
                    <a:pt x="929" y="1138"/>
                  </a:cubicBezTo>
                  <a:lnTo>
                    <a:pt x="926" y="1127"/>
                  </a:lnTo>
                  <a:lnTo>
                    <a:pt x="926" y="1127"/>
                  </a:lnTo>
                  <a:cubicBezTo>
                    <a:pt x="927" y="1127"/>
                    <a:pt x="928" y="1127"/>
                    <a:pt x="928" y="1127"/>
                  </a:cubicBezTo>
                  <a:cubicBezTo>
                    <a:pt x="935" y="1127"/>
                    <a:pt x="933" y="1113"/>
                    <a:pt x="940" y="1106"/>
                  </a:cubicBezTo>
                  <a:lnTo>
                    <a:pt x="953" y="1076"/>
                  </a:lnTo>
                  <a:lnTo>
                    <a:pt x="984" y="1015"/>
                  </a:lnTo>
                  <a:cubicBezTo>
                    <a:pt x="1001" y="974"/>
                    <a:pt x="1018" y="933"/>
                    <a:pt x="1035" y="889"/>
                  </a:cubicBezTo>
                  <a:cubicBezTo>
                    <a:pt x="1066" y="807"/>
                    <a:pt x="1090" y="714"/>
                    <a:pt x="1100" y="622"/>
                  </a:cubicBezTo>
                  <a:cubicBezTo>
                    <a:pt x="1110" y="530"/>
                    <a:pt x="1107" y="427"/>
                    <a:pt x="1059" y="328"/>
                  </a:cubicBezTo>
                  <a:cubicBezTo>
                    <a:pt x="1008" y="233"/>
                    <a:pt x="909" y="168"/>
                    <a:pt x="806" y="154"/>
                  </a:cubicBezTo>
                  <a:cubicBezTo>
                    <a:pt x="785" y="152"/>
                    <a:pt x="764" y="151"/>
                    <a:pt x="743" y="151"/>
                  </a:cubicBezTo>
                  <a:cubicBezTo>
                    <a:pt x="567" y="151"/>
                    <a:pt x="418" y="235"/>
                    <a:pt x="274" y="290"/>
                  </a:cubicBezTo>
                  <a:cubicBezTo>
                    <a:pt x="239" y="306"/>
                    <a:pt x="199" y="322"/>
                    <a:pt x="169" y="322"/>
                  </a:cubicBezTo>
                  <a:cubicBezTo>
                    <a:pt x="167" y="322"/>
                    <a:pt x="164" y="322"/>
                    <a:pt x="162" y="322"/>
                  </a:cubicBezTo>
                  <a:cubicBezTo>
                    <a:pt x="127" y="318"/>
                    <a:pt x="100" y="287"/>
                    <a:pt x="80" y="249"/>
                  </a:cubicBezTo>
                  <a:cubicBezTo>
                    <a:pt x="42" y="178"/>
                    <a:pt x="21" y="86"/>
                    <a:pt x="11" y="0"/>
                  </a:cubicBezTo>
                  <a:close/>
                </a:path>
              </a:pathLst>
            </a:custGeom>
            <a:solidFill>
              <a:srgbClr val="C67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5"/>
            <p:cNvSpPr/>
            <p:nvPr/>
          </p:nvSpPr>
          <p:spPr>
            <a:xfrm flipH="1">
              <a:off x="6897032" y="3854298"/>
              <a:ext cx="85496" cy="149977"/>
            </a:xfrm>
            <a:custGeom>
              <a:rect b="b" l="l" r="r" t="t"/>
              <a:pathLst>
                <a:path extrusionOk="0" h="2398" w="1367">
                  <a:moveTo>
                    <a:pt x="1366" y="1"/>
                  </a:moveTo>
                  <a:cubicBezTo>
                    <a:pt x="1366" y="1"/>
                    <a:pt x="45" y="834"/>
                    <a:pt x="178" y="1660"/>
                  </a:cubicBezTo>
                  <a:cubicBezTo>
                    <a:pt x="287" y="2332"/>
                    <a:pt x="823" y="2397"/>
                    <a:pt x="1021" y="2397"/>
                  </a:cubicBezTo>
                  <a:cubicBezTo>
                    <a:pt x="1062" y="2397"/>
                    <a:pt x="1089" y="2394"/>
                    <a:pt x="1089" y="2394"/>
                  </a:cubicBezTo>
                  <a:cubicBezTo>
                    <a:pt x="1089" y="2394"/>
                    <a:pt x="0" y="1407"/>
                    <a:pt x="1366" y="1"/>
                  </a:cubicBezTo>
                  <a:close/>
                </a:path>
              </a:pathLst>
            </a:custGeom>
            <a:solidFill>
              <a:srgbClr val="EF6F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5"/>
            <p:cNvSpPr/>
            <p:nvPr/>
          </p:nvSpPr>
          <p:spPr>
            <a:xfrm flipH="1">
              <a:off x="6827485" y="4024287"/>
              <a:ext cx="221213" cy="143723"/>
            </a:xfrm>
            <a:custGeom>
              <a:rect b="b" l="l" r="r" t="t"/>
              <a:pathLst>
                <a:path extrusionOk="0" h="2298" w="3537">
                  <a:moveTo>
                    <a:pt x="1" y="0"/>
                  </a:moveTo>
                  <a:lnTo>
                    <a:pt x="1" y="0"/>
                  </a:lnTo>
                  <a:cubicBezTo>
                    <a:pt x="25" y="226"/>
                    <a:pt x="209" y="1202"/>
                    <a:pt x="1772" y="1861"/>
                  </a:cubicBezTo>
                  <a:cubicBezTo>
                    <a:pt x="2649" y="2229"/>
                    <a:pt x="3124" y="2297"/>
                    <a:pt x="3352" y="2297"/>
                  </a:cubicBezTo>
                  <a:cubicBezTo>
                    <a:pt x="3483" y="2297"/>
                    <a:pt x="3533" y="2274"/>
                    <a:pt x="3537" y="2274"/>
                  </a:cubicBezTo>
                  <a:cubicBezTo>
                    <a:pt x="3537" y="2270"/>
                    <a:pt x="3533" y="2270"/>
                    <a:pt x="3530" y="2267"/>
                  </a:cubicBezTo>
                  <a:cubicBezTo>
                    <a:pt x="1161" y="1875"/>
                    <a:pt x="362" y="919"/>
                    <a:pt x="157" y="509"/>
                  </a:cubicBezTo>
                  <a:cubicBezTo>
                    <a:pt x="89" y="331"/>
                    <a:pt x="38" y="161"/>
                    <a:pt x="1" y="0"/>
                  </a:cubicBezTo>
                  <a:close/>
                </a:path>
              </a:pathLst>
            </a:custGeom>
            <a:solidFill>
              <a:srgbClr val="7C6D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5"/>
            <p:cNvSpPr/>
            <p:nvPr/>
          </p:nvSpPr>
          <p:spPr>
            <a:xfrm flipH="1">
              <a:off x="6827860" y="4021535"/>
              <a:ext cx="221088" cy="144598"/>
            </a:xfrm>
            <a:custGeom>
              <a:rect b="b" l="l" r="r" t="t"/>
              <a:pathLst>
                <a:path extrusionOk="0" h="2312" w="3535">
                  <a:moveTo>
                    <a:pt x="1" y="0"/>
                  </a:moveTo>
                  <a:cubicBezTo>
                    <a:pt x="1" y="0"/>
                    <a:pt x="1" y="14"/>
                    <a:pt x="5" y="44"/>
                  </a:cubicBezTo>
                  <a:cubicBezTo>
                    <a:pt x="42" y="205"/>
                    <a:pt x="93" y="375"/>
                    <a:pt x="161" y="553"/>
                  </a:cubicBezTo>
                  <a:cubicBezTo>
                    <a:pt x="366" y="963"/>
                    <a:pt x="1165" y="1919"/>
                    <a:pt x="3534" y="2311"/>
                  </a:cubicBezTo>
                  <a:cubicBezTo>
                    <a:pt x="3500" y="2270"/>
                    <a:pt x="3466" y="2233"/>
                    <a:pt x="3435" y="2192"/>
                  </a:cubicBezTo>
                  <a:lnTo>
                    <a:pt x="3319" y="2055"/>
                  </a:lnTo>
                  <a:lnTo>
                    <a:pt x="3315" y="2055"/>
                  </a:lnTo>
                  <a:cubicBezTo>
                    <a:pt x="3257" y="2055"/>
                    <a:pt x="2835" y="2045"/>
                    <a:pt x="2404" y="1738"/>
                  </a:cubicBezTo>
                  <a:cubicBezTo>
                    <a:pt x="1943" y="1403"/>
                    <a:pt x="1705" y="1358"/>
                    <a:pt x="1705" y="1358"/>
                  </a:cubicBezTo>
                  <a:cubicBezTo>
                    <a:pt x="1670" y="1325"/>
                    <a:pt x="1271" y="1389"/>
                    <a:pt x="793" y="952"/>
                  </a:cubicBezTo>
                  <a:cubicBezTo>
                    <a:pt x="315" y="515"/>
                    <a:pt x="1" y="0"/>
                    <a:pt x="1" y="0"/>
                  </a:cubicBezTo>
                  <a:close/>
                </a:path>
              </a:pathLst>
            </a:custGeom>
            <a:solidFill>
              <a:srgbClr val="EF6F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5"/>
            <p:cNvSpPr/>
            <p:nvPr/>
          </p:nvSpPr>
          <p:spPr>
            <a:xfrm flipH="1">
              <a:off x="6420959" y="3966186"/>
              <a:ext cx="471008" cy="263742"/>
            </a:xfrm>
            <a:custGeom>
              <a:rect b="b" l="l" r="r" t="t"/>
              <a:pathLst>
                <a:path extrusionOk="0" h="4217" w="7531">
                  <a:moveTo>
                    <a:pt x="5782" y="1"/>
                  </a:moveTo>
                  <a:cubicBezTo>
                    <a:pt x="4096" y="1"/>
                    <a:pt x="1284" y="66"/>
                    <a:pt x="833" y="66"/>
                  </a:cubicBezTo>
                  <a:cubicBezTo>
                    <a:pt x="208" y="66"/>
                    <a:pt x="0" y="291"/>
                    <a:pt x="68" y="765"/>
                  </a:cubicBezTo>
                  <a:cubicBezTo>
                    <a:pt x="137" y="1236"/>
                    <a:pt x="375" y="4217"/>
                    <a:pt x="3564" y="4217"/>
                  </a:cubicBezTo>
                  <a:cubicBezTo>
                    <a:pt x="5053" y="4217"/>
                    <a:pt x="6005" y="3882"/>
                    <a:pt x="6674" y="3032"/>
                  </a:cubicBezTo>
                  <a:cubicBezTo>
                    <a:pt x="6814" y="2855"/>
                    <a:pt x="6943" y="2660"/>
                    <a:pt x="7060" y="2435"/>
                  </a:cubicBezTo>
                  <a:cubicBezTo>
                    <a:pt x="7070" y="2418"/>
                    <a:pt x="7076" y="2401"/>
                    <a:pt x="7087" y="2383"/>
                  </a:cubicBezTo>
                  <a:cubicBezTo>
                    <a:pt x="7363" y="1841"/>
                    <a:pt x="7500" y="1363"/>
                    <a:pt x="7517" y="977"/>
                  </a:cubicBezTo>
                  <a:cubicBezTo>
                    <a:pt x="7531" y="721"/>
                    <a:pt x="7490" y="513"/>
                    <a:pt x="7404" y="352"/>
                  </a:cubicBezTo>
                  <a:cubicBezTo>
                    <a:pt x="7322" y="192"/>
                    <a:pt x="7196" y="83"/>
                    <a:pt x="7035" y="39"/>
                  </a:cubicBezTo>
                  <a:cubicBezTo>
                    <a:pt x="6932" y="11"/>
                    <a:pt x="6444" y="1"/>
                    <a:pt x="5782" y="1"/>
                  </a:cubicBezTo>
                  <a:close/>
                </a:path>
              </a:pathLst>
            </a:custGeom>
            <a:solidFill>
              <a:srgbClr val="D2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5"/>
            <p:cNvSpPr/>
            <p:nvPr/>
          </p:nvSpPr>
          <p:spPr>
            <a:xfrm flipH="1">
              <a:off x="6705590" y="3950362"/>
              <a:ext cx="233784" cy="301142"/>
            </a:xfrm>
            <a:custGeom>
              <a:rect b="b" l="l" r="r" t="t"/>
              <a:pathLst>
                <a:path extrusionOk="0" h="4815" w="3738">
                  <a:moveTo>
                    <a:pt x="3410" y="1"/>
                  </a:moveTo>
                  <a:cubicBezTo>
                    <a:pt x="3410" y="1"/>
                    <a:pt x="1956" y="35"/>
                    <a:pt x="1482" y="56"/>
                  </a:cubicBezTo>
                  <a:cubicBezTo>
                    <a:pt x="1468" y="56"/>
                    <a:pt x="1453" y="57"/>
                    <a:pt x="1439" y="57"/>
                  </a:cubicBezTo>
                  <a:cubicBezTo>
                    <a:pt x="1306" y="57"/>
                    <a:pt x="1155" y="30"/>
                    <a:pt x="1004" y="30"/>
                  </a:cubicBezTo>
                  <a:cubicBezTo>
                    <a:pt x="619" y="30"/>
                    <a:pt x="234" y="207"/>
                    <a:pt x="137" y="1469"/>
                  </a:cubicBezTo>
                  <a:cubicBezTo>
                    <a:pt x="0" y="3278"/>
                    <a:pt x="2759" y="4814"/>
                    <a:pt x="2759" y="4814"/>
                  </a:cubicBezTo>
                  <a:lnTo>
                    <a:pt x="3738" y="4234"/>
                  </a:lnTo>
                  <a:cubicBezTo>
                    <a:pt x="3035" y="3978"/>
                    <a:pt x="2560" y="2926"/>
                    <a:pt x="2461" y="1674"/>
                  </a:cubicBezTo>
                  <a:cubicBezTo>
                    <a:pt x="2362" y="418"/>
                    <a:pt x="3410" y="1"/>
                    <a:pt x="3410" y="1"/>
                  </a:cubicBezTo>
                  <a:close/>
                </a:path>
              </a:pathLst>
            </a:custGeom>
            <a:solidFill>
              <a:srgbClr val="C6B0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5"/>
            <p:cNvSpPr/>
            <p:nvPr/>
          </p:nvSpPr>
          <p:spPr>
            <a:xfrm flipH="1">
              <a:off x="6789459" y="4011716"/>
              <a:ext cx="129463" cy="147976"/>
            </a:xfrm>
            <a:custGeom>
              <a:rect b="b" l="l" r="r" t="t"/>
              <a:pathLst>
                <a:path extrusionOk="0" h="2366" w="2070">
                  <a:moveTo>
                    <a:pt x="1765" y="1"/>
                  </a:moveTo>
                  <a:cubicBezTo>
                    <a:pt x="1383" y="1"/>
                    <a:pt x="121" y="696"/>
                    <a:pt x="80" y="707"/>
                  </a:cubicBezTo>
                  <a:cubicBezTo>
                    <a:pt x="1" y="727"/>
                    <a:pt x="1104" y="2366"/>
                    <a:pt x="1104" y="2366"/>
                  </a:cubicBezTo>
                  <a:cubicBezTo>
                    <a:pt x="1104" y="2366"/>
                    <a:pt x="1567" y="2212"/>
                    <a:pt x="1578" y="1918"/>
                  </a:cubicBezTo>
                  <a:cubicBezTo>
                    <a:pt x="1588" y="1625"/>
                    <a:pt x="1862" y="1782"/>
                    <a:pt x="1947" y="1515"/>
                  </a:cubicBezTo>
                  <a:cubicBezTo>
                    <a:pt x="1991" y="1375"/>
                    <a:pt x="1899" y="1260"/>
                    <a:pt x="1916" y="1123"/>
                  </a:cubicBezTo>
                  <a:cubicBezTo>
                    <a:pt x="1936" y="986"/>
                    <a:pt x="2070" y="830"/>
                    <a:pt x="2005" y="676"/>
                  </a:cubicBezTo>
                  <a:cubicBezTo>
                    <a:pt x="1961" y="567"/>
                    <a:pt x="1783" y="331"/>
                    <a:pt x="1858" y="140"/>
                  </a:cubicBezTo>
                  <a:cubicBezTo>
                    <a:pt x="1897" y="41"/>
                    <a:pt x="1856" y="1"/>
                    <a:pt x="1765" y="1"/>
                  </a:cubicBezTo>
                  <a:close/>
                </a:path>
              </a:pathLst>
            </a:custGeom>
            <a:solidFill>
              <a:srgbClr val="A888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5"/>
            <p:cNvSpPr/>
            <p:nvPr/>
          </p:nvSpPr>
          <p:spPr>
            <a:xfrm flipH="1">
              <a:off x="6359480" y="4026226"/>
              <a:ext cx="111889" cy="89874"/>
            </a:xfrm>
            <a:custGeom>
              <a:rect b="b" l="l" r="r" t="t"/>
              <a:pathLst>
                <a:path extrusionOk="0" h="1437" w="1789">
                  <a:moveTo>
                    <a:pt x="423" y="0"/>
                  </a:moveTo>
                  <a:cubicBezTo>
                    <a:pt x="423" y="0"/>
                    <a:pt x="136" y="7"/>
                    <a:pt x="61" y="256"/>
                  </a:cubicBezTo>
                  <a:cubicBezTo>
                    <a:pt x="0" y="460"/>
                    <a:pt x="169" y="504"/>
                    <a:pt x="233" y="513"/>
                  </a:cubicBezTo>
                  <a:lnTo>
                    <a:pt x="233" y="513"/>
                  </a:lnTo>
                  <a:cubicBezTo>
                    <a:pt x="232" y="513"/>
                    <a:pt x="231" y="513"/>
                    <a:pt x="230" y="513"/>
                  </a:cubicBezTo>
                  <a:cubicBezTo>
                    <a:pt x="187" y="513"/>
                    <a:pt x="104" y="532"/>
                    <a:pt x="82" y="669"/>
                  </a:cubicBezTo>
                  <a:cubicBezTo>
                    <a:pt x="48" y="894"/>
                    <a:pt x="201" y="935"/>
                    <a:pt x="201" y="935"/>
                  </a:cubicBezTo>
                  <a:cubicBezTo>
                    <a:pt x="201" y="935"/>
                    <a:pt x="64" y="1048"/>
                    <a:pt x="82" y="1236"/>
                  </a:cubicBezTo>
                  <a:cubicBezTo>
                    <a:pt x="99" y="1404"/>
                    <a:pt x="264" y="1436"/>
                    <a:pt x="389" y="1436"/>
                  </a:cubicBezTo>
                  <a:cubicBezTo>
                    <a:pt x="467" y="1436"/>
                    <a:pt x="529" y="1423"/>
                    <a:pt x="529" y="1423"/>
                  </a:cubicBezTo>
                  <a:cubicBezTo>
                    <a:pt x="1789" y="113"/>
                    <a:pt x="423" y="0"/>
                    <a:pt x="423" y="0"/>
                  </a:cubicBezTo>
                  <a:close/>
                </a:path>
              </a:pathLst>
            </a:custGeom>
            <a:solidFill>
              <a:srgbClr val="A888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5"/>
            <p:cNvSpPr/>
            <p:nvPr/>
          </p:nvSpPr>
          <p:spPr>
            <a:xfrm flipH="1">
              <a:off x="6565495" y="4215166"/>
              <a:ext cx="167051" cy="26518"/>
            </a:xfrm>
            <a:custGeom>
              <a:rect b="b" l="l" r="r" t="t"/>
              <a:pathLst>
                <a:path extrusionOk="0" h="424" w="2671">
                  <a:moveTo>
                    <a:pt x="11" y="0"/>
                  </a:moveTo>
                  <a:cubicBezTo>
                    <a:pt x="5" y="0"/>
                    <a:pt x="1" y="3"/>
                    <a:pt x="1" y="11"/>
                  </a:cubicBezTo>
                  <a:lnTo>
                    <a:pt x="1" y="413"/>
                  </a:lnTo>
                  <a:cubicBezTo>
                    <a:pt x="1" y="420"/>
                    <a:pt x="5" y="424"/>
                    <a:pt x="11" y="424"/>
                  </a:cubicBezTo>
                  <a:lnTo>
                    <a:pt x="2660" y="424"/>
                  </a:lnTo>
                  <a:cubicBezTo>
                    <a:pt x="2663" y="424"/>
                    <a:pt x="2671" y="420"/>
                    <a:pt x="2671" y="413"/>
                  </a:cubicBezTo>
                  <a:lnTo>
                    <a:pt x="2671" y="11"/>
                  </a:lnTo>
                  <a:cubicBezTo>
                    <a:pt x="2671" y="3"/>
                    <a:pt x="2663" y="0"/>
                    <a:pt x="2660" y="0"/>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5"/>
            <p:cNvSpPr/>
            <p:nvPr/>
          </p:nvSpPr>
          <p:spPr>
            <a:xfrm flipH="1">
              <a:off x="6616092" y="3832971"/>
              <a:ext cx="82494" cy="125148"/>
            </a:xfrm>
            <a:custGeom>
              <a:rect b="b" l="l" r="r" t="t"/>
              <a:pathLst>
                <a:path extrusionOk="0" h="2001" w="1319">
                  <a:moveTo>
                    <a:pt x="778" y="1"/>
                  </a:moveTo>
                  <a:cubicBezTo>
                    <a:pt x="739" y="1"/>
                    <a:pt x="700" y="6"/>
                    <a:pt x="663" y="18"/>
                  </a:cubicBezTo>
                  <a:lnTo>
                    <a:pt x="656" y="59"/>
                  </a:lnTo>
                  <a:cubicBezTo>
                    <a:pt x="837" y="223"/>
                    <a:pt x="878" y="400"/>
                    <a:pt x="861" y="520"/>
                  </a:cubicBezTo>
                  <a:cubicBezTo>
                    <a:pt x="850" y="584"/>
                    <a:pt x="834" y="649"/>
                    <a:pt x="809" y="710"/>
                  </a:cubicBezTo>
                  <a:cubicBezTo>
                    <a:pt x="800" y="742"/>
                    <a:pt x="786" y="769"/>
                    <a:pt x="759" y="800"/>
                  </a:cubicBezTo>
                  <a:cubicBezTo>
                    <a:pt x="735" y="827"/>
                    <a:pt x="697" y="858"/>
                    <a:pt x="656" y="885"/>
                  </a:cubicBezTo>
                  <a:lnTo>
                    <a:pt x="510" y="973"/>
                  </a:lnTo>
                  <a:cubicBezTo>
                    <a:pt x="458" y="1008"/>
                    <a:pt x="404" y="1045"/>
                    <a:pt x="356" y="1086"/>
                  </a:cubicBezTo>
                  <a:cubicBezTo>
                    <a:pt x="261" y="1168"/>
                    <a:pt x="179" y="1260"/>
                    <a:pt x="110" y="1363"/>
                  </a:cubicBezTo>
                  <a:cubicBezTo>
                    <a:pt x="76" y="1414"/>
                    <a:pt x="42" y="1476"/>
                    <a:pt x="21" y="1544"/>
                  </a:cubicBezTo>
                  <a:cubicBezTo>
                    <a:pt x="1" y="1616"/>
                    <a:pt x="4" y="1701"/>
                    <a:pt x="39" y="1766"/>
                  </a:cubicBezTo>
                  <a:cubicBezTo>
                    <a:pt x="107" y="1895"/>
                    <a:pt x="215" y="1950"/>
                    <a:pt x="318" y="2001"/>
                  </a:cubicBezTo>
                  <a:lnTo>
                    <a:pt x="342" y="1967"/>
                  </a:lnTo>
                  <a:cubicBezTo>
                    <a:pt x="261" y="1889"/>
                    <a:pt x="182" y="1803"/>
                    <a:pt x="168" y="1718"/>
                  </a:cubicBezTo>
                  <a:cubicBezTo>
                    <a:pt x="161" y="1677"/>
                    <a:pt x="168" y="1643"/>
                    <a:pt x="188" y="1608"/>
                  </a:cubicBezTo>
                  <a:cubicBezTo>
                    <a:pt x="209" y="1575"/>
                    <a:pt x="240" y="1540"/>
                    <a:pt x="281" y="1503"/>
                  </a:cubicBezTo>
                  <a:cubicBezTo>
                    <a:pt x="352" y="1431"/>
                    <a:pt x="438" y="1370"/>
                    <a:pt x="527" y="1322"/>
                  </a:cubicBezTo>
                  <a:cubicBezTo>
                    <a:pt x="568" y="1298"/>
                    <a:pt x="612" y="1277"/>
                    <a:pt x="660" y="1257"/>
                  </a:cubicBezTo>
                  <a:lnTo>
                    <a:pt x="817" y="1195"/>
                  </a:lnTo>
                  <a:cubicBezTo>
                    <a:pt x="871" y="1172"/>
                    <a:pt x="932" y="1145"/>
                    <a:pt x="998" y="1107"/>
                  </a:cubicBezTo>
                  <a:cubicBezTo>
                    <a:pt x="1063" y="1066"/>
                    <a:pt x="1127" y="1008"/>
                    <a:pt x="1175" y="946"/>
                  </a:cubicBezTo>
                  <a:cubicBezTo>
                    <a:pt x="1274" y="820"/>
                    <a:pt x="1318" y="656"/>
                    <a:pt x="1298" y="496"/>
                  </a:cubicBezTo>
                  <a:cubicBezTo>
                    <a:pt x="1285" y="414"/>
                    <a:pt x="1257" y="335"/>
                    <a:pt x="1216" y="267"/>
                  </a:cubicBezTo>
                  <a:cubicBezTo>
                    <a:pt x="1178" y="198"/>
                    <a:pt x="1124" y="141"/>
                    <a:pt x="1063" y="100"/>
                  </a:cubicBezTo>
                  <a:cubicBezTo>
                    <a:pt x="977" y="36"/>
                    <a:pt x="876" y="1"/>
                    <a:pt x="778" y="1"/>
                  </a:cubicBezTo>
                  <a:close/>
                </a:path>
              </a:pathLst>
            </a:custGeom>
            <a:solidFill>
              <a:srgbClr val="EFE8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5"/>
            <p:cNvSpPr/>
            <p:nvPr/>
          </p:nvSpPr>
          <p:spPr>
            <a:xfrm flipH="1">
              <a:off x="6434594" y="3981696"/>
              <a:ext cx="47532" cy="68609"/>
            </a:xfrm>
            <a:custGeom>
              <a:rect b="b" l="l" r="r" t="t"/>
              <a:pathLst>
                <a:path extrusionOk="0" h="1097" w="760">
                  <a:moveTo>
                    <a:pt x="149" y="1"/>
                  </a:moveTo>
                  <a:cubicBezTo>
                    <a:pt x="41" y="1"/>
                    <a:pt x="0" y="167"/>
                    <a:pt x="113" y="183"/>
                  </a:cubicBezTo>
                  <a:cubicBezTo>
                    <a:pt x="513" y="237"/>
                    <a:pt x="558" y="647"/>
                    <a:pt x="490" y="979"/>
                  </a:cubicBezTo>
                  <a:cubicBezTo>
                    <a:pt x="475" y="1050"/>
                    <a:pt x="535" y="1096"/>
                    <a:pt x="590" y="1096"/>
                  </a:cubicBezTo>
                  <a:cubicBezTo>
                    <a:pt x="626" y="1096"/>
                    <a:pt x="661" y="1076"/>
                    <a:pt x="671" y="1029"/>
                  </a:cubicBezTo>
                  <a:cubicBezTo>
                    <a:pt x="759" y="606"/>
                    <a:pt x="674" y="70"/>
                    <a:pt x="165" y="2"/>
                  </a:cubicBezTo>
                  <a:cubicBezTo>
                    <a:pt x="160" y="1"/>
                    <a:pt x="154" y="1"/>
                    <a:pt x="149" y="1"/>
                  </a:cubicBezTo>
                  <a:close/>
                </a:path>
              </a:pathLst>
            </a:custGeom>
            <a:solidFill>
              <a:srgbClr val="CCE2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5"/>
            <p:cNvSpPr/>
            <p:nvPr/>
          </p:nvSpPr>
          <p:spPr>
            <a:xfrm flipH="1">
              <a:off x="6444663" y="4062313"/>
              <a:ext cx="12884" cy="11758"/>
            </a:xfrm>
            <a:custGeom>
              <a:rect b="b" l="l" r="r" t="t"/>
              <a:pathLst>
                <a:path extrusionOk="0" h="188" w="206">
                  <a:moveTo>
                    <a:pt x="100" y="0"/>
                  </a:moveTo>
                  <a:cubicBezTo>
                    <a:pt x="48" y="0"/>
                    <a:pt x="1" y="41"/>
                    <a:pt x="4" y="92"/>
                  </a:cubicBezTo>
                  <a:cubicBezTo>
                    <a:pt x="7" y="144"/>
                    <a:pt x="45" y="188"/>
                    <a:pt x="100" y="188"/>
                  </a:cubicBezTo>
                  <a:lnTo>
                    <a:pt x="106" y="188"/>
                  </a:lnTo>
                  <a:cubicBezTo>
                    <a:pt x="158" y="188"/>
                    <a:pt x="205" y="144"/>
                    <a:pt x="202" y="92"/>
                  </a:cubicBezTo>
                  <a:cubicBezTo>
                    <a:pt x="199" y="41"/>
                    <a:pt x="161" y="0"/>
                    <a:pt x="106" y="0"/>
                  </a:cubicBezTo>
                  <a:close/>
                </a:path>
              </a:pathLst>
            </a:custGeom>
            <a:solidFill>
              <a:srgbClr val="CCE2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5"/>
            <p:cNvSpPr/>
            <p:nvPr/>
          </p:nvSpPr>
          <p:spPr>
            <a:xfrm flipH="1">
              <a:off x="6355665" y="3992704"/>
              <a:ext cx="49033" cy="33398"/>
            </a:xfrm>
            <a:custGeom>
              <a:rect b="b" l="l" r="r" t="t"/>
              <a:pathLst>
                <a:path extrusionOk="0" h="534" w="784">
                  <a:moveTo>
                    <a:pt x="138" y="1"/>
                  </a:moveTo>
                  <a:cubicBezTo>
                    <a:pt x="37" y="1"/>
                    <a:pt x="0" y="162"/>
                    <a:pt x="112" y="184"/>
                  </a:cubicBezTo>
                  <a:cubicBezTo>
                    <a:pt x="303" y="225"/>
                    <a:pt x="466" y="327"/>
                    <a:pt x="575" y="491"/>
                  </a:cubicBezTo>
                  <a:cubicBezTo>
                    <a:pt x="595" y="521"/>
                    <a:pt x="624" y="534"/>
                    <a:pt x="653" y="534"/>
                  </a:cubicBezTo>
                  <a:cubicBezTo>
                    <a:pt x="719" y="534"/>
                    <a:pt x="784" y="468"/>
                    <a:pt x="736" y="396"/>
                  </a:cubicBezTo>
                  <a:cubicBezTo>
                    <a:pt x="600" y="195"/>
                    <a:pt x="398" y="55"/>
                    <a:pt x="163" y="4"/>
                  </a:cubicBezTo>
                  <a:cubicBezTo>
                    <a:pt x="154" y="2"/>
                    <a:pt x="146" y="1"/>
                    <a:pt x="138" y="1"/>
                  </a:cubicBezTo>
                  <a:close/>
                </a:path>
              </a:pathLst>
            </a:custGeom>
            <a:solidFill>
              <a:srgbClr val="7FAD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5"/>
            <p:cNvSpPr/>
            <p:nvPr/>
          </p:nvSpPr>
          <p:spPr>
            <a:xfrm flipH="1">
              <a:off x="6338966" y="3988138"/>
              <a:ext cx="135655" cy="167739"/>
            </a:xfrm>
            <a:custGeom>
              <a:rect b="b" l="l" r="r" t="t"/>
              <a:pathLst>
                <a:path extrusionOk="0" h="2682" w="2169">
                  <a:moveTo>
                    <a:pt x="799" y="1"/>
                  </a:moveTo>
                  <a:cubicBezTo>
                    <a:pt x="776" y="1"/>
                    <a:pt x="753" y="1"/>
                    <a:pt x="731" y="1"/>
                  </a:cubicBezTo>
                  <a:cubicBezTo>
                    <a:pt x="817" y="162"/>
                    <a:pt x="858" y="370"/>
                    <a:pt x="844" y="626"/>
                  </a:cubicBezTo>
                  <a:cubicBezTo>
                    <a:pt x="1472" y="643"/>
                    <a:pt x="1485" y="944"/>
                    <a:pt x="1493" y="1142"/>
                  </a:cubicBezTo>
                  <a:cubicBezTo>
                    <a:pt x="1506" y="1466"/>
                    <a:pt x="1403" y="1613"/>
                    <a:pt x="1325" y="1691"/>
                  </a:cubicBezTo>
                  <a:cubicBezTo>
                    <a:pt x="1158" y="1869"/>
                    <a:pt x="837" y="1985"/>
                    <a:pt x="414" y="2032"/>
                  </a:cubicBezTo>
                  <a:cubicBezTo>
                    <a:pt x="403" y="2050"/>
                    <a:pt x="397" y="2067"/>
                    <a:pt x="387" y="2084"/>
                  </a:cubicBezTo>
                  <a:cubicBezTo>
                    <a:pt x="270" y="2309"/>
                    <a:pt x="141" y="2504"/>
                    <a:pt x="1" y="2681"/>
                  </a:cubicBezTo>
                  <a:cubicBezTo>
                    <a:pt x="1093" y="2678"/>
                    <a:pt x="2169" y="2336"/>
                    <a:pt x="2120" y="1117"/>
                  </a:cubicBezTo>
                  <a:cubicBezTo>
                    <a:pt x="2081" y="161"/>
                    <a:pt x="1311" y="1"/>
                    <a:pt x="799" y="1"/>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5"/>
            <p:cNvSpPr/>
            <p:nvPr/>
          </p:nvSpPr>
          <p:spPr>
            <a:xfrm flipH="1">
              <a:off x="6408389" y="4026852"/>
              <a:ext cx="56163" cy="30583"/>
            </a:xfrm>
            <a:custGeom>
              <a:rect b="b" l="l" r="r" t="t"/>
              <a:pathLst>
                <a:path extrusionOk="0" h="489" w="898">
                  <a:moveTo>
                    <a:pt x="242" y="0"/>
                  </a:moveTo>
                  <a:cubicBezTo>
                    <a:pt x="106" y="0"/>
                    <a:pt x="0" y="109"/>
                    <a:pt x="0" y="246"/>
                  </a:cubicBezTo>
                  <a:cubicBezTo>
                    <a:pt x="0" y="380"/>
                    <a:pt x="106" y="488"/>
                    <a:pt x="242" y="488"/>
                  </a:cubicBezTo>
                  <a:lnTo>
                    <a:pt x="656" y="488"/>
                  </a:lnTo>
                  <a:cubicBezTo>
                    <a:pt x="789" y="488"/>
                    <a:pt x="898" y="380"/>
                    <a:pt x="898" y="246"/>
                  </a:cubicBezTo>
                  <a:cubicBezTo>
                    <a:pt x="898" y="109"/>
                    <a:pt x="789" y="0"/>
                    <a:pt x="656"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5"/>
            <p:cNvSpPr/>
            <p:nvPr/>
          </p:nvSpPr>
          <p:spPr>
            <a:xfrm flipH="1">
              <a:off x="6411953" y="4054996"/>
              <a:ext cx="49033" cy="30396"/>
            </a:xfrm>
            <a:custGeom>
              <a:rect b="b" l="l" r="r" t="t"/>
              <a:pathLst>
                <a:path extrusionOk="0" h="486" w="784">
                  <a:moveTo>
                    <a:pt x="243" y="1"/>
                  </a:moveTo>
                  <a:cubicBezTo>
                    <a:pt x="111" y="1"/>
                    <a:pt x="1" y="106"/>
                    <a:pt x="1" y="243"/>
                  </a:cubicBezTo>
                  <a:cubicBezTo>
                    <a:pt x="1" y="376"/>
                    <a:pt x="111" y="486"/>
                    <a:pt x="243" y="486"/>
                  </a:cubicBezTo>
                  <a:lnTo>
                    <a:pt x="541" y="486"/>
                  </a:lnTo>
                  <a:cubicBezTo>
                    <a:pt x="673" y="486"/>
                    <a:pt x="783" y="376"/>
                    <a:pt x="783" y="243"/>
                  </a:cubicBezTo>
                  <a:cubicBezTo>
                    <a:pt x="783" y="106"/>
                    <a:pt x="673" y="1"/>
                    <a:pt x="541"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5"/>
            <p:cNvSpPr/>
            <p:nvPr/>
          </p:nvSpPr>
          <p:spPr>
            <a:xfrm flipH="1">
              <a:off x="6413892" y="4084703"/>
              <a:ext cx="48971" cy="30396"/>
            </a:xfrm>
            <a:custGeom>
              <a:rect b="b" l="l" r="r" t="t"/>
              <a:pathLst>
                <a:path extrusionOk="0" h="486" w="783">
                  <a:moveTo>
                    <a:pt x="246" y="0"/>
                  </a:moveTo>
                  <a:cubicBezTo>
                    <a:pt x="109" y="0"/>
                    <a:pt x="0" y="110"/>
                    <a:pt x="0" y="243"/>
                  </a:cubicBezTo>
                  <a:cubicBezTo>
                    <a:pt x="0" y="376"/>
                    <a:pt x="109" y="485"/>
                    <a:pt x="246" y="485"/>
                  </a:cubicBezTo>
                  <a:lnTo>
                    <a:pt x="540" y="485"/>
                  </a:lnTo>
                  <a:cubicBezTo>
                    <a:pt x="673" y="485"/>
                    <a:pt x="782" y="376"/>
                    <a:pt x="782" y="243"/>
                  </a:cubicBezTo>
                  <a:cubicBezTo>
                    <a:pt x="782" y="110"/>
                    <a:pt x="673" y="0"/>
                    <a:pt x="540"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5"/>
            <p:cNvSpPr/>
            <p:nvPr/>
          </p:nvSpPr>
          <p:spPr>
            <a:xfrm flipH="1">
              <a:off x="6766819" y="4126356"/>
              <a:ext cx="19513" cy="19451"/>
            </a:xfrm>
            <a:custGeom>
              <a:rect b="b" l="l" r="r" t="t"/>
              <a:pathLst>
                <a:path extrusionOk="0" h="311" w="312">
                  <a:moveTo>
                    <a:pt x="154" y="0"/>
                  </a:moveTo>
                  <a:cubicBezTo>
                    <a:pt x="69" y="0"/>
                    <a:pt x="0" y="68"/>
                    <a:pt x="0" y="157"/>
                  </a:cubicBezTo>
                  <a:cubicBezTo>
                    <a:pt x="0" y="243"/>
                    <a:pt x="69" y="311"/>
                    <a:pt x="154" y="311"/>
                  </a:cubicBezTo>
                  <a:cubicBezTo>
                    <a:pt x="240" y="311"/>
                    <a:pt x="312" y="243"/>
                    <a:pt x="312" y="157"/>
                  </a:cubicBezTo>
                  <a:cubicBezTo>
                    <a:pt x="312" y="68"/>
                    <a:pt x="240" y="0"/>
                    <a:pt x="15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5"/>
            <p:cNvSpPr/>
            <p:nvPr/>
          </p:nvSpPr>
          <p:spPr>
            <a:xfrm flipH="1">
              <a:off x="6736924" y="4109220"/>
              <a:ext cx="19263" cy="19513"/>
            </a:xfrm>
            <a:custGeom>
              <a:rect b="b" l="l" r="r" t="t"/>
              <a:pathLst>
                <a:path extrusionOk="0" h="312" w="308">
                  <a:moveTo>
                    <a:pt x="153" y="1"/>
                  </a:moveTo>
                  <a:cubicBezTo>
                    <a:pt x="68" y="1"/>
                    <a:pt x="0" y="69"/>
                    <a:pt x="0" y="155"/>
                  </a:cubicBezTo>
                  <a:cubicBezTo>
                    <a:pt x="0" y="240"/>
                    <a:pt x="68" y="312"/>
                    <a:pt x="153" y="312"/>
                  </a:cubicBezTo>
                  <a:cubicBezTo>
                    <a:pt x="239" y="312"/>
                    <a:pt x="307" y="240"/>
                    <a:pt x="307" y="155"/>
                  </a:cubicBezTo>
                  <a:cubicBezTo>
                    <a:pt x="307" y="69"/>
                    <a:pt x="239" y="1"/>
                    <a:pt x="153"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5"/>
            <p:cNvSpPr/>
            <p:nvPr/>
          </p:nvSpPr>
          <p:spPr>
            <a:xfrm flipH="1">
              <a:off x="6709843" y="4166258"/>
              <a:ext cx="17762" cy="17762"/>
            </a:xfrm>
            <a:custGeom>
              <a:rect b="b" l="l" r="r" t="t"/>
              <a:pathLst>
                <a:path extrusionOk="0" h="284" w="284">
                  <a:moveTo>
                    <a:pt x="144" y="0"/>
                  </a:moveTo>
                  <a:cubicBezTo>
                    <a:pt x="65" y="0"/>
                    <a:pt x="0" y="62"/>
                    <a:pt x="0" y="141"/>
                  </a:cubicBezTo>
                  <a:cubicBezTo>
                    <a:pt x="0" y="219"/>
                    <a:pt x="65" y="284"/>
                    <a:pt x="144" y="284"/>
                  </a:cubicBezTo>
                  <a:cubicBezTo>
                    <a:pt x="222" y="284"/>
                    <a:pt x="284" y="219"/>
                    <a:pt x="284" y="141"/>
                  </a:cubicBezTo>
                  <a:cubicBezTo>
                    <a:pt x="284" y="62"/>
                    <a:pt x="222" y="0"/>
                    <a:pt x="144"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5"/>
            <p:cNvSpPr/>
            <p:nvPr/>
          </p:nvSpPr>
          <p:spPr>
            <a:xfrm flipH="1">
              <a:off x="6684826" y="4169010"/>
              <a:ext cx="12634" cy="12258"/>
            </a:xfrm>
            <a:custGeom>
              <a:rect b="b" l="l" r="r" t="t"/>
              <a:pathLst>
                <a:path extrusionOk="0" h="196" w="202">
                  <a:moveTo>
                    <a:pt x="100" y="1"/>
                  </a:moveTo>
                  <a:cubicBezTo>
                    <a:pt x="47" y="1"/>
                    <a:pt x="3" y="40"/>
                    <a:pt x="3" y="93"/>
                  </a:cubicBezTo>
                  <a:cubicBezTo>
                    <a:pt x="0" y="147"/>
                    <a:pt x="44" y="192"/>
                    <a:pt x="95" y="196"/>
                  </a:cubicBezTo>
                  <a:cubicBezTo>
                    <a:pt x="97" y="196"/>
                    <a:pt x="99" y="196"/>
                    <a:pt x="101" y="196"/>
                  </a:cubicBezTo>
                  <a:cubicBezTo>
                    <a:pt x="153" y="196"/>
                    <a:pt x="194" y="153"/>
                    <a:pt x="197" y="100"/>
                  </a:cubicBezTo>
                  <a:cubicBezTo>
                    <a:pt x="202" y="48"/>
                    <a:pt x="157" y="1"/>
                    <a:pt x="106" y="1"/>
                  </a:cubicBezTo>
                  <a:cubicBezTo>
                    <a:pt x="104" y="1"/>
                    <a:pt x="102" y="1"/>
                    <a:pt x="100"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5"/>
            <p:cNvSpPr/>
            <p:nvPr/>
          </p:nvSpPr>
          <p:spPr>
            <a:xfrm flipH="1">
              <a:off x="6688078" y="4137676"/>
              <a:ext cx="12634" cy="12196"/>
            </a:xfrm>
            <a:custGeom>
              <a:rect b="b" l="l" r="r" t="t"/>
              <a:pathLst>
                <a:path extrusionOk="0" h="195" w="202">
                  <a:moveTo>
                    <a:pt x="103" y="0"/>
                  </a:moveTo>
                  <a:cubicBezTo>
                    <a:pt x="52" y="0"/>
                    <a:pt x="4" y="41"/>
                    <a:pt x="4" y="95"/>
                  </a:cubicBezTo>
                  <a:cubicBezTo>
                    <a:pt x="0" y="150"/>
                    <a:pt x="41" y="194"/>
                    <a:pt x="96" y="194"/>
                  </a:cubicBezTo>
                  <a:cubicBezTo>
                    <a:pt x="98" y="195"/>
                    <a:pt x="100" y="195"/>
                    <a:pt x="102" y="195"/>
                  </a:cubicBezTo>
                  <a:cubicBezTo>
                    <a:pt x="154" y="195"/>
                    <a:pt x="196" y="155"/>
                    <a:pt x="199" y="103"/>
                  </a:cubicBezTo>
                  <a:cubicBezTo>
                    <a:pt x="202" y="48"/>
                    <a:pt x="158" y="4"/>
                    <a:pt x="103" y="0"/>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5"/>
            <p:cNvSpPr/>
            <p:nvPr/>
          </p:nvSpPr>
          <p:spPr>
            <a:xfrm flipH="1">
              <a:off x="6744616" y="4157690"/>
              <a:ext cx="19513" cy="19263"/>
            </a:xfrm>
            <a:custGeom>
              <a:rect b="b" l="l" r="r" t="t"/>
              <a:pathLst>
                <a:path extrusionOk="0" h="308" w="312">
                  <a:moveTo>
                    <a:pt x="154" y="1"/>
                  </a:moveTo>
                  <a:cubicBezTo>
                    <a:pt x="69" y="1"/>
                    <a:pt x="1" y="69"/>
                    <a:pt x="1" y="155"/>
                  </a:cubicBezTo>
                  <a:cubicBezTo>
                    <a:pt x="1" y="240"/>
                    <a:pt x="69" y="308"/>
                    <a:pt x="154" y="308"/>
                  </a:cubicBezTo>
                  <a:cubicBezTo>
                    <a:pt x="243" y="308"/>
                    <a:pt x="311" y="240"/>
                    <a:pt x="311" y="155"/>
                  </a:cubicBezTo>
                  <a:cubicBezTo>
                    <a:pt x="311" y="69"/>
                    <a:pt x="243" y="1"/>
                    <a:pt x="154" y="1"/>
                  </a:cubicBezTo>
                  <a:close/>
                </a:path>
              </a:pathLst>
            </a:custGeom>
            <a:solidFill>
              <a:srgbClr val="F478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5"/>
            <p:cNvSpPr/>
            <p:nvPr/>
          </p:nvSpPr>
          <p:spPr>
            <a:xfrm flipH="1">
              <a:off x="6691455" y="4138302"/>
              <a:ext cx="3065" cy="5816"/>
            </a:xfrm>
            <a:custGeom>
              <a:rect b="b" l="l" r="r" t="t"/>
              <a:pathLst>
                <a:path extrusionOk="0" h="93" w="49">
                  <a:moveTo>
                    <a:pt x="1" y="0"/>
                  </a:moveTo>
                  <a:lnTo>
                    <a:pt x="1" y="93"/>
                  </a:lnTo>
                  <a:cubicBezTo>
                    <a:pt x="28" y="93"/>
                    <a:pt x="48" y="72"/>
                    <a:pt x="48" y="44"/>
                  </a:cubicBezTo>
                  <a:cubicBezTo>
                    <a:pt x="48" y="21"/>
                    <a:pt x="28" y="0"/>
                    <a:pt x="1"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5"/>
            <p:cNvSpPr/>
            <p:nvPr/>
          </p:nvSpPr>
          <p:spPr>
            <a:xfrm flipH="1">
              <a:off x="6692331" y="4174326"/>
              <a:ext cx="4065" cy="4128"/>
            </a:xfrm>
            <a:custGeom>
              <a:rect b="b" l="l" r="r" t="t"/>
              <a:pathLst>
                <a:path extrusionOk="0" h="66" w="65">
                  <a:moveTo>
                    <a:pt x="31" y="1"/>
                  </a:moveTo>
                  <a:cubicBezTo>
                    <a:pt x="13" y="1"/>
                    <a:pt x="0" y="18"/>
                    <a:pt x="0" y="35"/>
                  </a:cubicBezTo>
                  <a:cubicBezTo>
                    <a:pt x="0" y="53"/>
                    <a:pt x="13" y="66"/>
                    <a:pt x="31" y="66"/>
                  </a:cubicBezTo>
                  <a:cubicBezTo>
                    <a:pt x="51" y="66"/>
                    <a:pt x="65" y="53"/>
                    <a:pt x="65" y="35"/>
                  </a:cubicBezTo>
                  <a:cubicBezTo>
                    <a:pt x="65" y="18"/>
                    <a:pt x="51" y="1"/>
                    <a:pt x="31"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5"/>
            <p:cNvSpPr/>
            <p:nvPr/>
          </p:nvSpPr>
          <p:spPr>
            <a:xfrm flipH="1">
              <a:off x="6755061" y="4165383"/>
              <a:ext cx="7943" cy="7943"/>
            </a:xfrm>
            <a:custGeom>
              <a:rect b="b" l="l" r="r" t="t"/>
              <a:pathLst>
                <a:path extrusionOk="0" h="127" w="127">
                  <a:moveTo>
                    <a:pt x="65" y="1"/>
                  </a:moveTo>
                  <a:cubicBezTo>
                    <a:pt x="31" y="1"/>
                    <a:pt x="0" y="28"/>
                    <a:pt x="0" y="62"/>
                  </a:cubicBezTo>
                  <a:cubicBezTo>
                    <a:pt x="0" y="100"/>
                    <a:pt x="31" y="127"/>
                    <a:pt x="65" y="127"/>
                  </a:cubicBezTo>
                  <a:cubicBezTo>
                    <a:pt x="99" y="127"/>
                    <a:pt x="126" y="100"/>
                    <a:pt x="126" y="62"/>
                  </a:cubicBezTo>
                  <a:cubicBezTo>
                    <a:pt x="126" y="28"/>
                    <a:pt x="99" y="1"/>
                    <a:pt x="65" y="1"/>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5"/>
            <p:cNvSpPr/>
            <p:nvPr/>
          </p:nvSpPr>
          <p:spPr>
            <a:xfrm flipH="1">
              <a:off x="6775387" y="4129546"/>
              <a:ext cx="7693" cy="7693"/>
            </a:xfrm>
            <a:custGeom>
              <a:rect b="b" l="l" r="r" t="t"/>
              <a:pathLst>
                <a:path extrusionOk="0" h="123" w="123">
                  <a:moveTo>
                    <a:pt x="61" y="0"/>
                  </a:moveTo>
                  <a:cubicBezTo>
                    <a:pt x="27" y="0"/>
                    <a:pt x="0" y="28"/>
                    <a:pt x="0" y="61"/>
                  </a:cubicBezTo>
                  <a:cubicBezTo>
                    <a:pt x="0" y="96"/>
                    <a:pt x="27" y="123"/>
                    <a:pt x="61" y="123"/>
                  </a:cubicBezTo>
                  <a:cubicBezTo>
                    <a:pt x="96" y="123"/>
                    <a:pt x="123" y="96"/>
                    <a:pt x="123" y="61"/>
                  </a:cubicBezTo>
                  <a:cubicBezTo>
                    <a:pt x="123" y="28"/>
                    <a:pt x="96" y="0"/>
                    <a:pt x="61"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5"/>
            <p:cNvSpPr/>
            <p:nvPr/>
          </p:nvSpPr>
          <p:spPr>
            <a:xfrm flipH="1">
              <a:off x="6743553" y="4109908"/>
              <a:ext cx="6067" cy="6067"/>
            </a:xfrm>
            <a:custGeom>
              <a:rect b="b" l="l" r="r" t="t"/>
              <a:pathLst>
                <a:path extrusionOk="0" h="97" w="97">
                  <a:moveTo>
                    <a:pt x="48" y="0"/>
                  </a:moveTo>
                  <a:cubicBezTo>
                    <a:pt x="21" y="0"/>
                    <a:pt x="1" y="24"/>
                    <a:pt x="1" y="48"/>
                  </a:cubicBezTo>
                  <a:cubicBezTo>
                    <a:pt x="1" y="76"/>
                    <a:pt x="21" y="96"/>
                    <a:pt x="48" y="96"/>
                  </a:cubicBezTo>
                  <a:cubicBezTo>
                    <a:pt x="73" y="96"/>
                    <a:pt x="97" y="76"/>
                    <a:pt x="97" y="48"/>
                  </a:cubicBezTo>
                  <a:cubicBezTo>
                    <a:pt x="97" y="24"/>
                    <a:pt x="73" y="0"/>
                    <a:pt x="48" y="0"/>
                  </a:cubicBezTo>
                  <a:close/>
                </a:path>
              </a:pathLst>
            </a:custGeom>
            <a:solidFill>
              <a:srgbClr val="FEC3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5"/>
            <p:cNvSpPr/>
            <p:nvPr/>
          </p:nvSpPr>
          <p:spPr>
            <a:xfrm flipH="1">
              <a:off x="6797152" y="3988638"/>
              <a:ext cx="118956" cy="56851"/>
            </a:xfrm>
            <a:custGeom>
              <a:rect b="b" l="l" r="r" t="t"/>
              <a:pathLst>
                <a:path extrusionOk="0" h="909" w="1902">
                  <a:moveTo>
                    <a:pt x="1530" y="0"/>
                  </a:moveTo>
                  <a:cubicBezTo>
                    <a:pt x="1506" y="0"/>
                    <a:pt x="1482" y="3"/>
                    <a:pt x="1458" y="7"/>
                  </a:cubicBezTo>
                  <a:lnTo>
                    <a:pt x="318" y="253"/>
                  </a:lnTo>
                  <a:cubicBezTo>
                    <a:pt x="126" y="290"/>
                    <a:pt x="0" y="468"/>
                    <a:pt x="35" y="646"/>
                  </a:cubicBezTo>
                  <a:cubicBezTo>
                    <a:pt x="64" y="800"/>
                    <a:pt x="208" y="908"/>
                    <a:pt x="372" y="908"/>
                  </a:cubicBezTo>
                  <a:cubicBezTo>
                    <a:pt x="396" y="908"/>
                    <a:pt x="420" y="906"/>
                    <a:pt x="444" y="901"/>
                  </a:cubicBezTo>
                  <a:lnTo>
                    <a:pt x="1584" y="655"/>
                  </a:lnTo>
                  <a:cubicBezTo>
                    <a:pt x="1776" y="618"/>
                    <a:pt x="1902" y="444"/>
                    <a:pt x="1867" y="266"/>
                  </a:cubicBezTo>
                  <a:cubicBezTo>
                    <a:pt x="1834" y="108"/>
                    <a:pt x="1693" y="0"/>
                    <a:pt x="1530"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5"/>
            <p:cNvSpPr/>
            <p:nvPr/>
          </p:nvSpPr>
          <p:spPr>
            <a:xfrm flipH="1">
              <a:off x="6790335" y="4034232"/>
              <a:ext cx="118080" cy="46907"/>
            </a:xfrm>
            <a:custGeom>
              <a:rect b="b" l="l" r="r" t="t"/>
              <a:pathLst>
                <a:path extrusionOk="0" h="750" w="1888">
                  <a:moveTo>
                    <a:pt x="1535" y="1"/>
                  </a:moveTo>
                  <a:cubicBezTo>
                    <a:pt x="1527" y="1"/>
                    <a:pt x="1518" y="1"/>
                    <a:pt x="1509" y="2"/>
                  </a:cubicBezTo>
                  <a:lnTo>
                    <a:pt x="345" y="90"/>
                  </a:lnTo>
                  <a:cubicBezTo>
                    <a:pt x="150" y="101"/>
                    <a:pt x="0" y="257"/>
                    <a:pt x="11" y="438"/>
                  </a:cubicBezTo>
                  <a:cubicBezTo>
                    <a:pt x="20" y="616"/>
                    <a:pt x="176" y="750"/>
                    <a:pt x="361" y="750"/>
                  </a:cubicBezTo>
                  <a:cubicBezTo>
                    <a:pt x="368" y="750"/>
                    <a:pt x="376" y="749"/>
                    <a:pt x="383" y="749"/>
                  </a:cubicBezTo>
                  <a:lnTo>
                    <a:pt x="1547" y="661"/>
                  </a:lnTo>
                  <a:cubicBezTo>
                    <a:pt x="1741" y="647"/>
                    <a:pt x="1888" y="493"/>
                    <a:pt x="1878" y="309"/>
                  </a:cubicBezTo>
                  <a:cubicBezTo>
                    <a:pt x="1868" y="136"/>
                    <a:pt x="1715" y="1"/>
                    <a:pt x="1535"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5"/>
            <p:cNvSpPr/>
            <p:nvPr/>
          </p:nvSpPr>
          <p:spPr>
            <a:xfrm flipH="1">
              <a:off x="6796902" y="4059999"/>
              <a:ext cx="119456" cy="58665"/>
            </a:xfrm>
            <a:custGeom>
              <a:rect b="b" l="l" r="r" t="t"/>
              <a:pathLst>
                <a:path extrusionOk="0" h="938" w="1910">
                  <a:moveTo>
                    <a:pt x="375" y="0"/>
                  </a:moveTo>
                  <a:cubicBezTo>
                    <a:pt x="223" y="0"/>
                    <a:pt x="85" y="98"/>
                    <a:pt x="45" y="242"/>
                  </a:cubicBezTo>
                  <a:cubicBezTo>
                    <a:pt x="1" y="419"/>
                    <a:pt x="117" y="603"/>
                    <a:pt x="305" y="652"/>
                  </a:cubicBezTo>
                  <a:lnTo>
                    <a:pt x="1438" y="924"/>
                  </a:lnTo>
                  <a:cubicBezTo>
                    <a:pt x="1470" y="933"/>
                    <a:pt x="1502" y="937"/>
                    <a:pt x="1534" y="937"/>
                  </a:cubicBezTo>
                  <a:cubicBezTo>
                    <a:pt x="1687" y="937"/>
                    <a:pt x="1825" y="840"/>
                    <a:pt x="1862" y="696"/>
                  </a:cubicBezTo>
                  <a:cubicBezTo>
                    <a:pt x="1909" y="518"/>
                    <a:pt x="1793" y="334"/>
                    <a:pt x="1605" y="286"/>
                  </a:cubicBezTo>
                  <a:lnTo>
                    <a:pt x="472" y="13"/>
                  </a:lnTo>
                  <a:cubicBezTo>
                    <a:pt x="440" y="4"/>
                    <a:pt x="407" y="0"/>
                    <a:pt x="375"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5"/>
            <p:cNvSpPr/>
            <p:nvPr/>
          </p:nvSpPr>
          <p:spPr>
            <a:xfrm flipH="1">
              <a:off x="6826422" y="4078324"/>
              <a:ext cx="114453" cy="75614"/>
            </a:xfrm>
            <a:custGeom>
              <a:rect b="b" l="l" r="r" t="t"/>
              <a:pathLst>
                <a:path extrusionOk="0" h="1209" w="1830">
                  <a:moveTo>
                    <a:pt x="375" y="1"/>
                  </a:moveTo>
                  <a:cubicBezTo>
                    <a:pt x="256" y="1"/>
                    <a:pt x="145" y="61"/>
                    <a:pt x="86" y="167"/>
                  </a:cubicBezTo>
                  <a:cubicBezTo>
                    <a:pt x="1" y="327"/>
                    <a:pt x="69" y="536"/>
                    <a:pt x="239" y="628"/>
                  </a:cubicBezTo>
                  <a:lnTo>
                    <a:pt x="1274" y="1164"/>
                  </a:lnTo>
                  <a:cubicBezTo>
                    <a:pt x="1330" y="1194"/>
                    <a:pt x="1390" y="1209"/>
                    <a:pt x="1450" y="1209"/>
                  </a:cubicBezTo>
                  <a:cubicBezTo>
                    <a:pt x="1570" y="1209"/>
                    <a:pt x="1684" y="1149"/>
                    <a:pt x="1741" y="1041"/>
                  </a:cubicBezTo>
                  <a:cubicBezTo>
                    <a:pt x="1830" y="880"/>
                    <a:pt x="1762" y="676"/>
                    <a:pt x="1591" y="584"/>
                  </a:cubicBezTo>
                  <a:lnTo>
                    <a:pt x="554" y="48"/>
                  </a:lnTo>
                  <a:cubicBezTo>
                    <a:pt x="496" y="16"/>
                    <a:pt x="435" y="1"/>
                    <a:pt x="375" y="1"/>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5"/>
            <p:cNvSpPr/>
            <p:nvPr/>
          </p:nvSpPr>
          <p:spPr>
            <a:xfrm flipH="1">
              <a:off x="6840056" y="3994205"/>
              <a:ext cx="114703" cy="127024"/>
            </a:xfrm>
            <a:custGeom>
              <a:rect b="b" l="l" r="r" t="t"/>
              <a:pathLst>
                <a:path extrusionOk="0" h="2031" w="1834">
                  <a:moveTo>
                    <a:pt x="1120" y="0"/>
                  </a:moveTo>
                  <a:cubicBezTo>
                    <a:pt x="1085" y="0"/>
                    <a:pt x="1049" y="6"/>
                    <a:pt x="1014" y="17"/>
                  </a:cubicBezTo>
                  <a:cubicBezTo>
                    <a:pt x="618" y="140"/>
                    <a:pt x="219" y="461"/>
                    <a:pt x="79" y="884"/>
                  </a:cubicBezTo>
                  <a:lnTo>
                    <a:pt x="35" y="1328"/>
                  </a:lnTo>
                  <a:cubicBezTo>
                    <a:pt x="1" y="1652"/>
                    <a:pt x="240" y="1942"/>
                    <a:pt x="563" y="1973"/>
                  </a:cubicBezTo>
                  <a:lnTo>
                    <a:pt x="1093" y="2028"/>
                  </a:lnTo>
                  <a:cubicBezTo>
                    <a:pt x="1111" y="2030"/>
                    <a:pt x="1130" y="2031"/>
                    <a:pt x="1149" y="2031"/>
                  </a:cubicBezTo>
                  <a:cubicBezTo>
                    <a:pt x="1450" y="2031"/>
                    <a:pt x="1709" y="1804"/>
                    <a:pt x="1738" y="1499"/>
                  </a:cubicBezTo>
                  <a:lnTo>
                    <a:pt x="1809" y="771"/>
                  </a:lnTo>
                  <a:cubicBezTo>
                    <a:pt x="1833" y="546"/>
                    <a:pt x="1728" y="331"/>
                    <a:pt x="1537" y="212"/>
                  </a:cubicBezTo>
                  <a:lnTo>
                    <a:pt x="1352" y="78"/>
                  </a:lnTo>
                  <a:cubicBezTo>
                    <a:pt x="1283" y="28"/>
                    <a:pt x="1202" y="0"/>
                    <a:pt x="1120" y="0"/>
                  </a:cubicBezTo>
                  <a:close/>
                </a:path>
              </a:pathLst>
            </a:custGeom>
            <a:solidFill>
              <a:srgbClr val="FCB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5"/>
            <p:cNvSpPr/>
            <p:nvPr/>
          </p:nvSpPr>
          <p:spPr>
            <a:xfrm flipH="1">
              <a:off x="6482251" y="3970501"/>
              <a:ext cx="364498" cy="12821"/>
            </a:xfrm>
            <a:custGeom>
              <a:rect b="b" l="l" r="r" t="t"/>
              <a:pathLst>
                <a:path extrusionOk="0" h="205" w="5828">
                  <a:moveTo>
                    <a:pt x="2912" y="0"/>
                  </a:moveTo>
                  <a:cubicBezTo>
                    <a:pt x="1305" y="0"/>
                    <a:pt x="1" y="48"/>
                    <a:pt x="1" y="102"/>
                  </a:cubicBezTo>
                  <a:cubicBezTo>
                    <a:pt x="1" y="161"/>
                    <a:pt x="1305" y="205"/>
                    <a:pt x="2912" y="205"/>
                  </a:cubicBezTo>
                  <a:cubicBezTo>
                    <a:pt x="4524" y="205"/>
                    <a:pt x="5828" y="161"/>
                    <a:pt x="5828" y="102"/>
                  </a:cubicBezTo>
                  <a:cubicBezTo>
                    <a:pt x="5828" y="48"/>
                    <a:pt x="4524" y="0"/>
                    <a:pt x="2912" y="0"/>
                  </a:cubicBezTo>
                  <a:close/>
                </a:path>
              </a:pathLst>
            </a:custGeom>
            <a:solidFill>
              <a:srgbClr val="0094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5"/>
            <p:cNvSpPr/>
            <p:nvPr/>
          </p:nvSpPr>
          <p:spPr>
            <a:xfrm flipH="1">
              <a:off x="6943501" y="4159253"/>
              <a:ext cx="269621" cy="348737"/>
            </a:xfrm>
            <a:custGeom>
              <a:rect b="b" l="l" r="r" t="t"/>
              <a:pathLst>
                <a:path extrusionOk="0" h="5576" w="4311">
                  <a:moveTo>
                    <a:pt x="811" y="0"/>
                  </a:moveTo>
                  <a:cubicBezTo>
                    <a:pt x="754" y="0"/>
                    <a:pt x="696" y="26"/>
                    <a:pt x="656" y="89"/>
                  </a:cubicBezTo>
                  <a:cubicBezTo>
                    <a:pt x="1" y="1102"/>
                    <a:pt x="550" y="2216"/>
                    <a:pt x="1203" y="3076"/>
                  </a:cubicBezTo>
                  <a:cubicBezTo>
                    <a:pt x="1954" y="4069"/>
                    <a:pt x="2889" y="4895"/>
                    <a:pt x="3950" y="5547"/>
                  </a:cubicBezTo>
                  <a:cubicBezTo>
                    <a:pt x="3983" y="5567"/>
                    <a:pt x="4015" y="5575"/>
                    <a:pt x="4045" y="5575"/>
                  </a:cubicBezTo>
                  <a:cubicBezTo>
                    <a:pt x="4205" y="5575"/>
                    <a:pt x="4310" y="5329"/>
                    <a:pt x="4138" y="5222"/>
                  </a:cubicBezTo>
                  <a:cubicBezTo>
                    <a:pt x="3292" y="4700"/>
                    <a:pt x="2527" y="4069"/>
                    <a:pt x="1875" y="3317"/>
                  </a:cubicBezTo>
                  <a:cubicBezTo>
                    <a:pt x="1182" y="2515"/>
                    <a:pt x="295" y="1341"/>
                    <a:pt x="981" y="276"/>
                  </a:cubicBezTo>
                  <a:cubicBezTo>
                    <a:pt x="1070" y="134"/>
                    <a:pt x="942" y="0"/>
                    <a:pt x="811" y="0"/>
                  </a:cubicBezTo>
                  <a:close/>
                </a:path>
              </a:pathLst>
            </a:custGeom>
            <a:solidFill>
              <a:srgbClr val="9993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5"/>
            <p:cNvSpPr/>
            <p:nvPr/>
          </p:nvSpPr>
          <p:spPr>
            <a:xfrm flipH="1">
              <a:off x="6693769" y="3907459"/>
              <a:ext cx="77615" cy="27644"/>
            </a:xfrm>
            <a:custGeom>
              <a:rect b="b" l="l" r="r" t="t"/>
              <a:pathLst>
                <a:path extrusionOk="0" h="442" w="1241">
                  <a:moveTo>
                    <a:pt x="219" y="0"/>
                  </a:moveTo>
                  <a:cubicBezTo>
                    <a:pt x="1" y="0"/>
                    <a:pt x="8" y="353"/>
                    <a:pt x="240" y="373"/>
                  </a:cubicBezTo>
                  <a:cubicBezTo>
                    <a:pt x="495" y="397"/>
                    <a:pt x="749" y="421"/>
                    <a:pt x="1001" y="441"/>
                  </a:cubicBezTo>
                  <a:cubicBezTo>
                    <a:pt x="1007" y="442"/>
                    <a:pt x="1014" y="442"/>
                    <a:pt x="1020" y="442"/>
                  </a:cubicBezTo>
                  <a:cubicBezTo>
                    <a:pt x="1240" y="442"/>
                    <a:pt x="1234" y="89"/>
                    <a:pt x="1001" y="66"/>
                  </a:cubicBezTo>
                  <a:cubicBezTo>
                    <a:pt x="749" y="45"/>
                    <a:pt x="495" y="22"/>
                    <a:pt x="240" y="1"/>
                  </a:cubicBezTo>
                  <a:cubicBezTo>
                    <a:pt x="233" y="0"/>
                    <a:pt x="225" y="0"/>
                    <a:pt x="219" y="0"/>
                  </a:cubicBezTo>
                  <a:close/>
                </a:path>
              </a:pathLst>
            </a:custGeom>
            <a:solidFill>
              <a:srgbClr val="EFE3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5"/>
            <p:cNvSpPr/>
            <p:nvPr/>
          </p:nvSpPr>
          <p:spPr>
            <a:xfrm flipH="1">
              <a:off x="6644486" y="3934102"/>
              <a:ext cx="36150" cy="49846"/>
            </a:xfrm>
            <a:custGeom>
              <a:rect b="b" l="l" r="r" t="t"/>
              <a:pathLst>
                <a:path extrusionOk="0" h="797" w="578">
                  <a:moveTo>
                    <a:pt x="228" y="1"/>
                  </a:moveTo>
                  <a:cubicBezTo>
                    <a:pt x="115" y="1"/>
                    <a:pt x="1" y="91"/>
                    <a:pt x="42" y="231"/>
                  </a:cubicBezTo>
                  <a:cubicBezTo>
                    <a:pt x="86" y="377"/>
                    <a:pt x="130" y="521"/>
                    <a:pt x="174" y="664"/>
                  </a:cubicBezTo>
                  <a:cubicBezTo>
                    <a:pt x="202" y="756"/>
                    <a:pt x="275" y="796"/>
                    <a:pt x="350" y="796"/>
                  </a:cubicBezTo>
                  <a:cubicBezTo>
                    <a:pt x="463" y="796"/>
                    <a:pt x="577" y="705"/>
                    <a:pt x="536" y="565"/>
                  </a:cubicBezTo>
                  <a:cubicBezTo>
                    <a:pt x="492" y="421"/>
                    <a:pt x="448" y="275"/>
                    <a:pt x="404" y="131"/>
                  </a:cubicBezTo>
                  <a:cubicBezTo>
                    <a:pt x="376" y="40"/>
                    <a:pt x="302" y="1"/>
                    <a:pt x="228" y="1"/>
                  </a:cubicBezTo>
                  <a:close/>
                </a:path>
              </a:pathLst>
            </a:custGeom>
            <a:solidFill>
              <a:srgbClr val="EFE3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5"/>
            <p:cNvSpPr/>
            <p:nvPr/>
          </p:nvSpPr>
          <p:spPr>
            <a:xfrm flipH="1">
              <a:off x="6952883" y="3895388"/>
              <a:ext cx="107323" cy="198010"/>
            </a:xfrm>
            <a:custGeom>
              <a:rect b="b" l="l" r="r" t="t"/>
              <a:pathLst>
                <a:path extrusionOk="0" h="3166" w="1716">
                  <a:moveTo>
                    <a:pt x="1053" y="0"/>
                  </a:moveTo>
                  <a:cubicBezTo>
                    <a:pt x="1011" y="0"/>
                    <a:pt x="967" y="17"/>
                    <a:pt x="929" y="57"/>
                  </a:cubicBezTo>
                  <a:cubicBezTo>
                    <a:pt x="0" y="1013"/>
                    <a:pt x="4" y="2553"/>
                    <a:pt x="1335" y="3147"/>
                  </a:cubicBezTo>
                  <a:cubicBezTo>
                    <a:pt x="1363" y="3160"/>
                    <a:pt x="1391" y="3165"/>
                    <a:pt x="1418" y="3165"/>
                  </a:cubicBezTo>
                  <a:cubicBezTo>
                    <a:pt x="1596" y="3165"/>
                    <a:pt x="1716" y="2909"/>
                    <a:pt x="1523" y="2822"/>
                  </a:cubicBezTo>
                  <a:cubicBezTo>
                    <a:pt x="423" y="2331"/>
                    <a:pt x="423" y="1116"/>
                    <a:pt x="1192" y="320"/>
                  </a:cubicBezTo>
                  <a:cubicBezTo>
                    <a:pt x="1320" y="187"/>
                    <a:pt x="1194" y="0"/>
                    <a:pt x="1053" y="0"/>
                  </a:cubicBezTo>
                  <a:close/>
                </a:path>
              </a:pathLst>
            </a:custGeom>
            <a:solidFill>
              <a:srgbClr val="FF9D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5"/>
            <p:cNvSpPr/>
            <p:nvPr/>
          </p:nvSpPr>
          <p:spPr>
            <a:xfrm flipH="1">
              <a:off x="6491632" y="3876750"/>
              <a:ext cx="66233" cy="82243"/>
            </a:xfrm>
            <a:custGeom>
              <a:rect b="b" l="l" r="r" t="t"/>
              <a:pathLst>
                <a:path extrusionOk="0" h="1315" w="1059">
                  <a:moveTo>
                    <a:pt x="21" y="1"/>
                  </a:moveTo>
                  <a:cubicBezTo>
                    <a:pt x="7" y="1"/>
                    <a:pt x="1" y="7"/>
                    <a:pt x="1" y="24"/>
                  </a:cubicBezTo>
                  <a:cubicBezTo>
                    <a:pt x="1" y="137"/>
                    <a:pt x="785" y="1267"/>
                    <a:pt x="785" y="1267"/>
                  </a:cubicBezTo>
                  <a:cubicBezTo>
                    <a:pt x="785" y="1267"/>
                    <a:pt x="861" y="1315"/>
                    <a:pt x="935" y="1315"/>
                  </a:cubicBezTo>
                  <a:cubicBezTo>
                    <a:pt x="997" y="1315"/>
                    <a:pt x="1058" y="1277"/>
                    <a:pt x="1058" y="1137"/>
                  </a:cubicBezTo>
                  <a:cubicBezTo>
                    <a:pt x="1058" y="861"/>
                    <a:pt x="171" y="1"/>
                    <a:pt x="21" y="1"/>
                  </a:cubicBezTo>
                  <a:close/>
                </a:path>
              </a:pathLst>
            </a:custGeom>
            <a:solidFill>
              <a:srgbClr val="EF6F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5"/>
            <p:cNvSpPr/>
            <p:nvPr/>
          </p:nvSpPr>
          <p:spPr>
            <a:xfrm flipH="1">
              <a:off x="5956394" y="3583115"/>
              <a:ext cx="201324" cy="210393"/>
            </a:xfrm>
            <a:custGeom>
              <a:rect b="b" l="l" r="r" t="t"/>
              <a:pathLst>
                <a:path extrusionOk="0" h="3364" w="3219">
                  <a:moveTo>
                    <a:pt x="2248" y="0"/>
                  </a:moveTo>
                  <a:cubicBezTo>
                    <a:pt x="2046" y="0"/>
                    <a:pt x="1971" y="319"/>
                    <a:pt x="2191" y="363"/>
                  </a:cubicBezTo>
                  <a:cubicBezTo>
                    <a:pt x="2706" y="473"/>
                    <a:pt x="2768" y="1067"/>
                    <a:pt x="2536" y="1466"/>
                  </a:cubicBezTo>
                  <a:cubicBezTo>
                    <a:pt x="2361" y="1767"/>
                    <a:pt x="2054" y="2002"/>
                    <a:pt x="1781" y="2197"/>
                  </a:cubicBezTo>
                  <a:cubicBezTo>
                    <a:pt x="1296" y="2542"/>
                    <a:pt x="768" y="2801"/>
                    <a:pt x="207" y="2992"/>
                  </a:cubicBezTo>
                  <a:cubicBezTo>
                    <a:pt x="0" y="3060"/>
                    <a:pt x="62" y="3364"/>
                    <a:pt x="246" y="3364"/>
                  </a:cubicBezTo>
                  <a:cubicBezTo>
                    <a:pt x="265" y="3364"/>
                    <a:pt x="285" y="3361"/>
                    <a:pt x="307" y="3354"/>
                  </a:cubicBezTo>
                  <a:cubicBezTo>
                    <a:pt x="1201" y="3046"/>
                    <a:pt x="2273" y="2545"/>
                    <a:pt x="2812" y="1726"/>
                  </a:cubicBezTo>
                  <a:cubicBezTo>
                    <a:pt x="3218" y="1105"/>
                    <a:pt x="3119" y="176"/>
                    <a:pt x="2293" y="5"/>
                  </a:cubicBezTo>
                  <a:cubicBezTo>
                    <a:pt x="2278" y="2"/>
                    <a:pt x="2263" y="0"/>
                    <a:pt x="2248" y="0"/>
                  </a:cubicBezTo>
                  <a:close/>
                </a:path>
              </a:pathLst>
            </a:custGeom>
            <a:solidFill>
              <a:srgbClr val="F7C9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5"/>
            <p:cNvSpPr/>
            <p:nvPr/>
          </p:nvSpPr>
          <p:spPr>
            <a:xfrm flipH="1">
              <a:off x="5991418" y="3169461"/>
              <a:ext cx="76990" cy="169052"/>
            </a:xfrm>
            <a:custGeom>
              <a:rect b="b" l="l" r="r" t="t"/>
              <a:pathLst>
                <a:path extrusionOk="0" h="2703" w="1231">
                  <a:moveTo>
                    <a:pt x="255" y="0"/>
                  </a:moveTo>
                  <a:cubicBezTo>
                    <a:pt x="103" y="0"/>
                    <a:pt x="1" y="245"/>
                    <a:pt x="166" y="358"/>
                  </a:cubicBezTo>
                  <a:cubicBezTo>
                    <a:pt x="862" y="850"/>
                    <a:pt x="733" y="1748"/>
                    <a:pt x="394" y="2417"/>
                  </a:cubicBezTo>
                  <a:cubicBezTo>
                    <a:pt x="321" y="2565"/>
                    <a:pt x="453" y="2703"/>
                    <a:pt x="577" y="2703"/>
                  </a:cubicBezTo>
                  <a:cubicBezTo>
                    <a:pt x="632" y="2703"/>
                    <a:pt x="686" y="2675"/>
                    <a:pt x="719" y="2608"/>
                  </a:cubicBezTo>
                  <a:cubicBezTo>
                    <a:pt x="1155" y="1734"/>
                    <a:pt x="1231" y="653"/>
                    <a:pt x="353" y="34"/>
                  </a:cubicBezTo>
                  <a:cubicBezTo>
                    <a:pt x="320" y="10"/>
                    <a:pt x="286" y="0"/>
                    <a:pt x="255" y="0"/>
                  </a:cubicBezTo>
                  <a:close/>
                </a:path>
              </a:pathLst>
            </a:custGeom>
            <a:solidFill>
              <a:srgbClr val="F7C9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5"/>
            <p:cNvSpPr/>
            <p:nvPr/>
          </p:nvSpPr>
          <p:spPr>
            <a:xfrm flipH="1">
              <a:off x="6139393" y="2892211"/>
              <a:ext cx="208016" cy="174306"/>
            </a:xfrm>
            <a:custGeom>
              <a:rect b="b" l="l" r="r" t="t"/>
              <a:pathLst>
                <a:path extrusionOk="0" h="2787" w="3326">
                  <a:moveTo>
                    <a:pt x="271" y="0"/>
                  </a:moveTo>
                  <a:cubicBezTo>
                    <a:pt x="71" y="0"/>
                    <a:pt x="1" y="313"/>
                    <a:pt x="220" y="367"/>
                  </a:cubicBezTo>
                  <a:cubicBezTo>
                    <a:pt x="1359" y="634"/>
                    <a:pt x="2933" y="1139"/>
                    <a:pt x="2810" y="2607"/>
                  </a:cubicBezTo>
                  <a:cubicBezTo>
                    <a:pt x="2800" y="2726"/>
                    <a:pt x="2888" y="2786"/>
                    <a:pt x="2981" y="2786"/>
                  </a:cubicBezTo>
                  <a:cubicBezTo>
                    <a:pt x="3074" y="2786"/>
                    <a:pt x="3172" y="2726"/>
                    <a:pt x="3182" y="2607"/>
                  </a:cubicBezTo>
                  <a:cubicBezTo>
                    <a:pt x="3326" y="965"/>
                    <a:pt x="1622" y="309"/>
                    <a:pt x="319" y="6"/>
                  </a:cubicBezTo>
                  <a:cubicBezTo>
                    <a:pt x="302" y="2"/>
                    <a:pt x="286" y="0"/>
                    <a:pt x="271" y="0"/>
                  </a:cubicBezTo>
                  <a:close/>
                </a:path>
              </a:pathLst>
            </a:custGeom>
            <a:solidFill>
              <a:srgbClr val="F7C9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05" name="Google Shape;705;p5"/>
            <p:cNvGrpSpPr/>
            <p:nvPr/>
          </p:nvGrpSpPr>
          <p:grpSpPr>
            <a:xfrm>
              <a:off x="6720483" y="1546905"/>
              <a:ext cx="1630144" cy="1130547"/>
              <a:chOff x="6720483" y="1546905"/>
              <a:chExt cx="1630144" cy="1130547"/>
            </a:xfrm>
          </p:grpSpPr>
          <p:sp>
            <p:nvSpPr>
              <p:cNvPr id="706" name="Google Shape;706;p5"/>
              <p:cNvSpPr/>
              <p:nvPr/>
            </p:nvSpPr>
            <p:spPr>
              <a:xfrm rot="10800000">
                <a:off x="6720483" y="1546905"/>
                <a:ext cx="1630144" cy="1130547"/>
              </a:xfrm>
              <a:custGeom>
                <a:rect b="b" l="l" r="r" t="t"/>
                <a:pathLst>
                  <a:path extrusionOk="0" h="37941" w="54712">
                    <a:moveTo>
                      <a:pt x="46962" y="1"/>
                    </a:moveTo>
                    <a:cubicBezTo>
                      <a:pt x="46837" y="28"/>
                      <a:pt x="42163" y="5979"/>
                      <a:pt x="41904" y="6006"/>
                    </a:cubicBezTo>
                    <a:cubicBezTo>
                      <a:pt x="41830" y="6013"/>
                      <a:pt x="41755" y="6015"/>
                      <a:pt x="41680" y="6015"/>
                    </a:cubicBezTo>
                    <a:cubicBezTo>
                      <a:pt x="41577" y="6015"/>
                      <a:pt x="41474" y="6011"/>
                      <a:pt x="41372" y="6009"/>
                    </a:cubicBezTo>
                    <a:cubicBezTo>
                      <a:pt x="40058" y="5996"/>
                      <a:pt x="38745" y="5965"/>
                      <a:pt x="37430" y="5965"/>
                    </a:cubicBezTo>
                    <a:cubicBezTo>
                      <a:pt x="35976" y="5969"/>
                      <a:pt x="34519" y="5999"/>
                      <a:pt x="33065" y="6009"/>
                    </a:cubicBezTo>
                    <a:cubicBezTo>
                      <a:pt x="32799" y="6011"/>
                      <a:pt x="32533" y="6012"/>
                      <a:pt x="32267" y="6012"/>
                    </a:cubicBezTo>
                    <a:cubicBezTo>
                      <a:pt x="31681" y="6012"/>
                      <a:pt x="31095" y="6008"/>
                      <a:pt x="30509" y="6006"/>
                    </a:cubicBezTo>
                    <a:cubicBezTo>
                      <a:pt x="28872" y="5999"/>
                      <a:pt x="27240" y="5992"/>
                      <a:pt x="25606" y="5979"/>
                    </a:cubicBezTo>
                    <a:cubicBezTo>
                      <a:pt x="24850" y="5973"/>
                      <a:pt x="24097" y="5943"/>
                      <a:pt x="23344" y="5943"/>
                    </a:cubicBezTo>
                    <a:cubicBezTo>
                      <a:pt x="23245" y="5943"/>
                      <a:pt x="23146" y="5944"/>
                      <a:pt x="23047" y="5945"/>
                    </a:cubicBezTo>
                    <a:cubicBezTo>
                      <a:pt x="21201" y="5965"/>
                      <a:pt x="19354" y="6006"/>
                      <a:pt x="17505" y="6046"/>
                    </a:cubicBezTo>
                    <a:cubicBezTo>
                      <a:pt x="16656" y="6063"/>
                      <a:pt x="15804" y="6098"/>
                      <a:pt x="14952" y="6124"/>
                    </a:cubicBezTo>
                    <a:cubicBezTo>
                      <a:pt x="13498" y="6168"/>
                      <a:pt x="12045" y="6243"/>
                      <a:pt x="10591" y="6249"/>
                    </a:cubicBezTo>
                    <a:cubicBezTo>
                      <a:pt x="9496" y="6255"/>
                      <a:pt x="8400" y="6286"/>
                      <a:pt x="7304" y="6286"/>
                    </a:cubicBezTo>
                    <a:cubicBezTo>
                      <a:pt x="6305" y="6286"/>
                      <a:pt x="5306" y="6260"/>
                      <a:pt x="4308" y="6165"/>
                    </a:cubicBezTo>
                    <a:cubicBezTo>
                      <a:pt x="4246" y="6159"/>
                      <a:pt x="4184" y="6157"/>
                      <a:pt x="4121" y="6157"/>
                    </a:cubicBezTo>
                    <a:cubicBezTo>
                      <a:pt x="4006" y="6157"/>
                      <a:pt x="3891" y="6164"/>
                      <a:pt x="3777" y="6168"/>
                    </a:cubicBezTo>
                    <a:cubicBezTo>
                      <a:pt x="2750" y="6215"/>
                      <a:pt x="1719" y="6260"/>
                      <a:pt x="691" y="6313"/>
                    </a:cubicBezTo>
                    <a:cubicBezTo>
                      <a:pt x="491" y="6327"/>
                      <a:pt x="295" y="6385"/>
                      <a:pt x="45" y="6432"/>
                    </a:cubicBezTo>
                    <a:cubicBezTo>
                      <a:pt x="1" y="7761"/>
                      <a:pt x="166" y="9025"/>
                      <a:pt x="400" y="10277"/>
                    </a:cubicBezTo>
                    <a:cubicBezTo>
                      <a:pt x="589" y="11291"/>
                      <a:pt x="691" y="12309"/>
                      <a:pt x="725" y="13336"/>
                    </a:cubicBezTo>
                    <a:cubicBezTo>
                      <a:pt x="775" y="14935"/>
                      <a:pt x="809" y="16535"/>
                      <a:pt x="884" y="18131"/>
                    </a:cubicBezTo>
                    <a:cubicBezTo>
                      <a:pt x="945" y="19439"/>
                      <a:pt x="1069" y="20748"/>
                      <a:pt x="1147" y="22056"/>
                    </a:cubicBezTo>
                    <a:cubicBezTo>
                      <a:pt x="1238" y="23581"/>
                      <a:pt x="1330" y="25106"/>
                      <a:pt x="1394" y="26631"/>
                    </a:cubicBezTo>
                    <a:cubicBezTo>
                      <a:pt x="1461" y="28227"/>
                      <a:pt x="1522" y="29826"/>
                      <a:pt x="1536" y="31425"/>
                    </a:cubicBezTo>
                    <a:cubicBezTo>
                      <a:pt x="1549" y="33059"/>
                      <a:pt x="1499" y="34692"/>
                      <a:pt x="1485" y="36325"/>
                    </a:cubicBezTo>
                    <a:cubicBezTo>
                      <a:pt x="1485" y="36609"/>
                      <a:pt x="1502" y="36893"/>
                      <a:pt x="1543" y="37173"/>
                    </a:cubicBezTo>
                    <a:cubicBezTo>
                      <a:pt x="1582" y="37448"/>
                      <a:pt x="1771" y="37586"/>
                      <a:pt x="2054" y="37586"/>
                    </a:cubicBezTo>
                    <a:cubicBezTo>
                      <a:pt x="2060" y="37586"/>
                      <a:pt x="2067" y="37586"/>
                      <a:pt x="2073" y="37586"/>
                    </a:cubicBezTo>
                    <a:cubicBezTo>
                      <a:pt x="2212" y="37579"/>
                      <a:pt x="2354" y="37546"/>
                      <a:pt x="2496" y="37535"/>
                    </a:cubicBezTo>
                    <a:cubicBezTo>
                      <a:pt x="3779" y="37456"/>
                      <a:pt x="5059" y="37339"/>
                      <a:pt x="6347" y="37339"/>
                    </a:cubicBezTo>
                    <a:cubicBezTo>
                      <a:pt x="6587" y="37339"/>
                      <a:pt x="6827" y="37343"/>
                      <a:pt x="7067" y="37352"/>
                    </a:cubicBezTo>
                    <a:cubicBezTo>
                      <a:pt x="8802" y="37419"/>
                      <a:pt x="10538" y="37462"/>
                      <a:pt x="12273" y="37462"/>
                    </a:cubicBezTo>
                    <a:cubicBezTo>
                      <a:pt x="13697" y="37462"/>
                      <a:pt x="15120" y="37433"/>
                      <a:pt x="16541" y="37366"/>
                    </a:cubicBezTo>
                    <a:cubicBezTo>
                      <a:pt x="17260" y="37331"/>
                      <a:pt x="17977" y="37316"/>
                      <a:pt x="18693" y="37316"/>
                    </a:cubicBezTo>
                    <a:cubicBezTo>
                      <a:pt x="20284" y="37316"/>
                      <a:pt x="21870" y="37391"/>
                      <a:pt x="23463" y="37491"/>
                    </a:cubicBezTo>
                    <a:cubicBezTo>
                      <a:pt x="25410" y="37613"/>
                      <a:pt x="27361" y="37671"/>
                      <a:pt x="29315" y="37731"/>
                    </a:cubicBezTo>
                    <a:cubicBezTo>
                      <a:pt x="30732" y="37775"/>
                      <a:pt x="32155" y="37758"/>
                      <a:pt x="33575" y="37809"/>
                    </a:cubicBezTo>
                    <a:cubicBezTo>
                      <a:pt x="35083" y="37868"/>
                      <a:pt x="36591" y="37922"/>
                      <a:pt x="38100" y="37922"/>
                    </a:cubicBezTo>
                    <a:cubicBezTo>
                      <a:pt x="38758" y="37922"/>
                      <a:pt x="39416" y="37912"/>
                      <a:pt x="40074" y="37887"/>
                    </a:cubicBezTo>
                    <a:cubicBezTo>
                      <a:pt x="40721" y="37862"/>
                      <a:pt x="41370" y="37848"/>
                      <a:pt x="42018" y="37848"/>
                    </a:cubicBezTo>
                    <a:cubicBezTo>
                      <a:pt x="42578" y="37848"/>
                      <a:pt x="43139" y="37858"/>
                      <a:pt x="43699" y="37880"/>
                    </a:cubicBezTo>
                    <a:cubicBezTo>
                      <a:pt x="44795" y="37925"/>
                      <a:pt x="45892" y="37940"/>
                      <a:pt x="46988" y="37940"/>
                    </a:cubicBezTo>
                    <a:cubicBezTo>
                      <a:pt x="49124" y="37940"/>
                      <a:pt x="51260" y="37881"/>
                      <a:pt x="53396" y="37863"/>
                    </a:cubicBezTo>
                    <a:cubicBezTo>
                      <a:pt x="53707" y="37860"/>
                      <a:pt x="54018" y="37792"/>
                      <a:pt x="54319" y="37755"/>
                    </a:cubicBezTo>
                    <a:cubicBezTo>
                      <a:pt x="54711" y="36754"/>
                      <a:pt x="53967" y="28690"/>
                      <a:pt x="53991" y="26299"/>
                    </a:cubicBezTo>
                    <a:cubicBezTo>
                      <a:pt x="54011" y="24453"/>
                      <a:pt x="53981" y="22604"/>
                      <a:pt x="53876" y="20761"/>
                    </a:cubicBezTo>
                    <a:cubicBezTo>
                      <a:pt x="53707" y="17816"/>
                      <a:pt x="53470" y="14875"/>
                      <a:pt x="53389" y="11926"/>
                    </a:cubicBezTo>
                    <a:cubicBezTo>
                      <a:pt x="53338" y="10080"/>
                      <a:pt x="53301" y="8231"/>
                      <a:pt x="53254" y="6385"/>
                    </a:cubicBezTo>
                    <a:cubicBezTo>
                      <a:pt x="53250" y="6219"/>
                      <a:pt x="53207" y="6050"/>
                      <a:pt x="53173" y="5810"/>
                    </a:cubicBezTo>
                    <a:cubicBezTo>
                      <a:pt x="51286" y="5891"/>
                      <a:pt x="49440" y="5915"/>
                      <a:pt x="47608" y="6070"/>
                    </a:cubicBezTo>
                    <a:cubicBezTo>
                      <a:pt x="47401" y="5566"/>
                      <a:pt x="46874" y="572"/>
                      <a:pt x="46962" y="1"/>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5"/>
              <p:cNvSpPr txBox="1"/>
              <p:nvPr/>
            </p:nvSpPr>
            <p:spPr>
              <a:xfrm>
                <a:off x="6870639" y="1728725"/>
                <a:ext cx="1233135" cy="673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7C3E"/>
                    </a:solidFill>
                    <a:latin typeface="Denk One"/>
                    <a:ea typeface="Denk One"/>
                    <a:cs typeface="Denk One"/>
                    <a:sym typeface="Denk One"/>
                  </a:rPr>
                  <a:t>Python!</a:t>
                </a:r>
                <a:endParaRPr b="0" i="0" sz="2400" u="none" cap="none" strike="noStrike">
                  <a:solidFill>
                    <a:srgbClr val="FF7C3E"/>
                  </a:solidFill>
                  <a:latin typeface="Denk One"/>
                  <a:ea typeface="Denk One"/>
                  <a:cs typeface="Denk One"/>
                  <a:sym typeface="Denk One"/>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1" name="Shape 711"/>
        <p:cNvGrpSpPr/>
        <p:nvPr/>
      </p:nvGrpSpPr>
      <p:grpSpPr>
        <a:xfrm>
          <a:off x="0" y="0"/>
          <a:ext cx="0" cy="0"/>
          <a:chOff x="0" y="0"/>
          <a:chExt cx="0" cy="0"/>
        </a:xfrm>
      </p:grpSpPr>
      <p:sp>
        <p:nvSpPr>
          <p:cNvPr id="712" name="Google Shape;712;p6"/>
          <p:cNvSpPr/>
          <p:nvPr/>
        </p:nvSpPr>
        <p:spPr>
          <a:xfrm>
            <a:off x="4810699" y="2213801"/>
            <a:ext cx="3997800" cy="254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6"/>
          <p:cNvSpPr/>
          <p:nvPr/>
        </p:nvSpPr>
        <p:spPr>
          <a:xfrm>
            <a:off x="4810699" y="1305075"/>
            <a:ext cx="3997800" cy="591000"/>
          </a:xfrm>
          <a:prstGeom prst="rect">
            <a:avLst/>
          </a:prstGeom>
          <a:solidFill>
            <a:srgbClr val="F4E9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6"/>
          <p:cNvSpPr txBox="1"/>
          <p:nvPr>
            <p:ph type="ctrTitle"/>
          </p:nvPr>
        </p:nvSpPr>
        <p:spPr>
          <a:xfrm>
            <a:off x="524136" y="588532"/>
            <a:ext cx="8284363" cy="51541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lang="en-US"/>
              <a:t>Python is very easy to read.</a:t>
            </a:r>
            <a:br>
              <a:rPr lang="en-US"/>
            </a:br>
            <a:r>
              <a:rPr lang="en-US"/>
              <a:t> </a:t>
            </a:r>
            <a:endParaRPr/>
          </a:p>
        </p:txBody>
      </p:sp>
      <p:sp>
        <p:nvSpPr>
          <p:cNvPr id="715" name="Google Shape;715;p6"/>
          <p:cNvSpPr txBox="1"/>
          <p:nvPr>
            <p:ph idx="1" type="subTitle"/>
          </p:nvPr>
        </p:nvSpPr>
        <p:spPr>
          <a:xfrm flipH="1">
            <a:off x="390525" y="1305075"/>
            <a:ext cx="3971925" cy="572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lang="en-US"/>
              <a:t>Logical operator</a:t>
            </a:r>
            <a:endParaRPr/>
          </a:p>
        </p:txBody>
      </p:sp>
      <p:sp>
        <p:nvSpPr>
          <p:cNvPr id="716" name="Google Shape;716;p6"/>
          <p:cNvSpPr txBox="1"/>
          <p:nvPr>
            <p:ph idx="2" type="subTitle"/>
          </p:nvPr>
        </p:nvSpPr>
        <p:spPr>
          <a:xfrm flipH="1">
            <a:off x="612079" y="2806654"/>
            <a:ext cx="3574218" cy="1355295"/>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SzPts val="1200"/>
              <a:buNone/>
            </a:pPr>
            <a:r>
              <a:rPr b="1" lang="en-US" sz="1800">
                <a:solidFill>
                  <a:srgbClr val="7F7F7F"/>
                </a:solidFill>
              </a:rPr>
              <a:t># Logical operator examples  </a:t>
            </a:r>
            <a:endParaRPr/>
          </a:p>
          <a:p>
            <a:pPr indent="0" lvl="0" marL="0" rtl="0" algn="l">
              <a:lnSpc>
                <a:spcPct val="150000"/>
              </a:lnSpc>
              <a:spcBef>
                <a:spcPts val="0"/>
              </a:spcBef>
              <a:spcAft>
                <a:spcPts val="0"/>
              </a:spcAft>
              <a:buSzPts val="1200"/>
              <a:buNone/>
            </a:pPr>
            <a:r>
              <a:rPr b="1" lang="en-US" sz="1800">
                <a:solidFill>
                  <a:srgbClr val="7F7F7F"/>
                </a:solidFill>
              </a:rPr>
              <a:t>a = True  </a:t>
            </a:r>
            <a:endParaRPr/>
          </a:p>
          <a:p>
            <a:pPr indent="0" lvl="0" marL="0" rtl="0" algn="l">
              <a:lnSpc>
                <a:spcPct val="150000"/>
              </a:lnSpc>
              <a:spcBef>
                <a:spcPts val="0"/>
              </a:spcBef>
              <a:spcAft>
                <a:spcPts val="0"/>
              </a:spcAft>
              <a:buSzPts val="1200"/>
              <a:buNone/>
            </a:pPr>
            <a:r>
              <a:rPr b="1" lang="en-US" sz="1800">
                <a:solidFill>
                  <a:srgbClr val="7F7F7F"/>
                </a:solidFill>
              </a:rPr>
              <a:t>b = False  </a:t>
            </a:r>
            <a:endParaRPr/>
          </a:p>
          <a:p>
            <a:pPr indent="0" lvl="0" marL="0" rtl="0" algn="l">
              <a:lnSpc>
                <a:spcPct val="150000"/>
              </a:lnSpc>
              <a:spcBef>
                <a:spcPts val="0"/>
              </a:spcBef>
              <a:spcAft>
                <a:spcPts val="0"/>
              </a:spcAft>
              <a:buSzPts val="1200"/>
              <a:buNone/>
            </a:pPr>
            <a:r>
              <a:rPr b="1" lang="en-US" sz="1800">
                <a:solidFill>
                  <a:srgbClr val="7F7F7F"/>
                </a:solidFill>
              </a:rPr>
              <a:t>print(a </a:t>
            </a:r>
            <a:r>
              <a:rPr b="1" lang="en-US" sz="1800">
                <a:solidFill>
                  <a:srgbClr val="FF0000"/>
                </a:solidFill>
              </a:rPr>
              <a:t>and</a:t>
            </a:r>
            <a:r>
              <a:rPr b="1" lang="en-US" sz="1800">
                <a:solidFill>
                  <a:srgbClr val="7F7F7F"/>
                </a:solidFill>
              </a:rPr>
              <a:t> b) # False  </a:t>
            </a:r>
            <a:endParaRPr/>
          </a:p>
          <a:p>
            <a:pPr indent="0" lvl="0" marL="0" rtl="0" algn="l">
              <a:lnSpc>
                <a:spcPct val="150000"/>
              </a:lnSpc>
              <a:spcBef>
                <a:spcPts val="0"/>
              </a:spcBef>
              <a:spcAft>
                <a:spcPts val="0"/>
              </a:spcAft>
              <a:buSzPts val="1200"/>
              <a:buNone/>
            </a:pPr>
            <a:r>
              <a:rPr b="1" lang="en-US" sz="1800">
                <a:solidFill>
                  <a:srgbClr val="7F7F7F"/>
                </a:solidFill>
              </a:rPr>
              <a:t>print(a </a:t>
            </a:r>
            <a:r>
              <a:rPr b="1" lang="en-US" sz="1800">
                <a:solidFill>
                  <a:srgbClr val="FF0000"/>
                </a:solidFill>
              </a:rPr>
              <a:t>or</a:t>
            </a:r>
            <a:r>
              <a:rPr b="1" lang="en-US" sz="1800">
                <a:solidFill>
                  <a:srgbClr val="7F7F7F"/>
                </a:solidFill>
              </a:rPr>
              <a:t> b) # True  </a:t>
            </a:r>
            <a:endParaRPr/>
          </a:p>
          <a:p>
            <a:pPr indent="0" lvl="0" marL="0" rtl="0" algn="l">
              <a:lnSpc>
                <a:spcPct val="150000"/>
              </a:lnSpc>
              <a:spcBef>
                <a:spcPts val="0"/>
              </a:spcBef>
              <a:spcAft>
                <a:spcPts val="0"/>
              </a:spcAft>
              <a:buSzPts val="1200"/>
              <a:buNone/>
            </a:pPr>
            <a:r>
              <a:rPr b="1" lang="en-US" sz="1800">
                <a:solidFill>
                  <a:srgbClr val="7F7F7F"/>
                </a:solidFill>
              </a:rPr>
              <a:t>print(</a:t>
            </a:r>
            <a:r>
              <a:rPr b="1" lang="en-US" sz="1800">
                <a:solidFill>
                  <a:srgbClr val="FF0000"/>
                </a:solidFill>
              </a:rPr>
              <a:t>not</a:t>
            </a:r>
            <a:r>
              <a:rPr b="1" lang="en-US" sz="1800">
                <a:solidFill>
                  <a:srgbClr val="7F7F7F"/>
                </a:solidFill>
              </a:rPr>
              <a:t> b) # True </a:t>
            </a:r>
            <a:endParaRPr b="1" sz="1800">
              <a:solidFill>
                <a:srgbClr val="7F7F7F"/>
              </a:solidFill>
            </a:endParaRPr>
          </a:p>
        </p:txBody>
      </p:sp>
      <p:sp>
        <p:nvSpPr>
          <p:cNvPr id="717" name="Google Shape;717;p6"/>
          <p:cNvSpPr txBox="1"/>
          <p:nvPr/>
        </p:nvSpPr>
        <p:spPr>
          <a:xfrm flipH="1">
            <a:off x="5022490" y="2806653"/>
            <a:ext cx="3574218" cy="1355295"/>
          </a:xfrm>
          <a:prstGeom prst="rect">
            <a:avLst/>
          </a:prstGeom>
          <a:noFill/>
          <a:ln>
            <a:noFill/>
          </a:ln>
        </p:spPr>
        <p:txBody>
          <a:bodyPr anchorCtr="0" anchor="ctr" bIns="91425" lIns="91425" spcFirstLastPara="1" rIns="91425" wrap="square" tIns="91425">
            <a:noAutofit/>
          </a:bodyPr>
          <a:lstStyle/>
          <a:p>
            <a:pPr indent="0" lvl="0" marL="0" marR="0" rtl="0" algn="l">
              <a:lnSpc>
                <a:spcPct val="150000"/>
              </a:lnSpc>
              <a:spcBef>
                <a:spcPts val="0"/>
              </a:spcBef>
              <a:spcAft>
                <a:spcPts val="0"/>
              </a:spcAft>
              <a:buClr>
                <a:srgbClr val="434343"/>
              </a:buClr>
              <a:buSzPts val="1200"/>
              <a:buFont typeface="Barlow Semi Condensed Light"/>
              <a:buNone/>
            </a:pPr>
            <a:r>
              <a:rPr b="1" i="0" lang="en-US" sz="1800" u="none" cap="none" strike="noStrike">
                <a:solidFill>
                  <a:srgbClr val="7F7F7F"/>
                </a:solidFill>
                <a:latin typeface="Barlow Semi Condensed Light"/>
                <a:ea typeface="Barlow Semi Condensed Light"/>
                <a:cs typeface="Barlow Semi Condensed Light"/>
                <a:sym typeface="Barlow Semi Condensed Light"/>
              </a:rPr>
              <a:t># Membership operators examples  </a:t>
            </a:r>
            <a:endParaRPr/>
          </a:p>
          <a:p>
            <a:pPr indent="0" lvl="0" marL="0" marR="0" rtl="0" algn="l">
              <a:lnSpc>
                <a:spcPct val="150000"/>
              </a:lnSpc>
              <a:spcBef>
                <a:spcPts val="0"/>
              </a:spcBef>
              <a:spcAft>
                <a:spcPts val="0"/>
              </a:spcAft>
              <a:buClr>
                <a:srgbClr val="434343"/>
              </a:buClr>
              <a:buSzPts val="1200"/>
              <a:buFont typeface="Barlow Semi Condensed Light"/>
              <a:buNone/>
            </a:pPr>
            <a:r>
              <a:rPr b="1" i="0" lang="en-US" sz="1800" u="none" cap="none" strike="noStrike">
                <a:solidFill>
                  <a:srgbClr val="7F7F7F"/>
                </a:solidFill>
                <a:latin typeface="Barlow Semi Condensed Light"/>
                <a:ea typeface="Barlow Semi Condensed Light"/>
                <a:cs typeface="Barlow Semi Condensed Light"/>
                <a:sym typeface="Barlow Semi Condensed Light"/>
              </a:rPr>
              <a:t>list = [2,4,6,7,3,4]  </a:t>
            </a:r>
            <a:endParaRPr/>
          </a:p>
          <a:p>
            <a:pPr indent="0" lvl="0" marL="0" marR="0" rtl="0" algn="l">
              <a:lnSpc>
                <a:spcPct val="150000"/>
              </a:lnSpc>
              <a:spcBef>
                <a:spcPts val="0"/>
              </a:spcBef>
              <a:spcAft>
                <a:spcPts val="0"/>
              </a:spcAft>
              <a:buClr>
                <a:srgbClr val="434343"/>
              </a:buClr>
              <a:buSzPts val="1200"/>
              <a:buFont typeface="Barlow Semi Condensed Light"/>
              <a:buNone/>
            </a:pPr>
            <a:r>
              <a:rPr b="1" i="0" lang="en-US" sz="1800" u="none" cap="none" strike="noStrike">
                <a:solidFill>
                  <a:srgbClr val="7F7F7F"/>
                </a:solidFill>
                <a:latin typeface="Barlow Semi Condensed Light"/>
                <a:ea typeface="Barlow Semi Condensed Light"/>
                <a:cs typeface="Barlow Semi Condensed Light"/>
                <a:sym typeface="Barlow Semi Condensed Light"/>
              </a:rPr>
              <a:t>print(5 </a:t>
            </a:r>
            <a:r>
              <a:rPr b="1" i="0" lang="en-US" sz="1800" u="none" cap="none" strike="noStrike">
                <a:solidFill>
                  <a:srgbClr val="FF0000"/>
                </a:solidFill>
                <a:latin typeface="Barlow Semi Condensed Light"/>
                <a:ea typeface="Barlow Semi Condensed Light"/>
                <a:cs typeface="Barlow Semi Condensed Light"/>
                <a:sym typeface="Barlow Semi Condensed Light"/>
              </a:rPr>
              <a:t>in</a:t>
            </a:r>
            <a:r>
              <a:rPr b="1" i="0" lang="en-US" sz="1800" u="none" cap="none" strike="noStrike">
                <a:solidFill>
                  <a:srgbClr val="7F7F7F"/>
                </a:solidFill>
                <a:latin typeface="Barlow Semi Condensed Light"/>
                <a:ea typeface="Barlow Semi Condensed Light"/>
                <a:cs typeface="Barlow Semi Condensed Light"/>
                <a:sym typeface="Barlow Semi Condensed Light"/>
              </a:rPr>
              <a:t> list) # False  </a:t>
            </a:r>
            <a:endParaRPr b="1" i="0" sz="1800" u="none" cap="none" strike="noStrike">
              <a:solidFill>
                <a:srgbClr val="7F7F7F"/>
              </a:solidFill>
              <a:latin typeface="Barlow Semi Condensed Light"/>
              <a:ea typeface="Barlow Semi Condensed Light"/>
              <a:cs typeface="Barlow Semi Condensed Light"/>
              <a:sym typeface="Barlow Semi Condensed Light"/>
            </a:endParaRPr>
          </a:p>
          <a:p>
            <a:pPr indent="0" lvl="0" marL="0" marR="0" rtl="0" algn="l">
              <a:lnSpc>
                <a:spcPct val="150000"/>
              </a:lnSpc>
              <a:spcBef>
                <a:spcPts val="0"/>
              </a:spcBef>
              <a:spcAft>
                <a:spcPts val="0"/>
              </a:spcAft>
              <a:buClr>
                <a:srgbClr val="434343"/>
              </a:buClr>
              <a:buSzPts val="1200"/>
              <a:buFont typeface="Barlow Semi Condensed Light"/>
              <a:buNone/>
            </a:pPr>
            <a:r>
              <a:t/>
            </a:r>
            <a:endParaRPr b="1" i="0" sz="1800" u="none" cap="none" strike="noStrike">
              <a:solidFill>
                <a:srgbClr val="7F7F7F"/>
              </a:solidFill>
              <a:latin typeface="Barlow Semi Condensed Light"/>
              <a:ea typeface="Barlow Semi Condensed Light"/>
              <a:cs typeface="Barlow Semi Condensed Light"/>
              <a:sym typeface="Barlow Semi Condensed Light"/>
            </a:endParaRPr>
          </a:p>
          <a:p>
            <a:pPr indent="0" lvl="0" marL="0" marR="0" rtl="0" algn="l">
              <a:lnSpc>
                <a:spcPct val="150000"/>
              </a:lnSpc>
              <a:spcBef>
                <a:spcPts val="0"/>
              </a:spcBef>
              <a:spcAft>
                <a:spcPts val="0"/>
              </a:spcAft>
              <a:buClr>
                <a:srgbClr val="434343"/>
              </a:buClr>
              <a:buSzPts val="1200"/>
              <a:buFont typeface="Barlow Semi Condensed Light"/>
              <a:buNone/>
            </a:pPr>
            <a:r>
              <a:rPr b="1" i="0" lang="en-US" sz="1800" u="none" cap="none" strike="noStrike">
                <a:solidFill>
                  <a:srgbClr val="7F7F7F"/>
                </a:solidFill>
                <a:latin typeface="Barlow Semi Condensed Light"/>
                <a:ea typeface="Barlow Semi Condensed Light"/>
                <a:cs typeface="Barlow Semi Condensed Light"/>
                <a:sym typeface="Barlow Semi Condensed Light"/>
              </a:rPr>
              <a:t>cities = (“Amsterdam", “London")  </a:t>
            </a:r>
            <a:endParaRPr b="1" i="0" sz="1800" u="none" cap="none" strike="noStrike">
              <a:solidFill>
                <a:srgbClr val="7F7F7F"/>
              </a:solidFill>
              <a:latin typeface="Barlow Semi Condensed Light"/>
              <a:ea typeface="Barlow Semi Condensed Light"/>
              <a:cs typeface="Barlow Semi Condensed Light"/>
              <a:sym typeface="Barlow Semi Condensed Light"/>
            </a:endParaRPr>
          </a:p>
          <a:p>
            <a:pPr indent="0" lvl="0" marL="0" marR="0" rtl="0" algn="l">
              <a:lnSpc>
                <a:spcPct val="150000"/>
              </a:lnSpc>
              <a:spcBef>
                <a:spcPts val="0"/>
              </a:spcBef>
              <a:spcAft>
                <a:spcPts val="0"/>
              </a:spcAft>
              <a:buClr>
                <a:srgbClr val="434343"/>
              </a:buClr>
              <a:buSzPts val="1200"/>
              <a:buFont typeface="Barlow Semi Condensed Light"/>
              <a:buNone/>
            </a:pPr>
            <a:r>
              <a:rPr b="1" i="0" lang="en-US" sz="1800" u="none" cap="none" strike="noStrike">
                <a:solidFill>
                  <a:srgbClr val="7F7F7F"/>
                </a:solidFill>
                <a:latin typeface="Barlow Semi Condensed Light"/>
                <a:ea typeface="Barlow Semi Condensed Light"/>
                <a:cs typeface="Barlow Semi Condensed Light"/>
                <a:sym typeface="Barlow Semi Condensed Light"/>
              </a:rPr>
              <a:t>print(“Berlin" </a:t>
            </a:r>
            <a:r>
              <a:rPr b="1" i="0" lang="en-US" sz="1800" u="none" cap="none" strike="noStrike">
                <a:solidFill>
                  <a:srgbClr val="FF0000"/>
                </a:solidFill>
                <a:latin typeface="Barlow Semi Condensed Light"/>
                <a:ea typeface="Barlow Semi Condensed Light"/>
                <a:cs typeface="Barlow Semi Condensed Light"/>
                <a:sym typeface="Barlow Semi Condensed Light"/>
              </a:rPr>
              <a:t>not in </a:t>
            </a:r>
            <a:r>
              <a:rPr b="1" i="0" lang="en-US" sz="1800" u="none" cap="none" strike="noStrike">
                <a:solidFill>
                  <a:srgbClr val="7F7F7F"/>
                </a:solidFill>
                <a:latin typeface="Barlow Semi Condensed Light"/>
                <a:ea typeface="Barlow Semi Condensed Light"/>
                <a:cs typeface="Barlow Semi Condensed Light"/>
                <a:sym typeface="Barlow Semi Condensed Light"/>
              </a:rPr>
              <a:t>cities) #True </a:t>
            </a:r>
            <a:endParaRPr/>
          </a:p>
        </p:txBody>
      </p:sp>
      <p:sp>
        <p:nvSpPr>
          <p:cNvPr id="718" name="Google Shape;718;p6"/>
          <p:cNvSpPr txBox="1"/>
          <p:nvPr/>
        </p:nvSpPr>
        <p:spPr>
          <a:xfrm flipH="1">
            <a:off x="4810699" y="1305075"/>
            <a:ext cx="3997800" cy="591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7C3E"/>
              </a:buClr>
              <a:buSzPts val="2400"/>
              <a:buFont typeface="Denk One"/>
              <a:buNone/>
            </a:pPr>
            <a:r>
              <a:rPr b="0" i="0" lang="en-US" sz="2400" u="none" cap="none" strike="noStrike">
                <a:solidFill>
                  <a:srgbClr val="FF7C3E"/>
                </a:solidFill>
                <a:latin typeface="Denk One"/>
                <a:ea typeface="Denk One"/>
                <a:cs typeface="Denk One"/>
                <a:sym typeface="Denk One"/>
              </a:rPr>
              <a:t>Membership operator</a:t>
            </a:r>
            <a:endParaRPr b="0" i="0" sz="2400" u="none" cap="none" strike="noStrike">
              <a:solidFill>
                <a:srgbClr val="FF7C3E"/>
              </a:solidFill>
              <a:latin typeface="Denk One"/>
              <a:ea typeface="Denk One"/>
              <a:cs typeface="Denk One"/>
              <a:sym typeface="Denk On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5DDDA">
            <a:alpha val="71764"/>
          </a:srgbClr>
        </a:solidFill>
      </p:bgPr>
    </p:bg>
    <p:spTree>
      <p:nvGrpSpPr>
        <p:cNvPr id="722" name="Shape 722"/>
        <p:cNvGrpSpPr/>
        <p:nvPr/>
      </p:nvGrpSpPr>
      <p:grpSpPr>
        <a:xfrm>
          <a:off x="0" y="0"/>
          <a:ext cx="0" cy="0"/>
          <a:chOff x="0" y="0"/>
          <a:chExt cx="0" cy="0"/>
        </a:xfrm>
      </p:grpSpPr>
      <p:pic>
        <p:nvPicPr>
          <p:cNvPr descr="Python Interview Questions" id="723" name="Google Shape;723;p7"/>
          <p:cNvPicPr preferRelativeResize="0"/>
          <p:nvPr/>
        </p:nvPicPr>
        <p:blipFill rotWithShape="1">
          <a:blip r:embed="rId3">
            <a:alphaModFix/>
          </a:blip>
          <a:srcRect b="0" l="0" r="0" t="0"/>
          <a:stretch/>
        </p:blipFill>
        <p:spPr>
          <a:xfrm>
            <a:off x="1732915" y="393169"/>
            <a:ext cx="5715000" cy="4286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5DDDA">
            <a:alpha val="71764"/>
          </a:srgbClr>
        </a:solidFill>
      </p:bgPr>
    </p:bg>
    <p:spTree>
      <p:nvGrpSpPr>
        <p:cNvPr id="727" name="Shape 727"/>
        <p:cNvGrpSpPr/>
        <p:nvPr/>
      </p:nvGrpSpPr>
      <p:grpSpPr>
        <a:xfrm>
          <a:off x="0" y="0"/>
          <a:ext cx="0" cy="0"/>
          <a:chOff x="0" y="0"/>
          <a:chExt cx="0" cy="0"/>
        </a:xfrm>
      </p:grpSpPr>
      <p:pic>
        <p:nvPicPr>
          <p:cNvPr id="728" name="Google Shape;728;p8"/>
          <p:cNvPicPr preferRelativeResize="0"/>
          <p:nvPr/>
        </p:nvPicPr>
        <p:blipFill rotWithShape="1">
          <a:blip r:embed="rId3">
            <a:alphaModFix/>
          </a:blip>
          <a:srcRect b="0" l="0" r="0" t="0"/>
          <a:stretch/>
        </p:blipFill>
        <p:spPr>
          <a:xfrm>
            <a:off x="213360" y="-1"/>
            <a:ext cx="8930640"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5DDDA">
            <a:alpha val="71764"/>
          </a:srgbClr>
        </a:solidFill>
      </p:bgPr>
    </p:bg>
    <p:spTree>
      <p:nvGrpSpPr>
        <p:cNvPr id="732" name="Shape 732"/>
        <p:cNvGrpSpPr/>
        <p:nvPr/>
      </p:nvGrpSpPr>
      <p:grpSpPr>
        <a:xfrm>
          <a:off x="0" y="0"/>
          <a:ext cx="0" cy="0"/>
          <a:chOff x="0" y="0"/>
          <a:chExt cx="0" cy="0"/>
        </a:xfrm>
      </p:grpSpPr>
      <p:sp>
        <p:nvSpPr>
          <p:cNvPr id="733" name="Google Shape;733;p9"/>
          <p:cNvSpPr txBox="1"/>
          <p:nvPr>
            <p:ph type="ctrTitle"/>
          </p:nvPr>
        </p:nvSpPr>
        <p:spPr>
          <a:xfrm>
            <a:off x="1075503" y="2559437"/>
            <a:ext cx="6912378" cy="17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500"/>
              <a:buNone/>
            </a:pPr>
            <a:r>
              <a:rPr lang="en-US"/>
              <a:t>Caution: </a:t>
            </a:r>
            <a:r>
              <a:rPr lang="en-US">
                <a:solidFill>
                  <a:srgbClr val="FF7C3E"/>
                </a:solidFill>
              </a:rPr>
              <a:t>Python2 is not available now.</a:t>
            </a:r>
            <a:br>
              <a:rPr lang="en-US">
                <a:solidFill>
                  <a:srgbClr val="FF7C3E"/>
                </a:solidFill>
              </a:rPr>
            </a:br>
            <a:br>
              <a:rPr lang="en-US">
                <a:solidFill>
                  <a:srgbClr val="FF7C3E"/>
                </a:solidFill>
              </a:rPr>
            </a:br>
            <a:r>
              <a:rPr lang="en-US"/>
              <a:t>Let’s use Python3</a:t>
            </a:r>
            <a:endParaRPr>
              <a:solidFill>
                <a:srgbClr val="FF7C3E"/>
              </a:solidFill>
            </a:endParaRPr>
          </a:p>
        </p:txBody>
      </p:sp>
      <p:sp>
        <p:nvSpPr>
          <p:cNvPr id="734" name="Google Shape;734;p9"/>
          <p:cNvSpPr/>
          <p:nvPr/>
        </p:nvSpPr>
        <p:spPr>
          <a:xfrm>
            <a:off x="4874591" y="425282"/>
            <a:ext cx="2250109" cy="2261794"/>
          </a:xfrm>
          <a:custGeom>
            <a:rect b="b" l="l" r="r" t="t"/>
            <a:pathLst>
              <a:path extrusionOk="0" h="12194" w="12131">
                <a:moveTo>
                  <a:pt x="5798" y="1639"/>
                </a:moveTo>
                <a:lnTo>
                  <a:pt x="5798" y="2395"/>
                </a:lnTo>
                <a:lnTo>
                  <a:pt x="3782" y="3214"/>
                </a:lnTo>
                <a:lnTo>
                  <a:pt x="3214" y="2679"/>
                </a:lnTo>
                <a:lnTo>
                  <a:pt x="5798" y="1639"/>
                </a:lnTo>
                <a:close/>
                <a:moveTo>
                  <a:pt x="6491" y="1639"/>
                </a:moveTo>
                <a:lnTo>
                  <a:pt x="9043" y="2679"/>
                </a:lnTo>
                <a:lnTo>
                  <a:pt x="8507" y="3214"/>
                </a:lnTo>
                <a:lnTo>
                  <a:pt x="6491" y="2395"/>
                </a:lnTo>
                <a:lnTo>
                  <a:pt x="6491" y="1639"/>
                </a:lnTo>
                <a:close/>
                <a:moveTo>
                  <a:pt x="5798" y="3151"/>
                </a:moveTo>
                <a:lnTo>
                  <a:pt x="5798" y="3939"/>
                </a:lnTo>
                <a:lnTo>
                  <a:pt x="4853" y="4285"/>
                </a:lnTo>
                <a:lnTo>
                  <a:pt x="4286" y="3718"/>
                </a:lnTo>
                <a:lnTo>
                  <a:pt x="5798" y="3151"/>
                </a:lnTo>
                <a:close/>
                <a:moveTo>
                  <a:pt x="6491" y="3183"/>
                </a:moveTo>
                <a:lnTo>
                  <a:pt x="8003" y="3781"/>
                </a:lnTo>
                <a:lnTo>
                  <a:pt x="7436" y="4317"/>
                </a:lnTo>
                <a:lnTo>
                  <a:pt x="6491" y="3970"/>
                </a:lnTo>
                <a:lnTo>
                  <a:pt x="6491" y="3183"/>
                </a:lnTo>
                <a:close/>
                <a:moveTo>
                  <a:pt x="5798" y="4695"/>
                </a:moveTo>
                <a:lnTo>
                  <a:pt x="5798" y="5231"/>
                </a:lnTo>
                <a:lnTo>
                  <a:pt x="5388" y="4853"/>
                </a:lnTo>
                <a:lnTo>
                  <a:pt x="5798" y="4695"/>
                </a:lnTo>
                <a:close/>
                <a:moveTo>
                  <a:pt x="6491" y="4727"/>
                </a:moveTo>
                <a:lnTo>
                  <a:pt x="6901" y="4884"/>
                </a:lnTo>
                <a:lnTo>
                  <a:pt x="6491" y="5262"/>
                </a:lnTo>
                <a:lnTo>
                  <a:pt x="6491" y="4727"/>
                </a:lnTo>
                <a:close/>
                <a:moveTo>
                  <a:pt x="2679" y="3183"/>
                </a:moveTo>
                <a:lnTo>
                  <a:pt x="3214" y="3718"/>
                </a:lnTo>
                <a:lnTo>
                  <a:pt x="2395" y="5735"/>
                </a:lnTo>
                <a:lnTo>
                  <a:pt x="1608" y="5735"/>
                </a:lnTo>
                <a:lnTo>
                  <a:pt x="2679" y="3183"/>
                </a:lnTo>
                <a:close/>
                <a:moveTo>
                  <a:pt x="3782" y="4254"/>
                </a:moveTo>
                <a:lnTo>
                  <a:pt x="4317" y="4790"/>
                </a:lnTo>
                <a:lnTo>
                  <a:pt x="3971" y="5735"/>
                </a:lnTo>
                <a:lnTo>
                  <a:pt x="3183" y="5735"/>
                </a:lnTo>
                <a:lnTo>
                  <a:pt x="3782" y="4254"/>
                </a:lnTo>
                <a:close/>
                <a:moveTo>
                  <a:pt x="4884" y="5357"/>
                </a:moveTo>
                <a:lnTo>
                  <a:pt x="5262" y="5735"/>
                </a:lnTo>
                <a:lnTo>
                  <a:pt x="4727" y="5735"/>
                </a:lnTo>
                <a:lnTo>
                  <a:pt x="4884" y="5357"/>
                </a:lnTo>
                <a:close/>
                <a:moveTo>
                  <a:pt x="7405" y="5357"/>
                </a:moveTo>
                <a:lnTo>
                  <a:pt x="7562" y="5735"/>
                </a:lnTo>
                <a:lnTo>
                  <a:pt x="6995" y="5735"/>
                </a:lnTo>
                <a:lnTo>
                  <a:pt x="7405" y="5357"/>
                </a:lnTo>
                <a:close/>
                <a:moveTo>
                  <a:pt x="8507" y="4254"/>
                </a:moveTo>
                <a:lnTo>
                  <a:pt x="9106" y="5735"/>
                </a:lnTo>
                <a:lnTo>
                  <a:pt x="8318" y="5735"/>
                </a:lnTo>
                <a:lnTo>
                  <a:pt x="7940" y="4790"/>
                </a:lnTo>
                <a:lnTo>
                  <a:pt x="8507" y="4254"/>
                </a:lnTo>
                <a:close/>
                <a:moveTo>
                  <a:pt x="9578" y="3183"/>
                </a:moveTo>
                <a:lnTo>
                  <a:pt x="10587" y="5735"/>
                </a:lnTo>
                <a:lnTo>
                  <a:pt x="9831" y="5735"/>
                </a:lnTo>
                <a:lnTo>
                  <a:pt x="9011" y="3718"/>
                </a:lnTo>
                <a:lnTo>
                  <a:pt x="9578" y="3183"/>
                </a:lnTo>
                <a:close/>
                <a:moveTo>
                  <a:pt x="5262" y="6459"/>
                </a:moveTo>
                <a:lnTo>
                  <a:pt x="4884" y="6837"/>
                </a:lnTo>
                <a:lnTo>
                  <a:pt x="4727" y="6459"/>
                </a:lnTo>
                <a:close/>
                <a:moveTo>
                  <a:pt x="7531" y="6459"/>
                </a:moveTo>
                <a:lnTo>
                  <a:pt x="7373" y="6837"/>
                </a:lnTo>
                <a:lnTo>
                  <a:pt x="6964" y="6459"/>
                </a:lnTo>
                <a:close/>
                <a:moveTo>
                  <a:pt x="5798" y="6932"/>
                </a:moveTo>
                <a:lnTo>
                  <a:pt x="5798" y="7467"/>
                </a:lnTo>
                <a:lnTo>
                  <a:pt x="5388" y="7310"/>
                </a:lnTo>
                <a:lnTo>
                  <a:pt x="5798" y="6932"/>
                </a:lnTo>
                <a:close/>
                <a:moveTo>
                  <a:pt x="6491" y="6963"/>
                </a:moveTo>
                <a:lnTo>
                  <a:pt x="6901" y="7373"/>
                </a:lnTo>
                <a:lnTo>
                  <a:pt x="6491" y="7530"/>
                </a:lnTo>
                <a:lnTo>
                  <a:pt x="6491" y="6963"/>
                </a:lnTo>
                <a:close/>
                <a:moveTo>
                  <a:pt x="3971" y="6459"/>
                </a:moveTo>
                <a:lnTo>
                  <a:pt x="4317" y="7404"/>
                </a:lnTo>
                <a:lnTo>
                  <a:pt x="3782" y="7940"/>
                </a:lnTo>
                <a:lnTo>
                  <a:pt x="3183" y="6459"/>
                </a:lnTo>
                <a:close/>
                <a:moveTo>
                  <a:pt x="9043" y="6459"/>
                </a:moveTo>
                <a:lnTo>
                  <a:pt x="8476" y="7940"/>
                </a:lnTo>
                <a:lnTo>
                  <a:pt x="7909" y="7404"/>
                </a:lnTo>
                <a:lnTo>
                  <a:pt x="8255" y="6459"/>
                </a:lnTo>
                <a:close/>
                <a:moveTo>
                  <a:pt x="2427" y="6459"/>
                </a:moveTo>
                <a:lnTo>
                  <a:pt x="3277" y="8476"/>
                </a:lnTo>
                <a:lnTo>
                  <a:pt x="2710" y="9011"/>
                </a:lnTo>
                <a:lnTo>
                  <a:pt x="1639" y="6459"/>
                </a:lnTo>
                <a:close/>
                <a:moveTo>
                  <a:pt x="4853" y="7877"/>
                </a:moveTo>
                <a:lnTo>
                  <a:pt x="5798" y="8224"/>
                </a:lnTo>
                <a:lnTo>
                  <a:pt x="5798" y="9011"/>
                </a:lnTo>
                <a:lnTo>
                  <a:pt x="4286" y="8413"/>
                </a:lnTo>
                <a:lnTo>
                  <a:pt x="4853" y="7877"/>
                </a:lnTo>
                <a:close/>
                <a:moveTo>
                  <a:pt x="7436" y="7908"/>
                </a:moveTo>
                <a:lnTo>
                  <a:pt x="8003" y="8444"/>
                </a:lnTo>
                <a:lnTo>
                  <a:pt x="6491" y="9043"/>
                </a:lnTo>
                <a:lnTo>
                  <a:pt x="6491" y="8255"/>
                </a:lnTo>
                <a:lnTo>
                  <a:pt x="7436" y="7908"/>
                </a:lnTo>
                <a:close/>
                <a:moveTo>
                  <a:pt x="10618" y="6491"/>
                </a:moveTo>
                <a:lnTo>
                  <a:pt x="9578" y="9043"/>
                </a:lnTo>
                <a:lnTo>
                  <a:pt x="9011" y="8507"/>
                </a:lnTo>
                <a:lnTo>
                  <a:pt x="9831" y="6491"/>
                </a:lnTo>
                <a:close/>
                <a:moveTo>
                  <a:pt x="3782" y="8980"/>
                </a:moveTo>
                <a:lnTo>
                  <a:pt x="5798" y="9799"/>
                </a:lnTo>
                <a:lnTo>
                  <a:pt x="5798" y="10555"/>
                </a:lnTo>
                <a:lnTo>
                  <a:pt x="3214" y="9515"/>
                </a:lnTo>
                <a:lnTo>
                  <a:pt x="3782" y="8980"/>
                </a:lnTo>
                <a:close/>
                <a:moveTo>
                  <a:pt x="8507" y="8917"/>
                </a:moveTo>
                <a:lnTo>
                  <a:pt x="9043" y="9484"/>
                </a:lnTo>
                <a:lnTo>
                  <a:pt x="6491" y="10555"/>
                </a:lnTo>
                <a:lnTo>
                  <a:pt x="6491" y="9767"/>
                </a:lnTo>
                <a:lnTo>
                  <a:pt x="8507" y="8917"/>
                </a:lnTo>
                <a:close/>
                <a:moveTo>
                  <a:pt x="6113" y="1"/>
                </a:moveTo>
                <a:cubicBezTo>
                  <a:pt x="5892" y="1"/>
                  <a:pt x="5735" y="158"/>
                  <a:pt x="5735" y="347"/>
                </a:cubicBezTo>
                <a:lnTo>
                  <a:pt x="5735" y="851"/>
                </a:lnTo>
                <a:lnTo>
                  <a:pt x="2647" y="2112"/>
                </a:lnTo>
                <a:lnTo>
                  <a:pt x="2332" y="1797"/>
                </a:lnTo>
                <a:cubicBezTo>
                  <a:pt x="2254" y="1718"/>
                  <a:pt x="2159" y="1678"/>
                  <a:pt x="2065" y="1678"/>
                </a:cubicBezTo>
                <a:cubicBezTo>
                  <a:pt x="1970" y="1678"/>
                  <a:pt x="1875" y="1718"/>
                  <a:pt x="1797" y="1797"/>
                </a:cubicBezTo>
                <a:cubicBezTo>
                  <a:pt x="1639" y="1954"/>
                  <a:pt x="1639" y="2143"/>
                  <a:pt x="1797" y="2332"/>
                </a:cubicBezTo>
                <a:lnTo>
                  <a:pt x="2112" y="2647"/>
                </a:lnTo>
                <a:lnTo>
                  <a:pt x="852" y="5735"/>
                </a:lnTo>
                <a:lnTo>
                  <a:pt x="348" y="5735"/>
                </a:lnTo>
                <a:cubicBezTo>
                  <a:pt x="158" y="5735"/>
                  <a:pt x="1" y="5892"/>
                  <a:pt x="1" y="6081"/>
                </a:cubicBezTo>
                <a:cubicBezTo>
                  <a:pt x="1" y="6302"/>
                  <a:pt x="158" y="6459"/>
                  <a:pt x="348" y="6459"/>
                </a:cubicBezTo>
                <a:lnTo>
                  <a:pt x="852" y="6459"/>
                </a:lnTo>
                <a:lnTo>
                  <a:pt x="2112" y="9547"/>
                </a:lnTo>
                <a:lnTo>
                  <a:pt x="1797" y="9862"/>
                </a:lnTo>
                <a:cubicBezTo>
                  <a:pt x="1639" y="10019"/>
                  <a:pt x="1639" y="10240"/>
                  <a:pt x="1797" y="10397"/>
                </a:cubicBezTo>
                <a:cubicBezTo>
                  <a:pt x="1891" y="10460"/>
                  <a:pt x="1954" y="10492"/>
                  <a:pt x="2049" y="10492"/>
                </a:cubicBezTo>
                <a:cubicBezTo>
                  <a:pt x="2112" y="10492"/>
                  <a:pt x="2238" y="10460"/>
                  <a:pt x="2269" y="10397"/>
                </a:cubicBezTo>
                <a:lnTo>
                  <a:pt x="2584" y="10082"/>
                </a:lnTo>
                <a:lnTo>
                  <a:pt x="5703" y="11343"/>
                </a:lnTo>
                <a:lnTo>
                  <a:pt x="5703" y="11847"/>
                </a:lnTo>
                <a:cubicBezTo>
                  <a:pt x="5703" y="12036"/>
                  <a:pt x="5861" y="12193"/>
                  <a:pt x="6050" y="12193"/>
                </a:cubicBezTo>
                <a:cubicBezTo>
                  <a:pt x="6270" y="12193"/>
                  <a:pt x="6428" y="12036"/>
                  <a:pt x="6428" y="11847"/>
                </a:cubicBezTo>
                <a:lnTo>
                  <a:pt x="6428" y="11343"/>
                </a:lnTo>
                <a:lnTo>
                  <a:pt x="9515" y="10082"/>
                </a:lnTo>
                <a:lnTo>
                  <a:pt x="9831" y="10397"/>
                </a:lnTo>
                <a:cubicBezTo>
                  <a:pt x="9925" y="10460"/>
                  <a:pt x="9988" y="10492"/>
                  <a:pt x="10083" y="10492"/>
                </a:cubicBezTo>
                <a:cubicBezTo>
                  <a:pt x="10146" y="10492"/>
                  <a:pt x="10272" y="10460"/>
                  <a:pt x="10303" y="10397"/>
                </a:cubicBezTo>
                <a:cubicBezTo>
                  <a:pt x="10461" y="10240"/>
                  <a:pt x="10461" y="10019"/>
                  <a:pt x="10303" y="9862"/>
                </a:cubicBezTo>
                <a:lnTo>
                  <a:pt x="9988" y="9547"/>
                </a:lnTo>
                <a:lnTo>
                  <a:pt x="11248" y="6459"/>
                </a:lnTo>
                <a:lnTo>
                  <a:pt x="11784" y="6459"/>
                </a:lnTo>
                <a:cubicBezTo>
                  <a:pt x="11973" y="6459"/>
                  <a:pt x="12130" y="6302"/>
                  <a:pt x="12130" y="6081"/>
                </a:cubicBezTo>
                <a:cubicBezTo>
                  <a:pt x="12130" y="5892"/>
                  <a:pt x="12036" y="5735"/>
                  <a:pt x="11847" y="5735"/>
                </a:cubicBezTo>
                <a:lnTo>
                  <a:pt x="11343" y="5735"/>
                </a:lnTo>
                <a:lnTo>
                  <a:pt x="10083" y="2647"/>
                </a:lnTo>
                <a:lnTo>
                  <a:pt x="10398" y="2332"/>
                </a:lnTo>
                <a:cubicBezTo>
                  <a:pt x="10555" y="2175"/>
                  <a:pt x="10555" y="1954"/>
                  <a:pt x="10398" y="1797"/>
                </a:cubicBezTo>
                <a:cubicBezTo>
                  <a:pt x="10319" y="1718"/>
                  <a:pt x="10232" y="1678"/>
                  <a:pt x="10146" y="1678"/>
                </a:cubicBezTo>
                <a:cubicBezTo>
                  <a:pt x="10059" y="1678"/>
                  <a:pt x="9972" y="1718"/>
                  <a:pt x="9894" y="1797"/>
                </a:cubicBezTo>
                <a:lnTo>
                  <a:pt x="9578" y="2112"/>
                </a:lnTo>
                <a:lnTo>
                  <a:pt x="6459" y="851"/>
                </a:lnTo>
                <a:lnTo>
                  <a:pt x="6459" y="347"/>
                </a:lnTo>
                <a:cubicBezTo>
                  <a:pt x="6459" y="158"/>
                  <a:pt x="6302" y="1"/>
                  <a:pt x="6113" y="1"/>
                </a:cubicBezTo>
                <a:close/>
              </a:path>
            </a:pathLst>
          </a:custGeom>
          <a:solidFill>
            <a:srgbClr val="5F7D95">
              <a:alpha val="3764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35" name="Google Shape;735;p9"/>
          <p:cNvGrpSpPr/>
          <p:nvPr/>
        </p:nvGrpSpPr>
        <p:grpSpPr>
          <a:xfrm>
            <a:off x="850467" y="3269525"/>
            <a:ext cx="921183" cy="917429"/>
            <a:chOff x="-42062025" y="2316000"/>
            <a:chExt cx="319000" cy="317700"/>
          </a:xfrm>
        </p:grpSpPr>
        <p:sp>
          <p:nvSpPr>
            <p:cNvPr id="736" name="Google Shape;736;p9"/>
            <p:cNvSpPr/>
            <p:nvPr/>
          </p:nvSpPr>
          <p:spPr>
            <a:xfrm>
              <a:off x="-41965150" y="2477075"/>
              <a:ext cx="124475" cy="112675"/>
            </a:xfrm>
            <a:custGeom>
              <a:rect b="b" l="l" r="r" t="t"/>
              <a:pathLst>
                <a:path extrusionOk="0" h="4507" w="4979">
                  <a:moveTo>
                    <a:pt x="2521" y="1371"/>
                  </a:moveTo>
                  <a:lnTo>
                    <a:pt x="2773" y="1812"/>
                  </a:lnTo>
                  <a:cubicBezTo>
                    <a:pt x="2836" y="1938"/>
                    <a:pt x="2931" y="2001"/>
                    <a:pt x="3088" y="2064"/>
                  </a:cubicBezTo>
                  <a:lnTo>
                    <a:pt x="3592" y="2127"/>
                  </a:lnTo>
                  <a:lnTo>
                    <a:pt x="3151" y="2473"/>
                  </a:lnTo>
                  <a:cubicBezTo>
                    <a:pt x="3088" y="2568"/>
                    <a:pt x="2994" y="2725"/>
                    <a:pt x="3057" y="2851"/>
                  </a:cubicBezTo>
                  <a:lnTo>
                    <a:pt x="3120" y="3355"/>
                  </a:lnTo>
                  <a:lnTo>
                    <a:pt x="2679" y="3103"/>
                  </a:lnTo>
                  <a:cubicBezTo>
                    <a:pt x="2631" y="3072"/>
                    <a:pt x="2568" y="3056"/>
                    <a:pt x="2501" y="3056"/>
                  </a:cubicBezTo>
                  <a:cubicBezTo>
                    <a:pt x="2434" y="3056"/>
                    <a:pt x="2364" y="3072"/>
                    <a:pt x="2301" y="3103"/>
                  </a:cubicBezTo>
                  <a:lnTo>
                    <a:pt x="1860" y="3355"/>
                  </a:lnTo>
                  <a:lnTo>
                    <a:pt x="1954" y="2851"/>
                  </a:lnTo>
                  <a:cubicBezTo>
                    <a:pt x="1986" y="2725"/>
                    <a:pt x="1891" y="2568"/>
                    <a:pt x="1828" y="2473"/>
                  </a:cubicBezTo>
                  <a:lnTo>
                    <a:pt x="1481" y="2127"/>
                  </a:lnTo>
                  <a:lnTo>
                    <a:pt x="1986" y="2064"/>
                  </a:lnTo>
                  <a:cubicBezTo>
                    <a:pt x="2112" y="2064"/>
                    <a:pt x="2206" y="1938"/>
                    <a:pt x="2301" y="1812"/>
                  </a:cubicBezTo>
                  <a:lnTo>
                    <a:pt x="2521" y="1371"/>
                  </a:lnTo>
                  <a:close/>
                  <a:moveTo>
                    <a:pt x="2474" y="0"/>
                  </a:moveTo>
                  <a:cubicBezTo>
                    <a:pt x="2332" y="0"/>
                    <a:pt x="2190" y="79"/>
                    <a:pt x="2112" y="236"/>
                  </a:cubicBezTo>
                  <a:lnTo>
                    <a:pt x="1576" y="1276"/>
                  </a:lnTo>
                  <a:lnTo>
                    <a:pt x="473" y="1434"/>
                  </a:lnTo>
                  <a:cubicBezTo>
                    <a:pt x="127" y="1465"/>
                    <a:pt x="1" y="1906"/>
                    <a:pt x="253" y="2127"/>
                  </a:cubicBezTo>
                  <a:lnTo>
                    <a:pt x="1040" y="2914"/>
                  </a:lnTo>
                  <a:lnTo>
                    <a:pt x="851" y="4017"/>
                  </a:lnTo>
                  <a:cubicBezTo>
                    <a:pt x="802" y="4291"/>
                    <a:pt x="1028" y="4506"/>
                    <a:pt x="1249" y="4506"/>
                  </a:cubicBezTo>
                  <a:cubicBezTo>
                    <a:pt x="1308" y="4506"/>
                    <a:pt x="1366" y="4491"/>
                    <a:pt x="1418" y="4458"/>
                  </a:cubicBezTo>
                  <a:lnTo>
                    <a:pt x="2427" y="3954"/>
                  </a:lnTo>
                  <a:lnTo>
                    <a:pt x="3403" y="4458"/>
                  </a:lnTo>
                  <a:cubicBezTo>
                    <a:pt x="3465" y="4489"/>
                    <a:pt x="3528" y="4503"/>
                    <a:pt x="3589" y="4503"/>
                  </a:cubicBezTo>
                  <a:cubicBezTo>
                    <a:pt x="3839" y="4503"/>
                    <a:pt x="4052" y="4270"/>
                    <a:pt x="4002" y="4017"/>
                  </a:cubicBezTo>
                  <a:lnTo>
                    <a:pt x="3781" y="2914"/>
                  </a:lnTo>
                  <a:lnTo>
                    <a:pt x="4569" y="2127"/>
                  </a:lnTo>
                  <a:cubicBezTo>
                    <a:pt x="4978" y="1906"/>
                    <a:pt x="4821" y="1465"/>
                    <a:pt x="4474" y="1434"/>
                  </a:cubicBezTo>
                  <a:lnTo>
                    <a:pt x="3372" y="1276"/>
                  </a:lnTo>
                  <a:lnTo>
                    <a:pt x="2836" y="236"/>
                  </a:lnTo>
                  <a:cubicBezTo>
                    <a:pt x="2757" y="79"/>
                    <a:pt x="2616" y="0"/>
                    <a:pt x="2474" y="0"/>
                  </a:cubicBezTo>
                  <a:close/>
                </a:path>
              </a:pathLst>
            </a:custGeom>
            <a:solidFill>
              <a:srgbClr val="FF7C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7C3E"/>
                </a:solidFill>
                <a:latin typeface="Arial"/>
                <a:ea typeface="Arial"/>
                <a:cs typeface="Arial"/>
                <a:sym typeface="Arial"/>
              </a:endParaRPr>
            </a:p>
          </p:txBody>
        </p:sp>
        <p:sp>
          <p:nvSpPr>
            <p:cNvPr id="737" name="Google Shape;737;p9"/>
            <p:cNvSpPr/>
            <p:nvPr/>
          </p:nvSpPr>
          <p:spPr>
            <a:xfrm>
              <a:off x="-42062025" y="2316000"/>
              <a:ext cx="319000" cy="317700"/>
            </a:xfrm>
            <a:custGeom>
              <a:rect b="b" l="l" r="r" t="t"/>
              <a:pathLst>
                <a:path extrusionOk="0" h="12708" w="12760">
                  <a:moveTo>
                    <a:pt x="9610" y="851"/>
                  </a:moveTo>
                  <a:lnTo>
                    <a:pt x="8129" y="2615"/>
                  </a:lnTo>
                  <a:cubicBezTo>
                    <a:pt x="8097" y="2584"/>
                    <a:pt x="8034" y="2584"/>
                    <a:pt x="7940" y="2584"/>
                  </a:cubicBezTo>
                  <a:lnTo>
                    <a:pt x="4821" y="2584"/>
                  </a:lnTo>
                  <a:cubicBezTo>
                    <a:pt x="4758" y="2584"/>
                    <a:pt x="4726" y="2584"/>
                    <a:pt x="4632" y="2615"/>
                  </a:cubicBezTo>
                  <a:lnTo>
                    <a:pt x="3183" y="851"/>
                  </a:lnTo>
                  <a:close/>
                  <a:moveTo>
                    <a:pt x="7530" y="3371"/>
                  </a:moveTo>
                  <a:lnTo>
                    <a:pt x="6396" y="4726"/>
                  </a:lnTo>
                  <a:lnTo>
                    <a:pt x="5293" y="3371"/>
                  </a:lnTo>
                  <a:close/>
                  <a:moveTo>
                    <a:pt x="10555" y="1009"/>
                  </a:moveTo>
                  <a:lnTo>
                    <a:pt x="11783" y="2237"/>
                  </a:lnTo>
                  <a:lnTo>
                    <a:pt x="8759" y="5923"/>
                  </a:lnTo>
                  <a:cubicBezTo>
                    <a:pt x="8255" y="5545"/>
                    <a:pt x="7719" y="5262"/>
                    <a:pt x="7121" y="5136"/>
                  </a:cubicBezTo>
                  <a:lnTo>
                    <a:pt x="10555" y="1009"/>
                  </a:lnTo>
                  <a:close/>
                  <a:moveTo>
                    <a:pt x="2269" y="1040"/>
                  </a:moveTo>
                  <a:lnTo>
                    <a:pt x="5703" y="5199"/>
                  </a:lnTo>
                  <a:cubicBezTo>
                    <a:pt x="5104" y="5293"/>
                    <a:pt x="4506" y="5545"/>
                    <a:pt x="4033" y="5986"/>
                  </a:cubicBezTo>
                  <a:cubicBezTo>
                    <a:pt x="3214" y="4947"/>
                    <a:pt x="1040" y="2269"/>
                    <a:pt x="1040" y="2269"/>
                  </a:cubicBezTo>
                  <a:lnTo>
                    <a:pt x="2269" y="1040"/>
                  </a:lnTo>
                  <a:close/>
                  <a:moveTo>
                    <a:pt x="6349" y="5978"/>
                  </a:moveTo>
                  <a:cubicBezTo>
                    <a:pt x="7097" y="5978"/>
                    <a:pt x="7845" y="6254"/>
                    <a:pt x="8412" y="6805"/>
                  </a:cubicBezTo>
                  <a:lnTo>
                    <a:pt x="8538" y="6932"/>
                  </a:lnTo>
                  <a:cubicBezTo>
                    <a:pt x="8633" y="7026"/>
                    <a:pt x="8727" y="7152"/>
                    <a:pt x="8822" y="7278"/>
                  </a:cubicBezTo>
                  <a:cubicBezTo>
                    <a:pt x="9452" y="8097"/>
                    <a:pt x="9484" y="9168"/>
                    <a:pt x="9137" y="10082"/>
                  </a:cubicBezTo>
                  <a:cubicBezTo>
                    <a:pt x="8662" y="11199"/>
                    <a:pt x="7524" y="11885"/>
                    <a:pt x="6358" y="11885"/>
                  </a:cubicBezTo>
                  <a:cubicBezTo>
                    <a:pt x="5978" y="11885"/>
                    <a:pt x="5595" y="11812"/>
                    <a:pt x="5230" y="11657"/>
                  </a:cubicBezTo>
                  <a:cubicBezTo>
                    <a:pt x="3340" y="10870"/>
                    <a:pt x="2805" y="8412"/>
                    <a:pt x="4159" y="6932"/>
                  </a:cubicBezTo>
                  <a:lnTo>
                    <a:pt x="4285" y="6805"/>
                  </a:lnTo>
                  <a:cubicBezTo>
                    <a:pt x="4852" y="6254"/>
                    <a:pt x="5601" y="5978"/>
                    <a:pt x="6349" y="5978"/>
                  </a:cubicBezTo>
                  <a:close/>
                  <a:moveTo>
                    <a:pt x="2269" y="0"/>
                  </a:moveTo>
                  <a:cubicBezTo>
                    <a:pt x="2143" y="0"/>
                    <a:pt x="2048" y="32"/>
                    <a:pt x="1954" y="95"/>
                  </a:cubicBezTo>
                  <a:lnTo>
                    <a:pt x="158" y="1922"/>
                  </a:lnTo>
                  <a:cubicBezTo>
                    <a:pt x="1" y="2080"/>
                    <a:pt x="1" y="2300"/>
                    <a:pt x="95" y="2458"/>
                  </a:cubicBezTo>
                  <a:lnTo>
                    <a:pt x="3372" y="6522"/>
                  </a:lnTo>
                  <a:cubicBezTo>
                    <a:pt x="1985" y="8255"/>
                    <a:pt x="2395" y="10807"/>
                    <a:pt x="4254" y="12035"/>
                  </a:cubicBezTo>
                  <a:cubicBezTo>
                    <a:pt x="4911" y="12489"/>
                    <a:pt x="5659" y="12708"/>
                    <a:pt x="6397" y="12708"/>
                  </a:cubicBezTo>
                  <a:cubicBezTo>
                    <a:pt x="7606" y="12708"/>
                    <a:pt x="8791" y="12122"/>
                    <a:pt x="9515" y="11027"/>
                  </a:cubicBezTo>
                  <a:cubicBezTo>
                    <a:pt x="10429" y="9641"/>
                    <a:pt x="10397" y="7814"/>
                    <a:pt x="9326" y="6522"/>
                  </a:cubicBezTo>
                  <a:lnTo>
                    <a:pt x="12634" y="2458"/>
                  </a:lnTo>
                  <a:cubicBezTo>
                    <a:pt x="12760" y="2300"/>
                    <a:pt x="12760" y="2080"/>
                    <a:pt x="12603" y="1922"/>
                  </a:cubicBezTo>
                  <a:lnTo>
                    <a:pt x="10775" y="95"/>
                  </a:lnTo>
                  <a:cubicBezTo>
                    <a:pt x="10712" y="32"/>
                    <a:pt x="10555" y="0"/>
                    <a:pt x="10429" y="0"/>
                  </a:cubicBezTo>
                  <a:close/>
                </a:path>
              </a:pathLst>
            </a:custGeom>
            <a:solidFill>
              <a:srgbClr val="FF7C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7C3E"/>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Language School Newsletter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