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Roboto Slab"/>
      <p:regular r:id="rId28"/>
      <p:bold r:id="rId29"/>
    </p:embeddedFont>
    <p:embeddedFont>
      <p:font typeface="Roboto Black"/>
      <p:bold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Fira Sans Extra Condensed Medium"/>
      <p:regular r:id="rId36"/>
      <p:bold r:id="rId37"/>
      <p:italic r:id="rId38"/>
      <p:boldItalic r:id="rId39"/>
    </p:embeddedFont>
    <p:embeddedFont>
      <p:font typeface="Bahiana"/>
      <p:regular r:id="rId40"/>
    </p:embeddedFont>
    <p:embeddedFont>
      <p:font typeface="Barlow Semi Condensed"/>
      <p:regular r:id="rId41"/>
      <p:bold r:id="rId42"/>
      <p:italic r:id="rId43"/>
      <p:boldItalic r:id="rId44"/>
    </p:embeddedFont>
    <p:embeddedFont>
      <p:font typeface="Barlow"/>
      <p:regular r:id="rId45"/>
      <p:bold r:id="rId46"/>
      <p:italic r:id="rId47"/>
      <p:boldItalic r:id="rId48"/>
    </p:embeddedFont>
    <p:embeddedFont>
      <p:font typeface="Barlow Semi Condensed SemiBold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hiana-regular.fntdata"/><Relationship Id="rId42" Type="http://schemas.openxmlformats.org/officeDocument/2006/relationships/font" Target="fonts/BarlowSemiCondensed-bold.fntdata"/><Relationship Id="rId41" Type="http://schemas.openxmlformats.org/officeDocument/2006/relationships/font" Target="fonts/BarlowSemiCondensed-regular.fntdata"/><Relationship Id="rId44" Type="http://schemas.openxmlformats.org/officeDocument/2006/relationships/font" Target="fonts/BarlowSemiCondensed-boldItalic.fntdata"/><Relationship Id="rId43" Type="http://schemas.openxmlformats.org/officeDocument/2006/relationships/font" Target="fonts/BarlowSemiCondensed-italic.fntdata"/><Relationship Id="rId46" Type="http://schemas.openxmlformats.org/officeDocument/2006/relationships/font" Target="fonts/Barlow-bold.fntdata"/><Relationship Id="rId45" Type="http://schemas.openxmlformats.org/officeDocument/2006/relationships/font" Target="fonts/Barlow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Barlow-boldItalic.fntdata"/><Relationship Id="rId47" Type="http://schemas.openxmlformats.org/officeDocument/2006/relationships/font" Target="fonts/Barlow-italic.fntdata"/><Relationship Id="rId49" Type="http://schemas.openxmlformats.org/officeDocument/2006/relationships/font" Target="fonts/BarlowSemiCondensed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Black-boldItalic.fntdata"/><Relationship Id="rId30" Type="http://schemas.openxmlformats.org/officeDocument/2006/relationships/font" Target="fonts/RobotoBlack-bold.fntdata"/><Relationship Id="rId33" Type="http://schemas.openxmlformats.org/officeDocument/2006/relationships/font" Target="fonts/Roboto-bold.fntdata"/><Relationship Id="rId32" Type="http://schemas.openxmlformats.org/officeDocument/2006/relationships/font" Target="fonts/Roboto-regular.fntdata"/><Relationship Id="rId35" Type="http://schemas.openxmlformats.org/officeDocument/2006/relationships/font" Target="fonts/Roboto-boldItalic.fntdata"/><Relationship Id="rId34" Type="http://schemas.openxmlformats.org/officeDocument/2006/relationships/font" Target="fonts/Roboto-italic.fntdata"/><Relationship Id="rId37" Type="http://schemas.openxmlformats.org/officeDocument/2006/relationships/font" Target="fonts/FiraSansExtraCondensedMedium-bold.fntdata"/><Relationship Id="rId36" Type="http://schemas.openxmlformats.org/officeDocument/2006/relationships/font" Target="fonts/FiraSansExtraCondensedMedium-regular.fntdata"/><Relationship Id="rId39" Type="http://schemas.openxmlformats.org/officeDocument/2006/relationships/font" Target="fonts/FiraSansExtraCondensedMedium-boldItalic.fntdata"/><Relationship Id="rId38" Type="http://schemas.openxmlformats.org/officeDocument/2006/relationships/font" Target="fonts/FiraSansExtraCondensedMedium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Slab-regular.fntdata"/><Relationship Id="rId27" Type="http://schemas.openxmlformats.org/officeDocument/2006/relationships/slide" Target="slides/slide23.xml"/><Relationship Id="rId29" Type="http://schemas.openxmlformats.org/officeDocument/2006/relationships/font" Target="fonts/RobotoSlab-bold.fntdata"/><Relationship Id="rId51" Type="http://schemas.openxmlformats.org/officeDocument/2006/relationships/font" Target="fonts/BarlowSemiCondensedSemiBold-italic.fntdata"/><Relationship Id="rId50" Type="http://schemas.openxmlformats.org/officeDocument/2006/relationships/font" Target="fonts/BarlowSemiCondensedSemiBold-bold.fntdata"/><Relationship Id="rId52" Type="http://schemas.openxmlformats.org/officeDocument/2006/relationships/font" Target="fonts/BarlowSemiCondensedSemi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2" name="Google Shape;8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7" name="Google Shape;9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8" name="Google Shape;9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5" name="Google Shape;10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6" name="Google Shape;10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2" name="Google Shape;10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3" name="Google Shape;104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9" name="Google Shape;10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6" name="Google Shape;11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2" name="Google Shape;11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0" name="Google Shape;11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0" name="Google Shape;7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400" y="-606"/>
            <a:ext cx="9162070" cy="5153279"/>
            <a:chOff x="237825" y="848600"/>
            <a:chExt cx="7142800" cy="4017525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8600"/>
              <a:ext cx="2462475" cy="4017525"/>
            </a:xfrm>
            <a:custGeom>
              <a:rect b="b" l="l" r="r" t="t"/>
              <a:pathLst>
                <a:path extrusionOk="0" h="160701" w="98499">
                  <a:moveTo>
                    <a:pt x="59867" y="2671"/>
                  </a:moveTo>
                  <a:lnTo>
                    <a:pt x="59867" y="2671"/>
                  </a:lnTo>
                  <a:cubicBezTo>
                    <a:pt x="59220" y="3763"/>
                    <a:pt x="58704" y="4960"/>
                    <a:pt x="58333" y="6218"/>
                  </a:cubicBezTo>
                  <a:cubicBezTo>
                    <a:pt x="57640" y="6126"/>
                    <a:pt x="56936" y="6078"/>
                    <a:pt x="56227" y="6078"/>
                  </a:cubicBezTo>
                  <a:cubicBezTo>
                    <a:pt x="55241" y="6078"/>
                    <a:pt x="54246" y="6170"/>
                    <a:pt x="53260" y="6362"/>
                  </a:cubicBezTo>
                  <a:cubicBezTo>
                    <a:pt x="52019" y="6602"/>
                    <a:pt x="50840" y="7009"/>
                    <a:pt x="49713" y="7506"/>
                  </a:cubicBezTo>
                  <a:cubicBezTo>
                    <a:pt x="48827" y="6475"/>
                    <a:pt x="48029" y="5386"/>
                    <a:pt x="47275" y="4295"/>
                  </a:cubicBezTo>
                  <a:lnTo>
                    <a:pt x="59867" y="2671"/>
                  </a:lnTo>
                  <a:close/>
                  <a:moveTo>
                    <a:pt x="23566" y="2893"/>
                  </a:moveTo>
                  <a:lnTo>
                    <a:pt x="29143" y="6566"/>
                  </a:lnTo>
                  <a:lnTo>
                    <a:pt x="15754" y="11148"/>
                  </a:lnTo>
                  <a:cubicBezTo>
                    <a:pt x="14700" y="9614"/>
                    <a:pt x="13741" y="8063"/>
                    <a:pt x="12873" y="6530"/>
                  </a:cubicBezTo>
                  <a:lnTo>
                    <a:pt x="23566" y="2893"/>
                  </a:lnTo>
                  <a:close/>
                  <a:moveTo>
                    <a:pt x="76268" y="11573"/>
                  </a:moveTo>
                  <a:cubicBezTo>
                    <a:pt x="76951" y="11573"/>
                    <a:pt x="77556" y="11903"/>
                    <a:pt x="77963" y="12400"/>
                  </a:cubicBezTo>
                  <a:cubicBezTo>
                    <a:pt x="76909" y="13401"/>
                    <a:pt x="75897" y="14413"/>
                    <a:pt x="74897" y="15467"/>
                  </a:cubicBezTo>
                  <a:cubicBezTo>
                    <a:pt x="74399" y="15060"/>
                    <a:pt x="74087" y="14449"/>
                    <a:pt x="74087" y="13766"/>
                  </a:cubicBezTo>
                  <a:cubicBezTo>
                    <a:pt x="74087" y="12568"/>
                    <a:pt x="75065" y="11573"/>
                    <a:pt x="76268" y="11573"/>
                  </a:cubicBezTo>
                  <a:close/>
                  <a:moveTo>
                    <a:pt x="31468" y="8099"/>
                  </a:moveTo>
                  <a:lnTo>
                    <a:pt x="37044" y="11795"/>
                  </a:lnTo>
                  <a:lnTo>
                    <a:pt x="20685" y="17390"/>
                  </a:lnTo>
                  <a:cubicBezTo>
                    <a:pt x="19391" y="15983"/>
                    <a:pt x="18175" y="14509"/>
                    <a:pt x="17084" y="13028"/>
                  </a:cubicBezTo>
                  <a:lnTo>
                    <a:pt x="31468" y="8099"/>
                  </a:lnTo>
                  <a:close/>
                  <a:moveTo>
                    <a:pt x="76268" y="7913"/>
                  </a:moveTo>
                  <a:cubicBezTo>
                    <a:pt x="78018" y="7913"/>
                    <a:pt x="79586" y="8692"/>
                    <a:pt x="80659" y="9926"/>
                  </a:cubicBezTo>
                  <a:cubicBezTo>
                    <a:pt x="80312" y="10244"/>
                    <a:pt x="79940" y="10573"/>
                    <a:pt x="79569" y="10908"/>
                  </a:cubicBezTo>
                  <a:cubicBezTo>
                    <a:pt x="78778" y="9962"/>
                    <a:pt x="77598" y="9375"/>
                    <a:pt x="76268" y="9375"/>
                  </a:cubicBezTo>
                  <a:cubicBezTo>
                    <a:pt x="73848" y="9375"/>
                    <a:pt x="71872" y="11352"/>
                    <a:pt x="71872" y="13766"/>
                  </a:cubicBezTo>
                  <a:cubicBezTo>
                    <a:pt x="71872" y="15077"/>
                    <a:pt x="72464" y="16282"/>
                    <a:pt x="73404" y="17072"/>
                  </a:cubicBezTo>
                  <a:cubicBezTo>
                    <a:pt x="73069" y="17443"/>
                    <a:pt x="72740" y="17809"/>
                    <a:pt x="72422" y="18162"/>
                  </a:cubicBezTo>
                  <a:cubicBezTo>
                    <a:pt x="71189" y="17090"/>
                    <a:pt x="70410" y="15521"/>
                    <a:pt x="70410" y="13766"/>
                  </a:cubicBezTo>
                  <a:cubicBezTo>
                    <a:pt x="70410" y="10537"/>
                    <a:pt x="73033" y="7913"/>
                    <a:pt x="76268" y="7913"/>
                  </a:cubicBezTo>
                  <a:close/>
                  <a:moveTo>
                    <a:pt x="39356" y="13323"/>
                  </a:moveTo>
                  <a:lnTo>
                    <a:pt x="41991" y="15060"/>
                  </a:lnTo>
                  <a:cubicBezTo>
                    <a:pt x="41477" y="16132"/>
                    <a:pt x="41070" y="17258"/>
                    <a:pt x="40812" y="18420"/>
                  </a:cubicBezTo>
                  <a:lnTo>
                    <a:pt x="39074" y="19013"/>
                  </a:lnTo>
                  <a:cubicBezTo>
                    <a:pt x="35145" y="17941"/>
                    <a:pt x="31209" y="17479"/>
                    <a:pt x="27459" y="17390"/>
                  </a:cubicBezTo>
                  <a:lnTo>
                    <a:pt x="39356" y="13323"/>
                  </a:lnTo>
                  <a:close/>
                  <a:moveTo>
                    <a:pt x="76268" y="4241"/>
                  </a:moveTo>
                  <a:cubicBezTo>
                    <a:pt x="79143" y="4241"/>
                    <a:pt x="81714" y="5535"/>
                    <a:pt x="83468" y="7548"/>
                  </a:cubicBezTo>
                  <a:cubicBezTo>
                    <a:pt x="83080" y="7860"/>
                    <a:pt x="82707" y="8170"/>
                    <a:pt x="82342" y="8488"/>
                  </a:cubicBezTo>
                  <a:cubicBezTo>
                    <a:pt x="80863" y="6787"/>
                    <a:pt x="78682" y="5715"/>
                    <a:pt x="76268" y="5715"/>
                  </a:cubicBezTo>
                  <a:cubicBezTo>
                    <a:pt x="71836" y="5715"/>
                    <a:pt x="68217" y="9315"/>
                    <a:pt x="68217" y="13766"/>
                  </a:cubicBezTo>
                  <a:cubicBezTo>
                    <a:pt x="68217" y="16185"/>
                    <a:pt x="69284" y="18348"/>
                    <a:pt x="70985" y="19821"/>
                  </a:cubicBezTo>
                  <a:cubicBezTo>
                    <a:pt x="70673" y="20211"/>
                    <a:pt x="70356" y="20583"/>
                    <a:pt x="70044" y="20948"/>
                  </a:cubicBezTo>
                  <a:cubicBezTo>
                    <a:pt x="68032" y="19217"/>
                    <a:pt x="66755" y="16630"/>
                    <a:pt x="66755" y="13766"/>
                  </a:cubicBezTo>
                  <a:cubicBezTo>
                    <a:pt x="66755" y="8524"/>
                    <a:pt x="71021" y="4241"/>
                    <a:pt x="76268" y="4241"/>
                  </a:cubicBezTo>
                  <a:close/>
                  <a:moveTo>
                    <a:pt x="13077" y="21062"/>
                  </a:moveTo>
                  <a:lnTo>
                    <a:pt x="14149" y="25087"/>
                  </a:lnTo>
                  <a:lnTo>
                    <a:pt x="14149" y="25087"/>
                  </a:lnTo>
                  <a:lnTo>
                    <a:pt x="7835" y="22428"/>
                  </a:lnTo>
                  <a:cubicBezTo>
                    <a:pt x="7818" y="22409"/>
                    <a:pt x="7818" y="22409"/>
                    <a:pt x="7818" y="22392"/>
                  </a:cubicBezTo>
                  <a:cubicBezTo>
                    <a:pt x="9165" y="22002"/>
                    <a:pt x="10956" y="21505"/>
                    <a:pt x="13077" y="21062"/>
                  </a:cubicBezTo>
                  <a:close/>
                  <a:moveTo>
                    <a:pt x="19815" y="19972"/>
                  </a:moveTo>
                  <a:lnTo>
                    <a:pt x="22051" y="28411"/>
                  </a:lnTo>
                  <a:lnTo>
                    <a:pt x="16713" y="26160"/>
                  </a:lnTo>
                  <a:lnTo>
                    <a:pt x="15258" y="20636"/>
                  </a:lnTo>
                  <a:cubicBezTo>
                    <a:pt x="16677" y="20379"/>
                    <a:pt x="18211" y="20158"/>
                    <a:pt x="19815" y="19972"/>
                  </a:cubicBezTo>
                  <a:close/>
                  <a:moveTo>
                    <a:pt x="56320" y="8267"/>
                  </a:moveTo>
                  <a:cubicBezTo>
                    <a:pt x="56842" y="8267"/>
                    <a:pt x="57374" y="8303"/>
                    <a:pt x="57890" y="8375"/>
                  </a:cubicBezTo>
                  <a:cubicBezTo>
                    <a:pt x="57800" y="9022"/>
                    <a:pt x="57747" y="9686"/>
                    <a:pt x="57747" y="10369"/>
                  </a:cubicBezTo>
                  <a:cubicBezTo>
                    <a:pt x="57747" y="11184"/>
                    <a:pt x="57819" y="11975"/>
                    <a:pt x="57949" y="12771"/>
                  </a:cubicBezTo>
                  <a:cubicBezTo>
                    <a:pt x="54811" y="13437"/>
                    <a:pt x="52091" y="15245"/>
                    <a:pt x="50301" y="17924"/>
                  </a:cubicBezTo>
                  <a:cubicBezTo>
                    <a:pt x="48455" y="20636"/>
                    <a:pt x="47791" y="23926"/>
                    <a:pt x="48419" y="27136"/>
                  </a:cubicBezTo>
                  <a:cubicBezTo>
                    <a:pt x="48455" y="27286"/>
                    <a:pt x="48491" y="27429"/>
                    <a:pt x="48533" y="27579"/>
                  </a:cubicBezTo>
                  <a:cubicBezTo>
                    <a:pt x="47551" y="27764"/>
                    <a:pt x="46592" y="28059"/>
                    <a:pt x="45652" y="28447"/>
                  </a:cubicBezTo>
                  <a:cubicBezTo>
                    <a:pt x="45281" y="28598"/>
                    <a:pt x="44910" y="28784"/>
                    <a:pt x="44543" y="28963"/>
                  </a:cubicBezTo>
                  <a:cubicBezTo>
                    <a:pt x="43747" y="27634"/>
                    <a:pt x="43160" y="26160"/>
                    <a:pt x="42842" y="24573"/>
                  </a:cubicBezTo>
                  <a:cubicBezTo>
                    <a:pt x="41405" y="17169"/>
                    <a:pt x="46257" y="9962"/>
                    <a:pt x="53685" y="8524"/>
                  </a:cubicBezTo>
                  <a:cubicBezTo>
                    <a:pt x="54548" y="8356"/>
                    <a:pt x="55433" y="8267"/>
                    <a:pt x="56320" y="8267"/>
                  </a:cubicBezTo>
                  <a:close/>
                  <a:moveTo>
                    <a:pt x="6931" y="24441"/>
                  </a:moveTo>
                  <a:lnTo>
                    <a:pt x="13298" y="27117"/>
                  </a:lnTo>
                  <a:lnTo>
                    <a:pt x="9680" y="29166"/>
                  </a:lnTo>
                  <a:cubicBezTo>
                    <a:pt x="8518" y="27322"/>
                    <a:pt x="7595" y="25680"/>
                    <a:pt x="6931" y="24441"/>
                  </a:cubicBezTo>
                  <a:close/>
                  <a:moveTo>
                    <a:pt x="26024" y="19619"/>
                  </a:moveTo>
                  <a:cubicBezTo>
                    <a:pt x="26263" y="19619"/>
                    <a:pt x="26501" y="19621"/>
                    <a:pt x="26741" y="19624"/>
                  </a:cubicBezTo>
                  <a:lnTo>
                    <a:pt x="29958" y="31718"/>
                  </a:lnTo>
                  <a:lnTo>
                    <a:pt x="24620" y="29484"/>
                  </a:lnTo>
                  <a:lnTo>
                    <a:pt x="22032" y="19768"/>
                  </a:lnTo>
                  <a:cubicBezTo>
                    <a:pt x="23322" y="19676"/>
                    <a:pt x="24663" y="19619"/>
                    <a:pt x="26024" y="19619"/>
                  </a:cubicBezTo>
                  <a:close/>
                  <a:moveTo>
                    <a:pt x="58447" y="14916"/>
                  </a:moveTo>
                  <a:cubicBezTo>
                    <a:pt x="59831" y="19271"/>
                    <a:pt x="63119" y="22763"/>
                    <a:pt x="67349" y="24422"/>
                  </a:cubicBezTo>
                  <a:cubicBezTo>
                    <a:pt x="65557" y="26843"/>
                    <a:pt x="63874" y="29334"/>
                    <a:pt x="62323" y="31922"/>
                  </a:cubicBezTo>
                  <a:cubicBezTo>
                    <a:pt x="60904" y="30443"/>
                    <a:pt x="59184" y="29262"/>
                    <a:pt x="57225" y="28447"/>
                  </a:cubicBezTo>
                  <a:cubicBezTo>
                    <a:pt x="55384" y="27681"/>
                    <a:pt x="53441" y="27302"/>
                    <a:pt x="51498" y="27302"/>
                  </a:cubicBezTo>
                  <a:cubicBezTo>
                    <a:pt x="51240" y="27302"/>
                    <a:pt x="50983" y="27308"/>
                    <a:pt x="50725" y="27322"/>
                  </a:cubicBezTo>
                  <a:cubicBezTo>
                    <a:pt x="50672" y="27117"/>
                    <a:pt x="50617" y="26932"/>
                    <a:pt x="50581" y="26729"/>
                  </a:cubicBezTo>
                  <a:cubicBezTo>
                    <a:pt x="50061" y="24070"/>
                    <a:pt x="50617" y="21391"/>
                    <a:pt x="52134" y="19138"/>
                  </a:cubicBezTo>
                  <a:cubicBezTo>
                    <a:pt x="53608" y="16946"/>
                    <a:pt x="55842" y="15449"/>
                    <a:pt x="58447" y="14916"/>
                  </a:cubicBezTo>
                  <a:close/>
                  <a:moveTo>
                    <a:pt x="36307" y="20619"/>
                  </a:moveTo>
                  <a:lnTo>
                    <a:pt x="36307" y="20619"/>
                  </a:lnTo>
                  <a:cubicBezTo>
                    <a:pt x="37673" y="20912"/>
                    <a:pt x="39038" y="21266"/>
                    <a:pt x="40404" y="21709"/>
                  </a:cubicBezTo>
                  <a:cubicBezTo>
                    <a:pt x="40387" y="22799"/>
                    <a:pt x="40482" y="23907"/>
                    <a:pt x="40705" y="24997"/>
                  </a:cubicBezTo>
                  <a:cubicBezTo>
                    <a:pt x="41051" y="26860"/>
                    <a:pt x="41734" y="28580"/>
                    <a:pt x="42657" y="30108"/>
                  </a:cubicBezTo>
                  <a:cubicBezTo>
                    <a:pt x="41495" y="30940"/>
                    <a:pt x="40459" y="31922"/>
                    <a:pt x="39596" y="33025"/>
                  </a:cubicBezTo>
                  <a:lnTo>
                    <a:pt x="36307" y="20619"/>
                  </a:lnTo>
                  <a:close/>
                  <a:moveTo>
                    <a:pt x="15869" y="28190"/>
                  </a:moveTo>
                  <a:lnTo>
                    <a:pt x="21200" y="30424"/>
                  </a:lnTo>
                  <a:lnTo>
                    <a:pt x="13610" y="34726"/>
                  </a:lnTo>
                  <a:cubicBezTo>
                    <a:pt x="12615" y="33450"/>
                    <a:pt x="11711" y="32198"/>
                    <a:pt x="10896" y="30993"/>
                  </a:cubicBezTo>
                  <a:lnTo>
                    <a:pt x="15869" y="28190"/>
                  </a:lnTo>
                  <a:close/>
                  <a:moveTo>
                    <a:pt x="29029" y="19678"/>
                  </a:moveTo>
                  <a:lnTo>
                    <a:pt x="29029" y="19678"/>
                  </a:lnTo>
                  <a:cubicBezTo>
                    <a:pt x="30641" y="19768"/>
                    <a:pt x="32281" y="19936"/>
                    <a:pt x="33923" y="20175"/>
                  </a:cubicBezTo>
                  <a:lnTo>
                    <a:pt x="37858" y="35038"/>
                  </a:lnTo>
                  <a:lnTo>
                    <a:pt x="32521" y="32809"/>
                  </a:lnTo>
                  <a:lnTo>
                    <a:pt x="29029" y="19678"/>
                  </a:lnTo>
                  <a:close/>
                  <a:moveTo>
                    <a:pt x="23769" y="31515"/>
                  </a:moveTo>
                  <a:lnTo>
                    <a:pt x="29107" y="33749"/>
                  </a:lnTo>
                  <a:lnTo>
                    <a:pt x="18211" y="39931"/>
                  </a:lnTo>
                  <a:cubicBezTo>
                    <a:pt x="17084" y="38787"/>
                    <a:pt x="16013" y="37625"/>
                    <a:pt x="15035" y="36462"/>
                  </a:cubicBezTo>
                  <a:lnTo>
                    <a:pt x="23769" y="31515"/>
                  </a:lnTo>
                  <a:close/>
                  <a:moveTo>
                    <a:pt x="31670" y="34816"/>
                  </a:moveTo>
                  <a:lnTo>
                    <a:pt x="37008" y="37073"/>
                  </a:lnTo>
                  <a:lnTo>
                    <a:pt x="23638" y="44664"/>
                  </a:lnTo>
                  <a:cubicBezTo>
                    <a:pt x="22308" y="43663"/>
                    <a:pt x="21056" y="42608"/>
                    <a:pt x="19870" y="41518"/>
                  </a:cubicBezTo>
                  <a:lnTo>
                    <a:pt x="31670" y="34816"/>
                  </a:lnTo>
                  <a:close/>
                  <a:moveTo>
                    <a:pt x="55878" y="42076"/>
                  </a:moveTo>
                  <a:cubicBezTo>
                    <a:pt x="56249" y="42076"/>
                    <a:pt x="56584" y="42165"/>
                    <a:pt x="56896" y="42315"/>
                  </a:cubicBezTo>
                  <a:cubicBezTo>
                    <a:pt x="56303" y="43645"/>
                    <a:pt x="55751" y="44975"/>
                    <a:pt x="55236" y="46323"/>
                  </a:cubicBezTo>
                  <a:cubicBezTo>
                    <a:pt x="54625" y="46138"/>
                    <a:pt x="54104" y="45693"/>
                    <a:pt x="53846" y="45082"/>
                  </a:cubicBezTo>
                  <a:cubicBezTo>
                    <a:pt x="53625" y="44532"/>
                    <a:pt x="53625" y="43974"/>
                    <a:pt x="53865" y="43423"/>
                  </a:cubicBezTo>
                  <a:cubicBezTo>
                    <a:pt x="54086" y="42867"/>
                    <a:pt x="54493" y="42464"/>
                    <a:pt x="55051" y="42243"/>
                  </a:cubicBezTo>
                  <a:cubicBezTo>
                    <a:pt x="55308" y="42130"/>
                    <a:pt x="55584" y="42076"/>
                    <a:pt x="55878" y="42076"/>
                  </a:cubicBezTo>
                  <a:close/>
                  <a:moveTo>
                    <a:pt x="31767" y="46395"/>
                  </a:moveTo>
                  <a:cubicBezTo>
                    <a:pt x="31772" y="46401"/>
                    <a:pt x="31784" y="46412"/>
                    <a:pt x="31797" y="46431"/>
                  </a:cubicBezTo>
                  <a:cubicBezTo>
                    <a:pt x="31784" y="46418"/>
                    <a:pt x="31778" y="46407"/>
                    <a:pt x="31767" y="46395"/>
                  </a:cubicBezTo>
                  <a:close/>
                  <a:moveTo>
                    <a:pt x="31803" y="46442"/>
                  </a:moveTo>
                  <a:cubicBezTo>
                    <a:pt x="31810" y="46455"/>
                    <a:pt x="31815" y="46464"/>
                    <a:pt x="31822" y="46473"/>
                  </a:cubicBezTo>
                  <a:lnTo>
                    <a:pt x="31822" y="46473"/>
                  </a:lnTo>
                  <a:cubicBezTo>
                    <a:pt x="31814" y="46462"/>
                    <a:pt x="31807" y="46451"/>
                    <a:pt x="31803" y="46442"/>
                  </a:cubicBezTo>
                  <a:close/>
                  <a:moveTo>
                    <a:pt x="31833" y="46484"/>
                  </a:moveTo>
                  <a:lnTo>
                    <a:pt x="31833" y="46484"/>
                  </a:lnTo>
                  <a:cubicBezTo>
                    <a:pt x="31850" y="46509"/>
                    <a:pt x="31869" y="46539"/>
                    <a:pt x="31892" y="46575"/>
                  </a:cubicBezTo>
                  <a:cubicBezTo>
                    <a:pt x="31869" y="46545"/>
                    <a:pt x="31850" y="46514"/>
                    <a:pt x="31833" y="46484"/>
                  </a:cubicBezTo>
                  <a:close/>
                  <a:moveTo>
                    <a:pt x="32073" y="46844"/>
                  </a:moveTo>
                  <a:cubicBezTo>
                    <a:pt x="32080" y="46854"/>
                    <a:pt x="32086" y="46863"/>
                    <a:pt x="32090" y="46874"/>
                  </a:cubicBezTo>
                  <a:cubicBezTo>
                    <a:pt x="32083" y="46864"/>
                    <a:pt x="32078" y="46854"/>
                    <a:pt x="32073" y="46844"/>
                  </a:cubicBezTo>
                  <a:close/>
                  <a:moveTo>
                    <a:pt x="32143" y="46948"/>
                  </a:moveTo>
                  <a:cubicBezTo>
                    <a:pt x="32163" y="46977"/>
                    <a:pt x="32181" y="47003"/>
                    <a:pt x="32198" y="47029"/>
                  </a:cubicBezTo>
                  <a:cubicBezTo>
                    <a:pt x="32177" y="47000"/>
                    <a:pt x="32160" y="46973"/>
                    <a:pt x="32143" y="46948"/>
                  </a:cubicBezTo>
                  <a:close/>
                  <a:moveTo>
                    <a:pt x="36547" y="39859"/>
                  </a:moveTo>
                  <a:lnTo>
                    <a:pt x="36547" y="39859"/>
                  </a:lnTo>
                  <a:cubicBezTo>
                    <a:pt x="36307" y="41297"/>
                    <a:pt x="36254" y="42776"/>
                    <a:pt x="36433" y="44256"/>
                  </a:cubicBezTo>
                  <a:cubicBezTo>
                    <a:pt x="34791" y="44681"/>
                    <a:pt x="33204" y="45383"/>
                    <a:pt x="31748" y="46359"/>
                  </a:cubicBezTo>
                  <a:cubicBezTo>
                    <a:pt x="30880" y="46915"/>
                    <a:pt x="30083" y="47557"/>
                    <a:pt x="29364" y="48281"/>
                  </a:cubicBezTo>
                  <a:cubicBezTo>
                    <a:pt x="28070" y="47598"/>
                    <a:pt x="26812" y="46857"/>
                    <a:pt x="25615" y="46066"/>
                  </a:cubicBezTo>
                  <a:lnTo>
                    <a:pt x="36547" y="39859"/>
                  </a:lnTo>
                  <a:close/>
                  <a:moveTo>
                    <a:pt x="55878" y="38403"/>
                  </a:moveTo>
                  <a:cubicBezTo>
                    <a:pt x="56782" y="38403"/>
                    <a:pt x="57669" y="38626"/>
                    <a:pt x="58447" y="38991"/>
                  </a:cubicBezTo>
                  <a:cubicBezTo>
                    <a:pt x="58244" y="39434"/>
                    <a:pt x="58021" y="39877"/>
                    <a:pt x="57819" y="40321"/>
                  </a:cubicBezTo>
                  <a:cubicBezTo>
                    <a:pt x="57225" y="40028"/>
                    <a:pt x="56561" y="39859"/>
                    <a:pt x="55878" y="39859"/>
                  </a:cubicBezTo>
                  <a:cubicBezTo>
                    <a:pt x="55308" y="39859"/>
                    <a:pt x="54733" y="39992"/>
                    <a:pt x="54200" y="40213"/>
                  </a:cubicBezTo>
                  <a:cubicBezTo>
                    <a:pt x="53110" y="40656"/>
                    <a:pt x="52278" y="41483"/>
                    <a:pt x="51834" y="42572"/>
                  </a:cubicBezTo>
                  <a:cubicBezTo>
                    <a:pt x="51372" y="43681"/>
                    <a:pt x="51372" y="44825"/>
                    <a:pt x="51816" y="45934"/>
                  </a:cubicBezTo>
                  <a:cubicBezTo>
                    <a:pt x="52314" y="47114"/>
                    <a:pt x="53277" y="47999"/>
                    <a:pt x="54440" y="48389"/>
                  </a:cubicBezTo>
                  <a:cubicBezTo>
                    <a:pt x="54272" y="48851"/>
                    <a:pt x="54128" y="49312"/>
                    <a:pt x="53960" y="49774"/>
                  </a:cubicBezTo>
                  <a:cubicBezTo>
                    <a:pt x="52409" y="49240"/>
                    <a:pt x="51115" y="48079"/>
                    <a:pt x="50468" y="46490"/>
                  </a:cubicBezTo>
                  <a:cubicBezTo>
                    <a:pt x="49881" y="45047"/>
                    <a:pt x="49881" y="43459"/>
                    <a:pt x="50468" y="42022"/>
                  </a:cubicBezTo>
                  <a:cubicBezTo>
                    <a:pt x="51079" y="40560"/>
                    <a:pt x="52206" y="39453"/>
                    <a:pt x="53644" y="38842"/>
                  </a:cubicBezTo>
                  <a:cubicBezTo>
                    <a:pt x="54368" y="38547"/>
                    <a:pt x="55104" y="38403"/>
                    <a:pt x="55878" y="38403"/>
                  </a:cubicBezTo>
                  <a:close/>
                  <a:moveTo>
                    <a:pt x="26633" y="49276"/>
                  </a:moveTo>
                  <a:cubicBezTo>
                    <a:pt x="27034" y="49516"/>
                    <a:pt x="27459" y="49755"/>
                    <a:pt x="27885" y="49976"/>
                  </a:cubicBezTo>
                  <a:cubicBezTo>
                    <a:pt x="27699" y="50216"/>
                    <a:pt x="27520" y="50456"/>
                    <a:pt x="27352" y="50695"/>
                  </a:cubicBezTo>
                  <a:lnTo>
                    <a:pt x="26633" y="49276"/>
                  </a:lnTo>
                  <a:close/>
                  <a:moveTo>
                    <a:pt x="55859" y="34744"/>
                  </a:moveTo>
                  <a:cubicBezTo>
                    <a:pt x="57357" y="34744"/>
                    <a:pt x="58819" y="35096"/>
                    <a:pt x="60125" y="35743"/>
                  </a:cubicBezTo>
                  <a:cubicBezTo>
                    <a:pt x="59884" y="36188"/>
                    <a:pt x="59663" y="36613"/>
                    <a:pt x="59442" y="37032"/>
                  </a:cubicBezTo>
                  <a:cubicBezTo>
                    <a:pt x="58352" y="36498"/>
                    <a:pt x="57136" y="36205"/>
                    <a:pt x="55878" y="36205"/>
                  </a:cubicBezTo>
                  <a:cubicBezTo>
                    <a:pt x="54830" y="36205"/>
                    <a:pt x="53793" y="36409"/>
                    <a:pt x="52798" y="36810"/>
                  </a:cubicBezTo>
                  <a:cubicBezTo>
                    <a:pt x="50821" y="37643"/>
                    <a:pt x="49270" y="39177"/>
                    <a:pt x="48438" y="41171"/>
                  </a:cubicBezTo>
                  <a:cubicBezTo>
                    <a:pt x="47628" y="43166"/>
                    <a:pt x="47605" y="45347"/>
                    <a:pt x="48438" y="47335"/>
                  </a:cubicBezTo>
                  <a:cubicBezTo>
                    <a:pt x="49342" y="49516"/>
                    <a:pt x="51115" y="51139"/>
                    <a:pt x="53260" y="51881"/>
                  </a:cubicBezTo>
                  <a:cubicBezTo>
                    <a:pt x="53110" y="52343"/>
                    <a:pt x="52978" y="52804"/>
                    <a:pt x="52834" y="53266"/>
                  </a:cubicBezTo>
                  <a:cubicBezTo>
                    <a:pt x="52630" y="53194"/>
                    <a:pt x="52427" y="53133"/>
                    <a:pt x="52223" y="53044"/>
                  </a:cubicBezTo>
                  <a:cubicBezTo>
                    <a:pt x="49881" y="52068"/>
                    <a:pt x="48048" y="50235"/>
                    <a:pt x="47089" y="47892"/>
                  </a:cubicBezTo>
                  <a:cubicBezTo>
                    <a:pt x="46113" y="45544"/>
                    <a:pt x="46113" y="42962"/>
                    <a:pt x="47089" y="40614"/>
                  </a:cubicBezTo>
                  <a:cubicBezTo>
                    <a:pt x="48065" y="38254"/>
                    <a:pt x="49898" y="36426"/>
                    <a:pt x="52242" y="35463"/>
                  </a:cubicBezTo>
                  <a:cubicBezTo>
                    <a:pt x="53421" y="34966"/>
                    <a:pt x="54661" y="34744"/>
                    <a:pt x="55859" y="34744"/>
                  </a:cubicBezTo>
                  <a:close/>
                  <a:moveTo>
                    <a:pt x="51432" y="29484"/>
                  </a:moveTo>
                  <a:cubicBezTo>
                    <a:pt x="53110" y="29484"/>
                    <a:pt x="54794" y="29813"/>
                    <a:pt x="56381" y="30479"/>
                  </a:cubicBezTo>
                  <a:cubicBezTo>
                    <a:pt x="58172" y="31215"/>
                    <a:pt x="59723" y="32342"/>
                    <a:pt x="60993" y="33731"/>
                  </a:cubicBezTo>
                  <a:cubicBezTo>
                    <a:pt x="60789" y="33617"/>
                    <a:pt x="60586" y="33528"/>
                    <a:pt x="60365" y="33432"/>
                  </a:cubicBezTo>
                  <a:cubicBezTo>
                    <a:pt x="58927" y="32833"/>
                    <a:pt x="57408" y="32533"/>
                    <a:pt x="55887" y="32533"/>
                  </a:cubicBezTo>
                  <a:cubicBezTo>
                    <a:pt x="54365" y="32533"/>
                    <a:pt x="52841" y="32833"/>
                    <a:pt x="51391" y="33432"/>
                  </a:cubicBezTo>
                  <a:cubicBezTo>
                    <a:pt x="48510" y="34618"/>
                    <a:pt x="46257" y="36871"/>
                    <a:pt x="45059" y="39769"/>
                  </a:cubicBezTo>
                  <a:cubicBezTo>
                    <a:pt x="43860" y="42651"/>
                    <a:pt x="43860" y="45843"/>
                    <a:pt x="45041" y="48743"/>
                  </a:cubicBezTo>
                  <a:cubicBezTo>
                    <a:pt x="46240" y="51624"/>
                    <a:pt x="48491" y="53877"/>
                    <a:pt x="51391" y="55074"/>
                  </a:cubicBezTo>
                  <a:cubicBezTo>
                    <a:pt x="51595" y="55165"/>
                    <a:pt x="51798" y="55224"/>
                    <a:pt x="52019" y="55296"/>
                  </a:cubicBezTo>
                  <a:cubicBezTo>
                    <a:pt x="51824" y="55304"/>
                    <a:pt x="51629" y="55309"/>
                    <a:pt x="51434" y="55309"/>
                  </a:cubicBezTo>
                  <a:cubicBezTo>
                    <a:pt x="46368" y="55309"/>
                    <a:pt x="41547" y="52320"/>
                    <a:pt x="39500" y="47360"/>
                  </a:cubicBezTo>
                  <a:cubicBezTo>
                    <a:pt x="36768" y="40764"/>
                    <a:pt x="39907" y="33192"/>
                    <a:pt x="46497" y="30479"/>
                  </a:cubicBezTo>
                  <a:cubicBezTo>
                    <a:pt x="48090" y="29813"/>
                    <a:pt x="49768" y="29484"/>
                    <a:pt x="51432" y="29484"/>
                  </a:cubicBezTo>
                  <a:close/>
                  <a:moveTo>
                    <a:pt x="11304" y="40560"/>
                  </a:moveTo>
                  <a:lnTo>
                    <a:pt x="19151" y="55961"/>
                  </a:lnTo>
                  <a:lnTo>
                    <a:pt x="12580" y="54721"/>
                  </a:lnTo>
                  <a:lnTo>
                    <a:pt x="5673" y="41189"/>
                  </a:lnTo>
                  <a:cubicBezTo>
                    <a:pt x="7500" y="40877"/>
                    <a:pt x="9387" y="40675"/>
                    <a:pt x="11304" y="40560"/>
                  </a:cubicBezTo>
                  <a:close/>
                  <a:moveTo>
                    <a:pt x="13724" y="40470"/>
                  </a:moveTo>
                  <a:cubicBezTo>
                    <a:pt x="14371" y="40470"/>
                    <a:pt x="14999" y="40488"/>
                    <a:pt x="15646" y="40506"/>
                  </a:cubicBezTo>
                  <a:cubicBezTo>
                    <a:pt x="17785" y="42741"/>
                    <a:pt x="20205" y="44939"/>
                    <a:pt x="22955" y="46892"/>
                  </a:cubicBezTo>
                  <a:lnTo>
                    <a:pt x="26058" y="53026"/>
                  </a:lnTo>
                  <a:cubicBezTo>
                    <a:pt x="25579" y="54098"/>
                    <a:pt x="25189" y="55242"/>
                    <a:pt x="24949" y="56440"/>
                  </a:cubicBezTo>
                  <a:cubicBezTo>
                    <a:pt x="24913" y="56644"/>
                    <a:pt x="24896" y="56830"/>
                    <a:pt x="24860" y="57034"/>
                  </a:cubicBezTo>
                  <a:lnTo>
                    <a:pt x="21883" y="56476"/>
                  </a:lnTo>
                  <a:lnTo>
                    <a:pt x="13724" y="40470"/>
                  </a:lnTo>
                  <a:close/>
                  <a:moveTo>
                    <a:pt x="39907" y="52193"/>
                  </a:moveTo>
                  <a:cubicBezTo>
                    <a:pt x="42789" y="55590"/>
                    <a:pt x="47036" y="57531"/>
                    <a:pt x="51451" y="57531"/>
                  </a:cubicBezTo>
                  <a:lnTo>
                    <a:pt x="51673" y="57531"/>
                  </a:lnTo>
                  <a:cubicBezTo>
                    <a:pt x="50929" y="60465"/>
                    <a:pt x="50324" y="63437"/>
                    <a:pt x="49881" y="66486"/>
                  </a:cubicBezTo>
                  <a:cubicBezTo>
                    <a:pt x="47973" y="65660"/>
                    <a:pt x="45934" y="65249"/>
                    <a:pt x="43896" y="65249"/>
                  </a:cubicBezTo>
                  <a:cubicBezTo>
                    <a:pt x="41691" y="65249"/>
                    <a:pt x="39487" y="65731"/>
                    <a:pt x="37451" y="66689"/>
                  </a:cubicBezTo>
                  <a:cubicBezTo>
                    <a:pt x="37319" y="66522"/>
                    <a:pt x="37194" y="66360"/>
                    <a:pt x="37080" y="66193"/>
                  </a:cubicBezTo>
                  <a:cubicBezTo>
                    <a:pt x="35588" y="63940"/>
                    <a:pt x="35049" y="61245"/>
                    <a:pt x="35607" y="58602"/>
                  </a:cubicBezTo>
                  <a:cubicBezTo>
                    <a:pt x="36140" y="55961"/>
                    <a:pt x="37655" y="53691"/>
                    <a:pt x="39907" y="52193"/>
                  </a:cubicBezTo>
                  <a:close/>
                  <a:moveTo>
                    <a:pt x="21482" y="58638"/>
                  </a:moveTo>
                  <a:lnTo>
                    <a:pt x="24639" y="59232"/>
                  </a:lnTo>
                  <a:cubicBezTo>
                    <a:pt x="24620" y="60394"/>
                    <a:pt x="24711" y="61538"/>
                    <a:pt x="24932" y="62664"/>
                  </a:cubicBezTo>
                  <a:lnTo>
                    <a:pt x="23417" y="63993"/>
                  </a:lnTo>
                  <a:cubicBezTo>
                    <a:pt x="19373" y="64527"/>
                    <a:pt x="15568" y="65635"/>
                    <a:pt x="12101" y="67001"/>
                  </a:cubicBezTo>
                  <a:lnTo>
                    <a:pt x="21482" y="58638"/>
                  </a:lnTo>
                  <a:close/>
                  <a:moveTo>
                    <a:pt x="12173" y="56884"/>
                  </a:moveTo>
                  <a:lnTo>
                    <a:pt x="18744" y="58123"/>
                  </a:lnTo>
                  <a:lnTo>
                    <a:pt x="5841" y="69625"/>
                  </a:lnTo>
                  <a:cubicBezTo>
                    <a:pt x="4086" y="68834"/>
                    <a:pt x="2420" y="67947"/>
                    <a:pt x="815" y="67001"/>
                  </a:cubicBezTo>
                  <a:lnTo>
                    <a:pt x="12173" y="56884"/>
                  </a:lnTo>
                  <a:close/>
                  <a:moveTo>
                    <a:pt x="36859" y="46395"/>
                  </a:moveTo>
                  <a:cubicBezTo>
                    <a:pt x="37026" y="47006"/>
                    <a:pt x="37211" y="47598"/>
                    <a:pt x="37470" y="48186"/>
                  </a:cubicBezTo>
                  <a:cubicBezTo>
                    <a:pt x="37786" y="48983"/>
                    <a:pt x="38170" y="49719"/>
                    <a:pt x="38613" y="50421"/>
                  </a:cubicBezTo>
                  <a:cubicBezTo>
                    <a:pt x="35917" y="52229"/>
                    <a:pt x="34091" y="54985"/>
                    <a:pt x="33444" y="58159"/>
                  </a:cubicBezTo>
                  <a:cubicBezTo>
                    <a:pt x="32779" y="61388"/>
                    <a:pt x="33426" y="64659"/>
                    <a:pt x="35234" y="67408"/>
                  </a:cubicBezTo>
                  <a:cubicBezTo>
                    <a:pt x="35331" y="67523"/>
                    <a:pt x="35421" y="67648"/>
                    <a:pt x="35493" y="67762"/>
                  </a:cubicBezTo>
                  <a:cubicBezTo>
                    <a:pt x="34684" y="68314"/>
                    <a:pt x="33904" y="68942"/>
                    <a:pt x="33186" y="69661"/>
                  </a:cubicBezTo>
                  <a:cubicBezTo>
                    <a:pt x="32892" y="69960"/>
                    <a:pt x="32629" y="70254"/>
                    <a:pt x="32353" y="70565"/>
                  </a:cubicBezTo>
                  <a:cubicBezTo>
                    <a:pt x="31120" y="69643"/>
                    <a:pt x="30011" y="68516"/>
                    <a:pt x="29107" y="67151"/>
                  </a:cubicBezTo>
                  <a:cubicBezTo>
                    <a:pt x="27094" y="64101"/>
                    <a:pt x="26370" y="60465"/>
                    <a:pt x="27111" y="56884"/>
                  </a:cubicBezTo>
                  <a:cubicBezTo>
                    <a:pt x="27830" y="53283"/>
                    <a:pt x="29915" y="50199"/>
                    <a:pt x="32964" y="48186"/>
                  </a:cubicBezTo>
                  <a:cubicBezTo>
                    <a:pt x="34180" y="47377"/>
                    <a:pt x="35493" y="46785"/>
                    <a:pt x="36859" y="46395"/>
                  </a:cubicBezTo>
                  <a:close/>
                  <a:moveTo>
                    <a:pt x="25969" y="65953"/>
                  </a:moveTo>
                  <a:cubicBezTo>
                    <a:pt x="26334" y="66780"/>
                    <a:pt x="26759" y="67595"/>
                    <a:pt x="27280" y="68373"/>
                  </a:cubicBezTo>
                  <a:cubicBezTo>
                    <a:pt x="28328" y="69960"/>
                    <a:pt x="29622" y="71290"/>
                    <a:pt x="31059" y="72356"/>
                  </a:cubicBezTo>
                  <a:cubicBezTo>
                    <a:pt x="30233" y="73686"/>
                    <a:pt x="29622" y="75130"/>
                    <a:pt x="29251" y="76603"/>
                  </a:cubicBezTo>
                  <a:lnTo>
                    <a:pt x="21499" y="66558"/>
                  </a:lnTo>
                  <a:cubicBezTo>
                    <a:pt x="22955" y="66265"/>
                    <a:pt x="24452" y="66061"/>
                    <a:pt x="25969" y="65953"/>
                  </a:cubicBezTo>
                  <a:close/>
                  <a:moveTo>
                    <a:pt x="6044" y="72339"/>
                  </a:moveTo>
                  <a:lnTo>
                    <a:pt x="11358" y="79246"/>
                  </a:lnTo>
                  <a:lnTo>
                    <a:pt x="5559" y="79246"/>
                  </a:lnTo>
                  <a:lnTo>
                    <a:pt x="2073" y="74723"/>
                  </a:lnTo>
                  <a:cubicBezTo>
                    <a:pt x="3289" y="73926"/>
                    <a:pt x="4619" y="73136"/>
                    <a:pt x="6044" y="72339"/>
                  </a:cubicBezTo>
                  <a:close/>
                  <a:moveTo>
                    <a:pt x="12286" y="69332"/>
                  </a:moveTo>
                  <a:lnTo>
                    <a:pt x="19930" y="79246"/>
                  </a:lnTo>
                  <a:lnTo>
                    <a:pt x="14149" y="79246"/>
                  </a:lnTo>
                  <a:lnTo>
                    <a:pt x="7998" y="71290"/>
                  </a:lnTo>
                  <a:cubicBezTo>
                    <a:pt x="9364" y="70601"/>
                    <a:pt x="10788" y="69943"/>
                    <a:pt x="12286" y="69332"/>
                  </a:cubicBezTo>
                  <a:close/>
                  <a:moveTo>
                    <a:pt x="19115" y="67079"/>
                  </a:moveTo>
                  <a:lnTo>
                    <a:pt x="28513" y="79246"/>
                  </a:lnTo>
                  <a:lnTo>
                    <a:pt x="22715" y="79246"/>
                  </a:lnTo>
                  <a:lnTo>
                    <a:pt x="14424" y="68499"/>
                  </a:lnTo>
                  <a:cubicBezTo>
                    <a:pt x="15941" y="67966"/>
                    <a:pt x="17509" y="67487"/>
                    <a:pt x="19115" y="67079"/>
                  </a:cubicBezTo>
                  <a:close/>
                  <a:moveTo>
                    <a:pt x="48676" y="78154"/>
                  </a:moveTo>
                  <a:cubicBezTo>
                    <a:pt x="48755" y="78154"/>
                    <a:pt x="48809" y="78173"/>
                    <a:pt x="48881" y="78173"/>
                  </a:cubicBezTo>
                  <a:cubicBezTo>
                    <a:pt x="48863" y="78898"/>
                    <a:pt x="48845" y="79617"/>
                    <a:pt x="48845" y="80354"/>
                  </a:cubicBezTo>
                  <a:cubicBezTo>
                    <a:pt x="48845" y="81073"/>
                    <a:pt x="48863" y="81797"/>
                    <a:pt x="48881" y="82516"/>
                  </a:cubicBezTo>
                  <a:cubicBezTo>
                    <a:pt x="48809" y="82516"/>
                    <a:pt x="48755" y="82534"/>
                    <a:pt x="48676" y="82534"/>
                  </a:cubicBezTo>
                  <a:cubicBezTo>
                    <a:pt x="48090" y="82534"/>
                    <a:pt x="47569" y="82312"/>
                    <a:pt x="47144" y="81887"/>
                  </a:cubicBezTo>
                  <a:cubicBezTo>
                    <a:pt x="46718" y="81461"/>
                    <a:pt x="46497" y="80946"/>
                    <a:pt x="46497" y="80354"/>
                  </a:cubicBezTo>
                  <a:cubicBezTo>
                    <a:pt x="46497" y="79743"/>
                    <a:pt x="46718" y="79227"/>
                    <a:pt x="47144" y="78801"/>
                  </a:cubicBezTo>
                  <a:cubicBezTo>
                    <a:pt x="47569" y="78377"/>
                    <a:pt x="48090" y="78154"/>
                    <a:pt x="48676" y="78154"/>
                  </a:cubicBezTo>
                  <a:close/>
                  <a:moveTo>
                    <a:pt x="48676" y="74501"/>
                  </a:moveTo>
                  <a:cubicBezTo>
                    <a:pt x="48809" y="74501"/>
                    <a:pt x="48917" y="74501"/>
                    <a:pt x="49049" y="74519"/>
                  </a:cubicBezTo>
                  <a:cubicBezTo>
                    <a:pt x="49013" y="74999"/>
                    <a:pt x="48977" y="75478"/>
                    <a:pt x="48952" y="75981"/>
                  </a:cubicBezTo>
                  <a:cubicBezTo>
                    <a:pt x="48863" y="75981"/>
                    <a:pt x="48773" y="75956"/>
                    <a:pt x="48676" y="75956"/>
                  </a:cubicBezTo>
                  <a:cubicBezTo>
                    <a:pt x="47498" y="75956"/>
                    <a:pt x="46425" y="76400"/>
                    <a:pt x="45593" y="77250"/>
                  </a:cubicBezTo>
                  <a:cubicBezTo>
                    <a:pt x="44747" y="78083"/>
                    <a:pt x="44304" y="79155"/>
                    <a:pt x="44304" y="80354"/>
                  </a:cubicBezTo>
                  <a:cubicBezTo>
                    <a:pt x="44304" y="81533"/>
                    <a:pt x="44747" y="82605"/>
                    <a:pt x="45593" y="83457"/>
                  </a:cubicBezTo>
                  <a:cubicBezTo>
                    <a:pt x="46425" y="84289"/>
                    <a:pt x="47498" y="84732"/>
                    <a:pt x="48676" y="84732"/>
                  </a:cubicBezTo>
                  <a:cubicBezTo>
                    <a:pt x="48773" y="84732"/>
                    <a:pt x="48863" y="84714"/>
                    <a:pt x="48952" y="84714"/>
                  </a:cubicBezTo>
                  <a:cubicBezTo>
                    <a:pt x="48977" y="85212"/>
                    <a:pt x="49013" y="85691"/>
                    <a:pt x="49049" y="86188"/>
                  </a:cubicBezTo>
                  <a:cubicBezTo>
                    <a:pt x="48917" y="86188"/>
                    <a:pt x="48809" y="86205"/>
                    <a:pt x="48676" y="86205"/>
                  </a:cubicBezTo>
                  <a:cubicBezTo>
                    <a:pt x="47125" y="86205"/>
                    <a:pt x="45652" y="85602"/>
                    <a:pt x="44543" y="84493"/>
                  </a:cubicBezTo>
                  <a:cubicBezTo>
                    <a:pt x="43436" y="83385"/>
                    <a:pt x="42842" y="81905"/>
                    <a:pt x="42842" y="80354"/>
                  </a:cubicBezTo>
                  <a:cubicBezTo>
                    <a:pt x="42842" y="78784"/>
                    <a:pt x="43436" y="77305"/>
                    <a:pt x="44543" y="76221"/>
                  </a:cubicBezTo>
                  <a:cubicBezTo>
                    <a:pt x="45652" y="75112"/>
                    <a:pt x="47125" y="74501"/>
                    <a:pt x="48676" y="74501"/>
                  </a:cubicBezTo>
                  <a:close/>
                  <a:moveTo>
                    <a:pt x="11358" y="81444"/>
                  </a:moveTo>
                  <a:lnTo>
                    <a:pt x="6044" y="88350"/>
                  </a:lnTo>
                  <a:cubicBezTo>
                    <a:pt x="4619" y="87554"/>
                    <a:pt x="3289" y="86763"/>
                    <a:pt x="2073" y="85967"/>
                  </a:cubicBezTo>
                  <a:lnTo>
                    <a:pt x="5559" y="81444"/>
                  </a:lnTo>
                  <a:close/>
                  <a:moveTo>
                    <a:pt x="48676" y="70822"/>
                  </a:moveTo>
                  <a:cubicBezTo>
                    <a:pt x="48899" y="70822"/>
                    <a:pt x="49121" y="70847"/>
                    <a:pt x="49323" y="70865"/>
                  </a:cubicBezTo>
                  <a:cubicBezTo>
                    <a:pt x="49287" y="71344"/>
                    <a:pt x="49234" y="71842"/>
                    <a:pt x="49198" y="72320"/>
                  </a:cubicBezTo>
                  <a:cubicBezTo>
                    <a:pt x="49030" y="72303"/>
                    <a:pt x="48863" y="72303"/>
                    <a:pt x="48676" y="72303"/>
                  </a:cubicBezTo>
                  <a:cubicBezTo>
                    <a:pt x="46539" y="72303"/>
                    <a:pt x="44507" y="73136"/>
                    <a:pt x="42992" y="74651"/>
                  </a:cubicBezTo>
                  <a:cubicBezTo>
                    <a:pt x="41477" y="76178"/>
                    <a:pt x="40625" y="78190"/>
                    <a:pt x="40625" y="80354"/>
                  </a:cubicBezTo>
                  <a:cubicBezTo>
                    <a:pt x="40625" y="82498"/>
                    <a:pt x="41477" y="84529"/>
                    <a:pt x="42992" y="86044"/>
                  </a:cubicBezTo>
                  <a:cubicBezTo>
                    <a:pt x="44507" y="87554"/>
                    <a:pt x="46539" y="88405"/>
                    <a:pt x="48676" y="88405"/>
                  </a:cubicBezTo>
                  <a:cubicBezTo>
                    <a:pt x="48863" y="88405"/>
                    <a:pt x="49030" y="88386"/>
                    <a:pt x="49198" y="88369"/>
                  </a:cubicBezTo>
                  <a:cubicBezTo>
                    <a:pt x="49234" y="88865"/>
                    <a:pt x="49287" y="89345"/>
                    <a:pt x="49323" y="89824"/>
                  </a:cubicBezTo>
                  <a:cubicBezTo>
                    <a:pt x="49121" y="89848"/>
                    <a:pt x="48899" y="89866"/>
                    <a:pt x="48676" y="89866"/>
                  </a:cubicBezTo>
                  <a:cubicBezTo>
                    <a:pt x="46149" y="89866"/>
                    <a:pt x="43747" y="88884"/>
                    <a:pt x="41955" y="87075"/>
                  </a:cubicBezTo>
                  <a:cubicBezTo>
                    <a:pt x="40165" y="85284"/>
                    <a:pt x="39171" y="82881"/>
                    <a:pt x="39171" y="80354"/>
                  </a:cubicBezTo>
                  <a:cubicBezTo>
                    <a:pt x="39171" y="77808"/>
                    <a:pt x="40165" y="75423"/>
                    <a:pt x="41955" y="73614"/>
                  </a:cubicBezTo>
                  <a:cubicBezTo>
                    <a:pt x="43801" y="71770"/>
                    <a:pt x="46240" y="70822"/>
                    <a:pt x="48676" y="70822"/>
                  </a:cubicBezTo>
                  <a:close/>
                  <a:moveTo>
                    <a:pt x="19930" y="81444"/>
                  </a:moveTo>
                  <a:lnTo>
                    <a:pt x="12286" y="91358"/>
                  </a:lnTo>
                  <a:cubicBezTo>
                    <a:pt x="10788" y="90753"/>
                    <a:pt x="9364" y="90087"/>
                    <a:pt x="7998" y="89404"/>
                  </a:cubicBezTo>
                  <a:lnTo>
                    <a:pt x="14149" y="81444"/>
                  </a:lnTo>
                  <a:close/>
                  <a:moveTo>
                    <a:pt x="43858" y="67447"/>
                  </a:moveTo>
                  <a:cubicBezTo>
                    <a:pt x="45741" y="67447"/>
                    <a:pt x="47623" y="67854"/>
                    <a:pt x="49359" y="68666"/>
                  </a:cubicBezTo>
                  <a:cubicBezTo>
                    <a:pt x="49133" y="68653"/>
                    <a:pt x="48906" y="68646"/>
                    <a:pt x="48678" y="68646"/>
                  </a:cubicBezTo>
                  <a:cubicBezTo>
                    <a:pt x="45689" y="68646"/>
                    <a:pt x="42688" y="69781"/>
                    <a:pt x="40404" y="72063"/>
                  </a:cubicBezTo>
                  <a:cubicBezTo>
                    <a:pt x="38189" y="74280"/>
                    <a:pt x="36972" y="77214"/>
                    <a:pt x="36972" y="80354"/>
                  </a:cubicBezTo>
                  <a:cubicBezTo>
                    <a:pt x="36972" y="83474"/>
                    <a:pt x="38189" y="86428"/>
                    <a:pt x="40404" y="88626"/>
                  </a:cubicBezTo>
                  <a:cubicBezTo>
                    <a:pt x="42621" y="90842"/>
                    <a:pt x="45557" y="92058"/>
                    <a:pt x="48676" y="92058"/>
                  </a:cubicBezTo>
                  <a:cubicBezTo>
                    <a:pt x="48917" y="92058"/>
                    <a:pt x="49138" y="92041"/>
                    <a:pt x="49359" y="92022"/>
                  </a:cubicBezTo>
                  <a:lnTo>
                    <a:pt x="49359" y="92022"/>
                  </a:lnTo>
                  <a:cubicBezTo>
                    <a:pt x="47616" y="92841"/>
                    <a:pt x="45731" y="93250"/>
                    <a:pt x="43848" y="93250"/>
                  </a:cubicBezTo>
                  <a:cubicBezTo>
                    <a:pt x="40549" y="93250"/>
                    <a:pt x="37255" y="91993"/>
                    <a:pt x="34738" y="89476"/>
                  </a:cubicBezTo>
                  <a:cubicBezTo>
                    <a:pt x="29694" y="84451"/>
                    <a:pt x="29694" y="76257"/>
                    <a:pt x="34738" y="71212"/>
                  </a:cubicBezTo>
                  <a:cubicBezTo>
                    <a:pt x="37256" y="68698"/>
                    <a:pt x="40557" y="67447"/>
                    <a:pt x="43858" y="67447"/>
                  </a:cubicBezTo>
                  <a:close/>
                  <a:moveTo>
                    <a:pt x="28513" y="81444"/>
                  </a:moveTo>
                  <a:lnTo>
                    <a:pt x="19115" y="93609"/>
                  </a:lnTo>
                  <a:cubicBezTo>
                    <a:pt x="17509" y="93208"/>
                    <a:pt x="15941" y="92724"/>
                    <a:pt x="14424" y="92190"/>
                  </a:cubicBezTo>
                  <a:lnTo>
                    <a:pt x="22715" y="81444"/>
                  </a:lnTo>
                  <a:close/>
                  <a:moveTo>
                    <a:pt x="29251" y="84085"/>
                  </a:moveTo>
                  <a:cubicBezTo>
                    <a:pt x="29568" y="85337"/>
                    <a:pt x="30030" y="86542"/>
                    <a:pt x="30677" y="87686"/>
                  </a:cubicBezTo>
                  <a:cubicBezTo>
                    <a:pt x="29347" y="88698"/>
                    <a:pt x="28167" y="89920"/>
                    <a:pt x="27183" y="91375"/>
                  </a:cubicBezTo>
                  <a:cubicBezTo>
                    <a:pt x="26483" y="92430"/>
                    <a:pt x="25908" y="93556"/>
                    <a:pt x="25488" y="94700"/>
                  </a:cubicBezTo>
                  <a:cubicBezTo>
                    <a:pt x="24141" y="94593"/>
                    <a:pt x="22787" y="94389"/>
                    <a:pt x="21499" y="94148"/>
                  </a:cubicBezTo>
                  <a:lnTo>
                    <a:pt x="29251" y="84085"/>
                  </a:lnTo>
                  <a:close/>
                  <a:moveTo>
                    <a:pt x="8501" y="92136"/>
                  </a:moveTo>
                  <a:cubicBezTo>
                    <a:pt x="12245" y="93910"/>
                    <a:pt x="16491" y="95461"/>
                    <a:pt x="21073" y="96305"/>
                  </a:cubicBezTo>
                  <a:lnTo>
                    <a:pt x="24506" y="99282"/>
                  </a:lnTo>
                  <a:cubicBezTo>
                    <a:pt x="24435" y="100612"/>
                    <a:pt x="24506" y="101961"/>
                    <a:pt x="24764" y="103308"/>
                  </a:cubicBezTo>
                  <a:cubicBezTo>
                    <a:pt x="24764" y="103326"/>
                    <a:pt x="24764" y="103344"/>
                    <a:pt x="24782" y="103362"/>
                  </a:cubicBezTo>
                  <a:lnTo>
                    <a:pt x="21828" y="103973"/>
                  </a:lnTo>
                  <a:lnTo>
                    <a:pt x="8236" y="92244"/>
                  </a:lnTo>
                  <a:cubicBezTo>
                    <a:pt x="8314" y="92208"/>
                    <a:pt x="8405" y="92172"/>
                    <a:pt x="8501" y="92136"/>
                  </a:cubicBezTo>
                  <a:close/>
                  <a:moveTo>
                    <a:pt x="6027" y="93227"/>
                  </a:moveTo>
                  <a:lnTo>
                    <a:pt x="19115" y="104524"/>
                  </a:lnTo>
                  <a:lnTo>
                    <a:pt x="12562" y="105873"/>
                  </a:lnTo>
                  <a:lnTo>
                    <a:pt x="1037" y="95940"/>
                  </a:lnTo>
                  <a:cubicBezTo>
                    <a:pt x="2624" y="94958"/>
                    <a:pt x="4289" y="94054"/>
                    <a:pt x="6027" y="93227"/>
                  </a:cubicBezTo>
                  <a:close/>
                  <a:moveTo>
                    <a:pt x="36901" y="93760"/>
                  </a:moveTo>
                  <a:lnTo>
                    <a:pt x="36901" y="93760"/>
                  </a:lnTo>
                  <a:cubicBezTo>
                    <a:pt x="39021" y="94867"/>
                    <a:pt x="41405" y="95461"/>
                    <a:pt x="43879" y="95461"/>
                  </a:cubicBezTo>
                  <a:cubicBezTo>
                    <a:pt x="45981" y="95461"/>
                    <a:pt x="48012" y="95035"/>
                    <a:pt x="49881" y="94220"/>
                  </a:cubicBezTo>
                  <a:cubicBezTo>
                    <a:pt x="50324" y="97211"/>
                    <a:pt x="50912" y="100169"/>
                    <a:pt x="51631" y="103069"/>
                  </a:cubicBezTo>
                  <a:cubicBezTo>
                    <a:pt x="51540" y="103067"/>
                    <a:pt x="51450" y="103067"/>
                    <a:pt x="51359" y="103067"/>
                  </a:cubicBezTo>
                  <a:cubicBezTo>
                    <a:pt x="47136" y="103067"/>
                    <a:pt x="43074" y="104867"/>
                    <a:pt x="40219" y="107999"/>
                  </a:cubicBezTo>
                  <a:cubicBezTo>
                    <a:pt x="40039" y="107885"/>
                    <a:pt x="39871" y="107795"/>
                    <a:pt x="39685" y="107681"/>
                  </a:cubicBezTo>
                  <a:cubicBezTo>
                    <a:pt x="35109" y="104579"/>
                    <a:pt x="33868" y="98378"/>
                    <a:pt x="36901" y="93760"/>
                  </a:cubicBezTo>
                  <a:close/>
                  <a:moveTo>
                    <a:pt x="31874" y="89512"/>
                  </a:moveTo>
                  <a:cubicBezTo>
                    <a:pt x="32281" y="90045"/>
                    <a:pt x="32707" y="90567"/>
                    <a:pt x="33186" y="91046"/>
                  </a:cubicBezTo>
                  <a:cubicBezTo>
                    <a:pt x="33761" y="91615"/>
                    <a:pt x="34385" y="92136"/>
                    <a:pt x="35032" y="92597"/>
                  </a:cubicBezTo>
                  <a:cubicBezTo>
                    <a:pt x="33276" y="95293"/>
                    <a:pt x="32654" y="98486"/>
                    <a:pt x="33257" y="101643"/>
                  </a:cubicBezTo>
                  <a:cubicBezTo>
                    <a:pt x="33887" y="104878"/>
                    <a:pt x="35732" y="107662"/>
                    <a:pt x="38469" y="109490"/>
                  </a:cubicBezTo>
                  <a:cubicBezTo>
                    <a:pt x="38577" y="109586"/>
                    <a:pt x="38709" y="109658"/>
                    <a:pt x="38836" y="109730"/>
                  </a:cubicBezTo>
                  <a:cubicBezTo>
                    <a:pt x="38284" y="110545"/>
                    <a:pt x="37805" y="111431"/>
                    <a:pt x="37415" y="112371"/>
                  </a:cubicBezTo>
                  <a:cubicBezTo>
                    <a:pt x="37266" y="112743"/>
                    <a:pt x="37122" y="113150"/>
                    <a:pt x="37008" y="113534"/>
                  </a:cubicBezTo>
                  <a:cubicBezTo>
                    <a:pt x="35493" y="113150"/>
                    <a:pt x="34037" y="112522"/>
                    <a:pt x="32707" y="111616"/>
                  </a:cubicBezTo>
                  <a:cubicBezTo>
                    <a:pt x="29676" y="109567"/>
                    <a:pt x="27609" y="106465"/>
                    <a:pt x="26926" y="102882"/>
                  </a:cubicBezTo>
                  <a:cubicBezTo>
                    <a:pt x="26226" y="99282"/>
                    <a:pt x="26962" y="95641"/>
                    <a:pt x="29011" y="92616"/>
                  </a:cubicBezTo>
                  <a:cubicBezTo>
                    <a:pt x="29826" y="91417"/>
                    <a:pt x="30785" y="90382"/>
                    <a:pt x="31874" y="89512"/>
                  </a:cubicBezTo>
                  <a:close/>
                  <a:moveTo>
                    <a:pt x="25375" y="105506"/>
                  </a:moveTo>
                  <a:cubicBezTo>
                    <a:pt x="25764" y="106633"/>
                    <a:pt x="26279" y="107698"/>
                    <a:pt x="26909" y="108718"/>
                  </a:cubicBezTo>
                  <a:lnTo>
                    <a:pt x="26094" y="110358"/>
                  </a:lnTo>
                  <a:cubicBezTo>
                    <a:pt x="22566" y="112371"/>
                    <a:pt x="19450" y="114828"/>
                    <a:pt x="16749" y="117416"/>
                  </a:cubicBezTo>
                  <a:lnTo>
                    <a:pt x="16749" y="117416"/>
                  </a:lnTo>
                  <a:lnTo>
                    <a:pt x="22272" y="106130"/>
                  </a:lnTo>
                  <a:lnTo>
                    <a:pt x="25375" y="105506"/>
                  </a:lnTo>
                  <a:close/>
                  <a:moveTo>
                    <a:pt x="55176" y="114240"/>
                  </a:moveTo>
                  <a:cubicBezTo>
                    <a:pt x="55698" y="115588"/>
                    <a:pt x="56249" y="116918"/>
                    <a:pt x="56842" y="118242"/>
                  </a:cubicBezTo>
                  <a:cubicBezTo>
                    <a:pt x="56526" y="118412"/>
                    <a:pt x="56176" y="118503"/>
                    <a:pt x="55818" y="118503"/>
                  </a:cubicBezTo>
                  <a:cubicBezTo>
                    <a:pt x="55543" y="118503"/>
                    <a:pt x="55264" y="118449"/>
                    <a:pt x="54991" y="118337"/>
                  </a:cubicBezTo>
                  <a:cubicBezTo>
                    <a:pt x="54457" y="118116"/>
                    <a:pt x="54032" y="117709"/>
                    <a:pt x="53810" y="117158"/>
                  </a:cubicBezTo>
                  <a:cubicBezTo>
                    <a:pt x="53589" y="116619"/>
                    <a:pt x="53589" y="116031"/>
                    <a:pt x="53810" y="115492"/>
                  </a:cubicBezTo>
                  <a:cubicBezTo>
                    <a:pt x="54068" y="114881"/>
                    <a:pt x="54571" y="114419"/>
                    <a:pt x="55176" y="114240"/>
                  </a:cubicBezTo>
                  <a:close/>
                  <a:moveTo>
                    <a:pt x="28939" y="111323"/>
                  </a:moveTo>
                  <a:cubicBezTo>
                    <a:pt x="29712" y="112096"/>
                    <a:pt x="30545" y="112815"/>
                    <a:pt x="31468" y="113443"/>
                  </a:cubicBezTo>
                  <a:cubicBezTo>
                    <a:pt x="33019" y="114499"/>
                    <a:pt x="34720" y="115235"/>
                    <a:pt x="36475" y="115677"/>
                  </a:cubicBezTo>
                  <a:cubicBezTo>
                    <a:pt x="36254" y="117062"/>
                    <a:pt x="36193" y="118488"/>
                    <a:pt x="36361" y="119890"/>
                  </a:cubicBezTo>
                  <a:lnTo>
                    <a:pt x="25286" y="113443"/>
                  </a:lnTo>
                  <a:cubicBezTo>
                    <a:pt x="26447" y="112689"/>
                    <a:pt x="27664" y="111964"/>
                    <a:pt x="28939" y="111323"/>
                  </a:cubicBezTo>
                  <a:close/>
                  <a:moveTo>
                    <a:pt x="53924" y="110802"/>
                  </a:moveTo>
                  <a:cubicBezTo>
                    <a:pt x="54068" y="111264"/>
                    <a:pt x="54236" y="111724"/>
                    <a:pt x="54404" y="112185"/>
                  </a:cubicBezTo>
                  <a:cubicBezTo>
                    <a:pt x="53241" y="112575"/>
                    <a:pt x="52278" y="113462"/>
                    <a:pt x="51780" y="114642"/>
                  </a:cubicBezTo>
                  <a:cubicBezTo>
                    <a:pt x="51336" y="115713"/>
                    <a:pt x="51336" y="116918"/>
                    <a:pt x="51780" y="118002"/>
                  </a:cubicBezTo>
                  <a:cubicBezTo>
                    <a:pt x="52223" y="119075"/>
                    <a:pt x="53074" y="119926"/>
                    <a:pt x="54147" y="120369"/>
                  </a:cubicBezTo>
                  <a:cubicBezTo>
                    <a:pt x="54697" y="120609"/>
                    <a:pt x="55254" y="120722"/>
                    <a:pt x="55823" y="120722"/>
                  </a:cubicBezTo>
                  <a:cubicBezTo>
                    <a:pt x="56506" y="120722"/>
                    <a:pt x="57172" y="120554"/>
                    <a:pt x="57764" y="120255"/>
                  </a:cubicBezTo>
                  <a:cubicBezTo>
                    <a:pt x="57968" y="120698"/>
                    <a:pt x="58189" y="121141"/>
                    <a:pt x="58394" y="121585"/>
                  </a:cubicBezTo>
                  <a:cubicBezTo>
                    <a:pt x="57614" y="121974"/>
                    <a:pt x="56746" y="122177"/>
                    <a:pt x="55823" y="122177"/>
                  </a:cubicBezTo>
                  <a:cubicBezTo>
                    <a:pt x="55068" y="122177"/>
                    <a:pt x="54308" y="122028"/>
                    <a:pt x="53589" y="121734"/>
                  </a:cubicBezTo>
                  <a:cubicBezTo>
                    <a:pt x="50600" y="120501"/>
                    <a:pt x="49198" y="117062"/>
                    <a:pt x="50432" y="114090"/>
                  </a:cubicBezTo>
                  <a:cubicBezTo>
                    <a:pt x="51079" y="112503"/>
                    <a:pt x="52373" y="111341"/>
                    <a:pt x="53924" y="110802"/>
                  </a:cubicBezTo>
                  <a:close/>
                  <a:moveTo>
                    <a:pt x="19558" y="106686"/>
                  </a:moveTo>
                  <a:lnTo>
                    <a:pt x="11951" y="122213"/>
                  </a:lnTo>
                  <a:cubicBezTo>
                    <a:pt x="10028" y="122141"/>
                    <a:pt x="8147" y="121938"/>
                    <a:pt x="6320" y="121680"/>
                  </a:cubicBezTo>
                  <a:lnTo>
                    <a:pt x="13005" y="108035"/>
                  </a:lnTo>
                  <a:lnTo>
                    <a:pt x="19558" y="106686"/>
                  </a:lnTo>
                  <a:close/>
                  <a:moveTo>
                    <a:pt x="23290" y="114828"/>
                  </a:moveTo>
                  <a:lnTo>
                    <a:pt x="36583" y="122549"/>
                  </a:lnTo>
                  <a:lnTo>
                    <a:pt x="31209" y="124748"/>
                  </a:lnTo>
                  <a:lnTo>
                    <a:pt x="19486" y="117930"/>
                  </a:lnTo>
                  <a:cubicBezTo>
                    <a:pt x="20666" y="116858"/>
                    <a:pt x="21943" y="115810"/>
                    <a:pt x="23290" y="114828"/>
                  </a:cubicBezTo>
                  <a:close/>
                  <a:moveTo>
                    <a:pt x="52798" y="107316"/>
                  </a:moveTo>
                  <a:cubicBezTo>
                    <a:pt x="52942" y="107777"/>
                    <a:pt x="53074" y="108238"/>
                    <a:pt x="53224" y="108699"/>
                  </a:cubicBezTo>
                  <a:cubicBezTo>
                    <a:pt x="51079" y="109437"/>
                    <a:pt x="49306" y="111060"/>
                    <a:pt x="48402" y="113241"/>
                  </a:cubicBezTo>
                  <a:cubicBezTo>
                    <a:pt x="46682" y="117338"/>
                    <a:pt x="48640" y="122069"/>
                    <a:pt x="52738" y="123764"/>
                  </a:cubicBezTo>
                  <a:cubicBezTo>
                    <a:pt x="53738" y="124173"/>
                    <a:pt x="54769" y="124375"/>
                    <a:pt x="55823" y="124375"/>
                  </a:cubicBezTo>
                  <a:cubicBezTo>
                    <a:pt x="57100" y="124375"/>
                    <a:pt x="58297" y="124082"/>
                    <a:pt x="59387" y="123543"/>
                  </a:cubicBezTo>
                  <a:cubicBezTo>
                    <a:pt x="59610" y="123987"/>
                    <a:pt x="59831" y="124411"/>
                    <a:pt x="60070" y="124837"/>
                  </a:cubicBezTo>
                  <a:cubicBezTo>
                    <a:pt x="58757" y="125488"/>
                    <a:pt x="57297" y="125842"/>
                    <a:pt x="55807" y="125842"/>
                  </a:cubicBezTo>
                  <a:cubicBezTo>
                    <a:pt x="54599" y="125842"/>
                    <a:pt x="53371" y="125609"/>
                    <a:pt x="52187" y="125113"/>
                  </a:cubicBezTo>
                  <a:cubicBezTo>
                    <a:pt x="47329" y="123100"/>
                    <a:pt x="45023" y="117523"/>
                    <a:pt x="47036" y="112671"/>
                  </a:cubicBezTo>
                  <a:cubicBezTo>
                    <a:pt x="48144" y="110048"/>
                    <a:pt x="50282" y="108160"/>
                    <a:pt x="52798" y="107316"/>
                  </a:cubicBezTo>
                  <a:close/>
                  <a:moveTo>
                    <a:pt x="17803" y="119500"/>
                  </a:moveTo>
                  <a:lnTo>
                    <a:pt x="28645" y="125796"/>
                  </a:lnTo>
                  <a:lnTo>
                    <a:pt x="23273" y="127977"/>
                  </a:lnTo>
                  <a:lnTo>
                    <a:pt x="14592" y="122932"/>
                  </a:lnTo>
                  <a:cubicBezTo>
                    <a:pt x="15587" y="121787"/>
                    <a:pt x="16660" y="120626"/>
                    <a:pt x="17803" y="119500"/>
                  </a:cubicBezTo>
                  <a:close/>
                  <a:moveTo>
                    <a:pt x="51417" y="105248"/>
                  </a:moveTo>
                  <a:cubicBezTo>
                    <a:pt x="51612" y="105248"/>
                    <a:pt x="51807" y="105253"/>
                    <a:pt x="52002" y="105262"/>
                  </a:cubicBezTo>
                  <a:cubicBezTo>
                    <a:pt x="48952" y="106333"/>
                    <a:pt x="46334" y="108621"/>
                    <a:pt x="45005" y="111839"/>
                  </a:cubicBezTo>
                  <a:cubicBezTo>
                    <a:pt x="42530" y="117805"/>
                    <a:pt x="45370" y="124670"/>
                    <a:pt x="51336" y="127143"/>
                  </a:cubicBezTo>
                  <a:cubicBezTo>
                    <a:pt x="52798" y="127754"/>
                    <a:pt x="54326" y="128049"/>
                    <a:pt x="55823" y="128049"/>
                  </a:cubicBezTo>
                  <a:cubicBezTo>
                    <a:pt x="57597" y="128049"/>
                    <a:pt x="59334" y="127623"/>
                    <a:pt x="60921" y="126868"/>
                  </a:cubicBezTo>
                  <a:lnTo>
                    <a:pt x="60921" y="126868"/>
                  </a:lnTo>
                  <a:cubicBezTo>
                    <a:pt x="59663" y="128251"/>
                    <a:pt x="58112" y="129360"/>
                    <a:pt x="56320" y="130097"/>
                  </a:cubicBezTo>
                  <a:cubicBezTo>
                    <a:pt x="54724" y="130762"/>
                    <a:pt x="53048" y="131095"/>
                    <a:pt x="51373" y="131095"/>
                  </a:cubicBezTo>
                  <a:cubicBezTo>
                    <a:pt x="49697" y="131095"/>
                    <a:pt x="48022" y="130762"/>
                    <a:pt x="46425" y="130097"/>
                  </a:cubicBezTo>
                  <a:cubicBezTo>
                    <a:pt x="43249" y="128773"/>
                    <a:pt x="40758" y="126293"/>
                    <a:pt x="39447" y="123100"/>
                  </a:cubicBezTo>
                  <a:cubicBezTo>
                    <a:pt x="38134" y="119907"/>
                    <a:pt x="38134" y="116396"/>
                    <a:pt x="39447" y="113205"/>
                  </a:cubicBezTo>
                  <a:cubicBezTo>
                    <a:pt x="41511" y="108242"/>
                    <a:pt x="46343" y="105248"/>
                    <a:pt x="51417" y="105248"/>
                  </a:cubicBezTo>
                  <a:close/>
                  <a:moveTo>
                    <a:pt x="13166" y="124651"/>
                  </a:moveTo>
                  <a:lnTo>
                    <a:pt x="20702" y="129030"/>
                  </a:lnTo>
                  <a:lnTo>
                    <a:pt x="15347" y="131229"/>
                  </a:lnTo>
                  <a:lnTo>
                    <a:pt x="10399" y="128348"/>
                  </a:lnTo>
                  <a:cubicBezTo>
                    <a:pt x="11232" y="127161"/>
                    <a:pt x="12154" y="125928"/>
                    <a:pt x="13166" y="124651"/>
                  </a:cubicBezTo>
                  <a:close/>
                  <a:moveTo>
                    <a:pt x="9165" y="130175"/>
                  </a:moveTo>
                  <a:lnTo>
                    <a:pt x="12765" y="132277"/>
                  </a:lnTo>
                  <a:lnTo>
                    <a:pt x="6409" y="134864"/>
                  </a:lnTo>
                  <a:lnTo>
                    <a:pt x="6392" y="134864"/>
                  </a:lnTo>
                  <a:cubicBezTo>
                    <a:pt x="7056" y="133625"/>
                    <a:pt x="7979" y="132002"/>
                    <a:pt x="9165" y="130175"/>
                  </a:cubicBezTo>
                  <a:close/>
                  <a:moveTo>
                    <a:pt x="13592" y="134308"/>
                  </a:moveTo>
                  <a:lnTo>
                    <a:pt x="12483" y="138315"/>
                  </a:lnTo>
                  <a:cubicBezTo>
                    <a:pt x="10363" y="137836"/>
                    <a:pt x="8554" y="137339"/>
                    <a:pt x="7207" y="136913"/>
                  </a:cubicBezTo>
                  <a:lnTo>
                    <a:pt x="13592" y="134308"/>
                  </a:lnTo>
                  <a:close/>
                  <a:moveTo>
                    <a:pt x="39057" y="126885"/>
                  </a:moveTo>
                  <a:cubicBezTo>
                    <a:pt x="39907" y="128107"/>
                    <a:pt x="40926" y="129156"/>
                    <a:pt x="42070" y="130061"/>
                  </a:cubicBezTo>
                  <a:cubicBezTo>
                    <a:pt x="41219" y="131541"/>
                    <a:pt x="40590" y="133145"/>
                    <a:pt x="40237" y="134864"/>
                  </a:cubicBezTo>
                  <a:cubicBezTo>
                    <a:pt x="40039" y="135877"/>
                    <a:pt x="39943" y="136896"/>
                    <a:pt x="39925" y="137908"/>
                  </a:cubicBezTo>
                  <a:cubicBezTo>
                    <a:pt x="38524" y="138351"/>
                    <a:pt x="37122" y="138704"/>
                    <a:pt x="35714" y="138998"/>
                  </a:cubicBezTo>
                  <a:lnTo>
                    <a:pt x="39057" y="126885"/>
                  </a:lnTo>
                  <a:close/>
                  <a:moveTo>
                    <a:pt x="21535" y="131060"/>
                  </a:moveTo>
                  <a:lnTo>
                    <a:pt x="19204" y="139459"/>
                  </a:lnTo>
                  <a:cubicBezTo>
                    <a:pt x="17600" y="139280"/>
                    <a:pt x="16066" y="139034"/>
                    <a:pt x="14647" y="138759"/>
                  </a:cubicBezTo>
                  <a:lnTo>
                    <a:pt x="16179" y="133260"/>
                  </a:lnTo>
                  <a:lnTo>
                    <a:pt x="21535" y="131060"/>
                  </a:lnTo>
                  <a:close/>
                  <a:moveTo>
                    <a:pt x="37415" y="124579"/>
                  </a:moveTo>
                  <a:lnTo>
                    <a:pt x="33318" y="139406"/>
                  </a:lnTo>
                  <a:cubicBezTo>
                    <a:pt x="31670" y="139645"/>
                    <a:pt x="30030" y="139794"/>
                    <a:pt x="28424" y="139849"/>
                  </a:cubicBezTo>
                  <a:lnTo>
                    <a:pt x="32043" y="126778"/>
                  </a:lnTo>
                  <a:lnTo>
                    <a:pt x="37415" y="124579"/>
                  </a:lnTo>
                  <a:close/>
                  <a:moveTo>
                    <a:pt x="29472" y="127826"/>
                  </a:moveTo>
                  <a:lnTo>
                    <a:pt x="26130" y="139885"/>
                  </a:lnTo>
                  <a:cubicBezTo>
                    <a:pt x="24524" y="139885"/>
                    <a:pt x="22955" y="139813"/>
                    <a:pt x="21421" y="139699"/>
                  </a:cubicBezTo>
                  <a:lnTo>
                    <a:pt x="24100" y="130007"/>
                  </a:lnTo>
                  <a:lnTo>
                    <a:pt x="29472" y="127826"/>
                  </a:lnTo>
                  <a:close/>
                  <a:moveTo>
                    <a:pt x="40075" y="140142"/>
                  </a:moveTo>
                  <a:cubicBezTo>
                    <a:pt x="40130" y="140460"/>
                    <a:pt x="40147" y="140753"/>
                    <a:pt x="40201" y="141046"/>
                  </a:cubicBezTo>
                  <a:lnTo>
                    <a:pt x="38692" y="140549"/>
                  </a:lnTo>
                  <a:cubicBezTo>
                    <a:pt x="39152" y="140441"/>
                    <a:pt x="39613" y="140292"/>
                    <a:pt x="40075" y="140142"/>
                  </a:cubicBezTo>
                  <a:close/>
                  <a:moveTo>
                    <a:pt x="62251" y="128677"/>
                  </a:moveTo>
                  <a:cubicBezTo>
                    <a:pt x="63838" y="131283"/>
                    <a:pt x="65540" y="133828"/>
                    <a:pt x="67349" y="136266"/>
                  </a:cubicBezTo>
                  <a:cubicBezTo>
                    <a:pt x="63305" y="137853"/>
                    <a:pt x="60125" y="141124"/>
                    <a:pt x="58651" y="145221"/>
                  </a:cubicBezTo>
                  <a:cubicBezTo>
                    <a:pt x="58447" y="145185"/>
                    <a:pt x="58244" y="145168"/>
                    <a:pt x="58040" y="145132"/>
                  </a:cubicBezTo>
                  <a:cubicBezTo>
                    <a:pt x="55397" y="144593"/>
                    <a:pt x="53127" y="143059"/>
                    <a:pt x="51631" y="140808"/>
                  </a:cubicBezTo>
                  <a:cubicBezTo>
                    <a:pt x="50139" y="138555"/>
                    <a:pt x="49618" y="135877"/>
                    <a:pt x="50157" y="133241"/>
                  </a:cubicBezTo>
                  <a:lnTo>
                    <a:pt x="50157" y="133241"/>
                  </a:lnTo>
                  <a:cubicBezTo>
                    <a:pt x="50564" y="133260"/>
                    <a:pt x="50965" y="133296"/>
                    <a:pt x="51391" y="133296"/>
                  </a:cubicBezTo>
                  <a:cubicBezTo>
                    <a:pt x="53349" y="133296"/>
                    <a:pt x="55308" y="132906"/>
                    <a:pt x="57153" y="132133"/>
                  </a:cubicBezTo>
                  <a:cubicBezTo>
                    <a:pt x="59112" y="131336"/>
                    <a:pt x="60832" y="130139"/>
                    <a:pt x="62251" y="128677"/>
                  </a:cubicBezTo>
                  <a:close/>
                  <a:moveTo>
                    <a:pt x="34402" y="141472"/>
                  </a:moveTo>
                  <a:lnTo>
                    <a:pt x="40943" y="143598"/>
                  </a:lnTo>
                  <a:cubicBezTo>
                    <a:pt x="41369" y="144707"/>
                    <a:pt x="41902" y="145796"/>
                    <a:pt x="42566" y="146810"/>
                  </a:cubicBezTo>
                  <a:cubicBezTo>
                    <a:pt x="42693" y="146977"/>
                    <a:pt x="42806" y="147126"/>
                    <a:pt x="42939" y="147289"/>
                  </a:cubicBezTo>
                  <a:lnTo>
                    <a:pt x="40440" y="149008"/>
                  </a:lnTo>
                  <a:lnTo>
                    <a:pt x="23345" y="143449"/>
                  </a:lnTo>
                  <a:cubicBezTo>
                    <a:pt x="23805" y="143006"/>
                    <a:pt x="24249" y="142562"/>
                    <a:pt x="24728" y="142119"/>
                  </a:cubicBezTo>
                  <a:cubicBezTo>
                    <a:pt x="25189" y="142138"/>
                    <a:pt x="25651" y="142138"/>
                    <a:pt x="26112" y="142138"/>
                  </a:cubicBezTo>
                  <a:cubicBezTo>
                    <a:pt x="28789" y="142138"/>
                    <a:pt x="31581" y="141933"/>
                    <a:pt x="34402" y="141472"/>
                  </a:cubicBezTo>
                  <a:close/>
                  <a:moveTo>
                    <a:pt x="74897" y="145240"/>
                  </a:moveTo>
                  <a:cubicBezTo>
                    <a:pt x="75897" y="146277"/>
                    <a:pt x="76909" y="147289"/>
                    <a:pt x="77963" y="148289"/>
                  </a:cubicBezTo>
                  <a:cubicBezTo>
                    <a:pt x="77556" y="148787"/>
                    <a:pt x="76951" y="149122"/>
                    <a:pt x="76268" y="149122"/>
                  </a:cubicBezTo>
                  <a:cubicBezTo>
                    <a:pt x="75065" y="149122"/>
                    <a:pt x="74087" y="148140"/>
                    <a:pt x="74087" y="146924"/>
                  </a:cubicBezTo>
                  <a:cubicBezTo>
                    <a:pt x="74087" y="146241"/>
                    <a:pt x="74399" y="145630"/>
                    <a:pt x="74897" y="145240"/>
                  </a:cubicBezTo>
                  <a:close/>
                  <a:moveTo>
                    <a:pt x="43915" y="131301"/>
                  </a:moveTo>
                  <a:cubicBezTo>
                    <a:pt x="44448" y="131594"/>
                    <a:pt x="45005" y="131887"/>
                    <a:pt x="45593" y="132133"/>
                  </a:cubicBezTo>
                  <a:cubicBezTo>
                    <a:pt x="46370" y="132445"/>
                    <a:pt x="47161" y="132685"/>
                    <a:pt x="47976" y="132888"/>
                  </a:cubicBezTo>
                  <a:cubicBezTo>
                    <a:pt x="47365" y="136063"/>
                    <a:pt x="47994" y="139315"/>
                    <a:pt x="49804" y="142030"/>
                  </a:cubicBezTo>
                  <a:cubicBezTo>
                    <a:pt x="51612" y="144761"/>
                    <a:pt x="54385" y="146623"/>
                    <a:pt x="57597" y="147270"/>
                  </a:cubicBezTo>
                  <a:cubicBezTo>
                    <a:pt x="57747" y="147306"/>
                    <a:pt x="57890" y="147330"/>
                    <a:pt x="58040" y="147349"/>
                  </a:cubicBezTo>
                  <a:cubicBezTo>
                    <a:pt x="57854" y="148307"/>
                    <a:pt x="57747" y="149301"/>
                    <a:pt x="57747" y="150338"/>
                  </a:cubicBezTo>
                  <a:cubicBezTo>
                    <a:pt x="57747" y="150745"/>
                    <a:pt x="57783" y="151152"/>
                    <a:pt x="57800" y="151577"/>
                  </a:cubicBezTo>
                  <a:cubicBezTo>
                    <a:pt x="57155" y="151668"/>
                    <a:pt x="56501" y="151714"/>
                    <a:pt x="55841" y="151714"/>
                  </a:cubicBezTo>
                  <a:cubicBezTo>
                    <a:pt x="54932" y="151714"/>
                    <a:pt x="54011" y="151626"/>
                    <a:pt x="53091" y="151446"/>
                  </a:cubicBezTo>
                  <a:cubicBezTo>
                    <a:pt x="49510" y="150728"/>
                    <a:pt x="46425" y="148636"/>
                    <a:pt x="44412" y="145594"/>
                  </a:cubicBezTo>
                  <a:cubicBezTo>
                    <a:pt x="42381" y="142544"/>
                    <a:pt x="41681" y="138890"/>
                    <a:pt x="42400" y="135309"/>
                  </a:cubicBezTo>
                  <a:cubicBezTo>
                    <a:pt x="42693" y="133864"/>
                    <a:pt x="43213" y="132534"/>
                    <a:pt x="43915" y="131301"/>
                  </a:cubicBezTo>
                  <a:close/>
                  <a:moveTo>
                    <a:pt x="72422" y="142526"/>
                  </a:moveTo>
                  <a:cubicBezTo>
                    <a:pt x="72740" y="142898"/>
                    <a:pt x="73069" y="143263"/>
                    <a:pt x="73404" y="143617"/>
                  </a:cubicBezTo>
                  <a:cubicBezTo>
                    <a:pt x="72464" y="144431"/>
                    <a:pt x="71872" y="145611"/>
                    <a:pt x="71872" y="146924"/>
                  </a:cubicBezTo>
                  <a:cubicBezTo>
                    <a:pt x="71872" y="149343"/>
                    <a:pt x="73848" y="151314"/>
                    <a:pt x="76268" y="151314"/>
                  </a:cubicBezTo>
                  <a:cubicBezTo>
                    <a:pt x="77598" y="151314"/>
                    <a:pt x="78778" y="150728"/>
                    <a:pt x="79569" y="149805"/>
                  </a:cubicBezTo>
                  <a:cubicBezTo>
                    <a:pt x="79940" y="150134"/>
                    <a:pt x="80312" y="150446"/>
                    <a:pt x="80659" y="150781"/>
                  </a:cubicBezTo>
                  <a:cubicBezTo>
                    <a:pt x="79586" y="151997"/>
                    <a:pt x="78018" y="152776"/>
                    <a:pt x="76268" y="152776"/>
                  </a:cubicBezTo>
                  <a:cubicBezTo>
                    <a:pt x="73033" y="152776"/>
                    <a:pt x="70410" y="150153"/>
                    <a:pt x="70410" y="146924"/>
                  </a:cubicBezTo>
                  <a:cubicBezTo>
                    <a:pt x="70410" y="145168"/>
                    <a:pt x="71189" y="143598"/>
                    <a:pt x="72422" y="142526"/>
                  </a:cubicBezTo>
                  <a:close/>
                  <a:moveTo>
                    <a:pt x="21703" y="145221"/>
                  </a:moveTo>
                  <a:lnTo>
                    <a:pt x="38134" y="150577"/>
                  </a:lnTo>
                  <a:lnTo>
                    <a:pt x="32611" y="154345"/>
                  </a:lnTo>
                  <a:lnTo>
                    <a:pt x="18156" y="149655"/>
                  </a:lnTo>
                  <a:cubicBezTo>
                    <a:pt x="19247" y="148140"/>
                    <a:pt x="20426" y="146666"/>
                    <a:pt x="21703" y="145221"/>
                  </a:cubicBezTo>
                  <a:close/>
                  <a:moveTo>
                    <a:pt x="70044" y="139741"/>
                  </a:moveTo>
                  <a:cubicBezTo>
                    <a:pt x="70356" y="140106"/>
                    <a:pt x="70673" y="140496"/>
                    <a:pt x="70985" y="140867"/>
                  </a:cubicBezTo>
                  <a:cubicBezTo>
                    <a:pt x="69284" y="142340"/>
                    <a:pt x="68217" y="144503"/>
                    <a:pt x="68217" y="146924"/>
                  </a:cubicBezTo>
                  <a:cubicBezTo>
                    <a:pt x="68217" y="151375"/>
                    <a:pt x="71836" y="154992"/>
                    <a:pt x="76268" y="154992"/>
                  </a:cubicBezTo>
                  <a:cubicBezTo>
                    <a:pt x="78682" y="154992"/>
                    <a:pt x="80863" y="153902"/>
                    <a:pt x="82342" y="152201"/>
                  </a:cubicBezTo>
                  <a:cubicBezTo>
                    <a:pt x="82707" y="152518"/>
                    <a:pt x="83080" y="152829"/>
                    <a:pt x="83468" y="153147"/>
                  </a:cubicBezTo>
                  <a:cubicBezTo>
                    <a:pt x="81714" y="155160"/>
                    <a:pt x="79143" y="156448"/>
                    <a:pt x="76268" y="156448"/>
                  </a:cubicBezTo>
                  <a:cubicBezTo>
                    <a:pt x="71021" y="156448"/>
                    <a:pt x="66755" y="152183"/>
                    <a:pt x="66755" y="146924"/>
                  </a:cubicBezTo>
                  <a:cubicBezTo>
                    <a:pt x="66755" y="144060"/>
                    <a:pt x="68032" y="141491"/>
                    <a:pt x="70044" y="139741"/>
                  </a:cubicBezTo>
                  <a:close/>
                  <a:moveTo>
                    <a:pt x="50025" y="152812"/>
                  </a:moveTo>
                  <a:cubicBezTo>
                    <a:pt x="50876" y="153147"/>
                    <a:pt x="51744" y="153423"/>
                    <a:pt x="52666" y="153609"/>
                  </a:cubicBezTo>
                  <a:cubicBezTo>
                    <a:pt x="53721" y="153830"/>
                    <a:pt x="54794" y="153919"/>
                    <a:pt x="55859" y="153919"/>
                  </a:cubicBezTo>
                  <a:cubicBezTo>
                    <a:pt x="56620" y="153919"/>
                    <a:pt x="57393" y="153866"/>
                    <a:pt x="58153" y="153752"/>
                  </a:cubicBezTo>
                  <a:cubicBezTo>
                    <a:pt x="58501" y="155285"/>
                    <a:pt x="59094" y="156730"/>
                    <a:pt x="59867" y="158035"/>
                  </a:cubicBezTo>
                  <a:lnTo>
                    <a:pt x="47275" y="156412"/>
                  </a:lnTo>
                  <a:cubicBezTo>
                    <a:pt x="48109" y="155177"/>
                    <a:pt x="49030" y="153974"/>
                    <a:pt x="50025" y="152812"/>
                  </a:cubicBezTo>
                  <a:close/>
                  <a:moveTo>
                    <a:pt x="16862" y="151536"/>
                  </a:moveTo>
                  <a:lnTo>
                    <a:pt x="30323" y="155915"/>
                  </a:lnTo>
                  <a:lnTo>
                    <a:pt x="24800" y="159683"/>
                  </a:lnTo>
                  <a:lnTo>
                    <a:pt x="14053" y="156208"/>
                  </a:lnTo>
                  <a:cubicBezTo>
                    <a:pt x="14904" y="154657"/>
                    <a:pt x="15826" y="153106"/>
                    <a:pt x="16862" y="151536"/>
                  </a:cubicBezTo>
                  <a:close/>
                  <a:moveTo>
                    <a:pt x="7164" y="0"/>
                  </a:moveTo>
                  <a:cubicBezTo>
                    <a:pt x="9435" y="5380"/>
                    <a:pt x="12945" y="11999"/>
                    <a:pt x="18156" y="17905"/>
                  </a:cubicBezTo>
                  <a:cubicBezTo>
                    <a:pt x="11621" y="18773"/>
                    <a:pt x="6613" y="20396"/>
                    <a:pt x="4894" y="21026"/>
                  </a:cubicBezTo>
                  <a:lnTo>
                    <a:pt x="1277" y="19492"/>
                  </a:lnTo>
                  <a:cubicBezTo>
                    <a:pt x="809" y="19295"/>
                    <a:pt x="378" y="19038"/>
                    <a:pt x="0" y="18720"/>
                  </a:cubicBezTo>
                  <a:lnTo>
                    <a:pt x="0" y="21367"/>
                  </a:lnTo>
                  <a:cubicBezTo>
                    <a:pt x="144" y="21410"/>
                    <a:pt x="288" y="21463"/>
                    <a:pt x="431" y="21523"/>
                  </a:cubicBezTo>
                  <a:lnTo>
                    <a:pt x="3732" y="22925"/>
                  </a:lnTo>
                  <a:cubicBezTo>
                    <a:pt x="4324" y="24255"/>
                    <a:pt x="7536" y="31198"/>
                    <a:pt x="13610" y="38272"/>
                  </a:cubicBezTo>
                  <a:cubicBezTo>
                    <a:pt x="8800" y="38302"/>
                    <a:pt x="4188" y="39027"/>
                    <a:pt x="0" y="40087"/>
                  </a:cubicBezTo>
                  <a:lnTo>
                    <a:pt x="0" y="42406"/>
                  </a:lnTo>
                  <a:cubicBezTo>
                    <a:pt x="1114" y="42112"/>
                    <a:pt x="2253" y="41842"/>
                    <a:pt x="3420" y="41596"/>
                  </a:cubicBezTo>
                  <a:lnTo>
                    <a:pt x="9848" y="54206"/>
                  </a:lnTo>
                  <a:lnTo>
                    <a:pt x="3271" y="52972"/>
                  </a:lnTo>
                  <a:cubicBezTo>
                    <a:pt x="1797" y="50084"/>
                    <a:pt x="749" y="48030"/>
                    <a:pt x="0" y="46562"/>
                  </a:cubicBezTo>
                  <a:lnTo>
                    <a:pt x="0" y="51408"/>
                  </a:lnTo>
                  <a:lnTo>
                    <a:pt x="539" y="52469"/>
                  </a:lnTo>
                  <a:cubicBezTo>
                    <a:pt x="354" y="52439"/>
                    <a:pt x="174" y="52403"/>
                    <a:pt x="0" y="52367"/>
                  </a:cubicBezTo>
                  <a:lnTo>
                    <a:pt x="0" y="54607"/>
                  </a:lnTo>
                  <a:lnTo>
                    <a:pt x="132" y="54631"/>
                  </a:lnTo>
                  <a:cubicBezTo>
                    <a:pt x="91" y="54673"/>
                    <a:pt x="42" y="54709"/>
                    <a:pt x="0" y="54751"/>
                  </a:cubicBezTo>
                  <a:lnTo>
                    <a:pt x="0" y="57692"/>
                  </a:lnTo>
                  <a:lnTo>
                    <a:pt x="2864" y="55129"/>
                  </a:lnTo>
                  <a:lnTo>
                    <a:pt x="9441" y="56368"/>
                  </a:lnTo>
                  <a:cubicBezTo>
                    <a:pt x="3876" y="61328"/>
                    <a:pt x="1246" y="63677"/>
                    <a:pt x="0" y="64784"/>
                  </a:cubicBezTo>
                  <a:lnTo>
                    <a:pt x="0" y="69110"/>
                  </a:lnTo>
                  <a:cubicBezTo>
                    <a:pt x="1192" y="69799"/>
                    <a:pt x="2433" y="70463"/>
                    <a:pt x="3713" y="71087"/>
                  </a:cubicBezTo>
                  <a:cubicBezTo>
                    <a:pt x="2378" y="71865"/>
                    <a:pt x="1133" y="72650"/>
                    <a:pt x="0" y="73410"/>
                  </a:cubicBezTo>
                  <a:lnTo>
                    <a:pt x="0" y="76130"/>
                  </a:lnTo>
                  <a:cubicBezTo>
                    <a:pt x="78" y="76070"/>
                    <a:pt x="162" y="76017"/>
                    <a:pt x="246" y="75956"/>
                  </a:cubicBezTo>
                  <a:lnTo>
                    <a:pt x="2792" y="79246"/>
                  </a:lnTo>
                  <a:lnTo>
                    <a:pt x="0" y="79246"/>
                  </a:lnTo>
                  <a:lnTo>
                    <a:pt x="0" y="81444"/>
                  </a:lnTo>
                  <a:lnTo>
                    <a:pt x="2792" y="81444"/>
                  </a:lnTo>
                  <a:lnTo>
                    <a:pt x="246" y="84750"/>
                  </a:lnTo>
                  <a:cubicBezTo>
                    <a:pt x="162" y="84690"/>
                    <a:pt x="78" y="84631"/>
                    <a:pt x="0" y="84576"/>
                  </a:cubicBezTo>
                  <a:lnTo>
                    <a:pt x="0" y="87297"/>
                  </a:lnTo>
                  <a:cubicBezTo>
                    <a:pt x="1725" y="88458"/>
                    <a:pt x="3708" y="89680"/>
                    <a:pt x="5894" y="90842"/>
                  </a:cubicBezTo>
                  <a:cubicBezTo>
                    <a:pt x="3821" y="91776"/>
                    <a:pt x="1857" y="92832"/>
                    <a:pt x="0" y="93957"/>
                  </a:cubicBezTo>
                  <a:lnTo>
                    <a:pt x="0" y="97935"/>
                  </a:lnTo>
                  <a:cubicBezTo>
                    <a:pt x="9824" y="106429"/>
                    <a:pt x="9831" y="106429"/>
                    <a:pt x="9831" y="106429"/>
                  </a:cubicBezTo>
                  <a:lnTo>
                    <a:pt x="3289" y="107777"/>
                  </a:lnTo>
                  <a:cubicBezTo>
                    <a:pt x="2013" y="106675"/>
                    <a:pt x="923" y="105735"/>
                    <a:pt x="0" y="104938"/>
                  </a:cubicBezTo>
                  <a:lnTo>
                    <a:pt x="0" y="107849"/>
                  </a:lnTo>
                  <a:lnTo>
                    <a:pt x="558" y="108328"/>
                  </a:lnTo>
                  <a:cubicBezTo>
                    <a:pt x="365" y="108370"/>
                    <a:pt x="180" y="108406"/>
                    <a:pt x="0" y="108442"/>
                  </a:cubicBezTo>
                  <a:lnTo>
                    <a:pt x="0" y="110676"/>
                  </a:lnTo>
                  <a:lnTo>
                    <a:pt x="1001" y="110473"/>
                  </a:lnTo>
                  <a:lnTo>
                    <a:pt x="1001" y="110473"/>
                  </a:lnTo>
                  <a:cubicBezTo>
                    <a:pt x="635" y="111215"/>
                    <a:pt x="306" y="111898"/>
                    <a:pt x="0" y="112522"/>
                  </a:cubicBezTo>
                  <a:lnTo>
                    <a:pt x="0" y="117505"/>
                  </a:lnTo>
                  <a:lnTo>
                    <a:pt x="3713" y="109915"/>
                  </a:lnTo>
                  <a:lnTo>
                    <a:pt x="10274" y="108585"/>
                  </a:lnTo>
                  <a:lnTo>
                    <a:pt x="4050" y="121291"/>
                  </a:lnTo>
                  <a:cubicBezTo>
                    <a:pt x="2665" y="121027"/>
                    <a:pt x="1313" y="120728"/>
                    <a:pt x="0" y="120393"/>
                  </a:cubicBezTo>
                  <a:lnTo>
                    <a:pt x="0" y="122710"/>
                  </a:lnTo>
                  <a:cubicBezTo>
                    <a:pt x="3282" y="123526"/>
                    <a:pt x="6829" y="124137"/>
                    <a:pt x="10531" y="124375"/>
                  </a:cubicBezTo>
                  <a:cubicBezTo>
                    <a:pt x="6505" y="129600"/>
                    <a:pt x="4139" y="134289"/>
                    <a:pt x="3367" y="135956"/>
                  </a:cubicBezTo>
                  <a:cubicBezTo>
                    <a:pt x="1277" y="136794"/>
                    <a:pt x="384" y="137159"/>
                    <a:pt x="0" y="137314"/>
                  </a:cubicBezTo>
                  <a:lnTo>
                    <a:pt x="0" y="139722"/>
                  </a:lnTo>
                  <a:cubicBezTo>
                    <a:pt x="174" y="139627"/>
                    <a:pt x="354" y="139537"/>
                    <a:pt x="539" y="139459"/>
                  </a:cubicBezTo>
                  <a:lnTo>
                    <a:pt x="3882" y="138112"/>
                  </a:lnTo>
                  <a:cubicBezTo>
                    <a:pt x="5247" y="138651"/>
                    <a:pt x="12447" y="141292"/>
                    <a:pt x="21720" y="141975"/>
                  </a:cubicBezTo>
                  <a:cubicBezTo>
                    <a:pt x="15880" y="147875"/>
                    <a:pt x="11933" y="154825"/>
                    <a:pt x="9356" y="160701"/>
                  </a:cubicBezTo>
                  <a:lnTo>
                    <a:pt x="11825" y="160701"/>
                  </a:lnTo>
                  <a:cubicBezTo>
                    <a:pt x="12203" y="159880"/>
                    <a:pt x="12610" y="159042"/>
                    <a:pt x="13041" y="158185"/>
                  </a:cubicBezTo>
                  <a:cubicBezTo>
                    <a:pt x="17174" y="159520"/>
                    <a:pt x="19505" y="160275"/>
                    <a:pt x="20816" y="160701"/>
                  </a:cubicBezTo>
                  <a:lnTo>
                    <a:pt x="27219" y="160701"/>
                  </a:lnTo>
                  <a:lnTo>
                    <a:pt x="31562" y="157723"/>
                  </a:lnTo>
                  <a:lnTo>
                    <a:pt x="31389" y="160701"/>
                  </a:lnTo>
                  <a:lnTo>
                    <a:pt x="33594" y="160701"/>
                  </a:lnTo>
                  <a:lnTo>
                    <a:pt x="33851" y="156155"/>
                  </a:lnTo>
                  <a:lnTo>
                    <a:pt x="39392" y="152387"/>
                  </a:lnTo>
                  <a:lnTo>
                    <a:pt x="39392" y="152387"/>
                  </a:lnTo>
                  <a:cubicBezTo>
                    <a:pt x="39188" y="155782"/>
                    <a:pt x="39033" y="158508"/>
                    <a:pt x="38900" y="160701"/>
                  </a:cubicBezTo>
                  <a:lnTo>
                    <a:pt x="41100" y="160701"/>
                  </a:lnTo>
                  <a:lnTo>
                    <a:pt x="41681" y="150817"/>
                  </a:lnTo>
                  <a:lnTo>
                    <a:pt x="44340" y="149008"/>
                  </a:lnTo>
                  <a:cubicBezTo>
                    <a:pt x="45131" y="149841"/>
                    <a:pt x="45999" y="150595"/>
                    <a:pt x="46964" y="151224"/>
                  </a:cubicBezTo>
                  <a:lnTo>
                    <a:pt x="46832" y="153236"/>
                  </a:lnTo>
                  <a:cubicBezTo>
                    <a:pt x="44999" y="155633"/>
                    <a:pt x="43472" y="158155"/>
                    <a:pt x="42190" y="160701"/>
                  </a:cubicBezTo>
                  <a:lnTo>
                    <a:pt x="44700" y="160701"/>
                  </a:lnTo>
                  <a:cubicBezTo>
                    <a:pt x="45101" y="159952"/>
                    <a:pt x="45521" y="159203"/>
                    <a:pt x="45964" y="158461"/>
                  </a:cubicBezTo>
                  <a:lnTo>
                    <a:pt x="61214" y="160419"/>
                  </a:lnTo>
                  <a:cubicBezTo>
                    <a:pt x="61119" y="160515"/>
                    <a:pt x="61029" y="160612"/>
                    <a:pt x="60932" y="160701"/>
                  </a:cubicBezTo>
                  <a:lnTo>
                    <a:pt x="65174" y="160701"/>
                  </a:lnTo>
                  <a:cubicBezTo>
                    <a:pt x="61999" y="158347"/>
                    <a:pt x="59945" y="154573"/>
                    <a:pt x="59945" y="150338"/>
                  </a:cubicBezTo>
                  <a:cubicBezTo>
                    <a:pt x="59945" y="144743"/>
                    <a:pt x="63509" y="139998"/>
                    <a:pt x="68493" y="138190"/>
                  </a:cubicBezTo>
                  <a:lnTo>
                    <a:pt x="68493" y="138190"/>
                  </a:lnTo>
                  <a:cubicBezTo>
                    <a:pt x="66072" y="140328"/>
                    <a:pt x="64540" y="143449"/>
                    <a:pt x="64540" y="146924"/>
                  </a:cubicBezTo>
                  <a:cubicBezTo>
                    <a:pt x="64540" y="153387"/>
                    <a:pt x="69804" y="158646"/>
                    <a:pt x="76268" y="158646"/>
                  </a:cubicBezTo>
                  <a:cubicBezTo>
                    <a:pt x="79737" y="158646"/>
                    <a:pt x="82857" y="157112"/>
                    <a:pt x="85002" y="154717"/>
                  </a:cubicBezTo>
                  <a:lnTo>
                    <a:pt x="85002" y="154717"/>
                  </a:lnTo>
                  <a:cubicBezTo>
                    <a:pt x="84134" y="157118"/>
                    <a:pt x="82564" y="159197"/>
                    <a:pt x="80545" y="160701"/>
                  </a:cubicBezTo>
                  <a:lnTo>
                    <a:pt x="83840" y="160701"/>
                  </a:lnTo>
                  <a:cubicBezTo>
                    <a:pt x="85151" y="159310"/>
                    <a:pt x="86207" y="157670"/>
                    <a:pt x="86918" y="155860"/>
                  </a:cubicBezTo>
                  <a:cubicBezTo>
                    <a:pt x="89249" y="157580"/>
                    <a:pt x="91645" y="159185"/>
                    <a:pt x="94125" y="160701"/>
                  </a:cubicBezTo>
                  <a:lnTo>
                    <a:pt x="98499" y="160701"/>
                  </a:lnTo>
                  <a:cubicBezTo>
                    <a:pt x="70236" y="145036"/>
                    <a:pt x="51061" y="114894"/>
                    <a:pt x="51061" y="80354"/>
                  </a:cubicBezTo>
                  <a:cubicBezTo>
                    <a:pt x="51061" y="45820"/>
                    <a:pt x="70230" y="15677"/>
                    <a:pt x="98486" y="0"/>
                  </a:cubicBezTo>
                  <a:lnTo>
                    <a:pt x="94114" y="0"/>
                  </a:lnTo>
                  <a:cubicBezTo>
                    <a:pt x="91640" y="1504"/>
                    <a:pt x="89249" y="3116"/>
                    <a:pt x="86918" y="4852"/>
                  </a:cubicBezTo>
                  <a:cubicBezTo>
                    <a:pt x="86207" y="3031"/>
                    <a:pt x="85157" y="1390"/>
                    <a:pt x="83840" y="0"/>
                  </a:cubicBezTo>
                  <a:lnTo>
                    <a:pt x="80564" y="0"/>
                  </a:lnTo>
                  <a:cubicBezTo>
                    <a:pt x="82569" y="1504"/>
                    <a:pt x="84134" y="3583"/>
                    <a:pt x="85002" y="5997"/>
                  </a:cubicBezTo>
                  <a:cubicBezTo>
                    <a:pt x="82857" y="3576"/>
                    <a:pt x="79737" y="2043"/>
                    <a:pt x="76268" y="2043"/>
                  </a:cubicBezTo>
                  <a:cubicBezTo>
                    <a:pt x="69804" y="2043"/>
                    <a:pt x="64540" y="7302"/>
                    <a:pt x="64540" y="13766"/>
                  </a:cubicBezTo>
                  <a:cubicBezTo>
                    <a:pt x="64540" y="17241"/>
                    <a:pt x="66072" y="20360"/>
                    <a:pt x="68493" y="22500"/>
                  </a:cubicBezTo>
                  <a:cubicBezTo>
                    <a:pt x="63509" y="20708"/>
                    <a:pt x="59945" y="15947"/>
                    <a:pt x="59945" y="10369"/>
                  </a:cubicBezTo>
                  <a:cubicBezTo>
                    <a:pt x="59945" y="6128"/>
                    <a:pt x="61993" y="2361"/>
                    <a:pt x="65156" y="0"/>
                  </a:cubicBezTo>
                  <a:lnTo>
                    <a:pt x="60951" y="0"/>
                  </a:lnTo>
                  <a:lnTo>
                    <a:pt x="61214" y="269"/>
                  </a:lnTo>
                  <a:lnTo>
                    <a:pt x="45981" y="2246"/>
                  </a:lnTo>
                  <a:cubicBezTo>
                    <a:pt x="45532" y="1504"/>
                    <a:pt x="45107" y="755"/>
                    <a:pt x="44711" y="0"/>
                  </a:cubicBezTo>
                  <a:lnTo>
                    <a:pt x="42201" y="0"/>
                  </a:lnTo>
                  <a:cubicBezTo>
                    <a:pt x="43141" y="1869"/>
                    <a:pt x="44220" y="3727"/>
                    <a:pt x="45449" y="5535"/>
                  </a:cubicBezTo>
                  <a:lnTo>
                    <a:pt x="45778" y="10058"/>
                  </a:lnTo>
                  <a:cubicBezTo>
                    <a:pt x="44783" y="10944"/>
                    <a:pt x="43879" y="11939"/>
                    <a:pt x="43118" y="13064"/>
                  </a:cubicBezTo>
                  <a:cubicBezTo>
                    <a:pt x="43100" y="13100"/>
                    <a:pt x="43100" y="13119"/>
                    <a:pt x="43082" y="13143"/>
                  </a:cubicBezTo>
                  <a:lnTo>
                    <a:pt x="40572" y="11477"/>
                  </a:lnTo>
                  <a:cubicBezTo>
                    <a:pt x="40194" y="6302"/>
                    <a:pt x="39925" y="2618"/>
                    <a:pt x="39734" y="0"/>
                  </a:cubicBezTo>
                  <a:lnTo>
                    <a:pt x="37529" y="0"/>
                  </a:lnTo>
                  <a:lnTo>
                    <a:pt x="38266" y="9945"/>
                  </a:lnTo>
                  <a:lnTo>
                    <a:pt x="32671" y="6271"/>
                  </a:lnTo>
                  <a:cubicBezTo>
                    <a:pt x="32491" y="3799"/>
                    <a:pt x="32336" y="1731"/>
                    <a:pt x="32209" y="0"/>
                  </a:cubicBezTo>
                  <a:lnTo>
                    <a:pt x="30005" y="0"/>
                  </a:lnTo>
                  <a:lnTo>
                    <a:pt x="30359" y="4739"/>
                  </a:lnTo>
                  <a:lnTo>
                    <a:pt x="24764" y="1048"/>
                  </a:lnTo>
                  <a:cubicBezTo>
                    <a:pt x="24739" y="689"/>
                    <a:pt x="24716" y="341"/>
                    <a:pt x="24686" y="0"/>
                  </a:cubicBezTo>
                  <a:lnTo>
                    <a:pt x="19187" y="0"/>
                  </a:lnTo>
                  <a:lnTo>
                    <a:pt x="21241" y="1360"/>
                  </a:lnTo>
                  <a:lnTo>
                    <a:pt x="11819" y="4571"/>
                  </a:lnTo>
                  <a:cubicBezTo>
                    <a:pt x="10981" y="2995"/>
                    <a:pt x="10255" y="1449"/>
                    <a:pt x="9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918175" y="848600"/>
              <a:ext cx="2462175" cy="4017525"/>
            </a:xfrm>
            <a:custGeom>
              <a:rect b="b" l="l" r="r" t="t"/>
              <a:pathLst>
                <a:path extrusionOk="0" h="160701" w="98487">
                  <a:moveTo>
                    <a:pt x="38613" y="2671"/>
                  </a:moveTo>
                  <a:lnTo>
                    <a:pt x="51204" y="4295"/>
                  </a:lnTo>
                  <a:cubicBezTo>
                    <a:pt x="50378" y="5511"/>
                    <a:pt x="49473" y="6716"/>
                    <a:pt x="48473" y="7877"/>
                  </a:cubicBezTo>
                  <a:cubicBezTo>
                    <a:pt x="47623" y="7548"/>
                    <a:pt x="46760" y="7285"/>
                    <a:pt x="45832" y="7105"/>
                  </a:cubicBezTo>
                  <a:cubicBezTo>
                    <a:pt x="44787" y="6885"/>
                    <a:pt x="43742" y="6783"/>
                    <a:pt x="42707" y="6783"/>
                  </a:cubicBezTo>
                  <a:cubicBezTo>
                    <a:pt x="41914" y="6783"/>
                    <a:pt x="41127" y="6843"/>
                    <a:pt x="40350" y="6954"/>
                  </a:cubicBezTo>
                  <a:cubicBezTo>
                    <a:pt x="39996" y="5422"/>
                    <a:pt x="39410" y="3984"/>
                    <a:pt x="38613" y="2671"/>
                  </a:cubicBezTo>
                  <a:close/>
                  <a:moveTo>
                    <a:pt x="73698" y="1007"/>
                  </a:moveTo>
                  <a:lnTo>
                    <a:pt x="84427" y="4499"/>
                  </a:lnTo>
                  <a:cubicBezTo>
                    <a:pt x="83593" y="6033"/>
                    <a:pt x="82653" y="7601"/>
                    <a:pt x="81641" y="9154"/>
                  </a:cubicBezTo>
                  <a:lnTo>
                    <a:pt x="68174" y="4775"/>
                  </a:lnTo>
                  <a:lnTo>
                    <a:pt x="73698" y="1007"/>
                  </a:lnTo>
                  <a:close/>
                  <a:moveTo>
                    <a:pt x="22235" y="11573"/>
                  </a:moveTo>
                  <a:cubicBezTo>
                    <a:pt x="23434" y="11573"/>
                    <a:pt x="24416" y="12568"/>
                    <a:pt x="24416" y="13766"/>
                  </a:cubicBezTo>
                  <a:cubicBezTo>
                    <a:pt x="24416" y="14449"/>
                    <a:pt x="24081" y="15060"/>
                    <a:pt x="23584" y="15467"/>
                  </a:cubicBezTo>
                  <a:cubicBezTo>
                    <a:pt x="22589" y="14413"/>
                    <a:pt x="21571" y="13401"/>
                    <a:pt x="20535" y="12400"/>
                  </a:cubicBezTo>
                  <a:cubicBezTo>
                    <a:pt x="20924" y="11903"/>
                    <a:pt x="21535" y="11573"/>
                    <a:pt x="22235" y="11573"/>
                  </a:cubicBezTo>
                  <a:close/>
                  <a:moveTo>
                    <a:pt x="65868" y="6343"/>
                  </a:moveTo>
                  <a:lnTo>
                    <a:pt x="80347" y="11052"/>
                  </a:lnTo>
                  <a:cubicBezTo>
                    <a:pt x="79257" y="12550"/>
                    <a:pt x="78077" y="14029"/>
                    <a:pt x="76800" y="15467"/>
                  </a:cubicBezTo>
                  <a:lnTo>
                    <a:pt x="60346" y="10130"/>
                  </a:lnTo>
                  <a:lnTo>
                    <a:pt x="65868" y="6343"/>
                  </a:lnTo>
                  <a:close/>
                  <a:moveTo>
                    <a:pt x="22235" y="7913"/>
                  </a:moveTo>
                  <a:cubicBezTo>
                    <a:pt x="25447" y="7913"/>
                    <a:pt x="28088" y="10537"/>
                    <a:pt x="28088" y="13766"/>
                  </a:cubicBezTo>
                  <a:cubicBezTo>
                    <a:pt x="28088" y="15521"/>
                    <a:pt x="27297" y="17090"/>
                    <a:pt x="26075" y="18162"/>
                  </a:cubicBezTo>
                  <a:cubicBezTo>
                    <a:pt x="25746" y="17809"/>
                    <a:pt x="25428" y="17443"/>
                    <a:pt x="25099" y="17072"/>
                  </a:cubicBezTo>
                  <a:cubicBezTo>
                    <a:pt x="26022" y="16282"/>
                    <a:pt x="26615" y="15077"/>
                    <a:pt x="26615" y="13766"/>
                  </a:cubicBezTo>
                  <a:cubicBezTo>
                    <a:pt x="26615" y="11352"/>
                    <a:pt x="24656" y="9375"/>
                    <a:pt x="22235" y="9375"/>
                  </a:cubicBezTo>
                  <a:cubicBezTo>
                    <a:pt x="20906" y="9375"/>
                    <a:pt x="19725" y="9962"/>
                    <a:pt x="18912" y="10908"/>
                  </a:cubicBezTo>
                  <a:cubicBezTo>
                    <a:pt x="18564" y="10573"/>
                    <a:pt x="18193" y="10244"/>
                    <a:pt x="17820" y="9926"/>
                  </a:cubicBezTo>
                  <a:cubicBezTo>
                    <a:pt x="18893" y="8692"/>
                    <a:pt x="20463" y="7913"/>
                    <a:pt x="22235" y="7913"/>
                  </a:cubicBezTo>
                  <a:close/>
                  <a:moveTo>
                    <a:pt x="58058" y="11699"/>
                  </a:moveTo>
                  <a:lnTo>
                    <a:pt x="75136" y="17241"/>
                  </a:lnTo>
                  <a:cubicBezTo>
                    <a:pt x="74693" y="17701"/>
                    <a:pt x="74231" y="18126"/>
                    <a:pt x="73770" y="18571"/>
                  </a:cubicBezTo>
                  <a:cubicBezTo>
                    <a:pt x="73315" y="18560"/>
                    <a:pt x="72857" y="18554"/>
                    <a:pt x="72396" y="18554"/>
                  </a:cubicBezTo>
                  <a:cubicBezTo>
                    <a:pt x="69712" y="18554"/>
                    <a:pt x="66915" y="18742"/>
                    <a:pt x="64077" y="19217"/>
                  </a:cubicBezTo>
                  <a:lnTo>
                    <a:pt x="57543" y="17090"/>
                  </a:lnTo>
                  <a:cubicBezTo>
                    <a:pt x="57046" y="15779"/>
                    <a:pt x="56380" y="14526"/>
                    <a:pt x="55566" y="13401"/>
                  </a:cubicBezTo>
                  <a:lnTo>
                    <a:pt x="58058" y="11699"/>
                  </a:lnTo>
                  <a:close/>
                  <a:moveTo>
                    <a:pt x="58279" y="19642"/>
                  </a:moveTo>
                  <a:lnTo>
                    <a:pt x="59794" y="20139"/>
                  </a:lnTo>
                  <a:cubicBezTo>
                    <a:pt x="59333" y="20266"/>
                    <a:pt x="58873" y="20379"/>
                    <a:pt x="58411" y="20529"/>
                  </a:cubicBezTo>
                  <a:cubicBezTo>
                    <a:pt x="58375" y="20230"/>
                    <a:pt x="58334" y="19936"/>
                    <a:pt x="58279" y="19642"/>
                  </a:cubicBezTo>
                  <a:close/>
                  <a:moveTo>
                    <a:pt x="22235" y="4241"/>
                  </a:moveTo>
                  <a:cubicBezTo>
                    <a:pt x="27477" y="4241"/>
                    <a:pt x="31743" y="8524"/>
                    <a:pt x="31743" y="13766"/>
                  </a:cubicBezTo>
                  <a:cubicBezTo>
                    <a:pt x="31743" y="16630"/>
                    <a:pt x="30472" y="19217"/>
                    <a:pt x="28442" y="20948"/>
                  </a:cubicBezTo>
                  <a:cubicBezTo>
                    <a:pt x="28124" y="20583"/>
                    <a:pt x="27812" y="20211"/>
                    <a:pt x="27496" y="19821"/>
                  </a:cubicBezTo>
                  <a:cubicBezTo>
                    <a:pt x="29197" y="18348"/>
                    <a:pt x="30286" y="16185"/>
                    <a:pt x="30286" y="13766"/>
                  </a:cubicBezTo>
                  <a:cubicBezTo>
                    <a:pt x="30286" y="9315"/>
                    <a:pt x="26669" y="5715"/>
                    <a:pt x="22235" y="5715"/>
                  </a:cubicBezTo>
                  <a:cubicBezTo>
                    <a:pt x="19816" y="5715"/>
                    <a:pt x="17635" y="6787"/>
                    <a:pt x="16161" y="8488"/>
                  </a:cubicBezTo>
                  <a:cubicBezTo>
                    <a:pt x="15790" y="8170"/>
                    <a:pt x="15419" y="7860"/>
                    <a:pt x="15036" y="7548"/>
                  </a:cubicBezTo>
                  <a:cubicBezTo>
                    <a:pt x="16791" y="5535"/>
                    <a:pt x="19354" y="4241"/>
                    <a:pt x="22235" y="4241"/>
                  </a:cubicBezTo>
                  <a:close/>
                  <a:moveTo>
                    <a:pt x="85996" y="22373"/>
                  </a:moveTo>
                  <a:cubicBezTo>
                    <a:pt x="88141" y="22853"/>
                    <a:pt x="89932" y="23351"/>
                    <a:pt x="91279" y="23775"/>
                  </a:cubicBezTo>
                  <a:lnTo>
                    <a:pt x="84887" y="26381"/>
                  </a:lnTo>
                  <a:lnTo>
                    <a:pt x="85996" y="22373"/>
                  </a:lnTo>
                  <a:close/>
                  <a:moveTo>
                    <a:pt x="42749" y="8986"/>
                  </a:moveTo>
                  <a:cubicBezTo>
                    <a:pt x="43628" y="8986"/>
                    <a:pt x="44511" y="9069"/>
                    <a:pt x="45388" y="9243"/>
                  </a:cubicBezTo>
                  <a:cubicBezTo>
                    <a:pt x="52799" y="10758"/>
                    <a:pt x="57596" y="17995"/>
                    <a:pt x="56098" y="25381"/>
                  </a:cubicBezTo>
                  <a:cubicBezTo>
                    <a:pt x="55805" y="26843"/>
                    <a:pt x="55271" y="28190"/>
                    <a:pt x="54589" y="29406"/>
                  </a:cubicBezTo>
                  <a:cubicBezTo>
                    <a:pt x="54049" y="29094"/>
                    <a:pt x="53499" y="28820"/>
                    <a:pt x="52907" y="28562"/>
                  </a:cubicBezTo>
                  <a:cubicBezTo>
                    <a:pt x="52116" y="28245"/>
                    <a:pt x="51318" y="28004"/>
                    <a:pt x="50504" y="27819"/>
                  </a:cubicBezTo>
                  <a:cubicBezTo>
                    <a:pt x="51798" y="21212"/>
                    <a:pt x="47497" y="14766"/>
                    <a:pt x="40883" y="13418"/>
                  </a:cubicBezTo>
                  <a:cubicBezTo>
                    <a:pt x="40740" y="13382"/>
                    <a:pt x="40590" y="13382"/>
                    <a:pt x="40441" y="13340"/>
                  </a:cubicBezTo>
                  <a:cubicBezTo>
                    <a:pt x="40643" y="12381"/>
                    <a:pt x="40758" y="11388"/>
                    <a:pt x="40758" y="10369"/>
                  </a:cubicBezTo>
                  <a:cubicBezTo>
                    <a:pt x="40758" y="9945"/>
                    <a:pt x="40722" y="9536"/>
                    <a:pt x="40679" y="9135"/>
                  </a:cubicBezTo>
                  <a:cubicBezTo>
                    <a:pt x="41364" y="9038"/>
                    <a:pt x="42055" y="8986"/>
                    <a:pt x="42749" y="8986"/>
                  </a:cubicBezTo>
                  <a:close/>
                  <a:moveTo>
                    <a:pt x="79275" y="21230"/>
                  </a:moveTo>
                  <a:cubicBezTo>
                    <a:pt x="80898" y="21416"/>
                    <a:pt x="82415" y="21673"/>
                    <a:pt x="83834" y="21930"/>
                  </a:cubicBezTo>
                  <a:lnTo>
                    <a:pt x="82324" y="27429"/>
                  </a:lnTo>
                  <a:lnTo>
                    <a:pt x="76969" y="29628"/>
                  </a:lnTo>
                  <a:lnTo>
                    <a:pt x="79275" y="21230"/>
                  </a:lnTo>
                  <a:close/>
                  <a:moveTo>
                    <a:pt x="92070" y="25824"/>
                  </a:moveTo>
                  <a:cubicBezTo>
                    <a:pt x="92089" y="25842"/>
                    <a:pt x="92089" y="25842"/>
                    <a:pt x="92106" y="25842"/>
                  </a:cubicBezTo>
                  <a:cubicBezTo>
                    <a:pt x="91442" y="27081"/>
                    <a:pt x="90501" y="28687"/>
                    <a:pt x="89321" y="30515"/>
                  </a:cubicBezTo>
                  <a:lnTo>
                    <a:pt x="85721" y="28430"/>
                  </a:lnTo>
                  <a:lnTo>
                    <a:pt x="92070" y="25824"/>
                  </a:lnTo>
                  <a:close/>
                  <a:moveTo>
                    <a:pt x="39835" y="15485"/>
                  </a:moveTo>
                  <a:cubicBezTo>
                    <a:pt x="40039" y="15503"/>
                    <a:pt x="40236" y="15521"/>
                    <a:pt x="40441" y="15574"/>
                  </a:cubicBezTo>
                  <a:cubicBezTo>
                    <a:pt x="45909" y="16683"/>
                    <a:pt x="49456" y="22021"/>
                    <a:pt x="48348" y="27471"/>
                  </a:cubicBezTo>
                  <a:cubicBezTo>
                    <a:pt x="47937" y="27437"/>
                    <a:pt x="47528" y="27421"/>
                    <a:pt x="47120" y="27421"/>
                  </a:cubicBezTo>
                  <a:cubicBezTo>
                    <a:pt x="43024" y="27421"/>
                    <a:pt x="39091" y="29093"/>
                    <a:pt x="36253" y="32030"/>
                  </a:cubicBezTo>
                  <a:cubicBezTo>
                    <a:pt x="34665" y="29406"/>
                    <a:pt x="32965" y="26879"/>
                    <a:pt x="31155" y="24422"/>
                  </a:cubicBezTo>
                  <a:cubicBezTo>
                    <a:pt x="35180" y="22835"/>
                    <a:pt x="38356" y="19564"/>
                    <a:pt x="39835" y="15485"/>
                  </a:cubicBezTo>
                  <a:close/>
                  <a:moveTo>
                    <a:pt x="72351" y="20805"/>
                  </a:moveTo>
                  <a:cubicBezTo>
                    <a:pt x="73974" y="20805"/>
                    <a:pt x="75543" y="20877"/>
                    <a:pt x="77059" y="21007"/>
                  </a:cubicBezTo>
                  <a:lnTo>
                    <a:pt x="74381" y="30683"/>
                  </a:lnTo>
                  <a:lnTo>
                    <a:pt x="69026" y="32862"/>
                  </a:lnTo>
                  <a:lnTo>
                    <a:pt x="72351" y="20805"/>
                  </a:lnTo>
                  <a:close/>
                  <a:moveTo>
                    <a:pt x="62783" y="21709"/>
                  </a:moveTo>
                  <a:lnTo>
                    <a:pt x="59441" y="33821"/>
                  </a:lnTo>
                  <a:cubicBezTo>
                    <a:pt x="58597" y="32624"/>
                    <a:pt x="57579" y="31551"/>
                    <a:pt x="56416" y="30628"/>
                  </a:cubicBezTo>
                  <a:cubicBezTo>
                    <a:pt x="57267" y="29166"/>
                    <a:pt x="57889" y="27562"/>
                    <a:pt x="58243" y="25824"/>
                  </a:cubicBezTo>
                  <a:cubicBezTo>
                    <a:pt x="58447" y="24811"/>
                    <a:pt x="58555" y="23794"/>
                    <a:pt x="58555" y="22781"/>
                  </a:cubicBezTo>
                  <a:cubicBezTo>
                    <a:pt x="59963" y="22337"/>
                    <a:pt x="61382" y="21985"/>
                    <a:pt x="62783" y="21709"/>
                  </a:cubicBezTo>
                  <a:close/>
                  <a:moveTo>
                    <a:pt x="83151" y="29484"/>
                  </a:moveTo>
                  <a:lnTo>
                    <a:pt x="88099" y="32342"/>
                  </a:lnTo>
                  <a:cubicBezTo>
                    <a:pt x="87272" y="33528"/>
                    <a:pt x="86349" y="34780"/>
                    <a:pt x="85332" y="36038"/>
                  </a:cubicBezTo>
                  <a:lnTo>
                    <a:pt x="77795" y="31659"/>
                  </a:lnTo>
                  <a:lnTo>
                    <a:pt x="83151" y="29484"/>
                  </a:lnTo>
                  <a:close/>
                  <a:moveTo>
                    <a:pt x="70062" y="20841"/>
                  </a:moveTo>
                  <a:lnTo>
                    <a:pt x="66444" y="33910"/>
                  </a:lnTo>
                  <a:lnTo>
                    <a:pt x="61088" y="36110"/>
                  </a:lnTo>
                  <a:lnTo>
                    <a:pt x="65186" y="21302"/>
                  </a:lnTo>
                  <a:cubicBezTo>
                    <a:pt x="66827" y="21062"/>
                    <a:pt x="68456" y="20912"/>
                    <a:pt x="70062" y="20841"/>
                  </a:cubicBezTo>
                  <a:close/>
                  <a:moveTo>
                    <a:pt x="75213" y="32713"/>
                  </a:moveTo>
                  <a:lnTo>
                    <a:pt x="83911" y="37756"/>
                  </a:lnTo>
                  <a:cubicBezTo>
                    <a:pt x="82911" y="38901"/>
                    <a:pt x="81821" y="40064"/>
                    <a:pt x="80676" y="41189"/>
                  </a:cubicBezTo>
                  <a:lnTo>
                    <a:pt x="69858" y="34911"/>
                  </a:lnTo>
                  <a:lnTo>
                    <a:pt x="75213" y="32713"/>
                  </a:lnTo>
                  <a:close/>
                  <a:moveTo>
                    <a:pt x="67289" y="35966"/>
                  </a:moveTo>
                  <a:lnTo>
                    <a:pt x="79017" y="42759"/>
                  </a:lnTo>
                  <a:cubicBezTo>
                    <a:pt x="77814" y="43849"/>
                    <a:pt x="76562" y="44880"/>
                    <a:pt x="75213" y="45862"/>
                  </a:cubicBezTo>
                  <a:lnTo>
                    <a:pt x="61915" y="38140"/>
                  </a:lnTo>
                  <a:lnTo>
                    <a:pt x="67289" y="35966"/>
                  </a:lnTo>
                  <a:close/>
                  <a:moveTo>
                    <a:pt x="42695" y="42192"/>
                  </a:moveTo>
                  <a:cubicBezTo>
                    <a:pt x="42965" y="42192"/>
                    <a:pt x="43241" y="42242"/>
                    <a:pt x="43507" y="42351"/>
                  </a:cubicBezTo>
                  <a:cubicBezTo>
                    <a:pt x="44040" y="42572"/>
                    <a:pt x="44447" y="42998"/>
                    <a:pt x="44687" y="43531"/>
                  </a:cubicBezTo>
                  <a:cubicBezTo>
                    <a:pt x="44909" y="44070"/>
                    <a:pt x="44909" y="44681"/>
                    <a:pt x="44687" y="45215"/>
                  </a:cubicBezTo>
                  <a:cubicBezTo>
                    <a:pt x="44430" y="45826"/>
                    <a:pt x="43914" y="46251"/>
                    <a:pt x="43303" y="46454"/>
                  </a:cubicBezTo>
                  <a:cubicBezTo>
                    <a:pt x="42788" y="45101"/>
                    <a:pt x="42232" y="43777"/>
                    <a:pt x="41663" y="42447"/>
                  </a:cubicBezTo>
                  <a:cubicBezTo>
                    <a:pt x="41970" y="42285"/>
                    <a:pt x="42327" y="42192"/>
                    <a:pt x="42695" y="42192"/>
                  </a:cubicBezTo>
                  <a:close/>
                  <a:moveTo>
                    <a:pt x="62119" y="40800"/>
                  </a:moveTo>
                  <a:lnTo>
                    <a:pt x="73219" y="47245"/>
                  </a:lnTo>
                  <a:cubicBezTo>
                    <a:pt x="72039" y="47999"/>
                    <a:pt x="70817" y="48725"/>
                    <a:pt x="69540" y="49372"/>
                  </a:cubicBezTo>
                  <a:cubicBezTo>
                    <a:pt x="68786" y="48593"/>
                    <a:pt x="67953" y="47892"/>
                    <a:pt x="67013" y="47263"/>
                  </a:cubicBezTo>
                  <a:cubicBezTo>
                    <a:pt x="65462" y="46210"/>
                    <a:pt x="63767" y="45472"/>
                    <a:pt x="62011" y="45029"/>
                  </a:cubicBezTo>
                  <a:cubicBezTo>
                    <a:pt x="62251" y="43609"/>
                    <a:pt x="62287" y="42184"/>
                    <a:pt x="62119" y="40800"/>
                  </a:cubicBezTo>
                  <a:close/>
                  <a:moveTo>
                    <a:pt x="42675" y="38511"/>
                  </a:moveTo>
                  <a:cubicBezTo>
                    <a:pt x="43435" y="38511"/>
                    <a:pt x="44190" y="38662"/>
                    <a:pt x="44909" y="38972"/>
                  </a:cubicBezTo>
                  <a:cubicBezTo>
                    <a:pt x="47886" y="40213"/>
                    <a:pt x="49305" y="43628"/>
                    <a:pt x="48066" y="46616"/>
                  </a:cubicBezTo>
                  <a:cubicBezTo>
                    <a:pt x="47425" y="48186"/>
                    <a:pt x="46131" y="49348"/>
                    <a:pt x="44580" y="49887"/>
                  </a:cubicBezTo>
                  <a:cubicBezTo>
                    <a:pt x="44411" y="49426"/>
                    <a:pt x="44245" y="48983"/>
                    <a:pt x="44082" y="48521"/>
                  </a:cubicBezTo>
                  <a:cubicBezTo>
                    <a:pt x="45262" y="48114"/>
                    <a:pt x="46221" y="47245"/>
                    <a:pt x="46717" y="46047"/>
                  </a:cubicBezTo>
                  <a:cubicBezTo>
                    <a:pt x="47162" y="44975"/>
                    <a:pt x="47162" y="43777"/>
                    <a:pt x="46717" y="42705"/>
                  </a:cubicBezTo>
                  <a:cubicBezTo>
                    <a:pt x="46257" y="41615"/>
                    <a:pt x="45431" y="40764"/>
                    <a:pt x="44339" y="40321"/>
                  </a:cubicBezTo>
                  <a:cubicBezTo>
                    <a:pt x="43800" y="40100"/>
                    <a:pt x="43250" y="39992"/>
                    <a:pt x="42675" y="39992"/>
                  </a:cubicBezTo>
                  <a:cubicBezTo>
                    <a:pt x="41973" y="39992"/>
                    <a:pt x="41326" y="40135"/>
                    <a:pt x="40740" y="40435"/>
                  </a:cubicBezTo>
                  <a:cubicBezTo>
                    <a:pt x="40518" y="39992"/>
                    <a:pt x="40314" y="39547"/>
                    <a:pt x="40093" y="39105"/>
                  </a:cubicBezTo>
                  <a:cubicBezTo>
                    <a:pt x="40883" y="38734"/>
                    <a:pt x="41752" y="38511"/>
                    <a:pt x="42675" y="38511"/>
                  </a:cubicBezTo>
                  <a:close/>
                  <a:moveTo>
                    <a:pt x="42675" y="34845"/>
                  </a:moveTo>
                  <a:cubicBezTo>
                    <a:pt x="43910" y="34845"/>
                    <a:pt x="45142" y="35089"/>
                    <a:pt x="46316" y="35577"/>
                  </a:cubicBezTo>
                  <a:cubicBezTo>
                    <a:pt x="51151" y="37589"/>
                    <a:pt x="53463" y="43166"/>
                    <a:pt x="51450" y="48024"/>
                  </a:cubicBezTo>
                  <a:cubicBezTo>
                    <a:pt x="50485" y="50366"/>
                    <a:pt x="48641" y="52193"/>
                    <a:pt x="46299" y="53175"/>
                  </a:cubicBezTo>
                  <a:cubicBezTo>
                    <a:pt x="46095" y="53247"/>
                    <a:pt x="45891" y="53319"/>
                    <a:pt x="45688" y="53373"/>
                  </a:cubicBezTo>
                  <a:cubicBezTo>
                    <a:pt x="45556" y="52912"/>
                    <a:pt x="45412" y="52450"/>
                    <a:pt x="45262" y="51989"/>
                  </a:cubicBezTo>
                  <a:cubicBezTo>
                    <a:pt x="47425" y="51253"/>
                    <a:pt x="49192" y="49647"/>
                    <a:pt x="50103" y="47449"/>
                  </a:cubicBezTo>
                  <a:cubicBezTo>
                    <a:pt x="50930" y="45472"/>
                    <a:pt x="50930" y="43291"/>
                    <a:pt x="50103" y="41297"/>
                  </a:cubicBezTo>
                  <a:cubicBezTo>
                    <a:pt x="49288" y="39309"/>
                    <a:pt x="47737" y="37756"/>
                    <a:pt x="45741" y="36942"/>
                  </a:cubicBezTo>
                  <a:cubicBezTo>
                    <a:pt x="44765" y="36517"/>
                    <a:pt x="43728" y="36313"/>
                    <a:pt x="42675" y="36313"/>
                  </a:cubicBezTo>
                  <a:cubicBezTo>
                    <a:pt x="41405" y="36313"/>
                    <a:pt x="40183" y="36613"/>
                    <a:pt x="39111" y="37145"/>
                  </a:cubicBezTo>
                  <a:cubicBezTo>
                    <a:pt x="38871" y="36721"/>
                    <a:pt x="38649" y="36277"/>
                    <a:pt x="38428" y="35851"/>
                  </a:cubicBezTo>
                  <a:cubicBezTo>
                    <a:pt x="38613" y="35762"/>
                    <a:pt x="38817" y="35666"/>
                    <a:pt x="39020" y="35577"/>
                  </a:cubicBezTo>
                  <a:cubicBezTo>
                    <a:pt x="40203" y="35089"/>
                    <a:pt x="41440" y="34845"/>
                    <a:pt x="42675" y="34845"/>
                  </a:cubicBezTo>
                  <a:close/>
                  <a:moveTo>
                    <a:pt x="86554" y="38475"/>
                  </a:moveTo>
                  <a:cubicBezTo>
                    <a:pt x="88470" y="38566"/>
                    <a:pt x="90358" y="38751"/>
                    <a:pt x="92183" y="39027"/>
                  </a:cubicBezTo>
                  <a:lnTo>
                    <a:pt x="85498" y="52672"/>
                  </a:lnTo>
                  <a:lnTo>
                    <a:pt x="78940" y="54002"/>
                  </a:lnTo>
                  <a:lnTo>
                    <a:pt x="86554" y="38475"/>
                  </a:lnTo>
                  <a:close/>
                  <a:moveTo>
                    <a:pt x="81749" y="43274"/>
                  </a:moveTo>
                  <a:lnTo>
                    <a:pt x="76208" y="54577"/>
                  </a:lnTo>
                  <a:lnTo>
                    <a:pt x="73123" y="55206"/>
                  </a:lnTo>
                  <a:cubicBezTo>
                    <a:pt x="72722" y="54081"/>
                    <a:pt x="72219" y="53008"/>
                    <a:pt x="71596" y="51989"/>
                  </a:cubicBezTo>
                  <a:lnTo>
                    <a:pt x="72387" y="50349"/>
                  </a:lnTo>
                  <a:cubicBezTo>
                    <a:pt x="75932" y="48317"/>
                    <a:pt x="79036" y="45862"/>
                    <a:pt x="81749" y="43274"/>
                  </a:cubicBezTo>
                  <a:close/>
                  <a:moveTo>
                    <a:pt x="47141" y="29615"/>
                  </a:moveTo>
                  <a:cubicBezTo>
                    <a:pt x="48782" y="29615"/>
                    <a:pt x="50448" y="29929"/>
                    <a:pt x="52055" y="30592"/>
                  </a:cubicBezTo>
                  <a:cubicBezTo>
                    <a:pt x="58650" y="33324"/>
                    <a:pt x="61771" y="40913"/>
                    <a:pt x="59034" y="47485"/>
                  </a:cubicBezTo>
                  <a:cubicBezTo>
                    <a:pt x="57728" y="50678"/>
                    <a:pt x="55230" y="53152"/>
                    <a:pt x="52037" y="54463"/>
                  </a:cubicBezTo>
                  <a:cubicBezTo>
                    <a:pt x="50463" y="55123"/>
                    <a:pt x="48789" y="55443"/>
                    <a:pt x="47125" y="55443"/>
                  </a:cubicBezTo>
                  <a:cubicBezTo>
                    <a:pt x="46915" y="55443"/>
                    <a:pt x="46705" y="55438"/>
                    <a:pt x="46496" y="55428"/>
                  </a:cubicBezTo>
                  <a:cubicBezTo>
                    <a:pt x="46717" y="55350"/>
                    <a:pt x="46922" y="55296"/>
                    <a:pt x="47143" y="55206"/>
                  </a:cubicBezTo>
                  <a:cubicBezTo>
                    <a:pt x="50024" y="54002"/>
                    <a:pt x="52277" y="51750"/>
                    <a:pt x="53482" y="48869"/>
                  </a:cubicBezTo>
                  <a:cubicBezTo>
                    <a:pt x="55954" y="42890"/>
                    <a:pt x="53128" y="36019"/>
                    <a:pt x="47162" y="33545"/>
                  </a:cubicBezTo>
                  <a:cubicBezTo>
                    <a:pt x="45712" y="32944"/>
                    <a:pt x="44189" y="32643"/>
                    <a:pt x="42668" y="32643"/>
                  </a:cubicBezTo>
                  <a:cubicBezTo>
                    <a:pt x="41147" y="32643"/>
                    <a:pt x="39628" y="32944"/>
                    <a:pt x="38188" y="33545"/>
                  </a:cubicBezTo>
                  <a:cubicBezTo>
                    <a:pt x="37984" y="33636"/>
                    <a:pt x="37781" y="33731"/>
                    <a:pt x="37582" y="33821"/>
                  </a:cubicBezTo>
                  <a:cubicBezTo>
                    <a:pt x="40031" y="31143"/>
                    <a:pt x="43523" y="29615"/>
                    <a:pt x="47141" y="29615"/>
                  </a:cubicBezTo>
                  <a:close/>
                  <a:moveTo>
                    <a:pt x="58279" y="52708"/>
                  </a:moveTo>
                  <a:cubicBezTo>
                    <a:pt x="58465" y="52804"/>
                    <a:pt x="58633" y="52912"/>
                    <a:pt x="58794" y="53026"/>
                  </a:cubicBezTo>
                  <a:cubicBezTo>
                    <a:pt x="63377" y="56111"/>
                    <a:pt x="64611" y="62334"/>
                    <a:pt x="61604" y="66929"/>
                  </a:cubicBezTo>
                  <a:cubicBezTo>
                    <a:pt x="59428" y="65807"/>
                    <a:pt x="57031" y="65246"/>
                    <a:pt x="54637" y="65246"/>
                  </a:cubicBezTo>
                  <a:cubicBezTo>
                    <a:pt x="52583" y="65246"/>
                    <a:pt x="50531" y="65659"/>
                    <a:pt x="48622" y="66486"/>
                  </a:cubicBezTo>
                  <a:cubicBezTo>
                    <a:pt x="48179" y="63497"/>
                    <a:pt x="47587" y="60537"/>
                    <a:pt x="46868" y="57645"/>
                  </a:cubicBezTo>
                  <a:cubicBezTo>
                    <a:pt x="46940" y="57645"/>
                    <a:pt x="47035" y="57662"/>
                    <a:pt x="47107" y="57662"/>
                  </a:cubicBezTo>
                  <a:cubicBezTo>
                    <a:pt x="49067" y="57662"/>
                    <a:pt x="51025" y="57272"/>
                    <a:pt x="52888" y="56495"/>
                  </a:cubicBezTo>
                  <a:cubicBezTo>
                    <a:pt x="54972" y="55649"/>
                    <a:pt x="56805" y="54338"/>
                    <a:pt x="58279" y="52708"/>
                  </a:cubicBezTo>
                  <a:close/>
                  <a:moveTo>
                    <a:pt x="85943" y="54836"/>
                  </a:moveTo>
                  <a:lnTo>
                    <a:pt x="97444" y="64748"/>
                  </a:lnTo>
                  <a:cubicBezTo>
                    <a:pt x="95874" y="65732"/>
                    <a:pt x="94215" y="66636"/>
                    <a:pt x="92478" y="67463"/>
                  </a:cubicBezTo>
                  <a:lnTo>
                    <a:pt x="79383" y="56165"/>
                  </a:lnTo>
                  <a:lnTo>
                    <a:pt x="85943" y="54836"/>
                  </a:lnTo>
                  <a:close/>
                  <a:moveTo>
                    <a:pt x="76651" y="56716"/>
                  </a:moveTo>
                  <a:lnTo>
                    <a:pt x="90261" y="68463"/>
                  </a:lnTo>
                  <a:cubicBezTo>
                    <a:pt x="90171" y="68480"/>
                    <a:pt x="90093" y="68516"/>
                    <a:pt x="90004" y="68552"/>
                  </a:cubicBezTo>
                  <a:cubicBezTo>
                    <a:pt x="86253" y="66780"/>
                    <a:pt x="82006" y="65251"/>
                    <a:pt x="77430" y="64383"/>
                  </a:cubicBezTo>
                  <a:lnTo>
                    <a:pt x="73974" y="61406"/>
                  </a:lnTo>
                  <a:cubicBezTo>
                    <a:pt x="74052" y="60040"/>
                    <a:pt x="73974" y="58657"/>
                    <a:pt x="73717" y="57327"/>
                  </a:cubicBezTo>
                  <a:lnTo>
                    <a:pt x="76651" y="56716"/>
                  </a:lnTo>
                  <a:close/>
                  <a:moveTo>
                    <a:pt x="61489" y="47173"/>
                  </a:moveTo>
                  <a:cubicBezTo>
                    <a:pt x="63006" y="47539"/>
                    <a:pt x="64467" y="48186"/>
                    <a:pt x="65797" y="49072"/>
                  </a:cubicBezTo>
                  <a:cubicBezTo>
                    <a:pt x="68821" y="51121"/>
                    <a:pt x="70870" y="54225"/>
                    <a:pt x="71577" y="57806"/>
                  </a:cubicBezTo>
                  <a:cubicBezTo>
                    <a:pt x="72279" y="61406"/>
                    <a:pt x="71536" y="65049"/>
                    <a:pt x="69487" y="68091"/>
                  </a:cubicBezTo>
                  <a:cubicBezTo>
                    <a:pt x="68678" y="69277"/>
                    <a:pt x="67714" y="70308"/>
                    <a:pt x="66623" y="71176"/>
                  </a:cubicBezTo>
                  <a:cubicBezTo>
                    <a:pt x="66222" y="70643"/>
                    <a:pt x="65797" y="70139"/>
                    <a:pt x="65318" y="69661"/>
                  </a:cubicBezTo>
                  <a:cubicBezTo>
                    <a:pt x="64724" y="69074"/>
                    <a:pt x="64096" y="68571"/>
                    <a:pt x="63449" y="68091"/>
                  </a:cubicBezTo>
                  <a:cubicBezTo>
                    <a:pt x="67109" y="62497"/>
                    <a:pt x="65594" y="54943"/>
                    <a:pt x="60034" y="51198"/>
                  </a:cubicBezTo>
                  <a:cubicBezTo>
                    <a:pt x="59902" y="51121"/>
                    <a:pt x="59777" y="51049"/>
                    <a:pt x="59664" y="50977"/>
                  </a:cubicBezTo>
                  <a:cubicBezTo>
                    <a:pt x="60220" y="50144"/>
                    <a:pt x="60681" y="49257"/>
                    <a:pt x="61071" y="48336"/>
                  </a:cubicBezTo>
                  <a:cubicBezTo>
                    <a:pt x="61232" y="47946"/>
                    <a:pt x="61364" y="47557"/>
                    <a:pt x="61489" y="47173"/>
                  </a:cubicBezTo>
                  <a:close/>
                  <a:moveTo>
                    <a:pt x="72998" y="65989"/>
                  </a:moveTo>
                  <a:cubicBezTo>
                    <a:pt x="74364" y="66114"/>
                    <a:pt x="75693" y="66301"/>
                    <a:pt x="77005" y="66558"/>
                  </a:cubicBezTo>
                  <a:lnTo>
                    <a:pt x="69247" y="76603"/>
                  </a:lnTo>
                  <a:cubicBezTo>
                    <a:pt x="68936" y="75370"/>
                    <a:pt x="68456" y="74148"/>
                    <a:pt x="67828" y="73003"/>
                  </a:cubicBezTo>
                  <a:cubicBezTo>
                    <a:pt x="69158" y="71991"/>
                    <a:pt x="70338" y="70750"/>
                    <a:pt x="71314" y="69313"/>
                  </a:cubicBezTo>
                  <a:cubicBezTo>
                    <a:pt x="72020" y="68259"/>
                    <a:pt x="72572" y="67133"/>
                    <a:pt x="72998" y="65989"/>
                  </a:cubicBezTo>
                  <a:close/>
                  <a:moveTo>
                    <a:pt x="79383" y="67079"/>
                  </a:moveTo>
                  <a:cubicBezTo>
                    <a:pt x="80994" y="67487"/>
                    <a:pt x="82564" y="67966"/>
                    <a:pt x="84074" y="68499"/>
                  </a:cubicBezTo>
                  <a:lnTo>
                    <a:pt x="75783" y="79246"/>
                  </a:lnTo>
                  <a:lnTo>
                    <a:pt x="69985" y="79246"/>
                  </a:lnTo>
                  <a:lnTo>
                    <a:pt x="79383" y="67079"/>
                  </a:lnTo>
                  <a:close/>
                  <a:moveTo>
                    <a:pt x="86200" y="69332"/>
                  </a:moveTo>
                  <a:cubicBezTo>
                    <a:pt x="87698" y="69943"/>
                    <a:pt x="89136" y="70601"/>
                    <a:pt x="90483" y="71308"/>
                  </a:cubicBezTo>
                  <a:lnTo>
                    <a:pt x="84355" y="79246"/>
                  </a:lnTo>
                  <a:lnTo>
                    <a:pt x="78556" y="79246"/>
                  </a:lnTo>
                  <a:lnTo>
                    <a:pt x="86200" y="69332"/>
                  </a:lnTo>
                  <a:close/>
                  <a:moveTo>
                    <a:pt x="92460" y="72339"/>
                  </a:moveTo>
                  <a:cubicBezTo>
                    <a:pt x="93880" y="73136"/>
                    <a:pt x="95191" y="73944"/>
                    <a:pt x="96413" y="74723"/>
                  </a:cubicBezTo>
                  <a:lnTo>
                    <a:pt x="92921" y="79246"/>
                  </a:lnTo>
                  <a:lnTo>
                    <a:pt x="87123" y="79246"/>
                  </a:lnTo>
                  <a:lnTo>
                    <a:pt x="92460" y="72339"/>
                  </a:lnTo>
                  <a:close/>
                  <a:moveTo>
                    <a:pt x="49803" y="78154"/>
                  </a:moveTo>
                  <a:cubicBezTo>
                    <a:pt x="50414" y="78154"/>
                    <a:pt x="50930" y="78377"/>
                    <a:pt x="51354" y="78801"/>
                  </a:cubicBezTo>
                  <a:cubicBezTo>
                    <a:pt x="52205" y="79652"/>
                    <a:pt x="52205" y="81037"/>
                    <a:pt x="51354" y="81887"/>
                  </a:cubicBezTo>
                  <a:cubicBezTo>
                    <a:pt x="50930" y="82312"/>
                    <a:pt x="50414" y="82534"/>
                    <a:pt x="49803" y="82534"/>
                  </a:cubicBezTo>
                  <a:cubicBezTo>
                    <a:pt x="49749" y="82534"/>
                    <a:pt x="49678" y="82516"/>
                    <a:pt x="49617" y="82516"/>
                  </a:cubicBezTo>
                  <a:cubicBezTo>
                    <a:pt x="49636" y="81797"/>
                    <a:pt x="49636" y="81073"/>
                    <a:pt x="49636" y="80354"/>
                  </a:cubicBezTo>
                  <a:cubicBezTo>
                    <a:pt x="49636" y="79617"/>
                    <a:pt x="49636" y="78898"/>
                    <a:pt x="49617" y="78173"/>
                  </a:cubicBezTo>
                  <a:cubicBezTo>
                    <a:pt x="49678" y="78173"/>
                    <a:pt x="49749" y="78154"/>
                    <a:pt x="49803" y="78154"/>
                  </a:cubicBezTo>
                  <a:close/>
                  <a:moveTo>
                    <a:pt x="49803" y="74501"/>
                  </a:moveTo>
                  <a:cubicBezTo>
                    <a:pt x="51373" y="74501"/>
                    <a:pt x="52835" y="75112"/>
                    <a:pt x="53942" y="76221"/>
                  </a:cubicBezTo>
                  <a:cubicBezTo>
                    <a:pt x="56230" y="78491"/>
                    <a:pt x="56230" y="82199"/>
                    <a:pt x="53942" y="84493"/>
                  </a:cubicBezTo>
                  <a:cubicBezTo>
                    <a:pt x="52835" y="85602"/>
                    <a:pt x="51373" y="86205"/>
                    <a:pt x="49803" y="86205"/>
                  </a:cubicBezTo>
                  <a:cubicBezTo>
                    <a:pt x="49695" y="86205"/>
                    <a:pt x="49564" y="86188"/>
                    <a:pt x="49456" y="86188"/>
                  </a:cubicBezTo>
                  <a:cubicBezTo>
                    <a:pt x="49492" y="85691"/>
                    <a:pt x="49509" y="85212"/>
                    <a:pt x="49528" y="84714"/>
                  </a:cubicBezTo>
                  <a:cubicBezTo>
                    <a:pt x="49617" y="84714"/>
                    <a:pt x="49713" y="84732"/>
                    <a:pt x="49803" y="84732"/>
                  </a:cubicBezTo>
                  <a:cubicBezTo>
                    <a:pt x="51007" y="84732"/>
                    <a:pt x="52073" y="84289"/>
                    <a:pt x="52907" y="83457"/>
                  </a:cubicBezTo>
                  <a:cubicBezTo>
                    <a:pt x="54625" y="81737"/>
                    <a:pt x="54625" y="78952"/>
                    <a:pt x="52907" y="77250"/>
                  </a:cubicBezTo>
                  <a:cubicBezTo>
                    <a:pt x="52073" y="76400"/>
                    <a:pt x="50983" y="75956"/>
                    <a:pt x="49803" y="75956"/>
                  </a:cubicBezTo>
                  <a:cubicBezTo>
                    <a:pt x="49713" y="75956"/>
                    <a:pt x="49617" y="75981"/>
                    <a:pt x="49528" y="75981"/>
                  </a:cubicBezTo>
                  <a:cubicBezTo>
                    <a:pt x="49509" y="75478"/>
                    <a:pt x="49492" y="74999"/>
                    <a:pt x="49456" y="74519"/>
                  </a:cubicBezTo>
                  <a:cubicBezTo>
                    <a:pt x="49564" y="74501"/>
                    <a:pt x="49695" y="74501"/>
                    <a:pt x="49803" y="74501"/>
                  </a:cubicBezTo>
                  <a:close/>
                  <a:moveTo>
                    <a:pt x="92921" y="81444"/>
                  </a:moveTo>
                  <a:lnTo>
                    <a:pt x="96413" y="85967"/>
                  </a:lnTo>
                  <a:cubicBezTo>
                    <a:pt x="95210" y="86763"/>
                    <a:pt x="93880" y="87554"/>
                    <a:pt x="92460" y="88350"/>
                  </a:cubicBezTo>
                  <a:lnTo>
                    <a:pt x="87123" y="81444"/>
                  </a:lnTo>
                  <a:close/>
                  <a:moveTo>
                    <a:pt x="49803" y="70822"/>
                  </a:moveTo>
                  <a:cubicBezTo>
                    <a:pt x="52354" y="70822"/>
                    <a:pt x="54732" y="71823"/>
                    <a:pt x="56542" y="73614"/>
                  </a:cubicBezTo>
                  <a:cubicBezTo>
                    <a:pt x="60256" y="77328"/>
                    <a:pt x="60256" y="83366"/>
                    <a:pt x="56542" y="87075"/>
                  </a:cubicBezTo>
                  <a:cubicBezTo>
                    <a:pt x="54732" y="88884"/>
                    <a:pt x="52354" y="89866"/>
                    <a:pt x="49803" y="89866"/>
                  </a:cubicBezTo>
                  <a:cubicBezTo>
                    <a:pt x="49581" y="89866"/>
                    <a:pt x="49377" y="89848"/>
                    <a:pt x="49156" y="89824"/>
                  </a:cubicBezTo>
                  <a:cubicBezTo>
                    <a:pt x="49216" y="89345"/>
                    <a:pt x="49252" y="88865"/>
                    <a:pt x="49288" y="88369"/>
                  </a:cubicBezTo>
                  <a:cubicBezTo>
                    <a:pt x="49473" y="88386"/>
                    <a:pt x="49636" y="88405"/>
                    <a:pt x="49803" y="88405"/>
                  </a:cubicBezTo>
                  <a:cubicBezTo>
                    <a:pt x="51965" y="88405"/>
                    <a:pt x="53978" y="87554"/>
                    <a:pt x="55512" y="86044"/>
                  </a:cubicBezTo>
                  <a:cubicBezTo>
                    <a:pt x="58633" y="82899"/>
                    <a:pt x="58633" y="77789"/>
                    <a:pt x="55512" y="74651"/>
                  </a:cubicBezTo>
                  <a:cubicBezTo>
                    <a:pt x="53978" y="73136"/>
                    <a:pt x="51965" y="72303"/>
                    <a:pt x="49803" y="72303"/>
                  </a:cubicBezTo>
                  <a:cubicBezTo>
                    <a:pt x="49636" y="72303"/>
                    <a:pt x="49473" y="72303"/>
                    <a:pt x="49288" y="72320"/>
                  </a:cubicBezTo>
                  <a:cubicBezTo>
                    <a:pt x="49252" y="71842"/>
                    <a:pt x="49216" y="71344"/>
                    <a:pt x="49156" y="70865"/>
                  </a:cubicBezTo>
                  <a:cubicBezTo>
                    <a:pt x="49377" y="70847"/>
                    <a:pt x="49581" y="70822"/>
                    <a:pt x="49803" y="70822"/>
                  </a:cubicBezTo>
                  <a:close/>
                  <a:moveTo>
                    <a:pt x="84355" y="81444"/>
                  </a:moveTo>
                  <a:lnTo>
                    <a:pt x="90483" y="89404"/>
                  </a:lnTo>
                  <a:cubicBezTo>
                    <a:pt x="89136" y="90087"/>
                    <a:pt x="87698" y="90753"/>
                    <a:pt x="86217" y="91358"/>
                  </a:cubicBezTo>
                  <a:lnTo>
                    <a:pt x="78556" y="81444"/>
                  </a:lnTo>
                  <a:close/>
                  <a:moveTo>
                    <a:pt x="54644" y="67447"/>
                  </a:moveTo>
                  <a:cubicBezTo>
                    <a:pt x="57944" y="67447"/>
                    <a:pt x="61242" y="68698"/>
                    <a:pt x="63748" y="71212"/>
                  </a:cubicBezTo>
                  <a:cubicBezTo>
                    <a:pt x="68786" y="76257"/>
                    <a:pt x="68786" y="84451"/>
                    <a:pt x="63748" y="89476"/>
                  </a:cubicBezTo>
                  <a:cubicBezTo>
                    <a:pt x="61243" y="91993"/>
                    <a:pt x="57946" y="93250"/>
                    <a:pt x="54646" y="93250"/>
                  </a:cubicBezTo>
                  <a:cubicBezTo>
                    <a:pt x="52762" y="93250"/>
                    <a:pt x="50877" y="92841"/>
                    <a:pt x="49138" y="92022"/>
                  </a:cubicBezTo>
                  <a:lnTo>
                    <a:pt x="49138" y="92022"/>
                  </a:lnTo>
                  <a:cubicBezTo>
                    <a:pt x="49360" y="92041"/>
                    <a:pt x="49581" y="92058"/>
                    <a:pt x="49803" y="92058"/>
                  </a:cubicBezTo>
                  <a:cubicBezTo>
                    <a:pt x="52942" y="92058"/>
                    <a:pt x="55877" y="90842"/>
                    <a:pt x="58094" y="88626"/>
                  </a:cubicBezTo>
                  <a:cubicBezTo>
                    <a:pt x="62658" y="84068"/>
                    <a:pt x="62658" y="76622"/>
                    <a:pt x="58094" y="72063"/>
                  </a:cubicBezTo>
                  <a:cubicBezTo>
                    <a:pt x="55877" y="69846"/>
                    <a:pt x="52942" y="68630"/>
                    <a:pt x="49803" y="68630"/>
                  </a:cubicBezTo>
                  <a:cubicBezTo>
                    <a:pt x="49581" y="68630"/>
                    <a:pt x="49360" y="68649"/>
                    <a:pt x="49138" y="68666"/>
                  </a:cubicBezTo>
                  <a:cubicBezTo>
                    <a:pt x="50877" y="67854"/>
                    <a:pt x="52761" y="67447"/>
                    <a:pt x="54644" y="67447"/>
                  </a:cubicBezTo>
                  <a:close/>
                  <a:moveTo>
                    <a:pt x="75783" y="81444"/>
                  </a:moveTo>
                  <a:lnTo>
                    <a:pt x="84074" y="92190"/>
                  </a:lnTo>
                  <a:cubicBezTo>
                    <a:pt x="82564" y="92741"/>
                    <a:pt x="80994" y="93227"/>
                    <a:pt x="79383" y="93609"/>
                  </a:cubicBezTo>
                  <a:lnTo>
                    <a:pt x="69985" y="81444"/>
                  </a:lnTo>
                  <a:close/>
                  <a:moveTo>
                    <a:pt x="69247" y="84085"/>
                  </a:moveTo>
                  <a:lnTo>
                    <a:pt x="77005" y="94148"/>
                  </a:lnTo>
                  <a:cubicBezTo>
                    <a:pt x="75543" y="94424"/>
                    <a:pt x="74052" y="94629"/>
                    <a:pt x="72518" y="94736"/>
                  </a:cubicBezTo>
                  <a:cubicBezTo>
                    <a:pt x="72164" y="93910"/>
                    <a:pt x="71740" y="93095"/>
                    <a:pt x="71224" y="92323"/>
                  </a:cubicBezTo>
                  <a:cubicBezTo>
                    <a:pt x="70170" y="90728"/>
                    <a:pt x="68876" y="89423"/>
                    <a:pt x="67438" y="88350"/>
                  </a:cubicBezTo>
                  <a:cubicBezTo>
                    <a:pt x="68271" y="87021"/>
                    <a:pt x="68857" y="85577"/>
                    <a:pt x="69247" y="84085"/>
                  </a:cubicBezTo>
                  <a:close/>
                  <a:moveTo>
                    <a:pt x="86404" y="93706"/>
                  </a:moveTo>
                  <a:lnTo>
                    <a:pt x="77023" y="102050"/>
                  </a:lnTo>
                  <a:lnTo>
                    <a:pt x="73848" y="101458"/>
                  </a:lnTo>
                  <a:cubicBezTo>
                    <a:pt x="73866" y="100313"/>
                    <a:pt x="73770" y="99169"/>
                    <a:pt x="73548" y="98043"/>
                  </a:cubicBezTo>
                  <a:lnTo>
                    <a:pt x="75064" y="96695"/>
                  </a:lnTo>
                  <a:cubicBezTo>
                    <a:pt x="79108" y="96161"/>
                    <a:pt x="82929" y="95071"/>
                    <a:pt x="86404" y="93706"/>
                  </a:cubicBezTo>
                  <a:close/>
                  <a:moveTo>
                    <a:pt x="92664" y="91065"/>
                  </a:moveTo>
                  <a:cubicBezTo>
                    <a:pt x="94400" y="91878"/>
                    <a:pt x="96078" y="92741"/>
                    <a:pt x="97665" y="93706"/>
                  </a:cubicBezTo>
                  <a:lnTo>
                    <a:pt x="86332" y="103805"/>
                  </a:lnTo>
                  <a:lnTo>
                    <a:pt x="79755" y="102566"/>
                  </a:lnTo>
                  <a:lnTo>
                    <a:pt x="92664" y="91065"/>
                  </a:lnTo>
                  <a:close/>
                  <a:moveTo>
                    <a:pt x="61047" y="94018"/>
                  </a:moveTo>
                  <a:cubicBezTo>
                    <a:pt x="61179" y="94184"/>
                    <a:pt x="61310" y="94335"/>
                    <a:pt x="61417" y="94515"/>
                  </a:cubicBezTo>
                  <a:cubicBezTo>
                    <a:pt x="64485" y="99152"/>
                    <a:pt x="63227" y="105428"/>
                    <a:pt x="58597" y="108496"/>
                  </a:cubicBezTo>
                  <a:cubicBezTo>
                    <a:pt x="57063" y="106686"/>
                    <a:pt x="55105" y="105243"/>
                    <a:pt x="52852" y="104320"/>
                  </a:cubicBezTo>
                  <a:cubicBezTo>
                    <a:pt x="50954" y="103530"/>
                    <a:pt x="48971" y="103158"/>
                    <a:pt x="46969" y="103158"/>
                  </a:cubicBezTo>
                  <a:cubicBezTo>
                    <a:pt x="46923" y="103158"/>
                    <a:pt x="46878" y="103158"/>
                    <a:pt x="46832" y="103158"/>
                  </a:cubicBezTo>
                  <a:cubicBezTo>
                    <a:pt x="47568" y="100241"/>
                    <a:pt x="48162" y="97252"/>
                    <a:pt x="48622" y="94203"/>
                  </a:cubicBezTo>
                  <a:cubicBezTo>
                    <a:pt x="50521" y="95035"/>
                    <a:pt x="52576" y="95461"/>
                    <a:pt x="54625" y="95461"/>
                  </a:cubicBezTo>
                  <a:cubicBezTo>
                    <a:pt x="56824" y="95461"/>
                    <a:pt x="59017" y="94958"/>
                    <a:pt x="61047" y="94018"/>
                  </a:cubicBezTo>
                  <a:close/>
                  <a:moveTo>
                    <a:pt x="71135" y="109993"/>
                  </a:moveTo>
                  <a:lnTo>
                    <a:pt x="71871" y="111413"/>
                  </a:lnTo>
                  <a:cubicBezTo>
                    <a:pt x="71445" y="111173"/>
                    <a:pt x="71038" y="110933"/>
                    <a:pt x="70596" y="110712"/>
                  </a:cubicBezTo>
                  <a:cubicBezTo>
                    <a:pt x="70781" y="110473"/>
                    <a:pt x="70966" y="110233"/>
                    <a:pt x="71135" y="109993"/>
                  </a:cubicBezTo>
                  <a:close/>
                  <a:moveTo>
                    <a:pt x="66126" y="90123"/>
                  </a:moveTo>
                  <a:cubicBezTo>
                    <a:pt x="67367" y="91046"/>
                    <a:pt x="68492" y="92172"/>
                    <a:pt x="69379" y="93537"/>
                  </a:cubicBezTo>
                  <a:cubicBezTo>
                    <a:pt x="73548" y="99834"/>
                    <a:pt x="71835" y="108345"/>
                    <a:pt x="65539" y="112503"/>
                  </a:cubicBezTo>
                  <a:cubicBezTo>
                    <a:pt x="64317" y="113312"/>
                    <a:pt x="63006" y="113905"/>
                    <a:pt x="61622" y="114294"/>
                  </a:cubicBezTo>
                  <a:cubicBezTo>
                    <a:pt x="61453" y="113683"/>
                    <a:pt x="61268" y="113090"/>
                    <a:pt x="61029" y="112503"/>
                  </a:cubicBezTo>
                  <a:cubicBezTo>
                    <a:pt x="60717" y="111724"/>
                    <a:pt x="60310" y="110988"/>
                    <a:pt x="59866" y="110286"/>
                  </a:cubicBezTo>
                  <a:cubicBezTo>
                    <a:pt x="65462" y="106520"/>
                    <a:pt x="66977" y="98911"/>
                    <a:pt x="63245" y="93299"/>
                  </a:cubicBezTo>
                  <a:cubicBezTo>
                    <a:pt x="63173" y="93167"/>
                    <a:pt x="63084" y="93059"/>
                    <a:pt x="62987" y="92945"/>
                  </a:cubicBezTo>
                  <a:cubicBezTo>
                    <a:pt x="63803" y="92394"/>
                    <a:pt x="64593" y="91765"/>
                    <a:pt x="65318" y="91046"/>
                  </a:cubicBezTo>
                  <a:cubicBezTo>
                    <a:pt x="65611" y="90753"/>
                    <a:pt x="65868" y="90435"/>
                    <a:pt x="66126" y="90123"/>
                  </a:cubicBezTo>
                  <a:close/>
                  <a:moveTo>
                    <a:pt x="43267" y="114366"/>
                  </a:moveTo>
                  <a:cubicBezTo>
                    <a:pt x="43878" y="114552"/>
                    <a:pt x="44394" y="114995"/>
                    <a:pt x="44633" y="115606"/>
                  </a:cubicBezTo>
                  <a:cubicBezTo>
                    <a:pt x="45094" y="116714"/>
                    <a:pt x="44561" y="118002"/>
                    <a:pt x="43454" y="118464"/>
                  </a:cubicBezTo>
                  <a:cubicBezTo>
                    <a:pt x="43191" y="118574"/>
                    <a:pt x="42921" y="118624"/>
                    <a:pt x="42657" y="118624"/>
                  </a:cubicBezTo>
                  <a:cubicBezTo>
                    <a:pt x="42288" y="118624"/>
                    <a:pt x="41929" y="118526"/>
                    <a:pt x="41608" y="118356"/>
                  </a:cubicBezTo>
                  <a:cubicBezTo>
                    <a:pt x="42177" y="117043"/>
                    <a:pt x="42752" y="115713"/>
                    <a:pt x="43267" y="114366"/>
                  </a:cubicBezTo>
                  <a:close/>
                  <a:moveTo>
                    <a:pt x="79347" y="104728"/>
                  </a:moveTo>
                  <a:lnTo>
                    <a:pt x="85924" y="105967"/>
                  </a:lnTo>
                  <a:lnTo>
                    <a:pt x="92807" y="119517"/>
                  </a:lnTo>
                  <a:cubicBezTo>
                    <a:pt x="90980" y="119818"/>
                    <a:pt x="89117" y="120034"/>
                    <a:pt x="87195" y="120147"/>
                  </a:cubicBezTo>
                  <a:lnTo>
                    <a:pt x="79347" y="104728"/>
                  </a:lnTo>
                  <a:close/>
                  <a:moveTo>
                    <a:pt x="73626" y="103656"/>
                  </a:moveTo>
                  <a:lnTo>
                    <a:pt x="76615" y="104212"/>
                  </a:lnTo>
                  <a:lnTo>
                    <a:pt x="84757" y="120219"/>
                  </a:lnTo>
                  <a:cubicBezTo>
                    <a:pt x="84133" y="120219"/>
                    <a:pt x="83486" y="120219"/>
                    <a:pt x="82857" y="120183"/>
                  </a:cubicBezTo>
                  <a:cubicBezTo>
                    <a:pt x="80712" y="117949"/>
                    <a:pt x="78281" y="115749"/>
                    <a:pt x="75543" y="113797"/>
                  </a:cubicBezTo>
                  <a:lnTo>
                    <a:pt x="72423" y="107662"/>
                  </a:lnTo>
                  <a:cubicBezTo>
                    <a:pt x="72998" y="106387"/>
                    <a:pt x="73405" y="105039"/>
                    <a:pt x="73626" y="103656"/>
                  </a:cubicBezTo>
                  <a:close/>
                  <a:moveTo>
                    <a:pt x="69122" y="112407"/>
                  </a:moveTo>
                  <a:cubicBezTo>
                    <a:pt x="70427" y="113090"/>
                    <a:pt x="71668" y="113852"/>
                    <a:pt x="72866" y="114642"/>
                  </a:cubicBezTo>
                  <a:lnTo>
                    <a:pt x="61934" y="120830"/>
                  </a:lnTo>
                  <a:cubicBezTo>
                    <a:pt x="62197" y="119410"/>
                    <a:pt x="62233" y="117930"/>
                    <a:pt x="62047" y="116451"/>
                  </a:cubicBezTo>
                  <a:cubicBezTo>
                    <a:pt x="63689" y="116008"/>
                    <a:pt x="65276" y="115325"/>
                    <a:pt x="66756" y="114348"/>
                  </a:cubicBezTo>
                  <a:cubicBezTo>
                    <a:pt x="67624" y="113780"/>
                    <a:pt x="68397" y="113114"/>
                    <a:pt x="69122" y="112407"/>
                  </a:cubicBezTo>
                  <a:close/>
                  <a:moveTo>
                    <a:pt x="44544" y="110916"/>
                  </a:moveTo>
                  <a:cubicBezTo>
                    <a:pt x="46095" y="111449"/>
                    <a:pt x="47364" y="112630"/>
                    <a:pt x="48030" y="114198"/>
                  </a:cubicBezTo>
                  <a:cubicBezTo>
                    <a:pt x="49252" y="117194"/>
                    <a:pt x="47826" y="120609"/>
                    <a:pt x="44856" y="121848"/>
                  </a:cubicBezTo>
                  <a:cubicBezTo>
                    <a:pt x="44137" y="122141"/>
                    <a:pt x="43375" y="122291"/>
                    <a:pt x="42620" y="122291"/>
                  </a:cubicBezTo>
                  <a:cubicBezTo>
                    <a:pt x="41698" y="122291"/>
                    <a:pt x="40830" y="122088"/>
                    <a:pt x="40039" y="121698"/>
                  </a:cubicBezTo>
                  <a:cubicBezTo>
                    <a:pt x="40261" y="121256"/>
                    <a:pt x="40482" y="120811"/>
                    <a:pt x="40679" y="120369"/>
                  </a:cubicBezTo>
                  <a:cubicBezTo>
                    <a:pt x="41273" y="120662"/>
                    <a:pt x="41937" y="120830"/>
                    <a:pt x="42620" y="120830"/>
                  </a:cubicBezTo>
                  <a:cubicBezTo>
                    <a:pt x="43195" y="120830"/>
                    <a:pt x="43747" y="120722"/>
                    <a:pt x="44286" y="120501"/>
                  </a:cubicBezTo>
                  <a:cubicBezTo>
                    <a:pt x="46520" y="119572"/>
                    <a:pt x="47587" y="116990"/>
                    <a:pt x="46664" y="114756"/>
                  </a:cubicBezTo>
                  <a:cubicBezTo>
                    <a:pt x="46185" y="113576"/>
                    <a:pt x="45208" y="112707"/>
                    <a:pt x="44040" y="112299"/>
                  </a:cubicBezTo>
                  <a:cubicBezTo>
                    <a:pt x="44209" y="111839"/>
                    <a:pt x="44375" y="111377"/>
                    <a:pt x="44544" y="110916"/>
                  </a:cubicBezTo>
                  <a:close/>
                  <a:moveTo>
                    <a:pt x="74860" y="116050"/>
                  </a:moveTo>
                  <a:cubicBezTo>
                    <a:pt x="76189" y="117043"/>
                    <a:pt x="77447" y="118098"/>
                    <a:pt x="78628" y="119188"/>
                  </a:cubicBezTo>
                  <a:lnTo>
                    <a:pt x="66827" y="125873"/>
                  </a:lnTo>
                  <a:lnTo>
                    <a:pt x="61489" y="123621"/>
                  </a:lnTo>
                  <a:lnTo>
                    <a:pt x="74860" y="116050"/>
                  </a:lnTo>
                  <a:close/>
                  <a:moveTo>
                    <a:pt x="45652" y="107424"/>
                  </a:moveTo>
                  <a:cubicBezTo>
                    <a:pt x="45855" y="107496"/>
                    <a:pt x="46053" y="107573"/>
                    <a:pt x="46257" y="107645"/>
                  </a:cubicBezTo>
                  <a:cubicBezTo>
                    <a:pt x="48605" y="108621"/>
                    <a:pt x="50432" y="110454"/>
                    <a:pt x="51408" y="112796"/>
                  </a:cubicBezTo>
                  <a:cubicBezTo>
                    <a:pt x="53421" y="117654"/>
                    <a:pt x="51096" y="123232"/>
                    <a:pt x="46257" y="125245"/>
                  </a:cubicBezTo>
                  <a:cubicBezTo>
                    <a:pt x="45074" y="125730"/>
                    <a:pt x="43855" y="125959"/>
                    <a:pt x="42656" y="125959"/>
                  </a:cubicBezTo>
                  <a:cubicBezTo>
                    <a:pt x="41161" y="125959"/>
                    <a:pt x="39697" y="125603"/>
                    <a:pt x="38373" y="124945"/>
                  </a:cubicBezTo>
                  <a:cubicBezTo>
                    <a:pt x="38595" y="124526"/>
                    <a:pt x="38817" y="124082"/>
                    <a:pt x="39039" y="123656"/>
                  </a:cubicBezTo>
                  <a:cubicBezTo>
                    <a:pt x="40129" y="124190"/>
                    <a:pt x="41345" y="124483"/>
                    <a:pt x="42620" y="124483"/>
                  </a:cubicBezTo>
                  <a:cubicBezTo>
                    <a:pt x="43675" y="124483"/>
                    <a:pt x="44705" y="124280"/>
                    <a:pt x="45688" y="123879"/>
                  </a:cubicBezTo>
                  <a:cubicBezTo>
                    <a:pt x="49803" y="122177"/>
                    <a:pt x="51762" y="117469"/>
                    <a:pt x="50060" y="113371"/>
                  </a:cubicBezTo>
                  <a:cubicBezTo>
                    <a:pt x="49156" y="111173"/>
                    <a:pt x="47383" y="109550"/>
                    <a:pt x="45227" y="108826"/>
                  </a:cubicBezTo>
                  <a:cubicBezTo>
                    <a:pt x="45370" y="108364"/>
                    <a:pt x="45520" y="107903"/>
                    <a:pt x="45652" y="107424"/>
                  </a:cubicBezTo>
                  <a:close/>
                  <a:moveTo>
                    <a:pt x="80270" y="120775"/>
                  </a:moveTo>
                  <a:cubicBezTo>
                    <a:pt x="81420" y="121920"/>
                    <a:pt x="82486" y="123081"/>
                    <a:pt x="83468" y="124226"/>
                  </a:cubicBezTo>
                  <a:lnTo>
                    <a:pt x="74735" y="129191"/>
                  </a:lnTo>
                  <a:lnTo>
                    <a:pt x="69397" y="126940"/>
                  </a:lnTo>
                  <a:lnTo>
                    <a:pt x="80270" y="120775"/>
                  </a:lnTo>
                  <a:close/>
                  <a:moveTo>
                    <a:pt x="47089" y="105378"/>
                  </a:moveTo>
                  <a:cubicBezTo>
                    <a:pt x="48764" y="105378"/>
                    <a:pt x="50427" y="105696"/>
                    <a:pt x="52019" y="106351"/>
                  </a:cubicBezTo>
                  <a:cubicBezTo>
                    <a:pt x="55194" y="107662"/>
                    <a:pt x="57687" y="110155"/>
                    <a:pt x="58998" y="113354"/>
                  </a:cubicBezTo>
                  <a:cubicBezTo>
                    <a:pt x="60310" y="116529"/>
                    <a:pt x="60310" y="120057"/>
                    <a:pt x="58998" y="123232"/>
                  </a:cubicBezTo>
                  <a:cubicBezTo>
                    <a:pt x="57668" y="126424"/>
                    <a:pt x="55177" y="128898"/>
                    <a:pt x="52001" y="130228"/>
                  </a:cubicBezTo>
                  <a:cubicBezTo>
                    <a:pt x="50394" y="130889"/>
                    <a:pt x="48732" y="131201"/>
                    <a:pt x="47097" y="131201"/>
                  </a:cubicBezTo>
                  <a:cubicBezTo>
                    <a:pt x="43472" y="131201"/>
                    <a:pt x="39980" y="129665"/>
                    <a:pt x="37524" y="126982"/>
                  </a:cubicBezTo>
                  <a:lnTo>
                    <a:pt x="37524" y="126982"/>
                  </a:lnTo>
                  <a:cubicBezTo>
                    <a:pt x="39111" y="127737"/>
                    <a:pt x="40847" y="128162"/>
                    <a:pt x="42639" y="128162"/>
                  </a:cubicBezTo>
                  <a:cubicBezTo>
                    <a:pt x="44118" y="128162"/>
                    <a:pt x="45633" y="127862"/>
                    <a:pt x="47090" y="127275"/>
                  </a:cubicBezTo>
                  <a:cubicBezTo>
                    <a:pt x="53073" y="124801"/>
                    <a:pt x="55918" y="117930"/>
                    <a:pt x="53438" y="111964"/>
                  </a:cubicBezTo>
                  <a:cubicBezTo>
                    <a:pt x="52241" y="109064"/>
                    <a:pt x="49988" y="106813"/>
                    <a:pt x="47107" y="105614"/>
                  </a:cubicBezTo>
                  <a:cubicBezTo>
                    <a:pt x="46886" y="105525"/>
                    <a:pt x="46681" y="105464"/>
                    <a:pt x="46460" y="105392"/>
                  </a:cubicBezTo>
                  <a:cubicBezTo>
                    <a:pt x="46670" y="105382"/>
                    <a:pt x="46879" y="105378"/>
                    <a:pt x="47089" y="105378"/>
                  </a:cubicBezTo>
                  <a:close/>
                  <a:moveTo>
                    <a:pt x="84870" y="125964"/>
                  </a:moveTo>
                  <a:cubicBezTo>
                    <a:pt x="85888" y="127239"/>
                    <a:pt x="86792" y="128491"/>
                    <a:pt x="87602" y="129695"/>
                  </a:cubicBezTo>
                  <a:lnTo>
                    <a:pt x="82636" y="132517"/>
                  </a:lnTo>
                  <a:lnTo>
                    <a:pt x="77298" y="130264"/>
                  </a:lnTo>
                  <a:lnTo>
                    <a:pt x="84870" y="125964"/>
                  </a:lnTo>
                  <a:close/>
                  <a:moveTo>
                    <a:pt x="88824" y="131541"/>
                  </a:moveTo>
                  <a:cubicBezTo>
                    <a:pt x="89985" y="133385"/>
                    <a:pt x="90908" y="135008"/>
                    <a:pt x="91555" y="136266"/>
                  </a:cubicBezTo>
                  <a:lnTo>
                    <a:pt x="85199" y="133589"/>
                  </a:lnTo>
                  <a:lnTo>
                    <a:pt x="88824" y="131541"/>
                  </a:lnTo>
                  <a:close/>
                  <a:moveTo>
                    <a:pt x="84337" y="135619"/>
                  </a:moveTo>
                  <a:lnTo>
                    <a:pt x="90668" y="138262"/>
                  </a:lnTo>
                  <a:cubicBezTo>
                    <a:pt x="90668" y="138279"/>
                    <a:pt x="90668" y="138279"/>
                    <a:pt x="90687" y="138298"/>
                  </a:cubicBezTo>
                  <a:cubicBezTo>
                    <a:pt x="89338" y="138704"/>
                    <a:pt x="87530" y="139183"/>
                    <a:pt x="85403" y="139645"/>
                  </a:cubicBezTo>
                  <a:lnTo>
                    <a:pt x="84337" y="135619"/>
                  </a:lnTo>
                  <a:close/>
                  <a:moveTo>
                    <a:pt x="58890" y="127682"/>
                  </a:moveTo>
                  <a:lnTo>
                    <a:pt x="62197" y="140070"/>
                  </a:lnTo>
                  <a:cubicBezTo>
                    <a:pt x="60806" y="139794"/>
                    <a:pt x="59441" y="139423"/>
                    <a:pt x="58094" y="138980"/>
                  </a:cubicBezTo>
                  <a:cubicBezTo>
                    <a:pt x="58094" y="137889"/>
                    <a:pt x="58022" y="136800"/>
                    <a:pt x="57800" y="135697"/>
                  </a:cubicBezTo>
                  <a:cubicBezTo>
                    <a:pt x="57428" y="133847"/>
                    <a:pt x="56764" y="132110"/>
                    <a:pt x="55841" y="130582"/>
                  </a:cubicBezTo>
                  <a:cubicBezTo>
                    <a:pt x="57004" y="129749"/>
                    <a:pt x="58022" y="128773"/>
                    <a:pt x="58890" y="127682"/>
                  </a:cubicBezTo>
                  <a:close/>
                  <a:moveTo>
                    <a:pt x="76430" y="132295"/>
                  </a:moveTo>
                  <a:lnTo>
                    <a:pt x="81785" y="134529"/>
                  </a:lnTo>
                  <a:lnTo>
                    <a:pt x="83247" y="140070"/>
                  </a:lnTo>
                  <a:cubicBezTo>
                    <a:pt x="81821" y="140310"/>
                    <a:pt x="80294" y="140549"/>
                    <a:pt x="78682" y="140717"/>
                  </a:cubicBezTo>
                  <a:lnTo>
                    <a:pt x="76430" y="132295"/>
                  </a:lnTo>
                  <a:close/>
                  <a:moveTo>
                    <a:pt x="60627" y="125652"/>
                  </a:moveTo>
                  <a:lnTo>
                    <a:pt x="65982" y="127905"/>
                  </a:lnTo>
                  <a:lnTo>
                    <a:pt x="69451" y="141010"/>
                  </a:lnTo>
                  <a:cubicBezTo>
                    <a:pt x="67845" y="140921"/>
                    <a:pt x="66222" y="140772"/>
                    <a:pt x="64575" y="140513"/>
                  </a:cubicBezTo>
                  <a:lnTo>
                    <a:pt x="60627" y="125652"/>
                  </a:lnTo>
                  <a:close/>
                  <a:moveTo>
                    <a:pt x="68528" y="128970"/>
                  </a:moveTo>
                  <a:lnTo>
                    <a:pt x="73883" y="131204"/>
                  </a:lnTo>
                  <a:lnTo>
                    <a:pt x="76448" y="140921"/>
                  </a:lnTo>
                  <a:cubicBezTo>
                    <a:pt x="74939" y="141029"/>
                    <a:pt x="73369" y="141088"/>
                    <a:pt x="71740" y="141088"/>
                  </a:cubicBezTo>
                  <a:lnTo>
                    <a:pt x="68528" y="128970"/>
                  </a:lnTo>
                  <a:close/>
                  <a:moveTo>
                    <a:pt x="36175" y="128773"/>
                  </a:moveTo>
                  <a:cubicBezTo>
                    <a:pt x="39020" y="131726"/>
                    <a:pt x="42992" y="133404"/>
                    <a:pt x="47071" y="133404"/>
                  </a:cubicBezTo>
                  <a:cubicBezTo>
                    <a:pt x="47311" y="133404"/>
                    <a:pt x="47533" y="133385"/>
                    <a:pt x="47754" y="133368"/>
                  </a:cubicBezTo>
                  <a:cubicBezTo>
                    <a:pt x="47809" y="133571"/>
                    <a:pt x="47867" y="133756"/>
                    <a:pt x="47903" y="133979"/>
                  </a:cubicBezTo>
                  <a:cubicBezTo>
                    <a:pt x="48420" y="136620"/>
                    <a:pt x="47886" y="139315"/>
                    <a:pt x="46371" y="141550"/>
                  </a:cubicBezTo>
                  <a:cubicBezTo>
                    <a:pt x="44892" y="143742"/>
                    <a:pt x="42639" y="145240"/>
                    <a:pt x="40057" y="145779"/>
                  </a:cubicBezTo>
                  <a:cubicBezTo>
                    <a:pt x="38666" y="141419"/>
                    <a:pt x="35367" y="137925"/>
                    <a:pt x="31155" y="136266"/>
                  </a:cubicBezTo>
                  <a:cubicBezTo>
                    <a:pt x="32946" y="133847"/>
                    <a:pt x="34624" y="131355"/>
                    <a:pt x="36175" y="128773"/>
                  </a:cubicBezTo>
                  <a:close/>
                  <a:moveTo>
                    <a:pt x="59423" y="141676"/>
                  </a:moveTo>
                  <a:cubicBezTo>
                    <a:pt x="63358" y="142749"/>
                    <a:pt x="67289" y="143209"/>
                    <a:pt x="71038" y="143305"/>
                  </a:cubicBezTo>
                  <a:lnTo>
                    <a:pt x="59130" y="147385"/>
                  </a:lnTo>
                  <a:lnTo>
                    <a:pt x="56506" y="145630"/>
                  </a:lnTo>
                  <a:cubicBezTo>
                    <a:pt x="57021" y="144557"/>
                    <a:pt x="57428" y="143431"/>
                    <a:pt x="57687" y="142268"/>
                  </a:cubicBezTo>
                  <a:lnTo>
                    <a:pt x="59423" y="141676"/>
                  </a:lnTo>
                  <a:close/>
                  <a:moveTo>
                    <a:pt x="23584" y="145240"/>
                  </a:moveTo>
                  <a:cubicBezTo>
                    <a:pt x="24081" y="145630"/>
                    <a:pt x="24416" y="146241"/>
                    <a:pt x="24416" y="146924"/>
                  </a:cubicBezTo>
                  <a:cubicBezTo>
                    <a:pt x="24416" y="148140"/>
                    <a:pt x="23434" y="149122"/>
                    <a:pt x="22235" y="149122"/>
                  </a:cubicBezTo>
                  <a:cubicBezTo>
                    <a:pt x="21535" y="149122"/>
                    <a:pt x="20924" y="148787"/>
                    <a:pt x="20535" y="148289"/>
                  </a:cubicBezTo>
                  <a:cubicBezTo>
                    <a:pt x="21571" y="147289"/>
                    <a:pt x="22589" y="146277"/>
                    <a:pt x="23584" y="145240"/>
                  </a:cubicBezTo>
                  <a:close/>
                  <a:moveTo>
                    <a:pt x="53960" y="131726"/>
                  </a:moveTo>
                  <a:cubicBezTo>
                    <a:pt x="54751" y="133073"/>
                    <a:pt x="55343" y="134547"/>
                    <a:pt x="55638" y="136117"/>
                  </a:cubicBezTo>
                  <a:cubicBezTo>
                    <a:pt x="56338" y="139722"/>
                    <a:pt x="55602" y="143360"/>
                    <a:pt x="53553" y="146384"/>
                  </a:cubicBezTo>
                  <a:cubicBezTo>
                    <a:pt x="51505" y="149415"/>
                    <a:pt x="48401" y="151482"/>
                    <a:pt x="44820" y="152165"/>
                  </a:cubicBezTo>
                  <a:cubicBezTo>
                    <a:pt x="43928" y="152338"/>
                    <a:pt x="43034" y="152426"/>
                    <a:pt x="42154" y="152426"/>
                  </a:cubicBezTo>
                  <a:cubicBezTo>
                    <a:pt x="41633" y="152426"/>
                    <a:pt x="41116" y="152395"/>
                    <a:pt x="40607" y="152332"/>
                  </a:cubicBezTo>
                  <a:cubicBezTo>
                    <a:pt x="40679" y="151668"/>
                    <a:pt x="40758" y="151002"/>
                    <a:pt x="40758" y="150338"/>
                  </a:cubicBezTo>
                  <a:cubicBezTo>
                    <a:pt x="40758" y="149506"/>
                    <a:pt x="40662" y="148715"/>
                    <a:pt x="40535" y="147917"/>
                  </a:cubicBezTo>
                  <a:cubicBezTo>
                    <a:pt x="43675" y="147253"/>
                    <a:pt x="46388" y="145444"/>
                    <a:pt x="48198" y="142766"/>
                  </a:cubicBezTo>
                  <a:cubicBezTo>
                    <a:pt x="50024" y="140053"/>
                    <a:pt x="50690" y="136782"/>
                    <a:pt x="50060" y="133553"/>
                  </a:cubicBezTo>
                  <a:cubicBezTo>
                    <a:pt x="50043" y="133404"/>
                    <a:pt x="50007" y="133260"/>
                    <a:pt x="49971" y="133128"/>
                  </a:cubicBezTo>
                  <a:cubicBezTo>
                    <a:pt x="50930" y="132924"/>
                    <a:pt x="51893" y="132649"/>
                    <a:pt x="52835" y="132259"/>
                  </a:cubicBezTo>
                  <a:cubicBezTo>
                    <a:pt x="53217" y="132091"/>
                    <a:pt x="53589" y="131912"/>
                    <a:pt x="53960" y="131726"/>
                  </a:cubicBezTo>
                  <a:close/>
                  <a:moveTo>
                    <a:pt x="77814" y="143305"/>
                  </a:moveTo>
                  <a:cubicBezTo>
                    <a:pt x="79108" y="144725"/>
                    <a:pt x="80311" y="146180"/>
                    <a:pt x="81420" y="147678"/>
                  </a:cubicBezTo>
                  <a:lnTo>
                    <a:pt x="67032" y="152589"/>
                  </a:lnTo>
                  <a:lnTo>
                    <a:pt x="61453" y="148918"/>
                  </a:lnTo>
                  <a:lnTo>
                    <a:pt x="77814" y="143305"/>
                  </a:lnTo>
                  <a:close/>
                  <a:moveTo>
                    <a:pt x="26075" y="142526"/>
                  </a:moveTo>
                  <a:cubicBezTo>
                    <a:pt x="27297" y="143598"/>
                    <a:pt x="28088" y="145168"/>
                    <a:pt x="28088" y="146924"/>
                  </a:cubicBezTo>
                  <a:cubicBezTo>
                    <a:pt x="28088" y="150153"/>
                    <a:pt x="25447" y="152776"/>
                    <a:pt x="22235" y="152776"/>
                  </a:cubicBezTo>
                  <a:cubicBezTo>
                    <a:pt x="20463" y="152776"/>
                    <a:pt x="18893" y="151997"/>
                    <a:pt x="17820" y="150781"/>
                  </a:cubicBezTo>
                  <a:cubicBezTo>
                    <a:pt x="18193" y="150446"/>
                    <a:pt x="18564" y="150134"/>
                    <a:pt x="18912" y="149805"/>
                  </a:cubicBezTo>
                  <a:cubicBezTo>
                    <a:pt x="19725" y="150728"/>
                    <a:pt x="20906" y="151314"/>
                    <a:pt x="22235" y="151314"/>
                  </a:cubicBezTo>
                  <a:cubicBezTo>
                    <a:pt x="24656" y="151314"/>
                    <a:pt x="26615" y="149343"/>
                    <a:pt x="26615" y="146924"/>
                  </a:cubicBezTo>
                  <a:cubicBezTo>
                    <a:pt x="26615" y="145611"/>
                    <a:pt x="26022" y="144431"/>
                    <a:pt x="25099" y="143617"/>
                  </a:cubicBezTo>
                  <a:cubicBezTo>
                    <a:pt x="25428" y="143263"/>
                    <a:pt x="25746" y="142898"/>
                    <a:pt x="26075" y="142526"/>
                  </a:cubicBezTo>
                  <a:close/>
                  <a:moveTo>
                    <a:pt x="28442" y="139741"/>
                  </a:moveTo>
                  <a:cubicBezTo>
                    <a:pt x="30472" y="141491"/>
                    <a:pt x="31743" y="144060"/>
                    <a:pt x="31743" y="146924"/>
                  </a:cubicBezTo>
                  <a:cubicBezTo>
                    <a:pt x="31743" y="152183"/>
                    <a:pt x="27477" y="156448"/>
                    <a:pt x="22235" y="156448"/>
                  </a:cubicBezTo>
                  <a:cubicBezTo>
                    <a:pt x="19354" y="156448"/>
                    <a:pt x="16791" y="155160"/>
                    <a:pt x="15036" y="153147"/>
                  </a:cubicBezTo>
                  <a:cubicBezTo>
                    <a:pt x="15419" y="152829"/>
                    <a:pt x="15790" y="152518"/>
                    <a:pt x="16161" y="152201"/>
                  </a:cubicBezTo>
                  <a:cubicBezTo>
                    <a:pt x="17635" y="153902"/>
                    <a:pt x="19797" y="154992"/>
                    <a:pt x="22235" y="154992"/>
                  </a:cubicBezTo>
                  <a:cubicBezTo>
                    <a:pt x="26669" y="154992"/>
                    <a:pt x="30286" y="151375"/>
                    <a:pt x="30286" y="146924"/>
                  </a:cubicBezTo>
                  <a:cubicBezTo>
                    <a:pt x="30286" y="144503"/>
                    <a:pt x="29197" y="142340"/>
                    <a:pt x="27496" y="140867"/>
                  </a:cubicBezTo>
                  <a:cubicBezTo>
                    <a:pt x="27812" y="140496"/>
                    <a:pt x="28124" y="140106"/>
                    <a:pt x="28442" y="139741"/>
                  </a:cubicBezTo>
                  <a:close/>
                  <a:moveTo>
                    <a:pt x="82744" y="149542"/>
                  </a:moveTo>
                  <a:cubicBezTo>
                    <a:pt x="83798" y="151074"/>
                    <a:pt x="84757" y="152625"/>
                    <a:pt x="85606" y="154159"/>
                  </a:cubicBezTo>
                  <a:lnTo>
                    <a:pt x="74939" y="157814"/>
                  </a:lnTo>
                  <a:lnTo>
                    <a:pt x="69361" y="154123"/>
                  </a:lnTo>
                  <a:lnTo>
                    <a:pt x="82744" y="149542"/>
                  </a:lnTo>
                  <a:close/>
                  <a:moveTo>
                    <a:pt x="48790" y="153183"/>
                  </a:moveTo>
                  <a:cubicBezTo>
                    <a:pt x="49659" y="154231"/>
                    <a:pt x="50468" y="155304"/>
                    <a:pt x="51204" y="156412"/>
                  </a:cubicBezTo>
                  <a:lnTo>
                    <a:pt x="38613" y="158035"/>
                  </a:lnTo>
                  <a:cubicBezTo>
                    <a:pt x="39277" y="156927"/>
                    <a:pt x="39794" y="155729"/>
                    <a:pt x="40164" y="154471"/>
                  </a:cubicBezTo>
                  <a:cubicBezTo>
                    <a:pt x="40830" y="154566"/>
                    <a:pt x="41513" y="154621"/>
                    <a:pt x="42196" y="154621"/>
                  </a:cubicBezTo>
                  <a:cubicBezTo>
                    <a:pt x="43195" y="154621"/>
                    <a:pt x="44209" y="154530"/>
                    <a:pt x="45244" y="154328"/>
                  </a:cubicBezTo>
                  <a:cubicBezTo>
                    <a:pt x="46479" y="154087"/>
                    <a:pt x="47665" y="153698"/>
                    <a:pt x="48790" y="153183"/>
                  </a:cubicBezTo>
                  <a:close/>
                  <a:moveTo>
                    <a:pt x="18" y="0"/>
                  </a:moveTo>
                  <a:cubicBezTo>
                    <a:pt x="28274" y="15677"/>
                    <a:pt x="47443" y="45820"/>
                    <a:pt x="47443" y="80354"/>
                  </a:cubicBezTo>
                  <a:cubicBezTo>
                    <a:pt x="47443" y="114894"/>
                    <a:pt x="28262" y="145036"/>
                    <a:pt x="0" y="160701"/>
                  </a:cubicBezTo>
                  <a:lnTo>
                    <a:pt x="4361" y="160701"/>
                  </a:lnTo>
                  <a:cubicBezTo>
                    <a:pt x="6829" y="159197"/>
                    <a:pt x="9249" y="157580"/>
                    <a:pt x="11561" y="155860"/>
                  </a:cubicBezTo>
                  <a:cubicBezTo>
                    <a:pt x="12280" y="157670"/>
                    <a:pt x="13335" y="159310"/>
                    <a:pt x="14652" y="160701"/>
                  </a:cubicBezTo>
                  <a:lnTo>
                    <a:pt x="17947" y="160701"/>
                  </a:lnTo>
                  <a:cubicBezTo>
                    <a:pt x="15928" y="159197"/>
                    <a:pt x="14358" y="157118"/>
                    <a:pt x="13484" y="154717"/>
                  </a:cubicBezTo>
                  <a:lnTo>
                    <a:pt x="13484" y="154717"/>
                  </a:lnTo>
                  <a:cubicBezTo>
                    <a:pt x="15641" y="157112"/>
                    <a:pt x="18743" y="158646"/>
                    <a:pt x="22235" y="158646"/>
                  </a:cubicBezTo>
                  <a:cubicBezTo>
                    <a:pt x="28682" y="158646"/>
                    <a:pt x="33941" y="153387"/>
                    <a:pt x="33941" y="146924"/>
                  </a:cubicBezTo>
                  <a:cubicBezTo>
                    <a:pt x="33941" y="143449"/>
                    <a:pt x="32407" y="140328"/>
                    <a:pt x="30012" y="138190"/>
                  </a:cubicBezTo>
                  <a:lnTo>
                    <a:pt x="30012" y="138190"/>
                  </a:lnTo>
                  <a:cubicBezTo>
                    <a:pt x="34977" y="139998"/>
                    <a:pt x="38559" y="144743"/>
                    <a:pt x="38559" y="150338"/>
                  </a:cubicBezTo>
                  <a:cubicBezTo>
                    <a:pt x="38559" y="154573"/>
                    <a:pt x="36498" y="158347"/>
                    <a:pt x="33324" y="160701"/>
                  </a:cubicBezTo>
                  <a:lnTo>
                    <a:pt x="37547" y="160701"/>
                  </a:lnTo>
                  <a:lnTo>
                    <a:pt x="37265" y="160419"/>
                  </a:lnTo>
                  <a:lnTo>
                    <a:pt x="52517" y="158461"/>
                  </a:lnTo>
                  <a:cubicBezTo>
                    <a:pt x="52960" y="159203"/>
                    <a:pt x="53385" y="159952"/>
                    <a:pt x="53786" y="160701"/>
                  </a:cubicBezTo>
                  <a:lnTo>
                    <a:pt x="56297" y="160701"/>
                  </a:lnTo>
                  <a:cubicBezTo>
                    <a:pt x="55356" y="158832"/>
                    <a:pt x="54284" y="156974"/>
                    <a:pt x="53056" y="155177"/>
                  </a:cubicBezTo>
                  <a:lnTo>
                    <a:pt x="52720" y="150631"/>
                  </a:lnTo>
                  <a:cubicBezTo>
                    <a:pt x="53703" y="149744"/>
                    <a:pt x="54607" y="148751"/>
                    <a:pt x="55379" y="147624"/>
                  </a:cubicBezTo>
                  <a:cubicBezTo>
                    <a:pt x="55379" y="147606"/>
                    <a:pt x="55398" y="147588"/>
                    <a:pt x="55415" y="147552"/>
                  </a:cubicBezTo>
                  <a:lnTo>
                    <a:pt x="57931" y="149211"/>
                  </a:lnTo>
                  <a:cubicBezTo>
                    <a:pt x="58309" y="154399"/>
                    <a:pt x="58578" y="158083"/>
                    <a:pt x="58771" y="160701"/>
                  </a:cubicBezTo>
                  <a:lnTo>
                    <a:pt x="60975" y="160701"/>
                  </a:lnTo>
                  <a:lnTo>
                    <a:pt x="60239" y="150745"/>
                  </a:lnTo>
                  <a:lnTo>
                    <a:pt x="65815" y="154435"/>
                  </a:lnTo>
                  <a:cubicBezTo>
                    <a:pt x="65995" y="156902"/>
                    <a:pt x="66150" y="158970"/>
                    <a:pt x="66277" y="160701"/>
                  </a:cubicBezTo>
                  <a:lnTo>
                    <a:pt x="68486" y="160701"/>
                  </a:lnTo>
                  <a:lnTo>
                    <a:pt x="68139" y="155968"/>
                  </a:lnTo>
                  <a:lnTo>
                    <a:pt x="73717" y="159647"/>
                  </a:lnTo>
                  <a:cubicBezTo>
                    <a:pt x="73745" y="160006"/>
                    <a:pt x="73770" y="160360"/>
                    <a:pt x="73794" y="160701"/>
                  </a:cubicBezTo>
                  <a:lnTo>
                    <a:pt x="79305" y="160701"/>
                  </a:lnTo>
                  <a:lnTo>
                    <a:pt x="77245" y="159346"/>
                  </a:lnTo>
                  <a:lnTo>
                    <a:pt x="86679" y="156119"/>
                  </a:lnTo>
                  <a:cubicBezTo>
                    <a:pt x="87505" y="157693"/>
                    <a:pt x="88224" y="159239"/>
                    <a:pt x="88865" y="160701"/>
                  </a:cubicBezTo>
                  <a:lnTo>
                    <a:pt x="91328" y="160701"/>
                  </a:lnTo>
                  <a:cubicBezTo>
                    <a:pt x="89057" y="155321"/>
                    <a:pt x="85534" y="148702"/>
                    <a:pt x="80330" y="142785"/>
                  </a:cubicBezTo>
                  <a:cubicBezTo>
                    <a:pt x="86883" y="141933"/>
                    <a:pt x="91867" y="140292"/>
                    <a:pt x="93604" y="139663"/>
                  </a:cubicBezTo>
                  <a:lnTo>
                    <a:pt x="97222" y="141196"/>
                  </a:lnTo>
                  <a:cubicBezTo>
                    <a:pt x="97683" y="141394"/>
                    <a:pt x="98108" y="141652"/>
                    <a:pt x="98486" y="141958"/>
                  </a:cubicBezTo>
                  <a:lnTo>
                    <a:pt x="98486" y="139321"/>
                  </a:lnTo>
                  <a:cubicBezTo>
                    <a:pt x="98348" y="139274"/>
                    <a:pt x="98210" y="139226"/>
                    <a:pt x="98072" y="139166"/>
                  </a:cubicBezTo>
                  <a:lnTo>
                    <a:pt x="94748" y="137764"/>
                  </a:lnTo>
                  <a:cubicBezTo>
                    <a:pt x="94179" y="136452"/>
                    <a:pt x="90961" y="129492"/>
                    <a:pt x="84887" y="122434"/>
                  </a:cubicBezTo>
                  <a:cubicBezTo>
                    <a:pt x="89692" y="122406"/>
                    <a:pt x="94298" y="121680"/>
                    <a:pt x="98486" y="120620"/>
                  </a:cubicBezTo>
                  <a:lnTo>
                    <a:pt x="98486" y="118295"/>
                  </a:lnTo>
                  <a:cubicBezTo>
                    <a:pt x="97378" y="118583"/>
                    <a:pt x="96245" y="118859"/>
                    <a:pt x="95083" y="119092"/>
                  </a:cubicBezTo>
                  <a:lnTo>
                    <a:pt x="88655" y="106484"/>
                  </a:lnTo>
                  <a:lnTo>
                    <a:pt x="95227" y="107717"/>
                  </a:lnTo>
                  <a:cubicBezTo>
                    <a:pt x="96695" y="110598"/>
                    <a:pt x="97737" y="112658"/>
                    <a:pt x="98486" y="114126"/>
                  </a:cubicBezTo>
                  <a:lnTo>
                    <a:pt x="98486" y="109263"/>
                  </a:lnTo>
                  <a:lnTo>
                    <a:pt x="97964" y="108238"/>
                  </a:lnTo>
                  <a:lnTo>
                    <a:pt x="97964" y="108238"/>
                  </a:lnTo>
                  <a:cubicBezTo>
                    <a:pt x="98138" y="108268"/>
                    <a:pt x="98312" y="108304"/>
                    <a:pt x="98486" y="108334"/>
                  </a:cubicBezTo>
                  <a:lnTo>
                    <a:pt x="98486" y="106100"/>
                  </a:lnTo>
                  <a:lnTo>
                    <a:pt x="98365" y="106075"/>
                  </a:lnTo>
                  <a:cubicBezTo>
                    <a:pt x="98409" y="106039"/>
                    <a:pt x="98445" y="106009"/>
                    <a:pt x="98486" y="105973"/>
                  </a:cubicBezTo>
                  <a:lnTo>
                    <a:pt x="98486" y="103015"/>
                  </a:lnTo>
                  <a:lnTo>
                    <a:pt x="95634" y="105561"/>
                  </a:lnTo>
                  <a:lnTo>
                    <a:pt x="89064" y="104320"/>
                  </a:lnTo>
                  <a:cubicBezTo>
                    <a:pt x="94599" y="99384"/>
                    <a:pt x="97228" y="97037"/>
                    <a:pt x="98486" y="95923"/>
                  </a:cubicBezTo>
                  <a:lnTo>
                    <a:pt x="98486" y="91574"/>
                  </a:lnTo>
                  <a:cubicBezTo>
                    <a:pt x="97294" y="90885"/>
                    <a:pt x="96059" y="90225"/>
                    <a:pt x="94784" y="89603"/>
                  </a:cubicBezTo>
                  <a:cubicBezTo>
                    <a:pt x="96120" y="88829"/>
                    <a:pt x="97353" y="88046"/>
                    <a:pt x="98486" y="87291"/>
                  </a:cubicBezTo>
                  <a:lnTo>
                    <a:pt x="98486" y="84576"/>
                  </a:lnTo>
                  <a:cubicBezTo>
                    <a:pt x="98401" y="84637"/>
                    <a:pt x="98324" y="84690"/>
                    <a:pt x="98240" y="84750"/>
                  </a:cubicBezTo>
                  <a:lnTo>
                    <a:pt x="95706" y="81444"/>
                  </a:lnTo>
                  <a:lnTo>
                    <a:pt x="98486" y="81444"/>
                  </a:lnTo>
                  <a:lnTo>
                    <a:pt x="98486" y="79246"/>
                  </a:lnTo>
                  <a:lnTo>
                    <a:pt x="95706" y="79246"/>
                  </a:lnTo>
                  <a:lnTo>
                    <a:pt x="98240" y="75956"/>
                  </a:lnTo>
                  <a:cubicBezTo>
                    <a:pt x="98324" y="76017"/>
                    <a:pt x="98401" y="76070"/>
                    <a:pt x="98486" y="76130"/>
                  </a:cubicBezTo>
                  <a:lnTo>
                    <a:pt x="98486" y="73404"/>
                  </a:lnTo>
                  <a:cubicBezTo>
                    <a:pt x="96755" y="72243"/>
                    <a:pt x="94771" y="71027"/>
                    <a:pt x="92586" y="69865"/>
                  </a:cubicBezTo>
                  <a:cubicBezTo>
                    <a:pt x="94658" y="68930"/>
                    <a:pt x="96629" y="67875"/>
                    <a:pt x="98486" y="66749"/>
                  </a:cubicBezTo>
                  <a:lnTo>
                    <a:pt x="98486" y="62736"/>
                  </a:lnTo>
                  <a:lnTo>
                    <a:pt x="88655" y="54260"/>
                  </a:lnTo>
                  <a:lnTo>
                    <a:pt x="95210" y="52931"/>
                  </a:lnTo>
                  <a:cubicBezTo>
                    <a:pt x="96479" y="54026"/>
                    <a:pt x="97563" y="54961"/>
                    <a:pt x="98486" y="55751"/>
                  </a:cubicBezTo>
                  <a:lnTo>
                    <a:pt x="98486" y="52846"/>
                  </a:lnTo>
                  <a:lnTo>
                    <a:pt x="97941" y="52379"/>
                  </a:lnTo>
                  <a:cubicBezTo>
                    <a:pt x="98127" y="52343"/>
                    <a:pt x="98306" y="52301"/>
                    <a:pt x="98486" y="52265"/>
                  </a:cubicBezTo>
                  <a:lnTo>
                    <a:pt x="98486" y="50019"/>
                  </a:lnTo>
                  <a:lnTo>
                    <a:pt x="97497" y="50216"/>
                  </a:lnTo>
                  <a:cubicBezTo>
                    <a:pt x="97856" y="49492"/>
                    <a:pt x="98186" y="48820"/>
                    <a:pt x="98486" y="48204"/>
                  </a:cubicBezTo>
                  <a:lnTo>
                    <a:pt x="98486" y="43183"/>
                  </a:lnTo>
                  <a:lnTo>
                    <a:pt x="94766" y="50774"/>
                  </a:lnTo>
                  <a:lnTo>
                    <a:pt x="88213" y="52121"/>
                  </a:lnTo>
                  <a:lnTo>
                    <a:pt x="88213" y="52121"/>
                  </a:lnTo>
                  <a:lnTo>
                    <a:pt x="94436" y="39398"/>
                  </a:lnTo>
                  <a:cubicBezTo>
                    <a:pt x="95832" y="39661"/>
                    <a:pt x="97179" y="39967"/>
                    <a:pt x="98486" y="40302"/>
                  </a:cubicBezTo>
                  <a:lnTo>
                    <a:pt x="98486" y="37979"/>
                  </a:lnTo>
                  <a:cubicBezTo>
                    <a:pt x="95210" y="37175"/>
                    <a:pt x="91669" y="36564"/>
                    <a:pt x="87973" y="36331"/>
                  </a:cubicBezTo>
                  <a:cubicBezTo>
                    <a:pt x="91998" y="31090"/>
                    <a:pt x="94359" y="26399"/>
                    <a:pt x="95138" y="24758"/>
                  </a:cubicBezTo>
                  <a:cubicBezTo>
                    <a:pt x="97210" y="23901"/>
                    <a:pt x="98102" y="23536"/>
                    <a:pt x="98486" y="23380"/>
                  </a:cubicBezTo>
                  <a:lnTo>
                    <a:pt x="98486" y="20971"/>
                  </a:lnTo>
                  <a:cubicBezTo>
                    <a:pt x="98312" y="21068"/>
                    <a:pt x="98133" y="21151"/>
                    <a:pt x="97941" y="21230"/>
                  </a:cubicBezTo>
                  <a:lnTo>
                    <a:pt x="94622" y="22596"/>
                  </a:lnTo>
                  <a:cubicBezTo>
                    <a:pt x="93275" y="22057"/>
                    <a:pt x="86068" y="19420"/>
                    <a:pt x="76783" y="18720"/>
                  </a:cubicBezTo>
                  <a:cubicBezTo>
                    <a:pt x="82612" y="12820"/>
                    <a:pt x="86559" y="5876"/>
                    <a:pt x="89141" y="0"/>
                  </a:cubicBezTo>
                  <a:lnTo>
                    <a:pt x="86673" y="0"/>
                  </a:lnTo>
                  <a:cubicBezTo>
                    <a:pt x="86296" y="827"/>
                    <a:pt x="85894" y="1671"/>
                    <a:pt x="85462" y="2522"/>
                  </a:cubicBezTo>
                  <a:cubicBezTo>
                    <a:pt x="81359" y="1186"/>
                    <a:pt x="79036" y="432"/>
                    <a:pt x="77718" y="0"/>
                  </a:cubicBezTo>
                  <a:lnTo>
                    <a:pt x="71278" y="0"/>
                  </a:lnTo>
                  <a:lnTo>
                    <a:pt x="66924" y="2965"/>
                  </a:lnTo>
                  <a:lnTo>
                    <a:pt x="67096" y="0"/>
                  </a:lnTo>
                  <a:lnTo>
                    <a:pt x="64898" y="0"/>
                  </a:lnTo>
                  <a:lnTo>
                    <a:pt x="64635" y="4535"/>
                  </a:lnTo>
                  <a:lnTo>
                    <a:pt x="59111" y="8303"/>
                  </a:lnTo>
                  <a:cubicBezTo>
                    <a:pt x="59310" y="4913"/>
                    <a:pt x="59465" y="2193"/>
                    <a:pt x="59592" y="0"/>
                  </a:cubicBezTo>
                  <a:lnTo>
                    <a:pt x="57386" y="0"/>
                  </a:lnTo>
                  <a:lnTo>
                    <a:pt x="56824" y="9873"/>
                  </a:lnTo>
                  <a:lnTo>
                    <a:pt x="54164" y="11699"/>
                  </a:lnTo>
                  <a:cubicBezTo>
                    <a:pt x="53367" y="10866"/>
                    <a:pt x="52498" y="10130"/>
                    <a:pt x="51541" y="9483"/>
                  </a:cubicBezTo>
                  <a:lnTo>
                    <a:pt x="51649" y="7452"/>
                  </a:lnTo>
                  <a:cubicBezTo>
                    <a:pt x="53482" y="5062"/>
                    <a:pt x="55008" y="2541"/>
                    <a:pt x="56285" y="0"/>
                  </a:cubicBezTo>
                  <a:lnTo>
                    <a:pt x="53786" y="0"/>
                  </a:lnTo>
                  <a:cubicBezTo>
                    <a:pt x="53391" y="755"/>
                    <a:pt x="52971" y="1504"/>
                    <a:pt x="52517" y="2246"/>
                  </a:cubicBezTo>
                  <a:lnTo>
                    <a:pt x="37265" y="269"/>
                  </a:lnTo>
                  <a:lnTo>
                    <a:pt x="37535" y="0"/>
                  </a:lnTo>
                  <a:lnTo>
                    <a:pt x="33341" y="0"/>
                  </a:lnTo>
                  <a:cubicBezTo>
                    <a:pt x="36504" y="2361"/>
                    <a:pt x="38559" y="6128"/>
                    <a:pt x="38559" y="10369"/>
                  </a:cubicBezTo>
                  <a:cubicBezTo>
                    <a:pt x="38559" y="15947"/>
                    <a:pt x="34977" y="20708"/>
                    <a:pt x="30012" y="22500"/>
                  </a:cubicBezTo>
                  <a:cubicBezTo>
                    <a:pt x="32407" y="20360"/>
                    <a:pt x="33941" y="17241"/>
                    <a:pt x="33941" y="13766"/>
                  </a:cubicBezTo>
                  <a:cubicBezTo>
                    <a:pt x="33941" y="7302"/>
                    <a:pt x="28682" y="2043"/>
                    <a:pt x="22235" y="2043"/>
                  </a:cubicBezTo>
                  <a:cubicBezTo>
                    <a:pt x="18743" y="2043"/>
                    <a:pt x="15641" y="3576"/>
                    <a:pt x="13484" y="5997"/>
                  </a:cubicBezTo>
                  <a:cubicBezTo>
                    <a:pt x="14358" y="3583"/>
                    <a:pt x="15923" y="1504"/>
                    <a:pt x="17928" y="0"/>
                  </a:cubicBezTo>
                  <a:lnTo>
                    <a:pt x="14634" y="0"/>
                  </a:lnTo>
                  <a:cubicBezTo>
                    <a:pt x="13328" y="1396"/>
                    <a:pt x="12274" y="3037"/>
                    <a:pt x="11561" y="4852"/>
                  </a:cubicBezTo>
                  <a:cubicBezTo>
                    <a:pt x="9243" y="3133"/>
                    <a:pt x="6852" y="1516"/>
                    <a:pt x="4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4067300"/>
              <a:ext cx="40925" cy="155325"/>
            </a:xfrm>
            <a:custGeom>
              <a:rect b="b" l="l" r="r" t="t"/>
              <a:pathLst>
                <a:path extrusionOk="0" h="6213" w="1637">
                  <a:moveTo>
                    <a:pt x="0" y="1"/>
                  </a:moveTo>
                  <a:lnTo>
                    <a:pt x="0" y="6213"/>
                  </a:lnTo>
                  <a:cubicBezTo>
                    <a:pt x="1198" y="5027"/>
                    <a:pt x="1636" y="3175"/>
                    <a:pt x="965" y="1516"/>
                  </a:cubicBezTo>
                  <a:cubicBezTo>
                    <a:pt x="725" y="941"/>
                    <a:pt x="395" y="43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320550" y="4097250"/>
              <a:ext cx="59800" cy="182600"/>
            </a:xfrm>
            <a:custGeom>
              <a:rect b="b" l="l" r="r" t="t"/>
              <a:pathLst>
                <a:path extrusionOk="0" h="7304" w="2392">
                  <a:moveTo>
                    <a:pt x="2391" y="0"/>
                  </a:moveTo>
                  <a:cubicBezTo>
                    <a:pt x="1703" y="534"/>
                    <a:pt x="1163" y="1235"/>
                    <a:pt x="816" y="2056"/>
                  </a:cubicBezTo>
                  <a:cubicBezTo>
                    <a:pt x="0" y="3978"/>
                    <a:pt x="713" y="6176"/>
                    <a:pt x="2391" y="7304"/>
                  </a:cubicBezTo>
                  <a:lnTo>
                    <a:pt x="23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3350" y="2024775"/>
              <a:ext cx="925" cy="1225"/>
            </a:xfrm>
            <a:custGeom>
              <a:rect b="b" l="l" r="r" t="t"/>
              <a:pathLst>
                <a:path extrusionOk="0" h="49" w="37">
                  <a:moveTo>
                    <a:pt x="36" y="48"/>
                  </a:moveTo>
                  <a:cubicBezTo>
                    <a:pt x="25" y="37"/>
                    <a:pt x="13" y="18"/>
                    <a:pt x="0" y="1"/>
                  </a:cubicBezTo>
                  <a:cubicBezTo>
                    <a:pt x="13" y="18"/>
                    <a:pt x="25" y="37"/>
                    <a:pt x="3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186675" y="4417150"/>
              <a:ext cx="193675" cy="244875"/>
            </a:xfrm>
            <a:custGeom>
              <a:rect b="b" l="l" r="r" t="t"/>
              <a:pathLst>
                <a:path extrusionOk="0" h="9795" w="7747">
                  <a:moveTo>
                    <a:pt x="4505" y="1"/>
                  </a:moveTo>
                  <a:cubicBezTo>
                    <a:pt x="2829" y="1"/>
                    <a:pt x="1232" y="993"/>
                    <a:pt x="539" y="2630"/>
                  </a:cubicBezTo>
                  <a:cubicBezTo>
                    <a:pt x="0" y="3881"/>
                    <a:pt x="0" y="5271"/>
                    <a:pt x="522" y="6541"/>
                  </a:cubicBezTo>
                  <a:cubicBezTo>
                    <a:pt x="1019" y="7799"/>
                    <a:pt x="1996" y="8794"/>
                    <a:pt x="3253" y="9315"/>
                  </a:cubicBezTo>
                  <a:cubicBezTo>
                    <a:pt x="4026" y="9645"/>
                    <a:pt x="4822" y="9794"/>
                    <a:pt x="5631" y="9794"/>
                  </a:cubicBezTo>
                  <a:cubicBezTo>
                    <a:pt x="6344" y="9794"/>
                    <a:pt x="7058" y="9668"/>
                    <a:pt x="7746" y="9416"/>
                  </a:cubicBezTo>
                  <a:lnTo>
                    <a:pt x="7746" y="6972"/>
                  </a:lnTo>
                  <a:cubicBezTo>
                    <a:pt x="7114" y="7380"/>
                    <a:pt x="6373" y="7604"/>
                    <a:pt x="5615" y="7604"/>
                  </a:cubicBezTo>
                  <a:cubicBezTo>
                    <a:pt x="5115" y="7604"/>
                    <a:pt x="4609" y="7507"/>
                    <a:pt x="4122" y="7303"/>
                  </a:cubicBezTo>
                  <a:cubicBezTo>
                    <a:pt x="3397" y="6985"/>
                    <a:pt x="2845" y="6433"/>
                    <a:pt x="2552" y="5714"/>
                  </a:cubicBezTo>
                  <a:cubicBezTo>
                    <a:pt x="2253" y="4990"/>
                    <a:pt x="2253" y="4199"/>
                    <a:pt x="2571" y="3499"/>
                  </a:cubicBezTo>
                  <a:cubicBezTo>
                    <a:pt x="2903" y="2694"/>
                    <a:pt x="3681" y="2203"/>
                    <a:pt x="4502" y="2203"/>
                  </a:cubicBezTo>
                  <a:cubicBezTo>
                    <a:pt x="4775" y="2203"/>
                    <a:pt x="5052" y="2257"/>
                    <a:pt x="5319" y="2372"/>
                  </a:cubicBezTo>
                  <a:cubicBezTo>
                    <a:pt x="5452" y="2425"/>
                    <a:pt x="5591" y="2451"/>
                    <a:pt x="5727" y="2451"/>
                  </a:cubicBezTo>
                  <a:cubicBezTo>
                    <a:pt x="6159" y="2451"/>
                    <a:pt x="6576" y="2197"/>
                    <a:pt x="6757" y="1779"/>
                  </a:cubicBezTo>
                  <a:cubicBezTo>
                    <a:pt x="7003" y="1221"/>
                    <a:pt x="6721" y="582"/>
                    <a:pt x="6171" y="342"/>
                  </a:cubicBezTo>
                  <a:cubicBezTo>
                    <a:pt x="5627" y="110"/>
                    <a:pt x="5062" y="1"/>
                    <a:pt x="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6175" y="2028975"/>
              <a:ext cx="350" cy="475"/>
            </a:xfrm>
            <a:custGeom>
              <a:rect b="b" l="l" r="r" t="t"/>
              <a:pathLst>
                <a:path extrusionOk="0" h="19" w="14">
                  <a:moveTo>
                    <a:pt x="1" y="1"/>
                  </a:moveTo>
                  <a:cubicBezTo>
                    <a:pt x="8" y="7"/>
                    <a:pt x="8" y="12"/>
                    <a:pt x="14" y="18"/>
                  </a:cubicBezTo>
                  <a:cubicBezTo>
                    <a:pt x="8" y="12"/>
                    <a:pt x="8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1052400"/>
              <a:ext cx="193950" cy="245000"/>
            </a:xfrm>
            <a:custGeom>
              <a:rect b="b" l="l" r="r" t="t"/>
              <a:pathLst>
                <a:path extrusionOk="0" h="9800" w="7758">
                  <a:moveTo>
                    <a:pt x="2112" y="0"/>
                  </a:moveTo>
                  <a:cubicBezTo>
                    <a:pt x="1399" y="0"/>
                    <a:pt x="685" y="125"/>
                    <a:pt x="0" y="378"/>
                  </a:cubicBezTo>
                  <a:lnTo>
                    <a:pt x="0" y="2835"/>
                  </a:lnTo>
                  <a:cubicBezTo>
                    <a:pt x="204" y="2703"/>
                    <a:pt x="420" y="2589"/>
                    <a:pt x="647" y="2493"/>
                  </a:cubicBezTo>
                  <a:cubicBezTo>
                    <a:pt x="1125" y="2297"/>
                    <a:pt x="1621" y="2201"/>
                    <a:pt x="2114" y="2201"/>
                  </a:cubicBezTo>
                  <a:cubicBezTo>
                    <a:pt x="2634" y="2201"/>
                    <a:pt x="3151" y="2308"/>
                    <a:pt x="3642" y="2517"/>
                  </a:cubicBezTo>
                  <a:cubicBezTo>
                    <a:pt x="4360" y="2810"/>
                    <a:pt x="4918" y="3380"/>
                    <a:pt x="5212" y="4086"/>
                  </a:cubicBezTo>
                  <a:cubicBezTo>
                    <a:pt x="5505" y="4804"/>
                    <a:pt x="5488" y="5595"/>
                    <a:pt x="5194" y="6321"/>
                  </a:cubicBezTo>
                  <a:cubicBezTo>
                    <a:pt x="4859" y="7124"/>
                    <a:pt x="4073" y="7608"/>
                    <a:pt x="3249" y="7608"/>
                  </a:cubicBezTo>
                  <a:cubicBezTo>
                    <a:pt x="2980" y="7608"/>
                    <a:pt x="2707" y="7556"/>
                    <a:pt x="2444" y="7447"/>
                  </a:cubicBezTo>
                  <a:cubicBezTo>
                    <a:pt x="2297" y="7384"/>
                    <a:pt x="2145" y="7354"/>
                    <a:pt x="1997" y="7354"/>
                  </a:cubicBezTo>
                  <a:cubicBezTo>
                    <a:pt x="1566" y="7354"/>
                    <a:pt x="1165" y="7605"/>
                    <a:pt x="1001" y="8016"/>
                  </a:cubicBezTo>
                  <a:cubicBezTo>
                    <a:pt x="761" y="8591"/>
                    <a:pt x="1018" y="9238"/>
                    <a:pt x="1576" y="9460"/>
                  </a:cubicBezTo>
                  <a:cubicBezTo>
                    <a:pt x="2124" y="9690"/>
                    <a:pt x="2693" y="9800"/>
                    <a:pt x="3253" y="9800"/>
                  </a:cubicBezTo>
                  <a:cubicBezTo>
                    <a:pt x="4934" y="9800"/>
                    <a:pt x="6532" y="8814"/>
                    <a:pt x="7224" y="7165"/>
                  </a:cubicBezTo>
                  <a:cubicBezTo>
                    <a:pt x="7739" y="5913"/>
                    <a:pt x="7758" y="4530"/>
                    <a:pt x="7243" y="3272"/>
                  </a:cubicBezTo>
                  <a:cubicBezTo>
                    <a:pt x="6727" y="1995"/>
                    <a:pt x="5745" y="1019"/>
                    <a:pt x="4493" y="480"/>
                  </a:cubicBezTo>
                  <a:cubicBezTo>
                    <a:pt x="3729" y="161"/>
                    <a:pt x="2920" y="0"/>
                    <a:pt x="2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7825" y="4374400"/>
              <a:ext cx="174025" cy="244625"/>
            </a:xfrm>
            <a:custGeom>
              <a:rect b="b" l="l" r="r" t="t"/>
              <a:pathLst>
                <a:path extrusionOk="0" h="9785" w="6961">
                  <a:moveTo>
                    <a:pt x="2457" y="1"/>
                  </a:moveTo>
                  <a:cubicBezTo>
                    <a:pt x="1920" y="1"/>
                    <a:pt x="1373" y="102"/>
                    <a:pt x="844" y="315"/>
                  </a:cubicBezTo>
                  <a:cubicBezTo>
                    <a:pt x="275" y="554"/>
                    <a:pt x="0" y="1200"/>
                    <a:pt x="239" y="1753"/>
                  </a:cubicBezTo>
                  <a:cubicBezTo>
                    <a:pt x="408" y="2189"/>
                    <a:pt x="818" y="2442"/>
                    <a:pt x="1257" y="2442"/>
                  </a:cubicBezTo>
                  <a:cubicBezTo>
                    <a:pt x="1396" y="2442"/>
                    <a:pt x="1538" y="2417"/>
                    <a:pt x="1677" y="2364"/>
                  </a:cubicBezTo>
                  <a:cubicBezTo>
                    <a:pt x="1938" y="2255"/>
                    <a:pt x="2208" y="2204"/>
                    <a:pt x="2474" y="2204"/>
                  </a:cubicBezTo>
                  <a:cubicBezTo>
                    <a:pt x="3296" y="2204"/>
                    <a:pt x="4074" y="2697"/>
                    <a:pt x="4408" y="3506"/>
                  </a:cubicBezTo>
                  <a:cubicBezTo>
                    <a:pt x="4709" y="4225"/>
                    <a:pt x="4709" y="5023"/>
                    <a:pt x="4391" y="5742"/>
                  </a:cubicBezTo>
                  <a:cubicBezTo>
                    <a:pt x="4098" y="6442"/>
                    <a:pt x="3540" y="7017"/>
                    <a:pt x="2821" y="7293"/>
                  </a:cubicBezTo>
                  <a:cubicBezTo>
                    <a:pt x="2344" y="7493"/>
                    <a:pt x="1849" y="7590"/>
                    <a:pt x="1355" y="7590"/>
                  </a:cubicBezTo>
                  <a:cubicBezTo>
                    <a:pt x="901" y="7590"/>
                    <a:pt x="448" y="7508"/>
                    <a:pt x="12" y="7346"/>
                  </a:cubicBezTo>
                  <a:lnTo>
                    <a:pt x="12" y="9641"/>
                  </a:lnTo>
                  <a:cubicBezTo>
                    <a:pt x="449" y="9737"/>
                    <a:pt x="893" y="9785"/>
                    <a:pt x="1348" y="9785"/>
                  </a:cubicBezTo>
                  <a:cubicBezTo>
                    <a:pt x="2121" y="9785"/>
                    <a:pt x="2893" y="9635"/>
                    <a:pt x="3654" y="9342"/>
                  </a:cubicBezTo>
                  <a:cubicBezTo>
                    <a:pt x="4906" y="8826"/>
                    <a:pt x="5889" y="7844"/>
                    <a:pt x="6421" y="6592"/>
                  </a:cubicBezTo>
                  <a:cubicBezTo>
                    <a:pt x="6960" y="5334"/>
                    <a:pt x="6960" y="3951"/>
                    <a:pt x="6440" y="2674"/>
                  </a:cubicBezTo>
                  <a:cubicBezTo>
                    <a:pt x="5766" y="1009"/>
                    <a:pt x="4156" y="1"/>
                    <a:pt x="2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8125" y="1434450"/>
              <a:ext cx="50950" cy="183025"/>
            </a:xfrm>
            <a:custGeom>
              <a:rect b="b" l="l" r="r" t="t"/>
              <a:pathLst>
                <a:path extrusionOk="0" h="7321" w="2038">
                  <a:moveTo>
                    <a:pt x="0" y="0"/>
                  </a:moveTo>
                  <a:lnTo>
                    <a:pt x="0" y="7321"/>
                  </a:lnTo>
                  <a:cubicBezTo>
                    <a:pt x="689" y="6793"/>
                    <a:pt x="1234" y="6099"/>
                    <a:pt x="1576" y="5272"/>
                  </a:cubicBezTo>
                  <a:cubicBezTo>
                    <a:pt x="2037" y="4200"/>
                    <a:pt x="2037" y="3036"/>
                    <a:pt x="1612" y="1965"/>
                  </a:cubicBezTo>
                  <a:cubicBezTo>
                    <a:pt x="1269" y="1162"/>
                    <a:pt x="719" y="47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45550" y="1492225"/>
              <a:ext cx="34800" cy="154725"/>
            </a:xfrm>
            <a:custGeom>
              <a:rect b="b" l="l" r="r" t="t"/>
              <a:pathLst>
                <a:path extrusionOk="0" h="6189" w="1392">
                  <a:moveTo>
                    <a:pt x="1391" y="1"/>
                  </a:moveTo>
                  <a:cubicBezTo>
                    <a:pt x="996" y="391"/>
                    <a:pt x="678" y="858"/>
                    <a:pt x="462" y="1391"/>
                  </a:cubicBezTo>
                  <a:cubicBezTo>
                    <a:pt x="20" y="2445"/>
                    <a:pt x="1" y="3608"/>
                    <a:pt x="444" y="4679"/>
                  </a:cubicBezTo>
                  <a:cubicBezTo>
                    <a:pt x="672" y="5248"/>
                    <a:pt x="996" y="5757"/>
                    <a:pt x="1391" y="6189"/>
                  </a:cubicBezTo>
                  <a:lnTo>
                    <a:pt x="1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33925" y="2010700"/>
              <a:ext cx="1500" cy="2275"/>
            </a:xfrm>
            <a:custGeom>
              <a:rect b="b" l="l" r="r" t="t"/>
              <a:pathLst>
                <a:path extrusionOk="0" h="91" w="60">
                  <a:moveTo>
                    <a:pt x="1" y="0"/>
                  </a:moveTo>
                  <a:lnTo>
                    <a:pt x="1" y="0"/>
                  </a:lnTo>
                  <a:cubicBezTo>
                    <a:pt x="18" y="30"/>
                    <a:pt x="37" y="61"/>
                    <a:pt x="60" y="91"/>
                  </a:cubicBezTo>
                  <a:cubicBezTo>
                    <a:pt x="37" y="55"/>
                    <a:pt x="18" y="2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32275" y="2008475"/>
              <a:ext cx="775" cy="900"/>
            </a:xfrm>
            <a:custGeom>
              <a:rect b="b" l="l" r="r" t="t"/>
              <a:pathLst>
                <a:path extrusionOk="0" h="36" w="31">
                  <a:moveTo>
                    <a:pt x="1" y="0"/>
                  </a:moveTo>
                  <a:cubicBezTo>
                    <a:pt x="12" y="12"/>
                    <a:pt x="18" y="23"/>
                    <a:pt x="31" y="36"/>
                  </a:cubicBezTo>
                  <a:cubicBezTo>
                    <a:pt x="18" y="17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5725" y="2013525"/>
              <a:ext cx="1675" cy="2450"/>
            </a:xfrm>
            <a:custGeom>
              <a:rect b="b" l="l" r="r" t="t"/>
              <a:pathLst>
                <a:path extrusionOk="0" h="98" w="67">
                  <a:moveTo>
                    <a:pt x="1" y="1"/>
                  </a:moveTo>
                  <a:lnTo>
                    <a:pt x="1" y="1"/>
                  </a:lnTo>
                  <a:cubicBezTo>
                    <a:pt x="18" y="31"/>
                    <a:pt x="42" y="61"/>
                    <a:pt x="67" y="97"/>
                  </a:cubicBezTo>
                  <a:cubicBezTo>
                    <a:pt x="48" y="67"/>
                    <a:pt x="24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38425" y="2017450"/>
              <a:ext cx="1200" cy="1825"/>
            </a:xfrm>
            <a:custGeom>
              <a:rect b="b" l="l" r="r" t="t"/>
              <a:pathLst>
                <a:path extrusionOk="0" h="73" w="48">
                  <a:moveTo>
                    <a:pt x="0" y="0"/>
                  </a:moveTo>
                  <a:lnTo>
                    <a:pt x="0" y="0"/>
                  </a:lnTo>
                  <a:cubicBezTo>
                    <a:pt x="12" y="18"/>
                    <a:pt x="31" y="48"/>
                    <a:pt x="48" y="72"/>
                  </a:cubicBezTo>
                  <a:cubicBezTo>
                    <a:pt x="31" y="48"/>
                    <a:pt x="18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206575" y="1095575"/>
              <a:ext cx="174050" cy="244525"/>
            </a:xfrm>
            <a:custGeom>
              <a:rect b="b" l="l" r="r" t="t"/>
              <a:pathLst>
                <a:path extrusionOk="0" h="9781" w="6962">
                  <a:moveTo>
                    <a:pt x="5635" y="1"/>
                  </a:moveTo>
                  <a:cubicBezTo>
                    <a:pt x="4864" y="1"/>
                    <a:pt x="4082" y="146"/>
                    <a:pt x="3326" y="454"/>
                  </a:cubicBezTo>
                  <a:cubicBezTo>
                    <a:pt x="2068" y="951"/>
                    <a:pt x="1073" y="1935"/>
                    <a:pt x="553" y="3185"/>
                  </a:cubicBezTo>
                  <a:cubicBezTo>
                    <a:pt x="19" y="4443"/>
                    <a:pt x="1" y="5845"/>
                    <a:pt x="517" y="7103"/>
                  </a:cubicBezTo>
                  <a:cubicBezTo>
                    <a:pt x="959" y="8175"/>
                    <a:pt x="1775" y="9002"/>
                    <a:pt x="2847" y="9446"/>
                  </a:cubicBezTo>
                  <a:cubicBezTo>
                    <a:pt x="3376" y="9670"/>
                    <a:pt x="3935" y="9781"/>
                    <a:pt x="4496" y="9781"/>
                  </a:cubicBezTo>
                  <a:cubicBezTo>
                    <a:pt x="5046" y="9781"/>
                    <a:pt x="5598" y="9674"/>
                    <a:pt x="6129" y="9464"/>
                  </a:cubicBezTo>
                  <a:cubicBezTo>
                    <a:pt x="6686" y="9223"/>
                    <a:pt x="6962" y="8595"/>
                    <a:pt x="6740" y="8026"/>
                  </a:cubicBezTo>
                  <a:cubicBezTo>
                    <a:pt x="6559" y="7607"/>
                    <a:pt x="6158" y="7347"/>
                    <a:pt x="5725" y="7347"/>
                  </a:cubicBezTo>
                  <a:cubicBezTo>
                    <a:pt x="5584" y="7347"/>
                    <a:pt x="5439" y="7374"/>
                    <a:pt x="5297" y="7434"/>
                  </a:cubicBezTo>
                  <a:cubicBezTo>
                    <a:pt x="5045" y="7533"/>
                    <a:pt x="4780" y="7583"/>
                    <a:pt x="4514" y="7583"/>
                  </a:cubicBezTo>
                  <a:cubicBezTo>
                    <a:pt x="4236" y="7583"/>
                    <a:pt x="3958" y="7528"/>
                    <a:pt x="3691" y="7415"/>
                  </a:cubicBezTo>
                  <a:cubicBezTo>
                    <a:pt x="3176" y="7193"/>
                    <a:pt x="2768" y="6787"/>
                    <a:pt x="2565" y="6271"/>
                  </a:cubicBezTo>
                  <a:cubicBezTo>
                    <a:pt x="2272" y="5552"/>
                    <a:pt x="2272" y="4755"/>
                    <a:pt x="2565" y="4055"/>
                  </a:cubicBezTo>
                  <a:cubicBezTo>
                    <a:pt x="2883" y="3336"/>
                    <a:pt x="3434" y="2778"/>
                    <a:pt x="4153" y="2485"/>
                  </a:cubicBezTo>
                  <a:cubicBezTo>
                    <a:pt x="4630" y="2294"/>
                    <a:pt x="5132" y="2198"/>
                    <a:pt x="5635" y="2198"/>
                  </a:cubicBezTo>
                  <a:cubicBezTo>
                    <a:pt x="6079" y="2198"/>
                    <a:pt x="6523" y="2273"/>
                    <a:pt x="6950" y="2425"/>
                  </a:cubicBezTo>
                  <a:lnTo>
                    <a:pt x="6950" y="143"/>
                  </a:lnTo>
                  <a:cubicBezTo>
                    <a:pt x="6521" y="49"/>
                    <a:pt x="6080" y="1"/>
                    <a:pt x="5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28150" y="848600"/>
              <a:ext cx="4362450" cy="4017525"/>
            </a:xfrm>
            <a:custGeom>
              <a:rect b="b" l="l" r="r" t="t"/>
              <a:pathLst>
                <a:path extrusionOk="0" h="160701" w="174498">
                  <a:moveTo>
                    <a:pt x="53996" y="2079"/>
                  </a:moveTo>
                  <a:cubicBezTo>
                    <a:pt x="54015" y="2151"/>
                    <a:pt x="54032" y="2229"/>
                    <a:pt x="54068" y="2301"/>
                  </a:cubicBezTo>
                  <a:lnTo>
                    <a:pt x="57465" y="10609"/>
                  </a:lnTo>
                  <a:cubicBezTo>
                    <a:pt x="53572" y="12478"/>
                    <a:pt x="50266" y="15616"/>
                    <a:pt x="48270" y="19768"/>
                  </a:cubicBezTo>
                  <a:lnTo>
                    <a:pt x="41195" y="9135"/>
                  </a:lnTo>
                  <a:cubicBezTo>
                    <a:pt x="41160" y="9075"/>
                    <a:pt x="41106" y="9022"/>
                    <a:pt x="41070" y="8967"/>
                  </a:cubicBezTo>
                  <a:cubicBezTo>
                    <a:pt x="45149" y="6326"/>
                    <a:pt x="49468" y="4001"/>
                    <a:pt x="53996" y="2079"/>
                  </a:cubicBezTo>
                  <a:close/>
                  <a:moveTo>
                    <a:pt x="121058" y="2318"/>
                  </a:moveTo>
                  <a:cubicBezTo>
                    <a:pt x="125586" y="4295"/>
                    <a:pt x="129905" y="6644"/>
                    <a:pt x="133985" y="9339"/>
                  </a:cubicBezTo>
                  <a:cubicBezTo>
                    <a:pt x="133931" y="9392"/>
                    <a:pt x="133895" y="9447"/>
                    <a:pt x="133841" y="9500"/>
                  </a:cubicBezTo>
                  <a:lnTo>
                    <a:pt x="126677" y="20103"/>
                  </a:lnTo>
                  <a:cubicBezTo>
                    <a:pt x="124754" y="16042"/>
                    <a:pt x="121561" y="12807"/>
                    <a:pt x="117518" y="10849"/>
                  </a:cubicBezTo>
                  <a:lnTo>
                    <a:pt x="120986" y="2558"/>
                  </a:lnTo>
                  <a:cubicBezTo>
                    <a:pt x="121022" y="2486"/>
                    <a:pt x="121040" y="2397"/>
                    <a:pt x="121058" y="2318"/>
                  </a:cubicBezTo>
                  <a:close/>
                  <a:moveTo>
                    <a:pt x="65923" y="14562"/>
                  </a:moveTo>
                  <a:cubicBezTo>
                    <a:pt x="67733" y="14562"/>
                    <a:pt x="69506" y="14916"/>
                    <a:pt x="71207" y="15635"/>
                  </a:cubicBezTo>
                  <a:cubicBezTo>
                    <a:pt x="73477" y="16575"/>
                    <a:pt x="75395" y="18090"/>
                    <a:pt x="76838" y="20008"/>
                  </a:cubicBezTo>
                  <a:cubicBezTo>
                    <a:pt x="76448" y="20324"/>
                    <a:pt x="76077" y="20655"/>
                    <a:pt x="75712" y="21007"/>
                  </a:cubicBezTo>
                  <a:cubicBezTo>
                    <a:pt x="75209" y="20708"/>
                    <a:pt x="74693" y="20451"/>
                    <a:pt x="74142" y="20230"/>
                  </a:cubicBezTo>
                  <a:cubicBezTo>
                    <a:pt x="72264" y="19436"/>
                    <a:pt x="70283" y="19039"/>
                    <a:pt x="68300" y="19039"/>
                  </a:cubicBezTo>
                  <a:cubicBezTo>
                    <a:pt x="66363" y="19039"/>
                    <a:pt x="64425" y="19418"/>
                    <a:pt x="62581" y="20175"/>
                  </a:cubicBezTo>
                  <a:cubicBezTo>
                    <a:pt x="58849" y="21709"/>
                    <a:pt x="55932" y="24609"/>
                    <a:pt x="54380" y="28316"/>
                  </a:cubicBezTo>
                  <a:cubicBezTo>
                    <a:pt x="54123" y="28945"/>
                    <a:pt x="53919" y="29574"/>
                    <a:pt x="53758" y="30203"/>
                  </a:cubicBezTo>
                  <a:cubicBezTo>
                    <a:pt x="53272" y="30203"/>
                    <a:pt x="52810" y="30239"/>
                    <a:pt x="52332" y="30275"/>
                  </a:cubicBezTo>
                  <a:cubicBezTo>
                    <a:pt x="51984" y="27836"/>
                    <a:pt x="52278" y="25328"/>
                    <a:pt x="53255" y="22984"/>
                  </a:cubicBezTo>
                  <a:cubicBezTo>
                    <a:pt x="55398" y="17869"/>
                    <a:pt x="60365" y="14562"/>
                    <a:pt x="65923" y="14562"/>
                  </a:cubicBezTo>
                  <a:close/>
                  <a:moveTo>
                    <a:pt x="108964" y="14712"/>
                  </a:moveTo>
                  <a:cubicBezTo>
                    <a:pt x="114558" y="14712"/>
                    <a:pt x="119548" y="18073"/>
                    <a:pt x="121669" y="23243"/>
                  </a:cubicBezTo>
                  <a:cubicBezTo>
                    <a:pt x="122628" y="25566"/>
                    <a:pt x="122873" y="27987"/>
                    <a:pt x="122556" y="30310"/>
                  </a:cubicBezTo>
                  <a:cubicBezTo>
                    <a:pt x="122058" y="30257"/>
                    <a:pt x="121561" y="30221"/>
                    <a:pt x="121058" y="30221"/>
                  </a:cubicBezTo>
                  <a:cubicBezTo>
                    <a:pt x="120897" y="29664"/>
                    <a:pt x="120728" y="29113"/>
                    <a:pt x="120488" y="28580"/>
                  </a:cubicBezTo>
                  <a:cubicBezTo>
                    <a:pt x="118098" y="22731"/>
                    <a:pt x="112453" y="19196"/>
                    <a:pt x="106502" y="19196"/>
                  </a:cubicBezTo>
                  <a:cubicBezTo>
                    <a:pt x="104596" y="19196"/>
                    <a:pt x="102659" y="19559"/>
                    <a:pt x="100787" y="20324"/>
                  </a:cubicBezTo>
                  <a:cubicBezTo>
                    <a:pt x="100176" y="20583"/>
                    <a:pt x="99583" y="20877"/>
                    <a:pt x="99014" y="21212"/>
                  </a:cubicBezTo>
                  <a:cubicBezTo>
                    <a:pt x="98679" y="20877"/>
                    <a:pt x="98331" y="20565"/>
                    <a:pt x="97977" y="20266"/>
                  </a:cubicBezTo>
                  <a:cubicBezTo>
                    <a:pt x="99440" y="18276"/>
                    <a:pt x="101416" y="16707"/>
                    <a:pt x="103758" y="15743"/>
                  </a:cubicBezTo>
                  <a:cubicBezTo>
                    <a:pt x="105442" y="15060"/>
                    <a:pt x="107173" y="14712"/>
                    <a:pt x="108964" y="14712"/>
                  </a:cubicBezTo>
                  <a:close/>
                  <a:moveTo>
                    <a:pt x="65906" y="10891"/>
                  </a:moveTo>
                  <a:cubicBezTo>
                    <a:pt x="68193" y="10891"/>
                    <a:pt x="70465" y="11328"/>
                    <a:pt x="72627" y="12238"/>
                  </a:cubicBezTo>
                  <a:cubicBezTo>
                    <a:pt x="75597" y="13490"/>
                    <a:pt x="78090" y="15503"/>
                    <a:pt x="79940" y="18031"/>
                  </a:cubicBezTo>
                  <a:cubicBezTo>
                    <a:pt x="79498" y="18253"/>
                    <a:pt x="79072" y="18499"/>
                    <a:pt x="78647" y="18756"/>
                  </a:cubicBezTo>
                  <a:cubicBezTo>
                    <a:pt x="76963" y="16503"/>
                    <a:pt x="74712" y="14712"/>
                    <a:pt x="72052" y="13603"/>
                  </a:cubicBezTo>
                  <a:cubicBezTo>
                    <a:pt x="70098" y="12771"/>
                    <a:pt x="68027" y="12364"/>
                    <a:pt x="65923" y="12364"/>
                  </a:cubicBezTo>
                  <a:cubicBezTo>
                    <a:pt x="59478" y="12364"/>
                    <a:pt x="53697" y="16185"/>
                    <a:pt x="51223" y="22134"/>
                  </a:cubicBezTo>
                  <a:cubicBezTo>
                    <a:pt x="50079" y="24847"/>
                    <a:pt x="49750" y="27764"/>
                    <a:pt x="50169" y="30611"/>
                  </a:cubicBezTo>
                  <a:cubicBezTo>
                    <a:pt x="49672" y="30719"/>
                    <a:pt x="49210" y="30850"/>
                    <a:pt x="48732" y="30993"/>
                  </a:cubicBezTo>
                  <a:cubicBezTo>
                    <a:pt x="48253" y="27915"/>
                    <a:pt x="48563" y="24662"/>
                    <a:pt x="49857" y="21577"/>
                  </a:cubicBezTo>
                  <a:cubicBezTo>
                    <a:pt x="51667" y="17294"/>
                    <a:pt x="55010" y="13951"/>
                    <a:pt x="59310" y="12196"/>
                  </a:cubicBezTo>
                  <a:cubicBezTo>
                    <a:pt x="61436" y="11328"/>
                    <a:pt x="63672" y="10891"/>
                    <a:pt x="65906" y="10891"/>
                  </a:cubicBezTo>
                  <a:close/>
                  <a:moveTo>
                    <a:pt x="108964" y="11052"/>
                  </a:moveTo>
                  <a:cubicBezTo>
                    <a:pt x="111259" y="11052"/>
                    <a:pt x="113529" y="11496"/>
                    <a:pt x="115685" y="12400"/>
                  </a:cubicBezTo>
                  <a:cubicBezTo>
                    <a:pt x="119974" y="14191"/>
                    <a:pt x="123292" y="17551"/>
                    <a:pt x="125066" y="21858"/>
                  </a:cubicBezTo>
                  <a:cubicBezTo>
                    <a:pt x="126305" y="24902"/>
                    <a:pt x="126634" y="28095"/>
                    <a:pt x="126156" y="31126"/>
                  </a:cubicBezTo>
                  <a:cubicBezTo>
                    <a:pt x="125677" y="30957"/>
                    <a:pt x="125215" y="30814"/>
                    <a:pt x="124737" y="30700"/>
                  </a:cubicBezTo>
                  <a:cubicBezTo>
                    <a:pt x="125125" y="27987"/>
                    <a:pt x="124826" y="25123"/>
                    <a:pt x="123700" y="22409"/>
                  </a:cubicBezTo>
                  <a:cubicBezTo>
                    <a:pt x="121243" y="16390"/>
                    <a:pt x="115464" y="12514"/>
                    <a:pt x="108964" y="12514"/>
                  </a:cubicBezTo>
                  <a:cubicBezTo>
                    <a:pt x="106897" y="12514"/>
                    <a:pt x="104867" y="12921"/>
                    <a:pt x="102926" y="13711"/>
                  </a:cubicBezTo>
                  <a:cubicBezTo>
                    <a:pt x="100212" y="14820"/>
                    <a:pt x="97906" y="16647"/>
                    <a:pt x="96205" y="18959"/>
                  </a:cubicBezTo>
                  <a:cubicBezTo>
                    <a:pt x="95779" y="18696"/>
                    <a:pt x="95359" y="18438"/>
                    <a:pt x="94917" y="18217"/>
                  </a:cubicBezTo>
                  <a:cubicBezTo>
                    <a:pt x="96744" y="15688"/>
                    <a:pt x="99290" y="13622"/>
                    <a:pt x="102374" y="12345"/>
                  </a:cubicBezTo>
                  <a:cubicBezTo>
                    <a:pt x="104494" y="11477"/>
                    <a:pt x="106730" y="11052"/>
                    <a:pt x="108964" y="11052"/>
                  </a:cubicBezTo>
                  <a:close/>
                  <a:moveTo>
                    <a:pt x="39279" y="10166"/>
                  </a:moveTo>
                  <a:cubicBezTo>
                    <a:pt x="39296" y="10244"/>
                    <a:pt x="39332" y="10297"/>
                    <a:pt x="39368" y="10351"/>
                  </a:cubicBezTo>
                  <a:lnTo>
                    <a:pt x="47275" y="22242"/>
                  </a:lnTo>
                  <a:cubicBezTo>
                    <a:pt x="46257" y="25363"/>
                    <a:pt x="46053" y="28634"/>
                    <a:pt x="46628" y="31809"/>
                  </a:cubicBezTo>
                  <a:cubicBezTo>
                    <a:pt x="45240" y="32473"/>
                    <a:pt x="43951" y="33343"/>
                    <a:pt x="42807" y="34336"/>
                  </a:cubicBezTo>
                  <a:lnTo>
                    <a:pt x="32702" y="24255"/>
                  </a:lnTo>
                  <a:lnTo>
                    <a:pt x="28071" y="19624"/>
                  </a:lnTo>
                  <a:cubicBezTo>
                    <a:pt x="28011" y="19564"/>
                    <a:pt x="27957" y="19547"/>
                    <a:pt x="27903" y="19492"/>
                  </a:cubicBezTo>
                  <a:cubicBezTo>
                    <a:pt x="31414" y="16078"/>
                    <a:pt x="35218" y="12956"/>
                    <a:pt x="39279" y="10166"/>
                  </a:cubicBezTo>
                  <a:close/>
                  <a:moveTo>
                    <a:pt x="135776" y="10537"/>
                  </a:moveTo>
                  <a:cubicBezTo>
                    <a:pt x="139616" y="13232"/>
                    <a:pt x="143239" y="16221"/>
                    <a:pt x="146601" y="19492"/>
                  </a:cubicBezTo>
                  <a:cubicBezTo>
                    <a:pt x="146540" y="19547"/>
                    <a:pt x="146468" y="19564"/>
                    <a:pt x="146432" y="19624"/>
                  </a:cubicBezTo>
                  <a:lnTo>
                    <a:pt x="131696" y="34336"/>
                  </a:lnTo>
                  <a:cubicBezTo>
                    <a:pt x="130643" y="33432"/>
                    <a:pt x="129481" y="32641"/>
                    <a:pt x="128223" y="31994"/>
                  </a:cubicBezTo>
                  <a:cubicBezTo>
                    <a:pt x="128798" y="28927"/>
                    <a:pt x="128647" y="25716"/>
                    <a:pt x="127654" y="22577"/>
                  </a:cubicBezTo>
                  <a:lnTo>
                    <a:pt x="135669" y="10741"/>
                  </a:lnTo>
                  <a:cubicBezTo>
                    <a:pt x="135705" y="10669"/>
                    <a:pt x="135741" y="10609"/>
                    <a:pt x="135776" y="10537"/>
                  </a:cubicBezTo>
                  <a:close/>
                  <a:moveTo>
                    <a:pt x="87250" y="18552"/>
                  </a:moveTo>
                  <a:cubicBezTo>
                    <a:pt x="91113" y="18552"/>
                    <a:pt x="94748" y="20044"/>
                    <a:pt x="97480" y="22781"/>
                  </a:cubicBezTo>
                  <a:cubicBezTo>
                    <a:pt x="102039" y="27358"/>
                    <a:pt x="102907" y="34264"/>
                    <a:pt x="100045" y="39710"/>
                  </a:cubicBezTo>
                  <a:cubicBezTo>
                    <a:pt x="100104" y="39266"/>
                    <a:pt x="100140" y="38806"/>
                    <a:pt x="100140" y="38344"/>
                  </a:cubicBezTo>
                  <a:cubicBezTo>
                    <a:pt x="100140" y="34894"/>
                    <a:pt x="98793" y="31659"/>
                    <a:pt x="96354" y="29221"/>
                  </a:cubicBezTo>
                  <a:cubicBezTo>
                    <a:pt x="93916" y="26807"/>
                    <a:pt x="90687" y="25458"/>
                    <a:pt x="87250" y="25458"/>
                  </a:cubicBezTo>
                  <a:cubicBezTo>
                    <a:pt x="83799" y="25458"/>
                    <a:pt x="80564" y="26807"/>
                    <a:pt x="78126" y="29221"/>
                  </a:cubicBezTo>
                  <a:cubicBezTo>
                    <a:pt x="75268" y="32102"/>
                    <a:pt x="74046" y="36002"/>
                    <a:pt x="74454" y="39752"/>
                  </a:cubicBezTo>
                  <a:cubicBezTo>
                    <a:pt x="71572" y="34283"/>
                    <a:pt x="72442" y="27358"/>
                    <a:pt x="77023" y="22781"/>
                  </a:cubicBezTo>
                  <a:cubicBezTo>
                    <a:pt x="79755" y="20044"/>
                    <a:pt x="83391" y="18552"/>
                    <a:pt x="87250" y="18552"/>
                  </a:cubicBezTo>
                  <a:close/>
                  <a:moveTo>
                    <a:pt x="26406" y="21007"/>
                  </a:moveTo>
                  <a:cubicBezTo>
                    <a:pt x="26442" y="21062"/>
                    <a:pt x="26459" y="21115"/>
                    <a:pt x="26520" y="21170"/>
                  </a:cubicBezTo>
                  <a:lnTo>
                    <a:pt x="31150" y="25806"/>
                  </a:lnTo>
                  <a:lnTo>
                    <a:pt x="41256" y="35906"/>
                  </a:lnTo>
                  <a:cubicBezTo>
                    <a:pt x="40327" y="36942"/>
                    <a:pt x="39536" y="38104"/>
                    <a:pt x="38908" y="39362"/>
                  </a:cubicBezTo>
                  <a:cubicBezTo>
                    <a:pt x="37728" y="39139"/>
                    <a:pt x="36537" y="39029"/>
                    <a:pt x="35347" y="39029"/>
                  </a:cubicBezTo>
                  <a:cubicBezTo>
                    <a:pt x="33372" y="39029"/>
                    <a:pt x="31398" y="39333"/>
                    <a:pt x="29473" y="39931"/>
                  </a:cubicBezTo>
                  <a:lnTo>
                    <a:pt x="17636" y="31922"/>
                  </a:lnTo>
                  <a:cubicBezTo>
                    <a:pt x="17565" y="31880"/>
                    <a:pt x="17504" y="31844"/>
                    <a:pt x="17451" y="31826"/>
                  </a:cubicBezTo>
                  <a:cubicBezTo>
                    <a:pt x="20128" y="27969"/>
                    <a:pt x="23123" y="24350"/>
                    <a:pt x="26406" y="21007"/>
                  </a:cubicBezTo>
                  <a:close/>
                  <a:moveTo>
                    <a:pt x="148091" y="21007"/>
                  </a:moveTo>
                  <a:cubicBezTo>
                    <a:pt x="151530" y="24512"/>
                    <a:pt x="154652" y="28316"/>
                    <a:pt x="157419" y="32365"/>
                  </a:cubicBezTo>
                  <a:cubicBezTo>
                    <a:pt x="157364" y="32401"/>
                    <a:pt x="157287" y="32437"/>
                    <a:pt x="157234" y="32473"/>
                  </a:cubicBezTo>
                  <a:lnTo>
                    <a:pt x="145343" y="40374"/>
                  </a:lnTo>
                  <a:cubicBezTo>
                    <a:pt x="143372" y="39731"/>
                    <a:pt x="141349" y="39424"/>
                    <a:pt x="139349" y="39424"/>
                  </a:cubicBezTo>
                  <a:cubicBezTo>
                    <a:pt x="138145" y="39424"/>
                    <a:pt x="136949" y="39536"/>
                    <a:pt x="135776" y="39752"/>
                  </a:cubicBezTo>
                  <a:cubicBezTo>
                    <a:pt x="135111" y="38344"/>
                    <a:pt x="134261" y="37050"/>
                    <a:pt x="133248" y="35906"/>
                  </a:cubicBezTo>
                  <a:lnTo>
                    <a:pt x="147984" y="21170"/>
                  </a:lnTo>
                  <a:cubicBezTo>
                    <a:pt x="148038" y="21115"/>
                    <a:pt x="148056" y="21062"/>
                    <a:pt x="148091" y="21007"/>
                  </a:cubicBezTo>
                  <a:close/>
                  <a:moveTo>
                    <a:pt x="87245" y="36461"/>
                  </a:moveTo>
                  <a:cubicBezTo>
                    <a:pt x="87727" y="36461"/>
                    <a:pt x="88211" y="36646"/>
                    <a:pt x="88579" y="37014"/>
                  </a:cubicBezTo>
                  <a:cubicBezTo>
                    <a:pt x="88950" y="37368"/>
                    <a:pt x="89136" y="37828"/>
                    <a:pt x="89136" y="38344"/>
                  </a:cubicBezTo>
                  <a:cubicBezTo>
                    <a:pt x="89136" y="38865"/>
                    <a:pt x="88950" y="39309"/>
                    <a:pt x="88579" y="39674"/>
                  </a:cubicBezTo>
                  <a:lnTo>
                    <a:pt x="87250" y="41004"/>
                  </a:lnTo>
                  <a:lnTo>
                    <a:pt x="85920" y="39674"/>
                  </a:lnTo>
                  <a:cubicBezTo>
                    <a:pt x="85553" y="39326"/>
                    <a:pt x="85368" y="38842"/>
                    <a:pt x="85368" y="38344"/>
                  </a:cubicBezTo>
                  <a:cubicBezTo>
                    <a:pt x="85368" y="37847"/>
                    <a:pt x="85553" y="37368"/>
                    <a:pt x="85920" y="37014"/>
                  </a:cubicBezTo>
                  <a:cubicBezTo>
                    <a:pt x="86282" y="36646"/>
                    <a:pt x="86763" y="36461"/>
                    <a:pt x="87245" y="36461"/>
                  </a:cubicBezTo>
                  <a:close/>
                  <a:moveTo>
                    <a:pt x="87250" y="32049"/>
                  </a:moveTo>
                  <a:cubicBezTo>
                    <a:pt x="88932" y="32049"/>
                    <a:pt x="90502" y="32713"/>
                    <a:pt x="91682" y="33893"/>
                  </a:cubicBezTo>
                  <a:cubicBezTo>
                    <a:pt x="92879" y="35079"/>
                    <a:pt x="93526" y="36666"/>
                    <a:pt x="93526" y="38344"/>
                  </a:cubicBezTo>
                  <a:cubicBezTo>
                    <a:pt x="93526" y="39489"/>
                    <a:pt x="93233" y="40560"/>
                    <a:pt x="92658" y="41518"/>
                  </a:cubicBezTo>
                  <a:cubicBezTo>
                    <a:pt x="91814" y="41411"/>
                    <a:pt x="90963" y="41322"/>
                    <a:pt x="90112" y="41261"/>
                  </a:cubicBezTo>
                  <a:lnTo>
                    <a:pt x="90131" y="41225"/>
                  </a:lnTo>
                  <a:cubicBezTo>
                    <a:pt x="90927" y="40452"/>
                    <a:pt x="91334" y="39453"/>
                    <a:pt x="91334" y="38344"/>
                  </a:cubicBezTo>
                  <a:cubicBezTo>
                    <a:pt x="91334" y="37236"/>
                    <a:pt x="90927" y="36241"/>
                    <a:pt x="90131" y="35444"/>
                  </a:cubicBezTo>
                  <a:cubicBezTo>
                    <a:pt x="89357" y="34672"/>
                    <a:pt x="88357" y="34264"/>
                    <a:pt x="87250" y="34264"/>
                  </a:cubicBezTo>
                  <a:cubicBezTo>
                    <a:pt x="86141" y="34264"/>
                    <a:pt x="85146" y="34672"/>
                    <a:pt x="84350" y="35444"/>
                  </a:cubicBezTo>
                  <a:cubicBezTo>
                    <a:pt x="83595" y="36224"/>
                    <a:pt x="83169" y="37253"/>
                    <a:pt x="83169" y="38344"/>
                  </a:cubicBezTo>
                  <a:cubicBezTo>
                    <a:pt x="83169" y="39434"/>
                    <a:pt x="83595" y="40470"/>
                    <a:pt x="84350" y="41225"/>
                  </a:cubicBezTo>
                  <a:lnTo>
                    <a:pt x="84386" y="41261"/>
                  </a:lnTo>
                  <a:cubicBezTo>
                    <a:pt x="83523" y="41322"/>
                    <a:pt x="82672" y="41411"/>
                    <a:pt x="81840" y="41518"/>
                  </a:cubicBezTo>
                  <a:cubicBezTo>
                    <a:pt x="80421" y="39122"/>
                    <a:pt x="80731" y="35966"/>
                    <a:pt x="82799" y="33893"/>
                  </a:cubicBezTo>
                  <a:cubicBezTo>
                    <a:pt x="83985" y="32713"/>
                    <a:pt x="85572" y="32049"/>
                    <a:pt x="87250" y="32049"/>
                  </a:cubicBezTo>
                  <a:close/>
                  <a:moveTo>
                    <a:pt x="87250" y="27651"/>
                  </a:moveTo>
                  <a:cubicBezTo>
                    <a:pt x="90095" y="27651"/>
                    <a:pt x="92790" y="28759"/>
                    <a:pt x="94803" y="30796"/>
                  </a:cubicBezTo>
                  <a:cubicBezTo>
                    <a:pt x="96816" y="32809"/>
                    <a:pt x="97924" y="35480"/>
                    <a:pt x="97924" y="38344"/>
                  </a:cubicBezTo>
                  <a:cubicBezTo>
                    <a:pt x="97924" y="39769"/>
                    <a:pt x="97665" y="41135"/>
                    <a:pt x="97126" y="42406"/>
                  </a:cubicBezTo>
                  <a:cubicBezTo>
                    <a:pt x="96407" y="42226"/>
                    <a:pt x="95671" y="42058"/>
                    <a:pt x="94953" y="41908"/>
                  </a:cubicBezTo>
                  <a:cubicBezTo>
                    <a:pt x="95450" y="40800"/>
                    <a:pt x="95725" y="39602"/>
                    <a:pt x="95725" y="38344"/>
                  </a:cubicBezTo>
                  <a:cubicBezTo>
                    <a:pt x="95725" y="36074"/>
                    <a:pt x="94856" y="33954"/>
                    <a:pt x="93252" y="32342"/>
                  </a:cubicBezTo>
                  <a:cubicBezTo>
                    <a:pt x="91646" y="30736"/>
                    <a:pt x="89520" y="29849"/>
                    <a:pt x="87250" y="29849"/>
                  </a:cubicBezTo>
                  <a:cubicBezTo>
                    <a:pt x="84978" y="29849"/>
                    <a:pt x="82858" y="30736"/>
                    <a:pt x="81247" y="32342"/>
                  </a:cubicBezTo>
                  <a:cubicBezTo>
                    <a:pt x="78665" y="34930"/>
                    <a:pt x="78107" y="38770"/>
                    <a:pt x="79551" y="41908"/>
                  </a:cubicBezTo>
                  <a:cubicBezTo>
                    <a:pt x="78815" y="42058"/>
                    <a:pt x="78090" y="42226"/>
                    <a:pt x="77371" y="42406"/>
                  </a:cubicBezTo>
                  <a:cubicBezTo>
                    <a:pt x="75784" y="38530"/>
                    <a:pt x="76556" y="33935"/>
                    <a:pt x="79695" y="30796"/>
                  </a:cubicBezTo>
                  <a:cubicBezTo>
                    <a:pt x="81707" y="28759"/>
                    <a:pt x="84386" y="27651"/>
                    <a:pt x="87250" y="27651"/>
                  </a:cubicBezTo>
                  <a:close/>
                  <a:moveTo>
                    <a:pt x="68344" y="21247"/>
                  </a:moveTo>
                  <a:cubicBezTo>
                    <a:pt x="69985" y="21247"/>
                    <a:pt x="71687" y="21577"/>
                    <a:pt x="73291" y="22260"/>
                  </a:cubicBezTo>
                  <a:cubicBezTo>
                    <a:pt x="73603" y="22373"/>
                    <a:pt x="73902" y="22524"/>
                    <a:pt x="74178" y="22668"/>
                  </a:cubicBezTo>
                  <a:cubicBezTo>
                    <a:pt x="69392" y="28723"/>
                    <a:pt x="69415" y="37349"/>
                    <a:pt x="74214" y="43370"/>
                  </a:cubicBezTo>
                  <a:cubicBezTo>
                    <a:pt x="72884" y="43849"/>
                    <a:pt x="71591" y="44382"/>
                    <a:pt x="70321" y="44993"/>
                  </a:cubicBezTo>
                  <a:cubicBezTo>
                    <a:pt x="69470" y="37421"/>
                    <a:pt x="63504" y="31366"/>
                    <a:pt x="55986" y="30371"/>
                  </a:cubicBezTo>
                  <a:cubicBezTo>
                    <a:pt x="56100" y="29964"/>
                    <a:pt x="56249" y="29574"/>
                    <a:pt x="56412" y="29166"/>
                  </a:cubicBezTo>
                  <a:cubicBezTo>
                    <a:pt x="58483" y="24236"/>
                    <a:pt x="63282" y="21247"/>
                    <a:pt x="68344" y="21247"/>
                  </a:cubicBezTo>
                  <a:close/>
                  <a:moveTo>
                    <a:pt x="106507" y="21391"/>
                  </a:moveTo>
                  <a:cubicBezTo>
                    <a:pt x="111588" y="21391"/>
                    <a:pt x="116427" y="24422"/>
                    <a:pt x="118458" y="29406"/>
                  </a:cubicBezTo>
                  <a:cubicBezTo>
                    <a:pt x="118583" y="29705"/>
                    <a:pt x="118680" y="30017"/>
                    <a:pt x="118788" y="30329"/>
                  </a:cubicBezTo>
                  <a:cubicBezTo>
                    <a:pt x="111126" y="31215"/>
                    <a:pt x="105033" y="37332"/>
                    <a:pt x="104165" y="44993"/>
                  </a:cubicBezTo>
                  <a:cubicBezTo>
                    <a:pt x="102907" y="44382"/>
                    <a:pt x="101596" y="43849"/>
                    <a:pt x="100266" y="43370"/>
                  </a:cubicBezTo>
                  <a:cubicBezTo>
                    <a:pt x="105033" y="37421"/>
                    <a:pt x="105088" y="28927"/>
                    <a:pt x="100469" y="22907"/>
                  </a:cubicBezTo>
                  <a:cubicBezTo>
                    <a:pt x="100841" y="22704"/>
                    <a:pt x="101231" y="22524"/>
                    <a:pt x="101638" y="22356"/>
                  </a:cubicBezTo>
                  <a:cubicBezTo>
                    <a:pt x="103225" y="21709"/>
                    <a:pt x="104884" y="21391"/>
                    <a:pt x="106507" y="21391"/>
                  </a:cubicBezTo>
                  <a:close/>
                  <a:moveTo>
                    <a:pt x="16235" y="33617"/>
                  </a:moveTo>
                  <a:cubicBezTo>
                    <a:pt x="16288" y="33653"/>
                    <a:pt x="16343" y="33713"/>
                    <a:pt x="16396" y="33749"/>
                  </a:cubicBezTo>
                  <a:lnTo>
                    <a:pt x="26981" y="40913"/>
                  </a:lnTo>
                  <a:cubicBezTo>
                    <a:pt x="22806" y="42867"/>
                    <a:pt x="19630" y="46174"/>
                    <a:pt x="17726" y="50073"/>
                  </a:cubicBezTo>
                  <a:lnTo>
                    <a:pt x="9453" y="46598"/>
                  </a:lnTo>
                  <a:cubicBezTo>
                    <a:pt x="9381" y="46562"/>
                    <a:pt x="9310" y="46545"/>
                    <a:pt x="9213" y="46526"/>
                  </a:cubicBezTo>
                  <a:cubicBezTo>
                    <a:pt x="11190" y="42004"/>
                    <a:pt x="13539" y="37679"/>
                    <a:pt x="16235" y="33617"/>
                  </a:cubicBezTo>
                  <a:close/>
                  <a:moveTo>
                    <a:pt x="158617" y="34175"/>
                  </a:moveTo>
                  <a:cubicBezTo>
                    <a:pt x="161276" y="38254"/>
                    <a:pt x="163590" y="42572"/>
                    <a:pt x="165523" y="47095"/>
                  </a:cubicBezTo>
                  <a:cubicBezTo>
                    <a:pt x="165434" y="47114"/>
                    <a:pt x="165356" y="47137"/>
                    <a:pt x="165285" y="47173"/>
                  </a:cubicBezTo>
                  <a:lnTo>
                    <a:pt x="156958" y="50570"/>
                  </a:lnTo>
                  <a:cubicBezTo>
                    <a:pt x="155035" y="46545"/>
                    <a:pt x="151842" y="43334"/>
                    <a:pt x="147817" y="41393"/>
                  </a:cubicBezTo>
                  <a:lnTo>
                    <a:pt x="158456" y="34300"/>
                  </a:lnTo>
                  <a:cubicBezTo>
                    <a:pt x="158527" y="34264"/>
                    <a:pt x="158581" y="34211"/>
                    <a:pt x="158617" y="34175"/>
                  </a:cubicBezTo>
                  <a:close/>
                  <a:moveTo>
                    <a:pt x="57537" y="48761"/>
                  </a:moveTo>
                  <a:cubicBezTo>
                    <a:pt x="58591" y="48761"/>
                    <a:pt x="59424" y="49611"/>
                    <a:pt x="59424" y="50642"/>
                  </a:cubicBezTo>
                  <a:lnTo>
                    <a:pt x="59424" y="52528"/>
                  </a:lnTo>
                  <a:lnTo>
                    <a:pt x="57537" y="52528"/>
                  </a:lnTo>
                  <a:cubicBezTo>
                    <a:pt x="56507" y="52528"/>
                    <a:pt x="55657" y="51678"/>
                    <a:pt x="55657" y="50642"/>
                  </a:cubicBezTo>
                  <a:cubicBezTo>
                    <a:pt x="55657" y="49611"/>
                    <a:pt x="56507" y="48761"/>
                    <a:pt x="57537" y="48761"/>
                  </a:cubicBezTo>
                  <a:close/>
                  <a:moveTo>
                    <a:pt x="116943" y="48761"/>
                  </a:moveTo>
                  <a:cubicBezTo>
                    <a:pt x="117997" y="48761"/>
                    <a:pt x="118848" y="49611"/>
                    <a:pt x="118848" y="50642"/>
                  </a:cubicBezTo>
                  <a:cubicBezTo>
                    <a:pt x="118848" y="51678"/>
                    <a:pt x="117997" y="52528"/>
                    <a:pt x="116943" y="52528"/>
                  </a:cubicBezTo>
                  <a:lnTo>
                    <a:pt x="115061" y="52528"/>
                  </a:lnTo>
                  <a:lnTo>
                    <a:pt x="115061" y="50642"/>
                  </a:lnTo>
                  <a:cubicBezTo>
                    <a:pt x="115061" y="49611"/>
                    <a:pt x="115907" y="48761"/>
                    <a:pt x="116943" y="48761"/>
                  </a:cubicBezTo>
                  <a:close/>
                  <a:moveTo>
                    <a:pt x="57537" y="44364"/>
                  </a:moveTo>
                  <a:cubicBezTo>
                    <a:pt x="60479" y="44364"/>
                    <a:pt x="62934" y="46376"/>
                    <a:pt x="63636" y="49072"/>
                  </a:cubicBezTo>
                  <a:cubicBezTo>
                    <a:pt x="62953" y="49611"/>
                    <a:pt x="62287" y="50144"/>
                    <a:pt x="61640" y="50695"/>
                  </a:cubicBezTo>
                  <a:lnTo>
                    <a:pt x="61640" y="50642"/>
                  </a:lnTo>
                  <a:cubicBezTo>
                    <a:pt x="61640" y="48389"/>
                    <a:pt x="59790" y="46562"/>
                    <a:pt x="57537" y="46562"/>
                  </a:cubicBezTo>
                  <a:cubicBezTo>
                    <a:pt x="55285" y="46562"/>
                    <a:pt x="53457" y="48389"/>
                    <a:pt x="53457" y="50642"/>
                  </a:cubicBezTo>
                  <a:cubicBezTo>
                    <a:pt x="53457" y="52895"/>
                    <a:pt x="55285" y="54721"/>
                    <a:pt x="57537" y="54721"/>
                  </a:cubicBezTo>
                  <a:lnTo>
                    <a:pt x="57615" y="54721"/>
                  </a:lnTo>
                  <a:cubicBezTo>
                    <a:pt x="57040" y="55386"/>
                    <a:pt x="56507" y="56033"/>
                    <a:pt x="55986" y="56716"/>
                  </a:cubicBezTo>
                  <a:cubicBezTo>
                    <a:pt x="53272" y="56033"/>
                    <a:pt x="51259" y="53578"/>
                    <a:pt x="51259" y="50642"/>
                  </a:cubicBezTo>
                  <a:cubicBezTo>
                    <a:pt x="51259" y="47173"/>
                    <a:pt x="54087" y="44364"/>
                    <a:pt x="57537" y="44364"/>
                  </a:cubicBezTo>
                  <a:close/>
                  <a:moveTo>
                    <a:pt x="116943" y="44364"/>
                  </a:moveTo>
                  <a:cubicBezTo>
                    <a:pt x="120416" y="44364"/>
                    <a:pt x="123239" y="47173"/>
                    <a:pt x="123239" y="50642"/>
                  </a:cubicBezTo>
                  <a:cubicBezTo>
                    <a:pt x="123239" y="53578"/>
                    <a:pt x="121226" y="56033"/>
                    <a:pt x="118512" y="56716"/>
                  </a:cubicBezTo>
                  <a:cubicBezTo>
                    <a:pt x="117997" y="56033"/>
                    <a:pt x="117441" y="55386"/>
                    <a:pt x="116888" y="54721"/>
                  </a:cubicBezTo>
                  <a:lnTo>
                    <a:pt x="116943" y="54721"/>
                  </a:lnTo>
                  <a:cubicBezTo>
                    <a:pt x="119194" y="54721"/>
                    <a:pt x="121040" y="52895"/>
                    <a:pt x="121040" y="50642"/>
                  </a:cubicBezTo>
                  <a:cubicBezTo>
                    <a:pt x="121040" y="48389"/>
                    <a:pt x="119194" y="46562"/>
                    <a:pt x="116943" y="46562"/>
                  </a:cubicBezTo>
                  <a:cubicBezTo>
                    <a:pt x="114690" y="46562"/>
                    <a:pt x="112863" y="48389"/>
                    <a:pt x="112863" y="50642"/>
                  </a:cubicBezTo>
                  <a:lnTo>
                    <a:pt x="112863" y="50695"/>
                  </a:lnTo>
                  <a:cubicBezTo>
                    <a:pt x="112216" y="50144"/>
                    <a:pt x="111552" y="49611"/>
                    <a:pt x="110869" y="49072"/>
                  </a:cubicBezTo>
                  <a:cubicBezTo>
                    <a:pt x="111569" y="46376"/>
                    <a:pt x="114026" y="44364"/>
                    <a:pt x="116943" y="44364"/>
                  </a:cubicBezTo>
                  <a:close/>
                  <a:moveTo>
                    <a:pt x="57537" y="39949"/>
                  </a:moveTo>
                  <a:cubicBezTo>
                    <a:pt x="61988" y="39949"/>
                    <a:pt x="65792" y="42687"/>
                    <a:pt x="67421" y="46545"/>
                  </a:cubicBezTo>
                  <a:cubicBezTo>
                    <a:pt x="66774" y="46934"/>
                    <a:pt x="66127" y="47317"/>
                    <a:pt x="65498" y="47742"/>
                  </a:cubicBezTo>
                  <a:cubicBezTo>
                    <a:pt x="64319" y="44496"/>
                    <a:pt x="61198" y="42165"/>
                    <a:pt x="57537" y="42165"/>
                  </a:cubicBezTo>
                  <a:cubicBezTo>
                    <a:pt x="52871" y="42165"/>
                    <a:pt x="49067" y="45970"/>
                    <a:pt x="49067" y="50642"/>
                  </a:cubicBezTo>
                  <a:cubicBezTo>
                    <a:pt x="49067" y="54302"/>
                    <a:pt x="51391" y="57423"/>
                    <a:pt x="54638" y="58602"/>
                  </a:cubicBezTo>
                  <a:cubicBezTo>
                    <a:pt x="54219" y="59232"/>
                    <a:pt x="53830" y="59854"/>
                    <a:pt x="53457" y="60501"/>
                  </a:cubicBezTo>
                  <a:cubicBezTo>
                    <a:pt x="49583" y="58897"/>
                    <a:pt x="46868" y="55093"/>
                    <a:pt x="46868" y="50642"/>
                  </a:cubicBezTo>
                  <a:cubicBezTo>
                    <a:pt x="46868" y="44753"/>
                    <a:pt x="51649" y="39949"/>
                    <a:pt x="57537" y="39949"/>
                  </a:cubicBezTo>
                  <a:close/>
                  <a:moveTo>
                    <a:pt x="116943" y="39949"/>
                  </a:moveTo>
                  <a:cubicBezTo>
                    <a:pt x="122832" y="39949"/>
                    <a:pt x="127635" y="44753"/>
                    <a:pt x="127635" y="50642"/>
                  </a:cubicBezTo>
                  <a:cubicBezTo>
                    <a:pt x="127635" y="55093"/>
                    <a:pt x="124903" y="58897"/>
                    <a:pt x="121040" y="60501"/>
                  </a:cubicBezTo>
                  <a:cubicBezTo>
                    <a:pt x="120657" y="59854"/>
                    <a:pt x="120267" y="59232"/>
                    <a:pt x="119860" y="58602"/>
                  </a:cubicBezTo>
                  <a:cubicBezTo>
                    <a:pt x="123112" y="57423"/>
                    <a:pt x="125437" y="54302"/>
                    <a:pt x="125437" y="50642"/>
                  </a:cubicBezTo>
                  <a:cubicBezTo>
                    <a:pt x="125437" y="45970"/>
                    <a:pt x="121633" y="42165"/>
                    <a:pt x="116943" y="42165"/>
                  </a:cubicBezTo>
                  <a:cubicBezTo>
                    <a:pt x="113289" y="42165"/>
                    <a:pt x="110186" y="44496"/>
                    <a:pt x="108981" y="47742"/>
                  </a:cubicBezTo>
                  <a:cubicBezTo>
                    <a:pt x="108359" y="47317"/>
                    <a:pt x="107729" y="46934"/>
                    <a:pt x="107082" y="46545"/>
                  </a:cubicBezTo>
                  <a:cubicBezTo>
                    <a:pt x="108688" y="42687"/>
                    <a:pt x="112509" y="39949"/>
                    <a:pt x="116943" y="39949"/>
                  </a:cubicBezTo>
                  <a:close/>
                  <a:moveTo>
                    <a:pt x="53775" y="32420"/>
                  </a:moveTo>
                  <a:cubicBezTo>
                    <a:pt x="60257" y="32420"/>
                    <a:pt x="65756" y="36702"/>
                    <a:pt x="67582" y="42591"/>
                  </a:cubicBezTo>
                  <a:cubicBezTo>
                    <a:pt x="65223" y="39655"/>
                    <a:pt x="61605" y="37756"/>
                    <a:pt x="57537" y="37756"/>
                  </a:cubicBezTo>
                  <a:cubicBezTo>
                    <a:pt x="50451" y="37756"/>
                    <a:pt x="44670" y="43531"/>
                    <a:pt x="44670" y="50642"/>
                  </a:cubicBezTo>
                  <a:cubicBezTo>
                    <a:pt x="44670" y="54703"/>
                    <a:pt x="46551" y="58328"/>
                    <a:pt x="49486" y="60687"/>
                  </a:cubicBezTo>
                  <a:cubicBezTo>
                    <a:pt x="43598" y="58861"/>
                    <a:pt x="39315" y="53355"/>
                    <a:pt x="39315" y="46874"/>
                  </a:cubicBezTo>
                  <a:cubicBezTo>
                    <a:pt x="39315" y="38901"/>
                    <a:pt x="45796" y="32420"/>
                    <a:pt x="53775" y="32420"/>
                  </a:cubicBezTo>
                  <a:close/>
                  <a:moveTo>
                    <a:pt x="120728" y="32420"/>
                  </a:moveTo>
                  <a:cubicBezTo>
                    <a:pt x="128707" y="32420"/>
                    <a:pt x="135188" y="38901"/>
                    <a:pt x="135188" y="46874"/>
                  </a:cubicBezTo>
                  <a:cubicBezTo>
                    <a:pt x="135188" y="53355"/>
                    <a:pt x="130900" y="58861"/>
                    <a:pt x="125011" y="60687"/>
                  </a:cubicBezTo>
                  <a:cubicBezTo>
                    <a:pt x="127947" y="58328"/>
                    <a:pt x="129833" y="54703"/>
                    <a:pt x="129833" y="50642"/>
                  </a:cubicBezTo>
                  <a:cubicBezTo>
                    <a:pt x="129833" y="43531"/>
                    <a:pt x="124054" y="37756"/>
                    <a:pt x="116943" y="37756"/>
                  </a:cubicBezTo>
                  <a:cubicBezTo>
                    <a:pt x="112899" y="37756"/>
                    <a:pt x="109282" y="39655"/>
                    <a:pt x="106915" y="42591"/>
                  </a:cubicBezTo>
                  <a:cubicBezTo>
                    <a:pt x="108743" y="36702"/>
                    <a:pt x="114247" y="32420"/>
                    <a:pt x="120728" y="32420"/>
                  </a:cubicBezTo>
                  <a:close/>
                  <a:moveTo>
                    <a:pt x="8387" y="48503"/>
                  </a:moveTo>
                  <a:cubicBezTo>
                    <a:pt x="8458" y="48557"/>
                    <a:pt x="8530" y="48593"/>
                    <a:pt x="8609" y="48629"/>
                  </a:cubicBezTo>
                  <a:lnTo>
                    <a:pt x="16882" y="52104"/>
                  </a:lnTo>
                  <a:cubicBezTo>
                    <a:pt x="15438" y="56165"/>
                    <a:pt x="15330" y="60723"/>
                    <a:pt x="16840" y="65066"/>
                  </a:cubicBezTo>
                  <a:lnTo>
                    <a:pt x="4344" y="62550"/>
                  </a:lnTo>
                  <a:cubicBezTo>
                    <a:pt x="4247" y="62533"/>
                    <a:pt x="4176" y="62533"/>
                    <a:pt x="4081" y="62533"/>
                  </a:cubicBezTo>
                  <a:cubicBezTo>
                    <a:pt x="5116" y="57698"/>
                    <a:pt x="6578" y="53008"/>
                    <a:pt x="8387" y="48503"/>
                  </a:cubicBezTo>
                  <a:close/>
                  <a:moveTo>
                    <a:pt x="166338" y="49072"/>
                  </a:moveTo>
                  <a:cubicBezTo>
                    <a:pt x="168130" y="53595"/>
                    <a:pt x="169549" y="58328"/>
                    <a:pt x="170549" y="63180"/>
                  </a:cubicBezTo>
                  <a:cubicBezTo>
                    <a:pt x="170472" y="63180"/>
                    <a:pt x="170382" y="63180"/>
                    <a:pt x="170292" y="63197"/>
                  </a:cubicBezTo>
                  <a:lnTo>
                    <a:pt x="157748" y="65618"/>
                  </a:lnTo>
                  <a:cubicBezTo>
                    <a:pt x="159264" y="61388"/>
                    <a:pt x="159300" y="56848"/>
                    <a:pt x="157826" y="52600"/>
                  </a:cubicBezTo>
                  <a:lnTo>
                    <a:pt x="166117" y="49204"/>
                  </a:lnTo>
                  <a:cubicBezTo>
                    <a:pt x="166189" y="49168"/>
                    <a:pt x="166266" y="49127"/>
                    <a:pt x="166338" y="49072"/>
                  </a:cubicBezTo>
                  <a:close/>
                  <a:moveTo>
                    <a:pt x="37230" y="48815"/>
                  </a:moveTo>
                  <a:cubicBezTo>
                    <a:pt x="38117" y="56459"/>
                    <a:pt x="44227" y="62550"/>
                    <a:pt x="51889" y="63418"/>
                  </a:cubicBezTo>
                  <a:cubicBezTo>
                    <a:pt x="51278" y="64676"/>
                    <a:pt x="50744" y="65989"/>
                    <a:pt x="50283" y="67319"/>
                  </a:cubicBezTo>
                  <a:cubicBezTo>
                    <a:pt x="47255" y="64911"/>
                    <a:pt x="43580" y="63705"/>
                    <a:pt x="39906" y="63705"/>
                  </a:cubicBezTo>
                  <a:cubicBezTo>
                    <a:pt x="36341" y="63705"/>
                    <a:pt x="32776" y="64840"/>
                    <a:pt x="29802" y="67115"/>
                  </a:cubicBezTo>
                  <a:cubicBezTo>
                    <a:pt x="29605" y="66744"/>
                    <a:pt x="29420" y="66360"/>
                    <a:pt x="29251" y="65970"/>
                  </a:cubicBezTo>
                  <a:cubicBezTo>
                    <a:pt x="27957" y="62771"/>
                    <a:pt x="27957" y="59268"/>
                    <a:pt x="29287" y="56094"/>
                  </a:cubicBezTo>
                  <a:cubicBezTo>
                    <a:pt x="30617" y="52912"/>
                    <a:pt x="33109" y="50438"/>
                    <a:pt x="36302" y="49127"/>
                  </a:cubicBezTo>
                  <a:cubicBezTo>
                    <a:pt x="36619" y="49000"/>
                    <a:pt x="36913" y="48905"/>
                    <a:pt x="37230" y="48815"/>
                  </a:cubicBezTo>
                  <a:close/>
                  <a:moveTo>
                    <a:pt x="137237" y="49072"/>
                  </a:moveTo>
                  <a:cubicBezTo>
                    <a:pt x="137621" y="49204"/>
                    <a:pt x="138028" y="49348"/>
                    <a:pt x="138417" y="49516"/>
                  </a:cubicBezTo>
                  <a:cubicBezTo>
                    <a:pt x="144989" y="52271"/>
                    <a:pt x="148091" y="59837"/>
                    <a:pt x="145343" y="66396"/>
                  </a:cubicBezTo>
                  <a:cubicBezTo>
                    <a:pt x="145210" y="66708"/>
                    <a:pt x="145067" y="66984"/>
                    <a:pt x="144917" y="67283"/>
                  </a:cubicBezTo>
                  <a:cubicBezTo>
                    <a:pt x="141898" y="64896"/>
                    <a:pt x="138245" y="63704"/>
                    <a:pt x="134593" y="63704"/>
                  </a:cubicBezTo>
                  <a:cubicBezTo>
                    <a:pt x="130920" y="63704"/>
                    <a:pt x="127248" y="64910"/>
                    <a:pt x="124221" y="67319"/>
                  </a:cubicBezTo>
                  <a:cubicBezTo>
                    <a:pt x="123736" y="65989"/>
                    <a:pt x="123220" y="64676"/>
                    <a:pt x="122609" y="63418"/>
                  </a:cubicBezTo>
                  <a:cubicBezTo>
                    <a:pt x="130181" y="62574"/>
                    <a:pt x="136219" y="56608"/>
                    <a:pt x="137237" y="49072"/>
                  </a:cubicBezTo>
                  <a:close/>
                  <a:moveTo>
                    <a:pt x="35343" y="44903"/>
                  </a:moveTo>
                  <a:cubicBezTo>
                    <a:pt x="35972" y="44903"/>
                    <a:pt x="36601" y="44939"/>
                    <a:pt x="37212" y="45029"/>
                  </a:cubicBezTo>
                  <a:cubicBezTo>
                    <a:pt x="37153" y="45527"/>
                    <a:pt x="37134" y="46030"/>
                    <a:pt x="37117" y="46545"/>
                  </a:cubicBezTo>
                  <a:cubicBezTo>
                    <a:pt x="36565" y="46694"/>
                    <a:pt x="36008" y="46874"/>
                    <a:pt x="35475" y="47095"/>
                  </a:cubicBezTo>
                  <a:cubicBezTo>
                    <a:pt x="31743" y="48629"/>
                    <a:pt x="28826" y="51510"/>
                    <a:pt x="27275" y="55242"/>
                  </a:cubicBezTo>
                  <a:cubicBezTo>
                    <a:pt x="25705" y="58969"/>
                    <a:pt x="25687" y="63072"/>
                    <a:pt x="27220" y="66797"/>
                  </a:cubicBezTo>
                  <a:cubicBezTo>
                    <a:pt x="27479" y="67427"/>
                    <a:pt x="27772" y="68002"/>
                    <a:pt x="28107" y="68571"/>
                  </a:cubicBezTo>
                  <a:cubicBezTo>
                    <a:pt x="27772" y="68925"/>
                    <a:pt x="27460" y="69277"/>
                    <a:pt x="27148" y="69643"/>
                  </a:cubicBezTo>
                  <a:cubicBezTo>
                    <a:pt x="25190" y="68187"/>
                    <a:pt x="23620" y="66193"/>
                    <a:pt x="22638" y="63827"/>
                  </a:cubicBezTo>
                  <a:cubicBezTo>
                    <a:pt x="21254" y="60430"/>
                    <a:pt x="21272" y="56697"/>
                    <a:pt x="22680" y="53319"/>
                  </a:cubicBezTo>
                  <a:cubicBezTo>
                    <a:pt x="24100" y="49940"/>
                    <a:pt x="26741" y="47317"/>
                    <a:pt x="30138" y="45915"/>
                  </a:cubicBezTo>
                  <a:cubicBezTo>
                    <a:pt x="31797" y="45232"/>
                    <a:pt x="33553" y="44903"/>
                    <a:pt x="35343" y="44903"/>
                  </a:cubicBezTo>
                  <a:close/>
                  <a:moveTo>
                    <a:pt x="139322" y="45287"/>
                  </a:moveTo>
                  <a:cubicBezTo>
                    <a:pt x="141132" y="45287"/>
                    <a:pt x="142904" y="45640"/>
                    <a:pt x="144605" y="46340"/>
                  </a:cubicBezTo>
                  <a:cubicBezTo>
                    <a:pt x="147984" y="47761"/>
                    <a:pt x="150626" y="50402"/>
                    <a:pt x="152009" y="53799"/>
                  </a:cubicBezTo>
                  <a:cubicBezTo>
                    <a:pt x="153394" y="57201"/>
                    <a:pt x="153394" y="60927"/>
                    <a:pt x="151973" y="64305"/>
                  </a:cubicBezTo>
                  <a:cubicBezTo>
                    <a:pt x="151010" y="66600"/>
                    <a:pt x="149476" y="68516"/>
                    <a:pt x="147595" y="69960"/>
                  </a:cubicBezTo>
                  <a:cubicBezTo>
                    <a:pt x="147284" y="69553"/>
                    <a:pt x="146949" y="69182"/>
                    <a:pt x="146601" y="68810"/>
                  </a:cubicBezTo>
                  <a:cubicBezTo>
                    <a:pt x="146877" y="68314"/>
                    <a:pt x="147134" y="67798"/>
                    <a:pt x="147373" y="67241"/>
                  </a:cubicBezTo>
                  <a:cubicBezTo>
                    <a:pt x="150584" y="59561"/>
                    <a:pt x="146949" y="50695"/>
                    <a:pt x="139269" y="47485"/>
                  </a:cubicBezTo>
                  <a:cubicBezTo>
                    <a:pt x="138639" y="47227"/>
                    <a:pt x="138011" y="47023"/>
                    <a:pt x="137381" y="46857"/>
                  </a:cubicBezTo>
                  <a:cubicBezTo>
                    <a:pt x="137381" y="46376"/>
                    <a:pt x="137364" y="45898"/>
                    <a:pt x="137309" y="45419"/>
                  </a:cubicBezTo>
                  <a:cubicBezTo>
                    <a:pt x="137975" y="45323"/>
                    <a:pt x="138639" y="45287"/>
                    <a:pt x="139322" y="45287"/>
                  </a:cubicBezTo>
                  <a:close/>
                  <a:moveTo>
                    <a:pt x="35337" y="41222"/>
                  </a:moveTo>
                  <a:cubicBezTo>
                    <a:pt x="36234" y="41222"/>
                    <a:pt x="37131" y="41292"/>
                    <a:pt x="38021" y="41429"/>
                  </a:cubicBezTo>
                  <a:cubicBezTo>
                    <a:pt x="37853" y="41889"/>
                    <a:pt x="37728" y="42370"/>
                    <a:pt x="37596" y="42848"/>
                  </a:cubicBezTo>
                  <a:cubicBezTo>
                    <a:pt x="36859" y="42759"/>
                    <a:pt x="36105" y="42687"/>
                    <a:pt x="35343" y="42687"/>
                  </a:cubicBezTo>
                  <a:cubicBezTo>
                    <a:pt x="33277" y="42687"/>
                    <a:pt x="31245" y="43088"/>
                    <a:pt x="29305" y="43885"/>
                  </a:cubicBezTo>
                  <a:cubicBezTo>
                    <a:pt x="25375" y="45508"/>
                    <a:pt x="22290" y="48557"/>
                    <a:pt x="20667" y="52469"/>
                  </a:cubicBezTo>
                  <a:cubicBezTo>
                    <a:pt x="19019" y="56404"/>
                    <a:pt x="19002" y="60723"/>
                    <a:pt x="20607" y="64659"/>
                  </a:cubicBezTo>
                  <a:cubicBezTo>
                    <a:pt x="21734" y="67408"/>
                    <a:pt x="23584" y="69721"/>
                    <a:pt x="25854" y="71416"/>
                  </a:cubicBezTo>
                  <a:cubicBezTo>
                    <a:pt x="25597" y="71823"/>
                    <a:pt x="25334" y="72249"/>
                    <a:pt x="25112" y="72674"/>
                  </a:cubicBezTo>
                  <a:cubicBezTo>
                    <a:pt x="22530" y="70786"/>
                    <a:pt x="20499" y="68242"/>
                    <a:pt x="19260" y="65210"/>
                  </a:cubicBezTo>
                  <a:cubicBezTo>
                    <a:pt x="15624" y="56351"/>
                    <a:pt x="19871" y="46174"/>
                    <a:pt x="28754" y="42536"/>
                  </a:cubicBezTo>
                  <a:cubicBezTo>
                    <a:pt x="30873" y="41653"/>
                    <a:pt x="33105" y="41222"/>
                    <a:pt x="35337" y="41222"/>
                  </a:cubicBezTo>
                  <a:close/>
                  <a:moveTo>
                    <a:pt x="139352" y="41624"/>
                  </a:moveTo>
                  <a:cubicBezTo>
                    <a:pt x="141581" y="41624"/>
                    <a:pt x="143844" y="42047"/>
                    <a:pt x="146026" y="42962"/>
                  </a:cubicBezTo>
                  <a:cubicBezTo>
                    <a:pt x="150308" y="44753"/>
                    <a:pt x="153634" y="48114"/>
                    <a:pt x="155406" y="52415"/>
                  </a:cubicBezTo>
                  <a:cubicBezTo>
                    <a:pt x="157162" y="56716"/>
                    <a:pt x="157143" y="61449"/>
                    <a:pt x="155352" y="65732"/>
                  </a:cubicBezTo>
                  <a:cubicBezTo>
                    <a:pt x="154112" y="68702"/>
                    <a:pt x="152100" y="71195"/>
                    <a:pt x="149554" y="73039"/>
                  </a:cubicBezTo>
                  <a:cubicBezTo>
                    <a:pt x="149332" y="72614"/>
                    <a:pt x="149111" y="72195"/>
                    <a:pt x="148853" y="71770"/>
                  </a:cubicBezTo>
                  <a:cubicBezTo>
                    <a:pt x="151069" y="70086"/>
                    <a:pt x="152879" y="67852"/>
                    <a:pt x="154005" y="65157"/>
                  </a:cubicBezTo>
                  <a:cubicBezTo>
                    <a:pt x="155646" y="61245"/>
                    <a:pt x="155664" y="56901"/>
                    <a:pt x="154041" y="52972"/>
                  </a:cubicBezTo>
                  <a:cubicBezTo>
                    <a:pt x="152435" y="49036"/>
                    <a:pt x="149385" y="45951"/>
                    <a:pt x="145450" y="44328"/>
                  </a:cubicBezTo>
                  <a:cubicBezTo>
                    <a:pt x="143498" y="43495"/>
                    <a:pt x="141425" y="43070"/>
                    <a:pt x="139322" y="43070"/>
                  </a:cubicBezTo>
                  <a:cubicBezTo>
                    <a:pt x="138531" y="43070"/>
                    <a:pt x="137753" y="43147"/>
                    <a:pt x="136980" y="43255"/>
                  </a:cubicBezTo>
                  <a:cubicBezTo>
                    <a:pt x="136885" y="42776"/>
                    <a:pt x="136758" y="42298"/>
                    <a:pt x="136609" y="41836"/>
                  </a:cubicBezTo>
                  <a:cubicBezTo>
                    <a:pt x="137512" y="41696"/>
                    <a:pt x="138429" y="41624"/>
                    <a:pt x="139352" y="41624"/>
                  </a:cubicBezTo>
                  <a:close/>
                  <a:moveTo>
                    <a:pt x="3661" y="64640"/>
                  </a:moveTo>
                  <a:cubicBezTo>
                    <a:pt x="3733" y="64659"/>
                    <a:pt x="3822" y="64695"/>
                    <a:pt x="3901" y="64712"/>
                  </a:cubicBezTo>
                  <a:lnTo>
                    <a:pt x="17894" y="67523"/>
                  </a:lnTo>
                  <a:cubicBezTo>
                    <a:pt x="19409" y="70493"/>
                    <a:pt x="21626" y="72931"/>
                    <a:pt x="24225" y="74740"/>
                  </a:cubicBezTo>
                  <a:cubicBezTo>
                    <a:pt x="23711" y="76178"/>
                    <a:pt x="23399" y="77694"/>
                    <a:pt x="23285" y="79246"/>
                  </a:cubicBezTo>
                  <a:lnTo>
                    <a:pt x="2456" y="79246"/>
                  </a:lnTo>
                  <a:cubicBezTo>
                    <a:pt x="2367" y="79246"/>
                    <a:pt x="2289" y="79263"/>
                    <a:pt x="2218" y="79282"/>
                  </a:cubicBezTo>
                  <a:cubicBezTo>
                    <a:pt x="2271" y="74280"/>
                    <a:pt x="2774" y="69385"/>
                    <a:pt x="3661" y="64640"/>
                  </a:cubicBezTo>
                  <a:close/>
                  <a:moveTo>
                    <a:pt x="170950" y="65287"/>
                  </a:moveTo>
                  <a:cubicBezTo>
                    <a:pt x="171765" y="69829"/>
                    <a:pt x="172208" y="74501"/>
                    <a:pt x="172280" y="79282"/>
                  </a:cubicBezTo>
                  <a:cubicBezTo>
                    <a:pt x="172191" y="79263"/>
                    <a:pt x="172119" y="79246"/>
                    <a:pt x="172042" y="79246"/>
                  </a:cubicBezTo>
                  <a:lnTo>
                    <a:pt x="151195" y="79246"/>
                  </a:lnTo>
                  <a:cubicBezTo>
                    <a:pt x="151105" y="77861"/>
                    <a:pt x="150847" y="76478"/>
                    <a:pt x="150405" y="75148"/>
                  </a:cubicBezTo>
                  <a:cubicBezTo>
                    <a:pt x="153040" y="73357"/>
                    <a:pt x="155185" y="70937"/>
                    <a:pt x="156664" y="68074"/>
                  </a:cubicBezTo>
                  <a:lnTo>
                    <a:pt x="170712" y="65359"/>
                  </a:lnTo>
                  <a:cubicBezTo>
                    <a:pt x="170807" y="65342"/>
                    <a:pt x="170878" y="65323"/>
                    <a:pt x="170950" y="65287"/>
                  </a:cubicBezTo>
                  <a:close/>
                  <a:moveTo>
                    <a:pt x="45240" y="78455"/>
                  </a:moveTo>
                  <a:cubicBezTo>
                    <a:pt x="45760" y="78455"/>
                    <a:pt x="46204" y="78652"/>
                    <a:pt x="46569" y="79006"/>
                  </a:cubicBezTo>
                  <a:lnTo>
                    <a:pt x="47917" y="80354"/>
                  </a:lnTo>
                  <a:lnTo>
                    <a:pt x="46569" y="81684"/>
                  </a:lnTo>
                  <a:cubicBezTo>
                    <a:pt x="46210" y="82052"/>
                    <a:pt x="45726" y="82236"/>
                    <a:pt x="45242" y="82236"/>
                  </a:cubicBezTo>
                  <a:cubicBezTo>
                    <a:pt x="44757" y="82236"/>
                    <a:pt x="44272" y="82052"/>
                    <a:pt x="43910" y="81684"/>
                  </a:cubicBezTo>
                  <a:cubicBezTo>
                    <a:pt x="43545" y="81312"/>
                    <a:pt x="43358" y="80869"/>
                    <a:pt x="43358" y="80354"/>
                  </a:cubicBezTo>
                  <a:cubicBezTo>
                    <a:pt x="43358" y="79838"/>
                    <a:pt x="43545" y="79376"/>
                    <a:pt x="43910" y="79006"/>
                  </a:cubicBezTo>
                  <a:cubicBezTo>
                    <a:pt x="44281" y="78652"/>
                    <a:pt x="44723" y="78455"/>
                    <a:pt x="45240" y="78455"/>
                  </a:cubicBezTo>
                  <a:close/>
                  <a:moveTo>
                    <a:pt x="129249" y="78466"/>
                  </a:moveTo>
                  <a:cubicBezTo>
                    <a:pt x="129735" y="78466"/>
                    <a:pt x="130220" y="78646"/>
                    <a:pt x="130588" y="79006"/>
                  </a:cubicBezTo>
                  <a:cubicBezTo>
                    <a:pt x="131325" y="79743"/>
                    <a:pt x="131325" y="80946"/>
                    <a:pt x="130588" y="81684"/>
                  </a:cubicBezTo>
                  <a:cubicBezTo>
                    <a:pt x="130220" y="82052"/>
                    <a:pt x="129735" y="82236"/>
                    <a:pt x="129249" y="82236"/>
                  </a:cubicBezTo>
                  <a:cubicBezTo>
                    <a:pt x="128764" y="82236"/>
                    <a:pt x="128279" y="82052"/>
                    <a:pt x="127911" y="81684"/>
                  </a:cubicBezTo>
                  <a:lnTo>
                    <a:pt x="126581" y="80354"/>
                  </a:lnTo>
                  <a:lnTo>
                    <a:pt x="127911" y="79006"/>
                  </a:lnTo>
                  <a:cubicBezTo>
                    <a:pt x="128279" y="78646"/>
                    <a:pt x="128764" y="78466"/>
                    <a:pt x="129249" y="78466"/>
                  </a:cubicBezTo>
                  <a:close/>
                  <a:moveTo>
                    <a:pt x="45240" y="74057"/>
                  </a:moveTo>
                  <a:cubicBezTo>
                    <a:pt x="46390" y="74057"/>
                    <a:pt x="47474" y="74369"/>
                    <a:pt x="48420" y="74927"/>
                  </a:cubicBezTo>
                  <a:cubicBezTo>
                    <a:pt x="48306" y="75777"/>
                    <a:pt x="48217" y="76622"/>
                    <a:pt x="48157" y="77490"/>
                  </a:cubicBezTo>
                  <a:lnTo>
                    <a:pt x="48121" y="77454"/>
                  </a:lnTo>
                  <a:cubicBezTo>
                    <a:pt x="47347" y="76681"/>
                    <a:pt x="46348" y="76257"/>
                    <a:pt x="45240" y="76257"/>
                  </a:cubicBezTo>
                  <a:cubicBezTo>
                    <a:pt x="44131" y="76257"/>
                    <a:pt x="43136" y="76681"/>
                    <a:pt x="42364" y="77454"/>
                  </a:cubicBezTo>
                  <a:cubicBezTo>
                    <a:pt x="41568" y="78251"/>
                    <a:pt x="41160" y="79246"/>
                    <a:pt x="41160" y="80354"/>
                  </a:cubicBezTo>
                  <a:cubicBezTo>
                    <a:pt x="41160" y="81461"/>
                    <a:pt x="41568" y="82456"/>
                    <a:pt x="42340" y="83235"/>
                  </a:cubicBezTo>
                  <a:cubicBezTo>
                    <a:pt x="43136" y="84032"/>
                    <a:pt x="44131" y="84433"/>
                    <a:pt x="45240" y="84433"/>
                  </a:cubicBezTo>
                  <a:cubicBezTo>
                    <a:pt x="46348" y="84433"/>
                    <a:pt x="47347" y="84032"/>
                    <a:pt x="48121" y="83235"/>
                  </a:cubicBezTo>
                  <a:lnTo>
                    <a:pt x="48157" y="83216"/>
                  </a:lnTo>
                  <a:cubicBezTo>
                    <a:pt x="48217" y="84068"/>
                    <a:pt x="48306" y="84911"/>
                    <a:pt x="48420" y="85763"/>
                  </a:cubicBezTo>
                  <a:cubicBezTo>
                    <a:pt x="47474" y="86320"/>
                    <a:pt x="46390" y="86631"/>
                    <a:pt x="45240" y="86631"/>
                  </a:cubicBezTo>
                  <a:cubicBezTo>
                    <a:pt x="43562" y="86631"/>
                    <a:pt x="41992" y="85984"/>
                    <a:pt x="40794" y="84786"/>
                  </a:cubicBezTo>
                  <a:cubicBezTo>
                    <a:pt x="39608" y="83606"/>
                    <a:pt x="38961" y="82036"/>
                    <a:pt x="38961" y="80354"/>
                  </a:cubicBezTo>
                  <a:cubicBezTo>
                    <a:pt x="38961" y="78676"/>
                    <a:pt x="39608" y="77083"/>
                    <a:pt x="40794" y="75903"/>
                  </a:cubicBezTo>
                  <a:cubicBezTo>
                    <a:pt x="41992" y="74723"/>
                    <a:pt x="43562" y="74057"/>
                    <a:pt x="45240" y="74057"/>
                  </a:cubicBezTo>
                  <a:close/>
                  <a:moveTo>
                    <a:pt x="129258" y="74057"/>
                  </a:moveTo>
                  <a:cubicBezTo>
                    <a:pt x="130942" y="74057"/>
                    <a:pt x="132512" y="74723"/>
                    <a:pt x="133692" y="75903"/>
                  </a:cubicBezTo>
                  <a:cubicBezTo>
                    <a:pt x="136147" y="78359"/>
                    <a:pt x="136147" y="82348"/>
                    <a:pt x="133692" y="84786"/>
                  </a:cubicBezTo>
                  <a:cubicBezTo>
                    <a:pt x="132512" y="85984"/>
                    <a:pt x="130942" y="86631"/>
                    <a:pt x="129258" y="86631"/>
                  </a:cubicBezTo>
                  <a:cubicBezTo>
                    <a:pt x="128115" y="86631"/>
                    <a:pt x="127024" y="86320"/>
                    <a:pt x="126066" y="85763"/>
                  </a:cubicBezTo>
                  <a:cubicBezTo>
                    <a:pt x="126192" y="84911"/>
                    <a:pt x="126269" y="84068"/>
                    <a:pt x="126341" y="83216"/>
                  </a:cubicBezTo>
                  <a:lnTo>
                    <a:pt x="126360" y="83235"/>
                  </a:lnTo>
                  <a:cubicBezTo>
                    <a:pt x="127156" y="84032"/>
                    <a:pt x="128151" y="84433"/>
                    <a:pt x="129258" y="84433"/>
                  </a:cubicBezTo>
                  <a:cubicBezTo>
                    <a:pt x="130367" y="84433"/>
                    <a:pt x="131361" y="84032"/>
                    <a:pt x="132141" y="83235"/>
                  </a:cubicBezTo>
                  <a:cubicBezTo>
                    <a:pt x="133728" y="81648"/>
                    <a:pt x="133728" y="79041"/>
                    <a:pt x="132141" y="77454"/>
                  </a:cubicBezTo>
                  <a:cubicBezTo>
                    <a:pt x="131361" y="76681"/>
                    <a:pt x="130367" y="76257"/>
                    <a:pt x="129258" y="76257"/>
                  </a:cubicBezTo>
                  <a:cubicBezTo>
                    <a:pt x="128151" y="76257"/>
                    <a:pt x="127156" y="76681"/>
                    <a:pt x="126360" y="77454"/>
                  </a:cubicBezTo>
                  <a:lnTo>
                    <a:pt x="126341" y="77490"/>
                  </a:lnTo>
                  <a:cubicBezTo>
                    <a:pt x="126269" y="76622"/>
                    <a:pt x="126192" y="75777"/>
                    <a:pt x="126066" y="74927"/>
                  </a:cubicBezTo>
                  <a:cubicBezTo>
                    <a:pt x="127024" y="74369"/>
                    <a:pt x="128115" y="74057"/>
                    <a:pt x="129258" y="74057"/>
                  </a:cubicBezTo>
                  <a:close/>
                  <a:moveTo>
                    <a:pt x="45240" y="69661"/>
                  </a:moveTo>
                  <a:cubicBezTo>
                    <a:pt x="46628" y="69661"/>
                    <a:pt x="48013" y="69943"/>
                    <a:pt x="49307" y="70476"/>
                  </a:cubicBezTo>
                  <a:cubicBezTo>
                    <a:pt x="49121" y="71195"/>
                    <a:pt x="48953" y="71914"/>
                    <a:pt x="48804" y="72655"/>
                  </a:cubicBezTo>
                  <a:cubicBezTo>
                    <a:pt x="47695" y="72135"/>
                    <a:pt x="46498" y="71859"/>
                    <a:pt x="45240" y="71859"/>
                  </a:cubicBezTo>
                  <a:cubicBezTo>
                    <a:pt x="42970" y="71859"/>
                    <a:pt x="40849" y="72746"/>
                    <a:pt x="39243" y="74352"/>
                  </a:cubicBezTo>
                  <a:cubicBezTo>
                    <a:pt x="37631" y="75956"/>
                    <a:pt x="36744" y="78083"/>
                    <a:pt x="36744" y="80354"/>
                  </a:cubicBezTo>
                  <a:cubicBezTo>
                    <a:pt x="36744" y="82605"/>
                    <a:pt x="37631" y="84750"/>
                    <a:pt x="39243" y="86356"/>
                  </a:cubicBezTo>
                  <a:cubicBezTo>
                    <a:pt x="40849" y="87943"/>
                    <a:pt x="42970" y="88829"/>
                    <a:pt x="45240" y="88829"/>
                  </a:cubicBezTo>
                  <a:cubicBezTo>
                    <a:pt x="46498" y="88829"/>
                    <a:pt x="47695" y="88554"/>
                    <a:pt x="48804" y="88033"/>
                  </a:cubicBezTo>
                  <a:cubicBezTo>
                    <a:pt x="48953" y="88776"/>
                    <a:pt x="49121" y="89512"/>
                    <a:pt x="49307" y="90231"/>
                  </a:cubicBezTo>
                  <a:cubicBezTo>
                    <a:pt x="48030" y="90753"/>
                    <a:pt x="46664" y="91029"/>
                    <a:pt x="45240" y="91029"/>
                  </a:cubicBezTo>
                  <a:cubicBezTo>
                    <a:pt x="42382" y="91029"/>
                    <a:pt x="39705" y="89920"/>
                    <a:pt x="37692" y="87908"/>
                  </a:cubicBezTo>
                  <a:cubicBezTo>
                    <a:pt x="35679" y="85895"/>
                    <a:pt x="34552" y="83199"/>
                    <a:pt x="34552" y="80354"/>
                  </a:cubicBezTo>
                  <a:cubicBezTo>
                    <a:pt x="34552" y="77490"/>
                    <a:pt x="35679" y="74812"/>
                    <a:pt x="37692" y="72782"/>
                  </a:cubicBezTo>
                  <a:cubicBezTo>
                    <a:pt x="39776" y="70715"/>
                    <a:pt x="42508" y="69661"/>
                    <a:pt x="45240" y="69661"/>
                  </a:cubicBezTo>
                  <a:close/>
                  <a:moveTo>
                    <a:pt x="129258" y="69661"/>
                  </a:moveTo>
                  <a:cubicBezTo>
                    <a:pt x="132105" y="69661"/>
                    <a:pt x="134782" y="70769"/>
                    <a:pt x="136813" y="72782"/>
                  </a:cubicBezTo>
                  <a:cubicBezTo>
                    <a:pt x="140964" y="76957"/>
                    <a:pt x="140964" y="83733"/>
                    <a:pt x="136813" y="87908"/>
                  </a:cubicBezTo>
                  <a:cubicBezTo>
                    <a:pt x="134782" y="89920"/>
                    <a:pt x="132105" y="91029"/>
                    <a:pt x="129258" y="91029"/>
                  </a:cubicBezTo>
                  <a:cubicBezTo>
                    <a:pt x="127839" y="91029"/>
                    <a:pt x="126455" y="90753"/>
                    <a:pt x="125179" y="90231"/>
                  </a:cubicBezTo>
                  <a:cubicBezTo>
                    <a:pt x="125384" y="89512"/>
                    <a:pt x="125545" y="88776"/>
                    <a:pt x="125694" y="88033"/>
                  </a:cubicBezTo>
                  <a:cubicBezTo>
                    <a:pt x="126785" y="88554"/>
                    <a:pt x="128000" y="88829"/>
                    <a:pt x="129258" y="88829"/>
                  </a:cubicBezTo>
                  <a:cubicBezTo>
                    <a:pt x="131511" y="88829"/>
                    <a:pt x="133656" y="87943"/>
                    <a:pt x="135260" y="86356"/>
                  </a:cubicBezTo>
                  <a:cubicBezTo>
                    <a:pt x="138567" y="83031"/>
                    <a:pt x="138567" y="77658"/>
                    <a:pt x="135260" y="74352"/>
                  </a:cubicBezTo>
                  <a:cubicBezTo>
                    <a:pt x="133656" y="72746"/>
                    <a:pt x="131511" y="71859"/>
                    <a:pt x="129258" y="71859"/>
                  </a:cubicBezTo>
                  <a:cubicBezTo>
                    <a:pt x="128000" y="71859"/>
                    <a:pt x="126785" y="72135"/>
                    <a:pt x="125694" y="72655"/>
                  </a:cubicBezTo>
                  <a:cubicBezTo>
                    <a:pt x="125545" y="71914"/>
                    <a:pt x="125384" y="71176"/>
                    <a:pt x="125179" y="70457"/>
                  </a:cubicBezTo>
                  <a:cubicBezTo>
                    <a:pt x="126455" y="69943"/>
                    <a:pt x="127839" y="69661"/>
                    <a:pt x="129258" y="69661"/>
                  </a:cubicBezTo>
                  <a:close/>
                  <a:moveTo>
                    <a:pt x="39907" y="65893"/>
                  </a:moveTo>
                  <a:cubicBezTo>
                    <a:pt x="42215" y="65893"/>
                    <a:pt x="44538" y="66450"/>
                    <a:pt x="46647" y="67559"/>
                  </a:cubicBezTo>
                  <a:cubicBezTo>
                    <a:pt x="46178" y="67508"/>
                    <a:pt x="45706" y="67482"/>
                    <a:pt x="45234" y="67482"/>
                  </a:cubicBezTo>
                  <a:cubicBezTo>
                    <a:pt x="41939" y="67482"/>
                    <a:pt x="38645" y="68730"/>
                    <a:pt x="36141" y="71231"/>
                  </a:cubicBezTo>
                  <a:cubicBezTo>
                    <a:pt x="33702" y="73669"/>
                    <a:pt x="32354" y="76904"/>
                    <a:pt x="32354" y="80354"/>
                  </a:cubicBezTo>
                  <a:cubicBezTo>
                    <a:pt x="32354" y="83786"/>
                    <a:pt x="33702" y="87021"/>
                    <a:pt x="36141" y="89459"/>
                  </a:cubicBezTo>
                  <a:cubicBezTo>
                    <a:pt x="38560" y="91897"/>
                    <a:pt x="41806" y="93227"/>
                    <a:pt x="45240" y="93227"/>
                  </a:cubicBezTo>
                  <a:cubicBezTo>
                    <a:pt x="45707" y="93227"/>
                    <a:pt x="46168" y="93208"/>
                    <a:pt x="46611" y="93149"/>
                  </a:cubicBezTo>
                  <a:lnTo>
                    <a:pt x="46611" y="93149"/>
                  </a:lnTo>
                  <a:cubicBezTo>
                    <a:pt x="44517" y="94249"/>
                    <a:pt x="42209" y="94798"/>
                    <a:pt x="39900" y="94798"/>
                  </a:cubicBezTo>
                  <a:cubicBezTo>
                    <a:pt x="36198" y="94798"/>
                    <a:pt x="32495" y="93386"/>
                    <a:pt x="29677" y="90567"/>
                  </a:cubicBezTo>
                  <a:cubicBezTo>
                    <a:pt x="24046" y="84936"/>
                    <a:pt x="24046" y="75759"/>
                    <a:pt x="29677" y="70122"/>
                  </a:cubicBezTo>
                  <a:cubicBezTo>
                    <a:pt x="32498" y="67300"/>
                    <a:pt x="36194" y="65893"/>
                    <a:pt x="39907" y="65893"/>
                  </a:cubicBezTo>
                  <a:close/>
                  <a:moveTo>
                    <a:pt x="134595" y="65891"/>
                  </a:moveTo>
                  <a:cubicBezTo>
                    <a:pt x="138301" y="65891"/>
                    <a:pt x="142005" y="67304"/>
                    <a:pt x="144828" y="70122"/>
                  </a:cubicBezTo>
                  <a:cubicBezTo>
                    <a:pt x="150458" y="75759"/>
                    <a:pt x="150458" y="84936"/>
                    <a:pt x="144828" y="90567"/>
                  </a:cubicBezTo>
                  <a:cubicBezTo>
                    <a:pt x="142005" y="93386"/>
                    <a:pt x="138301" y="94798"/>
                    <a:pt x="134595" y="94798"/>
                  </a:cubicBezTo>
                  <a:cubicBezTo>
                    <a:pt x="132285" y="94798"/>
                    <a:pt x="129973" y="94249"/>
                    <a:pt x="127875" y="93149"/>
                  </a:cubicBezTo>
                  <a:lnTo>
                    <a:pt x="127875" y="93149"/>
                  </a:lnTo>
                  <a:cubicBezTo>
                    <a:pt x="128337" y="93208"/>
                    <a:pt x="128798" y="93227"/>
                    <a:pt x="129258" y="93227"/>
                  </a:cubicBezTo>
                  <a:cubicBezTo>
                    <a:pt x="132691" y="93227"/>
                    <a:pt x="135926" y="91897"/>
                    <a:pt x="138364" y="89459"/>
                  </a:cubicBezTo>
                  <a:cubicBezTo>
                    <a:pt x="143383" y="84433"/>
                    <a:pt x="143383" y="76257"/>
                    <a:pt x="138364" y="71231"/>
                  </a:cubicBezTo>
                  <a:cubicBezTo>
                    <a:pt x="135926" y="68792"/>
                    <a:pt x="132691" y="67463"/>
                    <a:pt x="129258" y="67463"/>
                  </a:cubicBezTo>
                  <a:cubicBezTo>
                    <a:pt x="128798" y="67463"/>
                    <a:pt x="128337" y="67487"/>
                    <a:pt x="127875" y="67540"/>
                  </a:cubicBezTo>
                  <a:cubicBezTo>
                    <a:pt x="129973" y="66440"/>
                    <a:pt x="132284" y="65891"/>
                    <a:pt x="134595" y="65891"/>
                  </a:cubicBezTo>
                  <a:close/>
                  <a:moveTo>
                    <a:pt x="2218" y="81425"/>
                  </a:moveTo>
                  <a:cubicBezTo>
                    <a:pt x="2289" y="81444"/>
                    <a:pt x="2367" y="81444"/>
                    <a:pt x="2456" y="81444"/>
                  </a:cubicBezTo>
                  <a:lnTo>
                    <a:pt x="23285" y="81444"/>
                  </a:lnTo>
                  <a:cubicBezTo>
                    <a:pt x="23381" y="82863"/>
                    <a:pt x="23656" y="84229"/>
                    <a:pt x="24082" y="85558"/>
                  </a:cubicBezTo>
                  <a:cubicBezTo>
                    <a:pt x="21458" y="87350"/>
                    <a:pt x="19320" y="89771"/>
                    <a:pt x="17822" y="92633"/>
                  </a:cubicBezTo>
                  <a:lnTo>
                    <a:pt x="3786" y="95329"/>
                  </a:lnTo>
                  <a:cubicBezTo>
                    <a:pt x="3697" y="95347"/>
                    <a:pt x="3619" y="95383"/>
                    <a:pt x="3547" y="95419"/>
                  </a:cubicBezTo>
                  <a:cubicBezTo>
                    <a:pt x="2715" y="90861"/>
                    <a:pt x="2271" y="86188"/>
                    <a:pt x="2218" y="81425"/>
                  </a:cubicBezTo>
                  <a:close/>
                  <a:moveTo>
                    <a:pt x="172280" y="81425"/>
                  </a:moveTo>
                  <a:lnTo>
                    <a:pt x="172280" y="81425"/>
                  </a:lnTo>
                  <a:cubicBezTo>
                    <a:pt x="172208" y="86409"/>
                    <a:pt x="171730" y="91303"/>
                    <a:pt x="170825" y="96066"/>
                  </a:cubicBezTo>
                  <a:cubicBezTo>
                    <a:pt x="170753" y="96030"/>
                    <a:pt x="170676" y="95994"/>
                    <a:pt x="170585" y="95994"/>
                  </a:cubicBezTo>
                  <a:lnTo>
                    <a:pt x="156587" y="93167"/>
                  </a:lnTo>
                  <a:cubicBezTo>
                    <a:pt x="155071" y="90195"/>
                    <a:pt x="152879" y="87739"/>
                    <a:pt x="150255" y="85948"/>
                  </a:cubicBezTo>
                  <a:cubicBezTo>
                    <a:pt x="150770" y="84493"/>
                    <a:pt x="151088" y="82978"/>
                    <a:pt x="151195" y="81444"/>
                  </a:cubicBezTo>
                  <a:lnTo>
                    <a:pt x="172042" y="81444"/>
                  </a:lnTo>
                  <a:cubicBezTo>
                    <a:pt x="172119" y="81444"/>
                    <a:pt x="172191" y="81444"/>
                    <a:pt x="172280" y="81425"/>
                  </a:cubicBezTo>
                  <a:close/>
                  <a:moveTo>
                    <a:pt x="16749" y="95071"/>
                  </a:moveTo>
                  <a:cubicBezTo>
                    <a:pt x="15179" y="99409"/>
                    <a:pt x="15251" y="103991"/>
                    <a:pt x="16678" y="108088"/>
                  </a:cubicBezTo>
                  <a:lnTo>
                    <a:pt x="8369" y="111485"/>
                  </a:lnTo>
                  <a:cubicBezTo>
                    <a:pt x="8292" y="111521"/>
                    <a:pt x="8220" y="111563"/>
                    <a:pt x="8165" y="111616"/>
                  </a:cubicBezTo>
                  <a:cubicBezTo>
                    <a:pt x="6357" y="107095"/>
                    <a:pt x="4949" y="102362"/>
                    <a:pt x="3937" y="97510"/>
                  </a:cubicBezTo>
                  <a:lnTo>
                    <a:pt x="3990" y="97510"/>
                  </a:lnTo>
                  <a:cubicBezTo>
                    <a:pt x="4062" y="97510"/>
                    <a:pt x="4122" y="97510"/>
                    <a:pt x="4194" y="97491"/>
                  </a:cubicBezTo>
                  <a:lnTo>
                    <a:pt x="16749" y="95071"/>
                  </a:lnTo>
                  <a:close/>
                  <a:moveTo>
                    <a:pt x="50283" y="93371"/>
                  </a:moveTo>
                  <a:cubicBezTo>
                    <a:pt x="50744" y="94700"/>
                    <a:pt x="51278" y="96012"/>
                    <a:pt x="51889" y="97270"/>
                  </a:cubicBezTo>
                  <a:cubicBezTo>
                    <a:pt x="44317" y="98138"/>
                    <a:pt x="38261" y="104081"/>
                    <a:pt x="37266" y="111616"/>
                  </a:cubicBezTo>
                  <a:cubicBezTo>
                    <a:pt x="36859" y="111485"/>
                    <a:pt x="36470" y="111341"/>
                    <a:pt x="36080" y="111192"/>
                  </a:cubicBezTo>
                  <a:cubicBezTo>
                    <a:pt x="29509" y="108442"/>
                    <a:pt x="26406" y="100870"/>
                    <a:pt x="29161" y="94292"/>
                  </a:cubicBezTo>
                  <a:cubicBezTo>
                    <a:pt x="29287" y="93999"/>
                    <a:pt x="29437" y="93706"/>
                    <a:pt x="29581" y="93407"/>
                  </a:cubicBezTo>
                  <a:cubicBezTo>
                    <a:pt x="32594" y="95790"/>
                    <a:pt x="36248" y="96988"/>
                    <a:pt x="39907" y="96988"/>
                  </a:cubicBezTo>
                  <a:cubicBezTo>
                    <a:pt x="43581" y="96988"/>
                    <a:pt x="47252" y="95790"/>
                    <a:pt x="50283" y="93371"/>
                  </a:cubicBezTo>
                  <a:close/>
                  <a:moveTo>
                    <a:pt x="124221" y="93371"/>
                  </a:moveTo>
                  <a:cubicBezTo>
                    <a:pt x="127245" y="95790"/>
                    <a:pt x="130924" y="96988"/>
                    <a:pt x="134596" y="96988"/>
                  </a:cubicBezTo>
                  <a:cubicBezTo>
                    <a:pt x="138160" y="96988"/>
                    <a:pt x="141724" y="95845"/>
                    <a:pt x="144696" y="93573"/>
                  </a:cubicBezTo>
                  <a:cubicBezTo>
                    <a:pt x="144900" y="93946"/>
                    <a:pt x="145067" y="94335"/>
                    <a:pt x="145229" y="94718"/>
                  </a:cubicBezTo>
                  <a:cubicBezTo>
                    <a:pt x="146540" y="97917"/>
                    <a:pt x="146523" y="101422"/>
                    <a:pt x="145193" y="104596"/>
                  </a:cubicBezTo>
                  <a:cubicBezTo>
                    <a:pt x="143863" y="107795"/>
                    <a:pt x="141370" y="110250"/>
                    <a:pt x="138196" y="111563"/>
                  </a:cubicBezTo>
                  <a:cubicBezTo>
                    <a:pt x="137884" y="111688"/>
                    <a:pt x="137568" y="111784"/>
                    <a:pt x="137273" y="111892"/>
                  </a:cubicBezTo>
                  <a:cubicBezTo>
                    <a:pt x="136369" y="104231"/>
                    <a:pt x="130277" y="98138"/>
                    <a:pt x="122609" y="97270"/>
                  </a:cubicBezTo>
                  <a:cubicBezTo>
                    <a:pt x="123220" y="96012"/>
                    <a:pt x="123736" y="94700"/>
                    <a:pt x="124221" y="93371"/>
                  </a:cubicBezTo>
                  <a:close/>
                  <a:moveTo>
                    <a:pt x="59424" y="108160"/>
                  </a:moveTo>
                  <a:lnTo>
                    <a:pt x="59424" y="110048"/>
                  </a:lnTo>
                  <a:cubicBezTo>
                    <a:pt x="59424" y="111101"/>
                    <a:pt x="58591" y="111928"/>
                    <a:pt x="57537" y="111928"/>
                  </a:cubicBezTo>
                  <a:cubicBezTo>
                    <a:pt x="56507" y="111928"/>
                    <a:pt x="55657" y="111101"/>
                    <a:pt x="55657" y="110048"/>
                  </a:cubicBezTo>
                  <a:cubicBezTo>
                    <a:pt x="55657" y="109011"/>
                    <a:pt x="56507" y="108160"/>
                    <a:pt x="57537" y="108160"/>
                  </a:cubicBezTo>
                  <a:close/>
                  <a:moveTo>
                    <a:pt x="116943" y="108160"/>
                  </a:moveTo>
                  <a:cubicBezTo>
                    <a:pt x="117997" y="108160"/>
                    <a:pt x="118848" y="109011"/>
                    <a:pt x="118848" y="110048"/>
                  </a:cubicBezTo>
                  <a:cubicBezTo>
                    <a:pt x="118848" y="111101"/>
                    <a:pt x="117997" y="111928"/>
                    <a:pt x="116943" y="111928"/>
                  </a:cubicBezTo>
                  <a:cubicBezTo>
                    <a:pt x="115907" y="111928"/>
                    <a:pt x="115061" y="111101"/>
                    <a:pt x="115061" y="110048"/>
                  </a:cubicBezTo>
                  <a:lnTo>
                    <a:pt x="115061" y="108160"/>
                  </a:lnTo>
                  <a:close/>
                  <a:moveTo>
                    <a:pt x="157640" y="95622"/>
                  </a:moveTo>
                  <a:lnTo>
                    <a:pt x="170160" y="98138"/>
                  </a:lnTo>
                  <a:cubicBezTo>
                    <a:pt x="170232" y="98157"/>
                    <a:pt x="170311" y="98157"/>
                    <a:pt x="170382" y="98157"/>
                  </a:cubicBezTo>
                  <a:lnTo>
                    <a:pt x="170400" y="98157"/>
                  </a:lnTo>
                  <a:cubicBezTo>
                    <a:pt x="169363" y="102990"/>
                    <a:pt x="167925" y="107681"/>
                    <a:pt x="166098" y="112185"/>
                  </a:cubicBezTo>
                  <a:cubicBezTo>
                    <a:pt x="166045" y="112132"/>
                    <a:pt x="165967" y="112096"/>
                    <a:pt x="165896" y="112060"/>
                  </a:cubicBezTo>
                  <a:lnTo>
                    <a:pt x="157605" y="108604"/>
                  </a:lnTo>
                  <a:cubicBezTo>
                    <a:pt x="159042" y="104524"/>
                    <a:pt x="159156" y="99965"/>
                    <a:pt x="157640" y="95622"/>
                  </a:cubicBezTo>
                  <a:close/>
                  <a:moveTo>
                    <a:pt x="26885" y="90753"/>
                  </a:moveTo>
                  <a:cubicBezTo>
                    <a:pt x="27203" y="91137"/>
                    <a:pt x="27551" y="91507"/>
                    <a:pt x="27903" y="91878"/>
                  </a:cubicBezTo>
                  <a:cubicBezTo>
                    <a:pt x="27610" y="92394"/>
                    <a:pt x="27346" y="92909"/>
                    <a:pt x="27125" y="93448"/>
                  </a:cubicBezTo>
                  <a:cubicBezTo>
                    <a:pt x="23913" y="101128"/>
                    <a:pt x="27532" y="109993"/>
                    <a:pt x="35235" y="113205"/>
                  </a:cubicBezTo>
                  <a:cubicBezTo>
                    <a:pt x="35840" y="113479"/>
                    <a:pt x="36470" y="113665"/>
                    <a:pt x="37117" y="113852"/>
                  </a:cubicBezTo>
                  <a:cubicBezTo>
                    <a:pt x="37117" y="114330"/>
                    <a:pt x="37134" y="114792"/>
                    <a:pt x="37170" y="115271"/>
                  </a:cubicBezTo>
                  <a:cubicBezTo>
                    <a:pt x="36523" y="115367"/>
                    <a:pt x="35865" y="115420"/>
                    <a:pt x="35176" y="115420"/>
                  </a:cubicBezTo>
                  <a:cubicBezTo>
                    <a:pt x="33366" y="115420"/>
                    <a:pt x="31576" y="115049"/>
                    <a:pt x="29880" y="114348"/>
                  </a:cubicBezTo>
                  <a:cubicBezTo>
                    <a:pt x="22901" y="111431"/>
                    <a:pt x="19595" y="103362"/>
                    <a:pt x="22530" y="96384"/>
                  </a:cubicBezTo>
                  <a:cubicBezTo>
                    <a:pt x="23489" y="94095"/>
                    <a:pt x="25004" y="92172"/>
                    <a:pt x="26885" y="90753"/>
                  </a:cubicBezTo>
                  <a:close/>
                  <a:moveTo>
                    <a:pt x="147337" y="91065"/>
                  </a:moveTo>
                  <a:cubicBezTo>
                    <a:pt x="149296" y="92520"/>
                    <a:pt x="150883" y="94496"/>
                    <a:pt x="151842" y="96863"/>
                  </a:cubicBezTo>
                  <a:cubicBezTo>
                    <a:pt x="153244" y="100259"/>
                    <a:pt x="153225" y="103991"/>
                    <a:pt x="151806" y="107369"/>
                  </a:cubicBezTo>
                  <a:cubicBezTo>
                    <a:pt x="150405" y="110748"/>
                    <a:pt x="147745" y="113390"/>
                    <a:pt x="144348" y="114773"/>
                  </a:cubicBezTo>
                  <a:cubicBezTo>
                    <a:pt x="142683" y="115456"/>
                    <a:pt x="140928" y="115810"/>
                    <a:pt x="139155" y="115810"/>
                  </a:cubicBezTo>
                  <a:cubicBezTo>
                    <a:pt x="138531" y="115810"/>
                    <a:pt x="137903" y="115749"/>
                    <a:pt x="137273" y="115677"/>
                  </a:cubicBezTo>
                  <a:cubicBezTo>
                    <a:pt x="137328" y="115181"/>
                    <a:pt x="137364" y="114660"/>
                    <a:pt x="137381" y="114162"/>
                  </a:cubicBezTo>
                  <a:cubicBezTo>
                    <a:pt x="137939" y="113995"/>
                    <a:pt x="138472" y="113816"/>
                    <a:pt x="139028" y="113593"/>
                  </a:cubicBezTo>
                  <a:cubicBezTo>
                    <a:pt x="142755" y="112060"/>
                    <a:pt x="145672" y="109179"/>
                    <a:pt x="147223" y="105447"/>
                  </a:cubicBezTo>
                  <a:cubicBezTo>
                    <a:pt x="148774" y="101739"/>
                    <a:pt x="148793" y="97618"/>
                    <a:pt x="147265" y="93891"/>
                  </a:cubicBezTo>
                  <a:cubicBezTo>
                    <a:pt x="147020" y="93280"/>
                    <a:pt x="146708" y="92688"/>
                    <a:pt x="146379" y="92118"/>
                  </a:cubicBezTo>
                  <a:cubicBezTo>
                    <a:pt x="146726" y="91765"/>
                    <a:pt x="147043" y="91417"/>
                    <a:pt x="147337" y="91065"/>
                  </a:cubicBezTo>
                  <a:close/>
                  <a:moveTo>
                    <a:pt x="55986" y="103973"/>
                  </a:moveTo>
                  <a:cubicBezTo>
                    <a:pt x="56507" y="104656"/>
                    <a:pt x="57040" y="105321"/>
                    <a:pt x="57615" y="105967"/>
                  </a:cubicBezTo>
                  <a:lnTo>
                    <a:pt x="57537" y="105967"/>
                  </a:lnTo>
                  <a:cubicBezTo>
                    <a:pt x="55285" y="105967"/>
                    <a:pt x="53457" y="107795"/>
                    <a:pt x="53457" y="110048"/>
                  </a:cubicBezTo>
                  <a:cubicBezTo>
                    <a:pt x="53457" y="112299"/>
                    <a:pt x="55285" y="114126"/>
                    <a:pt x="57537" y="114126"/>
                  </a:cubicBezTo>
                  <a:cubicBezTo>
                    <a:pt x="59790" y="114126"/>
                    <a:pt x="61640" y="112299"/>
                    <a:pt x="61640" y="110048"/>
                  </a:cubicBezTo>
                  <a:lnTo>
                    <a:pt x="61640" y="109993"/>
                  </a:lnTo>
                  <a:cubicBezTo>
                    <a:pt x="62287" y="110545"/>
                    <a:pt x="62953" y="111101"/>
                    <a:pt x="63636" y="111616"/>
                  </a:cubicBezTo>
                  <a:cubicBezTo>
                    <a:pt x="62934" y="114330"/>
                    <a:pt x="60479" y="116343"/>
                    <a:pt x="57537" y="116343"/>
                  </a:cubicBezTo>
                  <a:cubicBezTo>
                    <a:pt x="54087" y="116343"/>
                    <a:pt x="51259" y="113515"/>
                    <a:pt x="51259" y="110048"/>
                  </a:cubicBezTo>
                  <a:cubicBezTo>
                    <a:pt x="51259" y="107131"/>
                    <a:pt x="53272" y="104674"/>
                    <a:pt x="55986" y="103973"/>
                  </a:cubicBezTo>
                  <a:close/>
                  <a:moveTo>
                    <a:pt x="118512" y="103973"/>
                  </a:moveTo>
                  <a:cubicBezTo>
                    <a:pt x="121226" y="104674"/>
                    <a:pt x="123239" y="107131"/>
                    <a:pt x="123239" y="110048"/>
                  </a:cubicBezTo>
                  <a:cubicBezTo>
                    <a:pt x="123239" y="113515"/>
                    <a:pt x="120416" y="116343"/>
                    <a:pt x="116943" y="116343"/>
                  </a:cubicBezTo>
                  <a:cubicBezTo>
                    <a:pt x="114026" y="116343"/>
                    <a:pt x="111569" y="114330"/>
                    <a:pt x="110869" y="111616"/>
                  </a:cubicBezTo>
                  <a:cubicBezTo>
                    <a:pt x="111552" y="111101"/>
                    <a:pt x="112216" y="110545"/>
                    <a:pt x="112863" y="109993"/>
                  </a:cubicBezTo>
                  <a:lnTo>
                    <a:pt x="112863" y="110048"/>
                  </a:lnTo>
                  <a:cubicBezTo>
                    <a:pt x="112863" y="112299"/>
                    <a:pt x="114690" y="114126"/>
                    <a:pt x="116943" y="114126"/>
                  </a:cubicBezTo>
                  <a:cubicBezTo>
                    <a:pt x="119194" y="114126"/>
                    <a:pt x="121040" y="112299"/>
                    <a:pt x="121040" y="110048"/>
                  </a:cubicBezTo>
                  <a:cubicBezTo>
                    <a:pt x="121040" y="107795"/>
                    <a:pt x="119194" y="105967"/>
                    <a:pt x="116943" y="105967"/>
                  </a:cubicBezTo>
                  <a:lnTo>
                    <a:pt x="116888" y="105967"/>
                  </a:lnTo>
                  <a:cubicBezTo>
                    <a:pt x="117441" y="105321"/>
                    <a:pt x="117997" y="104656"/>
                    <a:pt x="118512" y="103973"/>
                  </a:cubicBezTo>
                  <a:close/>
                  <a:moveTo>
                    <a:pt x="87250" y="43352"/>
                  </a:moveTo>
                  <a:cubicBezTo>
                    <a:pt x="107651" y="43352"/>
                    <a:pt x="124256" y="59951"/>
                    <a:pt x="124256" y="80354"/>
                  </a:cubicBezTo>
                  <a:cubicBezTo>
                    <a:pt x="124256" y="100756"/>
                    <a:pt x="107651" y="117361"/>
                    <a:pt x="87250" y="117361"/>
                  </a:cubicBezTo>
                  <a:cubicBezTo>
                    <a:pt x="66846" y="117361"/>
                    <a:pt x="50247" y="100756"/>
                    <a:pt x="50247" y="80354"/>
                  </a:cubicBezTo>
                  <a:cubicBezTo>
                    <a:pt x="50247" y="59951"/>
                    <a:pt x="66846" y="43352"/>
                    <a:pt x="87250" y="43352"/>
                  </a:cubicBezTo>
                  <a:close/>
                  <a:moveTo>
                    <a:pt x="24933" y="87650"/>
                  </a:moveTo>
                  <a:cubicBezTo>
                    <a:pt x="25154" y="88093"/>
                    <a:pt x="25394" y="88519"/>
                    <a:pt x="25651" y="88937"/>
                  </a:cubicBezTo>
                  <a:cubicBezTo>
                    <a:pt x="23417" y="90603"/>
                    <a:pt x="21626" y="92855"/>
                    <a:pt x="20499" y="95533"/>
                  </a:cubicBezTo>
                  <a:cubicBezTo>
                    <a:pt x="17103" y="103637"/>
                    <a:pt x="20943" y="112982"/>
                    <a:pt x="29030" y="116379"/>
                  </a:cubicBezTo>
                  <a:cubicBezTo>
                    <a:pt x="31007" y="117194"/>
                    <a:pt x="33073" y="117618"/>
                    <a:pt x="35176" y="117618"/>
                  </a:cubicBezTo>
                  <a:cubicBezTo>
                    <a:pt x="35972" y="117618"/>
                    <a:pt x="36744" y="117559"/>
                    <a:pt x="37506" y="117452"/>
                  </a:cubicBezTo>
                  <a:cubicBezTo>
                    <a:pt x="37614" y="117930"/>
                    <a:pt x="37745" y="118392"/>
                    <a:pt x="37895" y="118853"/>
                  </a:cubicBezTo>
                  <a:cubicBezTo>
                    <a:pt x="36990" y="118999"/>
                    <a:pt x="36071" y="119074"/>
                    <a:pt x="35146" y="119074"/>
                  </a:cubicBezTo>
                  <a:cubicBezTo>
                    <a:pt x="32917" y="119074"/>
                    <a:pt x="30652" y="118640"/>
                    <a:pt x="28472" y="117726"/>
                  </a:cubicBezTo>
                  <a:cubicBezTo>
                    <a:pt x="19630" y="114037"/>
                    <a:pt x="15438" y="103824"/>
                    <a:pt x="19152" y="94975"/>
                  </a:cubicBezTo>
                  <a:cubicBezTo>
                    <a:pt x="20385" y="92005"/>
                    <a:pt x="22398" y="89495"/>
                    <a:pt x="24933" y="87650"/>
                  </a:cubicBezTo>
                  <a:close/>
                  <a:moveTo>
                    <a:pt x="149385" y="88015"/>
                  </a:moveTo>
                  <a:cubicBezTo>
                    <a:pt x="151896" y="89848"/>
                    <a:pt x="153969" y="92376"/>
                    <a:pt x="155238" y="95478"/>
                  </a:cubicBezTo>
                  <a:cubicBezTo>
                    <a:pt x="158874" y="104356"/>
                    <a:pt x="154610" y="114534"/>
                    <a:pt x="145750" y="118170"/>
                  </a:cubicBezTo>
                  <a:cubicBezTo>
                    <a:pt x="143584" y="119050"/>
                    <a:pt x="141348" y="119463"/>
                    <a:pt x="139147" y="119463"/>
                  </a:cubicBezTo>
                  <a:cubicBezTo>
                    <a:pt x="138248" y="119463"/>
                    <a:pt x="137356" y="119394"/>
                    <a:pt x="136477" y="119260"/>
                  </a:cubicBezTo>
                  <a:cubicBezTo>
                    <a:pt x="136626" y="118781"/>
                    <a:pt x="136777" y="118320"/>
                    <a:pt x="136885" y="117841"/>
                  </a:cubicBezTo>
                  <a:cubicBezTo>
                    <a:pt x="137645" y="117949"/>
                    <a:pt x="138382" y="118002"/>
                    <a:pt x="139155" y="118002"/>
                  </a:cubicBezTo>
                  <a:cubicBezTo>
                    <a:pt x="141227" y="118002"/>
                    <a:pt x="143258" y="117601"/>
                    <a:pt x="145193" y="116805"/>
                  </a:cubicBezTo>
                  <a:cubicBezTo>
                    <a:pt x="149128" y="115199"/>
                    <a:pt x="152196" y="112149"/>
                    <a:pt x="153836" y="108220"/>
                  </a:cubicBezTo>
                  <a:cubicBezTo>
                    <a:pt x="155478" y="104303"/>
                    <a:pt x="155495" y="99965"/>
                    <a:pt x="153872" y="96030"/>
                  </a:cubicBezTo>
                  <a:cubicBezTo>
                    <a:pt x="152747" y="93280"/>
                    <a:pt x="150919" y="90974"/>
                    <a:pt x="148649" y="89291"/>
                  </a:cubicBezTo>
                  <a:cubicBezTo>
                    <a:pt x="148907" y="88865"/>
                    <a:pt x="149147" y="88441"/>
                    <a:pt x="149385" y="88015"/>
                  </a:cubicBezTo>
                  <a:close/>
                  <a:moveTo>
                    <a:pt x="53457" y="100187"/>
                  </a:moveTo>
                  <a:cubicBezTo>
                    <a:pt x="53830" y="100834"/>
                    <a:pt x="54219" y="101458"/>
                    <a:pt x="54638" y="102086"/>
                  </a:cubicBezTo>
                  <a:cubicBezTo>
                    <a:pt x="51391" y="103272"/>
                    <a:pt x="49067" y="106387"/>
                    <a:pt x="49067" y="110048"/>
                  </a:cubicBezTo>
                  <a:cubicBezTo>
                    <a:pt x="49067" y="114737"/>
                    <a:pt x="52871" y="118541"/>
                    <a:pt x="57537" y="118541"/>
                  </a:cubicBezTo>
                  <a:cubicBezTo>
                    <a:pt x="61198" y="118541"/>
                    <a:pt x="64319" y="116211"/>
                    <a:pt x="65498" y="112946"/>
                  </a:cubicBezTo>
                  <a:cubicBezTo>
                    <a:pt x="66127" y="113371"/>
                    <a:pt x="66774" y="113755"/>
                    <a:pt x="67421" y="114145"/>
                  </a:cubicBezTo>
                  <a:cubicBezTo>
                    <a:pt x="65792" y="118002"/>
                    <a:pt x="61988" y="120739"/>
                    <a:pt x="57537" y="120739"/>
                  </a:cubicBezTo>
                  <a:cubicBezTo>
                    <a:pt x="51649" y="120739"/>
                    <a:pt x="46868" y="115936"/>
                    <a:pt x="46868" y="110048"/>
                  </a:cubicBezTo>
                  <a:cubicBezTo>
                    <a:pt x="46868" y="105614"/>
                    <a:pt x="49583" y="101792"/>
                    <a:pt x="53457" y="100187"/>
                  </a:cubicBezTo>
                  <a:close/>
                  <a:moveTo>
                    <a:pt x="121040" y="100187"/>
                  </a:moveTo>
                  <a:cubicBezTo>
                    <a:pt x="124903" y="101792"/>
                    <a:pt x="127635" y="105614"/>
                    <a:pt x="127635" y="110048"/>
                  </a:cubicBezTo>
                  <a:cubicBezTo>
                    <a:pt x="127635" y="115936"/>
                    <a:pt x="122832" y="120739"/>
                    <a:pt x="116943" y="120739"/>
                  </a:cubicBezTo>
                  <a:cubicBezTo>
                    <a:pt x="112509" y="120739"/>
                    <a:pt x="108688" y="118002"/>
                    <a:pt x="107082" y="114145"/>
                  </a:cubicBezTo>
                  <a:cubicBezTo>
                    <a:pt x="107729" y="113755"/>
                    <a:pt x="108359" y="113371"/>
                    <a:pt x="108981" y="112946"/>
                  </a:cubicBezTo>
                  <a:cubicBezTo>
                    <a:pt x="110186" y="116211"/>
                    <a:pt x="113289" y="118541"/>
                    <a:pt x="116943" y="118541"/>
                  </a:cubicBezTo>
                  <a:cubicBezTo>
                    <a:pt x="121633" y="118541"/>
                    <a:pt x="125437" y="114737"/>
                    <a:pt x="125437" y="110048"/>
                  </a:cubicBezTo>
                  <a:cubicBezTo>
                    <a:pt x="125437" y="106387"/>
                    <a:pt x="123112" y="103272"/>
                    <a:pt x="119860" y="102086"/>
                  </a:cubicBezTo>
                  <a:cubicBezTo>
                    <a:pt x="120267" y="101458"/>
                    <a:pt x="120657" y="100834"/>
                    <a:pt x="121040" y="100187"/>
                  </a:cubicBezTo>
                  <a:close/>
                  <a:moveTo>
                    <a:pt x="87250" y="119686"/>
                  </a:moveTo>
                  <a:lnTo>
                    <a:pt x="88579" y="121015"/>
                  </a:lnTo>
                  <a:cubicBezTo>
                    <a:pt x="88950" y="121386"/>
                    <a:pt x="89136" y="121831"/>
                    <a:pt x="89136" y="122345"/>
                  </a:cubicBezTo>
                  <a:cubicBezTo>
                    <a:pt x="89136" y="122879"/>
                    <a:pt x="88950" y="123321"/>
                    <a:pt x="88579" y="123692"/>
                  </a:cubicBezTo>
                  <a:cubicBezTo>
                    <a:pt x="88211" y="124052"/>
                    <a:pt x="87727" y="124232"/>
                    <a:pt x="87245" y="124232"/>
                  </a:cubicBezTo>
                  <a:cubicBezTo>
                    <a:pt x="86763" y="124232"/>
                    <a:pt x="86282" y="124052"/>
                    <a:pt x="85920" y="123692"/>
                  </a:cubicBezTo>
                  <a:cubicBezTo>
                    <a:pt x="85553" y="123321"/>
                    <a:pt x="85368" y="122879"/>
                    <a:pt x="85368" y="122345"/>
                  </a:cubicBezTo>
                  <a:cubicBezTo>
                    <a:pt x="85368" y="121831"/>
                    <a:pt x="85553" y="121386"/>
                    <a:pt x="85920" y="121015"/>
                  </a:cubicBezTo>
                  <a:lnTo>
                    <a:pt x="87250" y="119686"/>
                  </a:lnTo>
                  <a:close/>
                  <a:moveTo>
                    <a:pt x="17529" y="110119"/>
                  </a:moveTo>
                  <a:cubicBezTo>
                    <a:pt x="19373" y="114018"/>
                    <a:pt x="22530" y="117319"/>
                    <a:pt x="26664" y="119332"/>
                  </a:cubicBezTo>
                  <a:lnTo>
                    <a:pt x="16031" y="126388"/>
                  </a:lnTo>
                  <a:cubicBezTo>
                    <a:pt x="15977" y="126443"/>
                    <a:pt x="15917" y="126479"/>
                    <a:pt x="15862" y="126539"/>
                  </a:cubicBezTo>
                  <a:cubicBezTo>
                    <a:pt x="13221" y="122453"/>
                    <a:pt x="10897" y="118116"/>
                    <a:pt x="8975" y="113593"/>
                  </a:cubicBezTo>
                  <a:cubicBezTo>
                    <a:pt x="9052" y="113576"/>
                    <a:pt x="9124" y="113557"/>
                    <a:pt x="9213" y="113534"/>
                  </a:cubicBezTo>
                  <a:lnTo>
                    <a:pt x="17529" y="110119"/>
                  </a:lnTo>
                  <a:close/>
                  <a:moveTo>
                    <a:pt x="156753" y="110634"/>
                  </a:moveTo>
                  <a:lnTo>
                    <a:pt x="165044" y="114090"/>
                  </a:lnTo>
                  <a:cubicBezTo>
                    <a:pt x="165116" y="114126"/>
                    <a:pt x="165194" y="114145"/>
                    <a:pt x="165266" y="114162"/>
                  </a:cubicBezTo>
                  <a:cubicBezTo>
                    <a:pt x="163308" y="118685"/>
                    <a:pt x="160947" y="123010"/>
                    <a:pt x="158270" y="127090"/>
                  </a:cubicBezTo>
                  <a:cubicBezTo>
                    <a:pt x="158216" y="127035"/>
                    <a:pt x="158155" y="126999"/>
                    <a:pt x="158102" y="126940"/>
                  </a:cubicBezTo>
                  <a:lnTo>
                    <a:pt x="147505" y="119793"/>
                  </a:lnTo>
                  <a:cubicBezTo>
                    <a:pt x="151693" y="117822"/>
                    <a:pt x="154873" y="114534"/>
                    <a:pt x="156753" y="110634"/>
                  </a:cubicBezTo>
                  <a:close/>
                  <a:moveTo>
                    <a:pt x="49486" y="100020"/>
                  </a:moveTo>
                  <a:cubicBezTo>
                    <a:pt x="46551" y="102386"/>
                    <a:pt x="44670" y="106003"/>
                    <a:pt x="44670" y="110048"/>
                  </a:cubicBezTo>
                  <a:cubicBezTo>
                    <a:pt x="44670" y="117158"/>
                    <a:pt x="50451" y="122932"/>
                    <a:pt x="57537" y="122932"/>
                  </a:cubicBezTo>
                  <a:cubicBezTo>
                    <a:pt x="61605" y="122932"/>
                    <a:pt x="65223" y="121051"/>
                    <a:pt x="67582" y="118116"/>
                  </a:cubicBezTo>
                  <a:lnTo>
                    <a:pt x="67582" y="118116"/>
                  </a:lnTo>
                  <a:cubicBezTo>
                    <a:pt x="65756" y="124004"/>
                    <a:pt x="60257" y="128287"/>
                    <a:pt x="53775" y="128287"/>
                  </a:cubicBezTo>
                  <a:cubicBezTo>
                    <a:pt x="45796" y="128287"/>
                    <a:pt x="39315" y="121806"/>
                    <a:pt x="39315" y="113833"/>
                  </a:cubicBezTo>
                  <a:cubicBezTo>
                    <a:pt x="39315" y="107352"/>
                    <a:pt x="43598" y="101847"/>
                    <a:pt x="49486" y="100020"/>
                  </a:cubicBezTo>
                  <a:close/>
                  <a:moveTo>
                    <a:pt x="125011" y="100020"/>
                  </a:moveTo>
                  <a:lnTo>
                    <a:pt x="125011" y="100020"/>
                  </a:lnTo>
                  <a:cubicBezTo>
                    <a:pt x="130900" y="101847"/>
                    <a:pt x="135188" y="107352"/>
                    <a:pt x="135188" y="113833"/>
                  </a:cubicBezTo>
                  <a:cubicBezTo>
                    <a:pt x="135188" y="121806"/>
                    <a:pt x="128707" y="128287"/>
                    <a:pt x="120728" y="128287"/>
                  </a:cubicBezTo>
                  <a:cubicBezTo>
                    <a:pt x="114247" y="128287"/>
                    <a:pt x="108743" y="124004"/>
                    <a:pt x="106915" y="118116"/>
                  </a:cubicBezTo>
                  <a:lnTo>
                    <a:pt x="106915" y="118116"/>
                  </a:lnTo>
                  <a:cubicBezTo>
                    <a:pt x="109282" y="121051"/>
                    <a:pt x="112899" y="122932"/>
                    <a:pt x="116943" y="122932"/>
                  </a:cubicBezTo>
                  <a:cubicBezTo>
                    <a:pt x="124054" y="122932"/>
                    <a:pt x="129833" y="117158"/>
                    <a:pt x="129833" y="110048"/>
                  </a:cubicBezTo>
                  <a:cubicBezTo>
                    <a:pt x="129833" y="106003"/>
                    <a:pt x="127947" y="102386"/>
                    <a:pt x="125011" y="100020"/>
                  </a:cubicBezTo>
                  <a:close/>
                  <a:moveTo>
                    <a:pt x="92658" y="119171"/>
                  </a:moveTo>
                  <a:cubicBezTo>
                    <a:pt x="93233" y="120128"/>
                    <a:pt x="93526" y="121220"/>
                    <a:pt x="93526" y="122345"/>
                  </a:cubicBezTo>
                  <a:cubicBezTo>
                    <a:pt x="93526" y="124023"/>
                    <a:pt x="92879" y="125610"/>
                    <a:pt x="91699" y="126796"/>
                  </a:cubicBezTo>
                  <a:cubicBezTo>
                    <a:pt x="90502" y="127977"/>
                    <a:pt x="88932" y="128641"/>
                    <a:pt x="87250" y="128641"/>
                  </a:cubicBezTo>
                  <a:cubicBezTo>
                    <a:pt x="85572" y="128641"/>
                    <a:pt x="83985" y="127977"/>
                    <a:pt x="82799" y="126796"/>
                  </a:cubicBezTo>
                  <a:cubicBezTo>
                    <a:pt x="81618" y="125610"/>
                    <a:pt x="80953" y="124023"/>
                    <a:pt x="80953" y="122345"/>
                  </a:cubicBezTo>
                  <a:cubicBezTo>
                    <a:pt x="80953" y="121220"/>
                    <a:pt x="81270" y="120128"/>
                    <a:pt x="81840" y="119171"/>
                  </a:cubicBezTo>
                  <a:cubicBezTo>
                    <a:pt x="82672" y="119279"/>
                    <a:pt x="83523" y="119374"/>
                    <a:pt x="84386" y="119446"/>
                  </a:cubicBezTo>
                  <a:lnTo>
                    <a:pt x="84350" y="119464"/>
                  </a:lnTo>
                  <a:cubicBezTo>
                    <a:pt x="83576" y="120236"/>
                    <a:pt x="83169" y="121256"/>
                    <a:pt x="83169" y="122345"/>
                  </a:cubicBezTo>
                  <a:cubicBezTo>
                    <a:pt x="83169" y="123454"/>
                    <a:pt x="83576" y="124466"/>
                    <a:pt x="84350" y="125245"/>
                  </a:cubicBezTo>
                  <a:cubicBezTo>
                    <a:pt x="85146" y="126017"/>
                    <a:pt x="86141" y="126443"/>
                    <a:pt x="87250" y="126443"/>
                  </a:cubicBezTo>
                  <a:cubicBezTo>
                    <a:pt x="88357" y="126443"/>
                    <a:pt x="89357" y="126017"/>
                    <a:pt x="90131" y="125245"/>
                  </a:cubicBezTo>
                  <a:cubicBezTo>
                    <a:pt x="90927" y="124466"/>
                    <a:pt x="91334" y="123454"/>
                    <a:pt x="91334" y="122345"/>
                  </a:cubicBezTo>
                  <a:cubicBezTo>
                    <a:pt x="91334" y="121256"/>
                    <a:pt x="90927" y="120236"/>
                    <a:pt x="90131" y="119464"/>
                  </a:cubicBezTo>
                  <a:lnTo>
                    <a:pt x="90112" y="119446"/>
                  </a:lnTo>
                  <a:cubicBezTo>
                    <a:pt x="90963" y="119374"/>
                    <a:pt x="91814" y="119279"/>
                    <a:pt x="92658" y="119171"/>
                  </a:cubicBezTo>
                  <a:close/>
                  <a:moveTo>
                    <a:pt x="97126" y="118284"/>
                  </a:moveTo>
                  <a:cubicBezTo>
                    <a:pt x="97665" y="119553"/>
                    <a:pt x="97924" y="120944"/>
                    <a:pt x="97924" y="122345"/>
                  </a:cubicBezTo>
                  <a:cubicBezTo>
                    <a:pt x="97924" y="125209"/>
                    <a:pt x="96816" y="127886"/>
                    <a:pt x="94803" y="129917"/>
                  </a:cubicBezTo>
                  <a:cubicBezTo>
                    <a:pt x="92716" y="131993"/>
                    <a:pt x="89978" y="133030"/>
                    <a:pt x="87242" y="133030"/>
                  </a:cubicBezTo>
                  <a:cubicBezTo>
                    <a:pt x="84507" y="133030"/>
                    <a:pt x="81774" y="131993"/>
                    <a:pt x="79695" y="129917"/>
                  </a:cubicBezTo>
                  <a:cubicBezTo>
                    <a:pt x="77665" y="127886"/>
                    <a:pt x="76556" y="125209"/>
                    <a:pt x="76556" y="122345"/>
                  </a:cubicBezTo>
                  <a:cubicBezTo>
                    <a:pt x="76556" y="120944"/>
                    <a:pt x="76838" y="119553"/>
                    <a:pt x="77353" y="118284"/>
                  </a:cubicBezTo>
                  <a:cubicBezTo>
                    <a:pt x="78090" y="118488"/>
                    <a:pt x="78815" y="118649"/>
                    <a:pt x="79551" y="118799"/>
                  </a:cubicBezTo>
                  <a:cubicBezTo>
                    <a:pt x="79036" y="119890"/>
                    <a:pt x="78754" y="121105"/>
                    <a:pt x="78754" y="122345"/>
                  </a:cubicBezTo>
                  <a:cubicBezTo>
                    <a:pt x="78754" y="124615"/>
                    <a:pt x="79641" y="126760"/>
                    <a:pt x="81247" y="128348"/>
                  </a:cubicBezTo>
                  <a:cubicBezTo>
                    <a:pt x="82858" y="129953"/>
                    <a:pt x="84978" y="130839"/>
                    <a:pt x="87250" y="130839"/>
                  </a:cubicBezTo>
                  <a:cubicBezTo>
                    <a:pt x="89520" y="130839"/>
                    <a:pt x="91646" y="129953"/>
                    <a:pt x="93252" y="128348"/>
                  </a:cubicBezTo>
                  <a:cubicBezTo>
                    <a:pt x="94856" y="126760"/>
                    <a:pt x="95725" y="124615"/>
                    <a:pt x="95725" y="122345"/>
                  </a:cubicBezTo>
                  <a:cubicBezTo>
                    <a:pt x="95725" y="121105"/>
                    <a:pt x="95450" y="119890"/>
                    <a:pt x="94953" y="118799"/>
                  </a:cubicBezTo>
                  <a:cubicBezTo>
                    <a:pt x="95671" y="118649"/>
                    <a:pt x="96407" y="118488"/>
                    <a:pt x="97126" y="118284"/>
                  </a:cubicBezTo>
                  <a:close/>
                  <a:moveTo>
                    <a:pt x="70321" y="115696"/>
                  </a:moveTo>
                  <a:cubicBezTo>
                    <a:pt x="71591" y="116307"/>
                    <a:pt x="72884" y="116840"/>
                    <a:pt x="74214" y="117319"/>
                  </a:cubicBezTo>
                  <a:cubicBezTo>
                    <a:pt x="69470" y="123286"/>
                    <a:pt x="69415" y="131762"/>
                    <a:pt x="74010" y="137800"/>
                  </a:cubicBezTo>
                  <a:cubicBezTo>
                    <a:pt x="73639" y="137986"/>
                    <a:pt x="73274" y="138171"/>
                    <a:pt x="72866" y="138334"/>
                  </a:cubicBezTo>
                  <a:cubicBezTo>
                    <a:pt x="71286" y="138983"/>
                    <a:pt x="69628" y="139306"/>
                    <a:pt x="67971" y="139306"/>
                  </a:cubicBezTo>
                  <a:cubicBezTo>
                    <a:pt x="66281" y="139306"/>
                    <a:pt x="64592" y="138969"/>
                    <a:pt x="62989" y="138298"/>
                  </a:cubicBezTo>
                  <a:cubicBezTo>
                    <a:pt x="59813" y="136968"/>
                    <a:pt x="57339" y="134475"/>
                    <a:pt x="56028" y="131283"/>
                  </a:cubicBezTo>
                  <a:cubicBezTo>
                    <a:pt x="55914" y="130983"/>
                    <a:pt x="55806" y="130672"/>
                    <a:pt x="55710" y="130378"/>
                  </a:cubicBezTo>
                  <a:cubicBezTo>
                    <a:pt x="63377" y="129473"/>
                    <a:pt x="69451" y="123376"/>
                    <a:pt x="70321" y="115696"/>
                  </a:cubicBezTo>
                  <a:close/>
                  <a:moveTo>
                    <a:pt x="104165" y="115696"/>
                  </a:moveTo>
                  <a:cubicBezTo>
                    <a:pt x="105033" y="123286"/>
                    <a:pt x="110977" y="129324"/>
                    <a:pt x="118512" y="130342"/>
                  </a:cubicBezTo>
                  <a:cubicBezTo>
                    <a:pt x="118381" y="130725"/>
                    <a:pt x="118254" y="131132"/>
                    <a:pt x="118087" y="131522"/>
                  </a:cubicBezTo>
                  <a:cubicBezTo>
                    <a:pt x="116016" y="136458"/>
                    <a:pt x="111209" y="139447"/>
                    <a:pt x="106156" y="139447"/>
                  </a:cubicBezTo>
                  <a:cubicBezTo>
                    <a:pt x="104499" y="139447"/>
                    <a:pt x="102817" y="139126"/>
                    <a:pt x="101195" y="138447"/>
                  </a:cubicBezTo>
                  <a:cubicBezTo>
                    <a:pt x="100894" y="138315"/>
                    <a:pt x="100601" y="138171"/>
                    <a:pt x="100308" y="138022"/>
                  </a:cubicBezTo>
                  <a:cubicBezTo>
                    <a:pt x="105088" y="131966"/>
                    <a:pt x="105088" y="123357"/>
                    <a:pt x="100266" y="117319"/>
                  </a:cubicBezTo>
                  <a:cubicBezTo>
                    <a:pt x="101596" y="116840"/>
                    <a:pt x="102907" y="116307"/>
                    <a:pt x="104165" y="115696"/>
                  </a:cubicBezTo>
                  <a:close/>
                  <a:moveTo>
                    <a:pt x="29138" y="120314"/>
                  </a:moveTo>
                  <a:cubicBezTo>
                    <a:pt x="31132" y="120961"/>
                    <a:pt x="33163" y="121273"/>
                    <a:pt x="35157" y="121273"/>
                  </a:cubicBezTo>
                  <a:cubicBezTo>
                    <a:pt x="36362" y="121273"/>
                    <a:pt x="37542" y="121165"/>
                    <a:pt x="38704" y="120944"/>
                  </a:cubicBezTo>
                  <a:cubicBezTo>
                    <a:pt x="39368" y="122345"/>
                    <a:pt x="40238" y="123639"/>
                    <a:pt x="41256" y="124801"/>
                  </a:cubicBezTo>
                  <a:lnTo>
                    <a:pt x="26520" y="139537"/>
                  </a:lnTo>
                  <a:cubicBezTo>
                    <a:pt x="26459" y="139573"/>
                    <a:pt x="26442" y="139645"/>
                    <a:pt x="26406" y="139699"/>
                  </a:cubicBezTo>
                  <a:cubicBezTo>
                    <a:pt x="22973" y="136177"/>
                    <a:pt x="19852" y="132373"/>
                    <a:pt x="17061" y="128306"/>
                  </a:cubicBezTo>
                  <a:cubicBezTo>
                    <a:pt x="17120" y="128287"/>
                    <a:pt x="17192" y="128270"/>
                    <a:pt x="17247" y="128215"/>
                  </a:cubicBezTo>
                  <a:lnTo>
                    <a:pt x="29138" y="120314"/>
                  </a:lnTo>
                  <a:close/>
                  <a:moveTo>
                    <a:pt x="145031" y="120758"/>
                  </a:moveTo>
                  <a:lnTo>
                    <a:pt x="156861" y="128773"/>
                  </a:lnTo>
                  <a:cubicBezTo>
                    <a:pt x="156922" y="128809"/>
                    <a:pt x="156993" y="128826"/>
                    <a:pt x="157048" y="128862"/>
                  </a:cubicBezTo>
                  <a:cubicBezTo>
                    <a:pt x="154370" y="132721"/>
                    <a:pt x="151362" y="136338"/>
                    <a:pt x="148091" y="139699"/>
                  </a:cubicBezTo>
                  <a:cubicBezTo>
                    <a:pt x="148056" y="139645"/>
                    <a:pt x="148038" y="139573"/>
                    <a:pt x="147984" y="139537"/>
                  </a:cubicBezTo>
                  <a:lnTo>
                    <a:pt x="133248" y="124801"/>
                  </a:lnTo>
                  <a:cubicBezTo>
                    <a:pt x="134171" y="123747"/>
                    <a:pt x="134967" y="122585"/>
                    <a:pt x="135591" y="121327"/>
                  </a:cubicBezTo>
                  <a:cubicBezTo>
                    <a:pt x="136777" y="121530"/>
                    <a:pt x="137956" y="121662"/>
                    <a:pt x="139172" y="121662"/>
                  </a:cubicBezTo>
                  <a:cubicBezTo>
                    <a:pt x="141113" y="121662"/>
                    <a:pt x="143090" y="121363"/>
                    <a:pt x="145031" y="120758"/>
                  </a:cubicBezTo>
                  <a:close/>
                  <a:moveTo>
                    <a:pt x="74436" y="120980"/>
                  </a:moveTo>
                  <a:cubicBezTo>
                    <a:pt x="74400" y="121441"/>
                    <a:pt x="74364" y="121884"/>
                    <a:pt x="74364" y="122345"/>
                  </a:cubicBezTo>
                  <a:cubicBezTo>
                    <a:pt x="74364" y="125796"/>
                    <a:pt x="75712" y="129030"/>
                    <a:pt x="78126" y="131469"/>
                  </a:cubicBezTo>
                  <a:cubicBezTo>
                    <a:pt x="80642" y="133979"/>
                    <a:pt x="83943" y="135230"/>
                    <a:pt x="87250" y="135230"/>
                  </a:cubicBezTo>
                  <a:cubicBezTo>
                    <a:pt x="90538" y="135230"/>
                    <a:pt x="93844" y="133979"/>
                    <a:pt x="96354" y="131469"/>
                  </a:cubicBezTo>
                  <a:cubicBezTo>
                    <a:pt x="98793" y="129030"/>
                    <a:pt x="100140" y="125796"/>
                    <a:pt x="100140" y="122345"/>
                  </a:cubicBezTo>
                  <a:cubicBezTo>
                    <a:pt x="100140" y="121884"/>
                    <a:pt x="100104" y="121441"/>
                    <a:pt x="100045" y="120980"/>
                  </a:cubicBezTo>
                  <a:lnTo>
                    <a:pt x="100045" y="120980"/>
                  </a:lnTo>
                  <a:cubicBezTo>
                    <a:pt x="102907" y="126424"/>
                    <a:pt x="102039" y="133349"/>
                    <a:pt x="97480" y="137908"/>
                  </a:cubicBezTo>
                  <a:cubicBezTo>
                    <a:pt x="94656" y="140735"/>
                    <a:pt x="90949" y="142149"/>
                    <a:pt x="87245" y="142149"/>
                  </a:cubicBezTo>
                  <a:cubicBezTo>
                    <a:pt x="83541" y="142149"/>
                    <a:pt x="79839" y="140735"/>
                    <a:pt x="77023" y="137908"/>
                  </a:cubicBezTo>
                  <a:cubicBezTo>
                    <a:pt x="72442" y="133332"/>
                    <a:pt x="71591" y="126424"/>
                    <a:pt x="74436" y="120980"/>
                  </a:cubicBezTo>
                  <a:close/>
                  <a:moveTo>
                    <a:pt x="51942" y="130378"/>
                  </a:moveTo>
                  <a:lnTo>
                    <a:pt x="51942" y="130378"/>
                  </a:lnTo>
                  <a:cubicBezTo>
                    <a:pt x="52428" y="130432"/>
                    <a:pt x="52943" y="130468"/>
                    <a:pt x="53440" y="130468"/>
                  </a:cubicBezTo>
                  <a:cubicBezTo>
                    <a:pt x="53590" y="131024"/>
                    <a:pt x="53775" y="131577"/>
                    <a:pt x="53996" y="132133"/>
                  </a:cubicBezTo>
                  <a:cubicBezTo>
                    <a:pt x="55525" y="135859"/>
                    <a:pt x="58424" y="138776"/>
                    <a:pt x="62138" y="140328"/>
                  </a:cubicBezTo>
                  <a:cubicBezTo>
                    <a:pt x="64018" y="141124"/>
                    <a:pt x="65995" y="141514"/>
                    <a:pt x="67972" y="141514"/>
                  </a:cubicBezTo>
                  <a:cubicBezTo>
                    <a:pt x="69913" y="141514"/>
                    <a:pt x="71848" y="141124"/>
                    <a:pt x="73700" y="140364"/>
                  </a:cubicBezTo>
                  <a:cubicBezTo>
                    <a:pt x="74322" y="140106"/>
                    <a:pt x="74914" y="139813"/>
                    <a:pt x="75489" y="139478"/>
                  </a:cubicBezTo>
                  <a:cubicBezTo>
                    <a:pt x="75820" y="139813"/>
                    <a:pt x="76172" y="140125"/>
                    <a:pt x="76520" y="140441"/>
                  </a:cubicBezTo>
                  <a:cubicBezTo>
                    <a:pt x="75065" y="142418"/>
                    <a:pt x="73070" y="143988"/>
                    <a:pt x="70722" y="144947"/>
                  </a:cubicBezTo>
                  <a:cubicBezTo>
                    <a:pt x="69063" y="145630"/>
                    <a:pt x="67308" y="145976"/>
                    <a:pt x="65534" y="145976"/>
                  </a:cubicBezTo>
                  <a:cubicBezTo>
                    <a:pt x="59940" y="145976"/>
                    <a:pt x="54938" y="142641"/>
                    <a:pt x="52810" y="137447"/>
                  </a:cubicBezTo>
                  <a:cubicBezTo>
                    <a:pt x="51870" y="135140"/>
                    <a:pt x="51613" y="132702"/>
                    <a:pt x="51942" y="130378"/>
                  </a:cubicBezTo>
                  <a:close/>
                  <a:moveTo>
                    <a:pt x="122149" y="130413"/>
                  </a:moveTo>
                  <a:lnTo>
                    <a:pt x="122149" y="130413"/>
                  </a:lnTo>
                  <a:cubicBezTo>
                    <a:pt x="122501" y="132816"/>
                    <a:pt x="122244" y="135326"/>
                    <a:pt x="121243" y="137710"/>
                  </a:cubicBezTo>
                  <a:cubicBezTo>
                    <a:pt x="119105" y="142820"/>
                    <a:pt x="114134" y="146144"/>
                    <a:pt x="108580" y="146144"/>
                  </a:cubicBezTo>
                  <a:cubicBezTo>
                    <a:pt x="106772" y="146144"/>
                    <a:pt x="104980" y="145779"/>
                    <a:pt x="103280" y="145072"/>
                  </a:cubicBezTo>
                  <a:cubicBezTo>
                    <a:pt x="101027" y="144114"/>
                    <a:pt x="99103" y="142598"/>
                    <a:pt x="97648" y="140700"/>
                  </a:cubicBezTo>
                  <a:cubicBezTo>
                    <a:pt x="98032" y="140382"/>
                    <a:pt x="98420" y="140053"/>
                    <a:pt x="98774" y="139699"/>
                  </a:cubicBezTo>
                  <a:cubicBezTo>
                    <a:pt x="99290" y="139981"/>
                    <a:pt x="99805" y="140238"/>
                    <a:pt x="100344" y="140477"/>
                  </a:cubicBezTo>
                  <a:cubicBezTo>
                    <a:pt x="102243" y="141268"/>
                    <a:pt x="104220" y="141640"/>
                    <a:pt x="106161" y="141640"/>
                  </a:cubicBezTo>
                  <a:cubicBezTo>
                    <a:pt x="112067" y="141640"/>
                    <a:pt x="117698" y="138148"/>
                    <a:pt x="120117" y="132373"/>
                  </a:cubicBezTo>
                  <a:cubicBezTo>
                    <a:pt x="120375" y="131743"/>
                    <a:pt x="120560" y="131115"/>
                    <a:pt x="120747" y="130485"/>
                  </a:cubicBezTo>
                  <a:cubicBezTo>
                    <a:pt x="121207" y="130485"/>
                    <a:pt x="121687" y="130468"/>
                    <a:pt x="122149" y="130413"/>
                  </a:cubicBezTo>
                  <a:close/>
                  <a:moveTo>
                    <a:pt x="48342" y="129581"/>
                  </a:moveTo>
                  <a:cubicBezTo>
                    <a:pt x="48804" y="129731"/>
                    <a:pt x="49288" y="129874"/>
                    <a:pt x="49768" y="129989"/>
                  </a:cubicBezTo>
                  <a:cubicBezTo>
                    <a:pt x="49379" y="132721"/>
                    <a:pt x="49672" y="135566"/>
                    <a:pt x="50780" y="138279"/>
                  </a:cubicBezTo>
                  <a:cubicBezTo>
                    <a:pt x="53255" y="144300"/>
                    <a:pt x="59035" y="148176"/>
                    <a:pt x="65534" y="148176"/>
                  </a:cubicBezTo>
                  <a:cubicBezTo>
                    <a:pt x="67601" y="148176"/>
                    <a:pt x="69631" y="147767"/>
                    <a:pt x="71555" y="146977"/>
                  </a:cubicBezTo>
                  <a:cubicBezTo>
                    <a:pt x="74286" y="145868"/>
                    <a:pt x="76598" y="144043"/>
                    <a:pt x="78293" y="141729"/>
                  </a:cubicBezTo>
                  <a:cubicBezTo>
                    <a:pt x="78718" y="141994"/>
                    <a:pt x="79144" y="142251"/>
                    <a:pt x="79570" y="142473"/>
                  </a:cubicBezTo>
                  <a:cubicBezTo>
                    <a:pt x="77706" y="145055"/>
                    <a:pt x="75155" y="147109"/>
                    <a:pt x="72130" y="148343"/>
                  </a:cubicBezTo>
                  <a:cubicBezTo>
                    <a:pt x="69976" y="149224"/>
                    <a:pt x="67747" y="149641"/>
                    <a:pt x="65553" y="149641"/>
                  </a:cubicBezTo>
                  <a:cubicBezTo>
                    <a:pt x="58697" y="149641"/>
                    <a:pt x="52187" y="145567"/>
                    <a:pt x="49432" y="138854"/>
                  </a:cubicBezTo>
                  <a:cubicBezTo>
                    <a:pt x="48181" y="135805"/>
                    <a:pt x="47863" y="132613"/>
                    <a:pt x="48342" y="129581"/>
                  </a:cubicBezTo>
                  <a:close/>
                  <a:moveTo>
                    <a:pt x="125749" y="129713"/>
                  </a:moveTo>
                  <a:lnTo>
                    <a:pt x="125749" y="129713"/>
                  </a:lnTo>
                  <a:cubicBezTo>
                    <a:pt x="126252" y="132799"/>
                    <a:pt x="125916" y="136045"/>
                    <a:pt x="124622" y="139130"/>
                  </a:cubicBezTo>
                  <a:cubicBezTo>
                    <a:pt x="122832" y="143413"/>
                    <a:pt x="119470" y="146738"/>
                    <a:pt x="115188" y="148511"/>
                  </a:cubicBezTo>
                  <a:cubicBezTo>
                    <a:pt x="113059" y="149379"/>
                    <a:pt x="110827" y="149814"/>
                    <a:pt x="108596" y="149814"/>
                  </a:cubicBezTo>
                  <a:cubicBezTo>
                    <a:pt x="106318" y="149814"/>
                    <a:pt x="104041" y="149361"/>
                    <a:pt x="101878" y="148456"/>
                  </a:cubicBezTo>
                  <a:cubicBezTo>
                    <a:pt x="98900" y="147198"/>
                    <a:pt x="96390" y="145185"/>
                    <a:pt x="94546" y="142658"/>
                  </a:cubicBezTo>
                  <a:cubicBezTo>
                    <a:pt x="94989" y="142437"/>
                    <a:pt x="95414" y="142197"/>
                    <a:pt x="95840" y="141933"/>
                  </a:cubicBezTo>
                  <a:cubicBezTo>
                    <a:pt x="97516" y="144209"/>
                    <a:pt x="99769" y="145976"/>
                    <a:pt x="102428" y="147109"/>
                  </a:cubicBezTo>
                  <a:cubicBezTo>
                    <a:pt x="104405" y="147917"/>
                    <a:pt x="106471" y="148343"/>
                    <a:pt x="108580" y="148343"/>
                  </a:cubicBezTo>
                  <a:cubicBezTo>
                    <a:pt x="115019" y="148343"/>
                    <a:pt x="120783" y="144503"/>
                    <a:pt x="123275" y="138555"/>
                  </a:cubicBezTo>
                  <a:cubicBezTo>
                    <a:pt x="124442" y="135787"/>
                    <a:pt x="124754" y="132870"/>
                    <a:pt x="124328" y="130078"/>
                  </a:cubicBezTo>
                  <a:cubicBezTo>
                    <a:pt x="124809" y="129989"/>
                    <a:pt x="125287" y="129857"/>
                    <a:pt x="125749" y="129713"/>
                  </a:cubicBezTo>
                  <a:close/>
                  <a:moveTo>
                    <a:pt x="42807" y="126352"/>
                  </a:moveTo>
                  <a:cubicBezTo>
                    <a:pt x="43855" y="127275"/>
                    <a:pt x="45018" y="128049"/>
                    <a:pt x="46276" y="128695"/>
                  </a:cubicBezTo>
                  <a:cubicBezTo>
                    <a:pt x="45707" y="131762"/>
                    <a:pt x="45851" y="134991"/>
                    <a:pt x="46833" y="138112"/>
                  </a:cubicBezTo>
                  <a:lnTo>
                    <a:pt x="38836" y="149966"/>
                  </a:lnTo>
                  <a:cubicBezTo>
                    <a:pt x="38782" y="150026"/>
                    <a:pt x="38757" y="150081"/>
                    <a:pt x="38721" y="150153"/>
                  </a:cubicBezTo>
                  <a:cubicBezTo>
                    <a:pt x="34864" y="147457"/>
                    <a:pt x="31245" y="144467"/>
                    <a:pt x="27903" y="141196"/>
                  </a:cubicBezTo>
                  <a:cubicBezTo>
                    <a:pt x="27957" y="141160"/>
                    <a:pt x="28011" y="141124"/>
                    <a:pt x="28071" y="141088"/>
                  </a:cubicBezTo>
                  <a:lnTo>
                    <a:pt x="42807" y="126352"/>
                  </a:lnTo>
                  <a:close/>
                  <a:moveTo>
                    <a:pt x="131696" y="126352"/>
                  </a:moveTo>
                  <a:lnTo>
                    <a:pt x="146432" y="141088"/>
                  </a:lnTo>
                  <a:cubicBezTo>
                    <a:pt x="146468" y="141124"/>
                    <a:pt x="146540" y="141160"/>
                    <a:pt x="146601" y="141196"/>
                  </a:cubicBezTo>
                  <a:cubicBezTo>
                    <a:pt x="143090" y="144610"/>
                    <a:pt x="139286" y="147750"/>
                    <a:pt x="135224" y="150523"/>
                  </a:cubicBezTo>
                  <a:cubicBezTo>
                    <a:pt x="135207" y="150469"/>
                    <a:pt x="135165" y="150391"/>
                    <a:pt x="135130" y="150338"/>
                  </a:cubicBezTo>
                  <a:lnTo>
                    <a:pt x="127209" y="138447"/>
                  </a:lnTo>
                  <a:cubicBezTo>
                    <a:pt x="128246" y="135273"/>
                    <a:pt x="128426" y="132002"/>
                    <a:pt x="127839" y="128881"/>
                  </a:cubicBezTo>
                  <a:cubicBezTo>
                    <a:pt x="129241" y="128215"/>
                    <a:pt x="130535" y="127366"/>
                    <a:pt x="131696" y="126352"/>
                  </a:cubicBezTo>
                  <a:close/>
                  <a:moveTo>
                    <a:pt x="47809" y="140604"/>
                  </a:moveTo>
                  <a:cubicBezTo>
                    <a:pt x="49785" y="144779"/>
                    <a:pt x="53069" y="147953"/>
                    <a:pt x="56968" y="149858"/>
                  </a:cubicBezTo>
                  <a:lnTo>
                    <a:pt x="53493" y="158149"/>
                  </a:lnTo>
                  <a:cubicBezTo>
                    <a:pt x="53457" y="158221"/>
                    <a:pt x="53440" y="158298"/>
                    <a:pt x="53440" y="158370"/>
                  </a:cubicBezTo>
                  <a:cubicBezTo>
                    <a:pt x="48900" y="156393"/>
                    <a:pt x="44574" y="154052"/>
                    <a:pt x="40495" y="151356"/>
                  </a:cubicBezTo>
                  <a:cubicBezTo>
                    <a:pt x="40549" y="151314"/>
                    <a:pt x="40609" y="151260"/>
                    <a:pt x="40645" y="151188"/>
                  </a:cubicBezTo>
                  <a:lnTo>
                    <a:pt x="47809" y="140604"/>
                  </a:lnTo>
                  <a:close/>
                  <a:moveTo>
                    <a:pt x="126210" y="140903"/>
                  </a:moveTo>
                  <a:lnTo>
                    <a:pt x="133284" y="151554"/>
                  </a:lnTo>
                  <a:cubicBezTo>
                    <a:pt x="133338" y="151613"/>
                    <a:pt x="133374" y="151668"/>
                    <a:pt x="133435" y="151721"/>
                  </a:cubicBezTo>
                  <a:cubicBezTo>
                    <a:pt x="129349" y="154381"/>
                    <a:pt x="125030" y="156687"/>
                    <a:pt x="120488" y="158628"/>
                  </a:cubicBezTo>
                  <a:cubicBezTo>
                    <a:pt x="120488" y="158538"/>
                    <a:pt x="120452" y="158461"/>
                    <a:pt x="120435" y="158389"/>
                  </a:cubicBezTo>
                  <a:lnTo>
                    <a:pt x="117015" y="150062"/>
                  </a:lnTo>
                  <a:cubicBezTo>
                    <a:pt x="121058" y="148140"/>
                    <a:pt x="124275" y="144947"/>
                    <a:pt x="126210" y="140903"/>
                  </a:cubicBezTo>
                  <a:close/>
                  <a:moveTo>
                    <a:pt x="53255" y="0"/>
                  </a:moveTo>
                  <a:cubicBezTo>
                    <a:pt x="21985" y="13280"/>
                    <a:pt x="1" y="44292"/>
                    <a:pt x="1" y="80354"/>
                  </a:cubicBezTo>
                  <a:cubicBezTo>
                    <a:pt x="1" y="116415"/>
                    <a:pt x="22003" y="147433"/>
                    <a:pt x="53285" y="160701"/>
                  </a:cubicBezTo>
                  <a:lnTo>
                    <a:pt x="59388" y="160701"/>
                  </a:lnTo>
                  <a:cubicBezTo>
                    <a:pt x="58041" y="160233"/>
                    <a:pt x="56711" y="159736"/>
                    <a:pt x="55398" y="159203"/>
                  </a:cubicBezTo>
                  <a:cubicBezTo>
                    <a:pt x="55453" y="159125"/>
                    <a:pt x="55489" y="159072"/>
                    <a:pt x="55525" y="159000"/>
                  </a:cubicBezTo>
                  <a:lnTo>
                    <a:pt x="58999" y="150709"/>
                  </a:lnTo>
                  <a:cubicBezTo>
                    <a:pt x="61084" y="151446"/>
                    <a:pt x="63300" y="151835"/>
                    <a:pt x="65552" y="151835"/>
                  </a:cubicBezTo>
                  <a:cubicBezTo>
                    <a:pt x="67679" y="151835"/>
                    <a:pt x="69854" y="151482"/>
                    <a:pt x="71961" y="150745"/>
                  </a:cubicBezTo>
                  <a:lnTo>
                    <a:pt x="71961" y="150745"/>
                  </a:lnTo>
                  <a:cubicBezTo>
                    <a:pt x="70932" y="155885"/>
                    <a:pt x="70321" y="158915"/>
                    <a:pt x="69962" y="160701"/>
                  </a:cubicBezTo>
                  <a:lnTo>
                    <a:pt x="72207" y="160701"/>
                  </a:lnTo>
                  <a:lnTo>
                    <a:pt x="74418" y="149691"/>
                  </a:lnTo>
                  <a:cubicBezTo>
                    <a:pt x="77353" y="148193"/>
                    <a:pt x="79827" y="146037"/>
                    <a:pt x="81654" y="143360"/>
                  </a:cubicBezTo>
                  <a:cubicBezTo>
                    <a:pt x="83116" y="143874"/>
                    <a:pt x="84632" y="144186"/>
                    <a:pt x="86141" y="144300"/>
                  </a:cubicBezTo>
                  <a:lnTo>
                    <a:pt x="86141" y="158574"/>
                  </a:lnTo>
                  <a:lnTo>
                    <a:pt x="86141" y="160701"/>
                  </a:lnTo>
                  <a:lnTo>
                    <a:pt x="88339" y="160701"/>
                  </a:lnTo>
                  <a:lnTo>
                    <a:pt x="88339" y="158574"/>
                  </a:lnTo>
                  <a:lnTo>
                    <a:pt x="88339" y="144300"/>
                  </a:lnTo>
                  <a:cubicBezTo>
                    <a:pt x="89741" y="144209"/>
                    <a:pt x="91113" y="143927"/>
                    <a:pt x="92437" y="143503"/>
                  </a:cubicBezTo>
                  <a:cubicBezTo>
                    <a:pt x="94251" y="146127"/>
                    <a:pt x="96666" y="148271"/>
                    <a:pt x="99529" y="149763"/>
                  </a:cubicBezTo>
                  <a:cubicBezTo>
                    <a:pt x="100595" y="155309"/>
                    <a:pt x="101237" y="158671"/>
                    <a:pt x="101626" y="160701"/>
                  </a:cubicBezTo>
                  <a:lnTo>
                    <a:pt x="103866" y="160701"/>
                  </a:lnTo>
                  <a:lnTo>
                    <a:pt x="101967" y="150853"/>
                  </a:lnTo>
                  <a:lnTo>
                    <a:pt x="101967" y="150853"/>
                  </a:lnTo>
                  <a:cubicBezTo>
                    <a:pt x="104129" y="151632"/>
                    <a:pt x="106346" y="152014"/>
                    <a:pt x="108580" y="152014"/>
                  </a:cubicBezTo>
                  <a:cubicBezTo>
                    <a:pt x="110737" y="152014"/>
                    <a:pt x="112899" y="151649"/>
                    <a:pt x="114984" y="150930"/>
                  </a:cubicBezTo>
                  <a:lnTo>
                    <a:pt x="118404" y="159221"/>
                  </a:lnTo>
                  <a:cubicBezTo>
                    <a:pt x="118422" y="159293"/>
                    <a:pt x="118476" y="159365"/>
                    <a:pt x="118512" y="159443"/>
                  </a:cubicBezTo>
                  <a:cubicBezTo>
                    <a:pt x="117392" y="159886"/>
                    <a:pt x="116266" y="160305"/>
                    <a:pt x="115122" y="160701"/>
                  </a:cubicBezTo>
                  <a:lnTo>
                    <a:pt x="121220" y="160701"/>
                  </a:lnTo>
                  <a:cubicBezTo>
                    <a:pt x="152501" y="147433"/>
                    <a:pt x="174497" y="116415"/>
                    <a:pt x="174497" y="80354"/>
                  </a:cubicBezTo>
                  <a:cubicBezTo>
                    <a:pt x="174497" y="44292"/>
                    <a:pt x="152512" y="13280"/>
                    <a:pt x="121250" y="0"/>
                  </a:cubicBezTo>
                  <a:lnTo>
                    <a:pt x="115116" y="0"/>
                  </a:lnTo>
                  <a:cubicBezTo>
                    <a:pt x="116451" y="467"/>
                    <a:pt x="117775" y="965"/>
                    <a:pt x="119087" y="1485"/>
                  </a:cubicBezTo>
                  <a:cubicBezTo>
                    <a:pt x="119028" y="1563"/>
                    <a:pt x="118992" y="1635"/>
                    <a:pt x="118973" y="1707"/>
                  </a:cubicBezTo>
                  <a:lnTo>
                    <a:pt x="115505" y="9981"/>
                  </a:lnTo>
                  <a:cubicBezTo>
                    <a:pt x="113381" y="9228"/>
                    <a:pt x="111171" y="8850"/>
                    <a:pt x="108960" y="8850"/>
                  </a:cubicBezTo>
                  <a:cubicBezTo>
                    <a:pt x="106789" y="8850"/>
                    <a:pt x="104617" y="9214"/>
                    <a:pt x="102525" y="9945"/>
                  </a:cubicBezTo>
                  <a:cubicBezTo>
                    <a:pt x="103554" y="4811"/>
                    <a:pt x="104159" y="1786"/>
                    <a:pt x="104519" y="0"/>
                  </a:cubicBezTo>
                  <a:lnTo>
                    <a:pt x="102285" y="0"/>
                  </a:lnTo>
                  <a:lnTo>
                    <a:pt x="100068" y="10998"/>
                  </a:lnTo>
                  <a:cubicBezTo>
                    <a:pt x="97090" y="12514"/>
                    <a:pt x="94654" y="14712"/>
                    <a:pt x="92844" y="17330"/>
                  </a:cubicBezTo>
                  <a:cubicBezTo>
                    <a:pt x="91425" y="16815"/>
                    <a:pt x="89909" y="16503"/>
                    <a:pt x="88339" y="16390"/>
                  </a:cubicBezTo>
                  <a:lnTo>
                    <a:pt x="88339" y="2115"/>
                  </a:lnTo>
                  <a:lnTo>
                    <a:pt x="88339" y="0"/>
                  </a:lnTo>
                  <a:lnTo>
                    <a:pt x="86141" y="0"/>
                  </a:lnTo>
                  <a:lnTo>
                    <a:pt x="86141" y="2115"/>
                  </a:lnTo>
                  <a:lnTo>
                    <a:pt x="86141" y="16390"/>
                  </a:lnTo>
                  <a:cubicBezTo>
                    <a:pt x="84739" y="16486"/>
                    <a:pt x="83355" y="16761"/>
                    <a:pt x="82044" y="17186"/>
                  </a:cubicBezTo>
                  <a:cubicBezTo>
                    <a:pt x="80234" y="14562"/>
                    <a:pt x="77833" y="12417"/>
                    <a:pt x="74969" y="10926"/>
                  </a:cubicBezTo>
                  <a:cubicBezTo>
                    <a:pt x="73897" y="5386"/>
                    <a:pt x="73250" y="2030"/>
                    <a:pt x="72860" y="0"/>
                  </a:cubicBezTo>
                  <a:lnTo>
                    <a:pt x="70620" y="0"/>
                  </a:lnTo>
                  <a:lnTo>
                    <a:pt x="72514" y="9854"/>
                  </a:lnTo>
                  <a:cubicBezTo>
                    <a:pt x="70345" y="9069"/>
                    <a:pt x="68116" y="8695"/>
                    <a:pt x="65919" y="8695"/>
                  </a:cubicBezTo>
                  <a:cubicBezTo>
                    <a:pt x="63723" y="8695"/>
                    <a:pt x="61557" y="9069"/>
                    <a:pt x="59514" y="9782"/>
                  </a:cubicBezTo>
                  <a:lnTo>
                    <a:pt x="56100" y="1468"/>
                  </a:lnTo>
                  <a:cubicBezTo>
                    <a:pt x="56064" y="1396"/>
                    <a:pt x="56028" y="1324"/>
                    <a:pt x="55967" y="1264"/>
                  </a:cubicBezTo>
                  <a:cubicBezTo>
                    <a:pt x="57087" y="821"/>
                    <a:pt x="58220" y="401"/>
                    <a:pt x="59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11300" y="2058775"/>
              <a:ext cx="1596300" cy="1596875"/>
            </a:xfrm>
            <a:custGeom>
              <a:rect b="b" l="l" r="r" t="t"/>
              <a:pathLst>
                <a:path extrusionOk="0" h="63875" w="63852">
                  <a:moveTo>
                    <a:pt x="30815" y="2235"/>
                  </a:moveTo>
                  <a:lnTo>
                    <a:pt x="30815" y="22141"/>
                  </a:lnTo>
                  <a:cubicBezTo>
                    <a:pt x="30282" y="22194"/>
                    <a:pt x="29748" y="22308"/>
                    <a:pt x="29228" y="22458"/>
                  </a:cubicBezTo>
                  <a:lnTo>
                    <a:pt x="21673" y="4026"/>
                  </a:lnTo>
                  <a:cubicBezTo>
                    <a:pt x="24537" y="2978"/>
                    <a:pt x="27622" y="2348"/>
                    <a:pt x="30815" y="2235"/>
                  </a:cubicBezTo>
                  <a:close/>
                  <a:moveTo>
                    <a:pt x="33013" y="2235"/>
                  </a:moveTo>
                  <a:cubicBezTo>
                    <a:pt x="36301" y="2367"/>
                    <a:pt x="39441" y="3014"/>
                    <a:pt x="42375" y="4121"/>
                  </a:cubicBezTo>
                  <a:lnTo>
                    <a:pt x="34697" y="22476"/>
                  </a:lnTo>
                  <a:cubicBezTo>
                    <a:pt x="34158" y="22326"/>
                    <a:pt x="33588" y="22194"/>
                    <a:pt x="33013" y="22141"/>
                  </a:cubicBezTo>
                  <a:lnTo>
                    <a:pt x="33013" y="2235"/>
                  </a:lnTo>
                  <a:close/>
                  <a:moveTo>
                    <a:pt x="19643" y="4876"/>
                  </a:moveTo>
                  <a:lnTo>
                    <a:pt x="27179" y="23285"/>
                  </a:lnTo>
                  <a:cubicBezTo>
                    <a:pt x="26682" y="23565"/>
                    <a:pt x="26220" y="23877"/>
                    <a:pt x="25778" y="24248"/>
                  </a:cubicBezTo>
                  <a:lnTo>
                    <a:pt x="11706" y="10178"/>
                  </a:lnTo>
                  <a:cubicBezTo>
                    <a:pt x="14030" y="7997"/>
                    <a:pt x="16707" y="6206"/>
                    <a:pt x="19643" y="4876"/>
                  </a:cubicBezTo>
                  <a:close/>
                  <a:moveTo>
                    <a:pt x="44407" y="4966"/>
                  </a:moveTo>
                  <a:cubicBezTo>
                    <a:pt x="47252" y="6296"/>
                    <a:pt x="49851" y="8052"/>
                    <a:pt x="52146" y="10178"/>
                  </a:cubicBezTo>
                  <a:lnTo>
                    <a:pt x="38075" y="24248"/>
                  </a:lnTo>
                  <a:cubicBezTo>
                    <a:pt x="37650" y="23896"/>
                    <a:pt x="37188" y="23601"/>
                    <a:pt x="36727" y="23327"/>
                  </a:cubicBezTo>
                  <a:lnTo>
                    <a:pt x="44407" y="4966"/>
                  </a:lnTo>
                  <a:close/>
                  <a:moveTo>
                    <a:pt x="10154" y="11729"/>
                  </a:moveTo>
                  <a:lnTo>
                    <a:pt x="24225" y="25801"/>
                  </a:lnTo>
                  <a:cubicBezTo>
                    <a:pt x="23873" y="26219"/>
                    <a:pt x="23578" y="26664"/>
                    <a:pt x="23303" y="27148"/>
                  </a:cubicBezTo>
                  <a:lnTo>
                    <a:pt x="4949" y="19462"/>
                  </a:lnTo>
                  <a:cubicBezTo>
                    <a:pt x="6279" y="16600"/>
                    <a:pt x="8028" y="13999"/>
                    <a:pt x="10154" y="11729"/>
                  </a:cubicBezTo>
                  <a:close/>
                  <a:moveTo>
                    <a:pt x="53697" y="11729"/>
                  </a:moveTo>
                  <a:cubicBezTo>
                    <a:pt x="55853" y="14054"/>
                    <a:pt x="57645" y="16731"/>
                    <a:pt x="58975" y="19648"/>
                  </a:cubicBezTo>
                  <a:lnTo>
                    <a:pt x="40567" y="27203"/>
                  </a:lnTo>
                  <a:cubicBezTo>
                    <a:pt x="40291" y="26705"/>
                    <a:pt x="39974" y="26244"/>
                    <a:pt x="39627" y="25801"/>
                  </a:cubicBezTo>
                  <a:lnTo>
                    <a:pt x="53697" y="11729"/>
                  </a:lnTo>
                  <a:close/>
                  <a:moveTo>
                    <a:pt x="4098" y="21494"/>
                  </a:moveTo>
                  <a:lnTo>
                    <a:pt x="22452" y="29180"/>
                  </a:lnTo>
                  <a:cubicBezTo>
                    <a:pt x="22303" y="29712"/>
                    <a:pt x="22195" y="30269"/>
                    <a:pt x="22117" y="30839"/>
                  </a:cubicBezTo>
                  <a:lnTo>
                    <a:pt x="2211" y="30839"/>
                  </a:lnTo>
                  <a:cubicBezTo>
                    <a:pt x="2344" y="27549"/>
                    <a:pt x="2991" y="24411"/>
                    <a:pt x="4098" y="21494"/>
                  </a:cubicBezTo>
                  <a:close/>
                  <a:moveTo>
                    <a:pt x="59826" y="21679"/>
                  </a:moveTo>
                  <a:cubicBezTo>
                    <a:pt x="60880" y="24560"/>
                    <a:pt x="61509" y="27646"/>
                    <a:pt x="61617" y="30839"/>
                  </a:cubicBezTo>
                  <a:lnTo>
                    <a:pt x="41728" y="30839"/>
                  </a:lnTo>
                  <a:cubicBezTo>
                    <a:pt x="41657" y="30287"/>
                    <a:pt x="41543" y="29766"/>
                    <a:pt x="41399" y="29251"/>
                  </a:cubicBezTo>
                  <a:lnTo>
                    <a:pt x="59826" y="21679"/>
                  </a:lnTo>
                  <a:close/>
                  <a:moveTo>
                    <a:pt x="31924" y="24284"/>
                  </a:moveTo>
                  <a:cubicBezTo>
                    <a:pt x="36152" y="24284"/>
                    <a:pt x="39591" y="27717"/>
                    <a:pt x="39591" y="31947"/>
                  </a:cubicBezTo>
                  <a:cubicBezTo>
                    <a:pt x="39591" y="36175"/>
                    <a:pt x="36152" y="39608"/>
                    <a:pt x="31924" y="39608"/>
                  </a:cubicBezTo>
                  <a:cubicBezTo>
                    <a:pt x="27694" y="39608"/>
                    <a:pt x="24261" y="36175"/>
                    <a:pt x="24261" y="31947"/>
                  </a:cubicBezTo>
                  <a:cubicBezTo>
                    <a:pt x="24261" y="27717"/>
                    <a:pt x="27694" y="24284"/>
                    <a:pt x="31924" y="24284"/>
                  </a:cubicBezTo>
                  <a:close/>
                  <a:moveTo>
                    <a:pt x="22117" y="33037"/>
                  </a:moveTo>
                  <a:cubicBezTo>
                    <a:pt x="22176" y="33587"/>
                    <a:pt x="22284" y="34127"/>
                    <a:pt x="22435" y="34643"/>
                  </a:cubicBezTo>
                  <a:lnTo>
                    <a:pt x="4003" y="42196"/>
                  </a:lnTo>
                  <a:cubicBezTo>
                    <a:pt x="2955" y="39315"/>
                    <a:pt x="2344" y="36247"/>
                    <a:pt x="2211" y="33037"/>
                  </a:cubicBezTo>
                  <a:close/>
                  <a:moveTo>
                    <a:pt x="61617" y="33037"/>
                  </a:moveTo>
                  <a:cubicBezTo>
                    <a:pt x="61509" y="36325"/>
                    <a:pt x="60862" y="39465"/>
                    <a:pt x="59754" y="42399"/>
                  </a:cubicBezTo>
                  <a:lnTo>
                    <a:pt x="41382" y="34715"/>
                  </a:lnTo>
                  <a:cubicBezTo>
                    <a:pt x="41543" y="34163"/>
                    <a:pt x="41657" y="33612"/>
                    <a:pt x="41728" y="33037"/>
                  </a:cubicBezTo>
                  <a:close/>
                  <a:moveTo>
                    <a:pt x="23267" y="36673"/>
                  </a:moveTo>
                  <a:cubicBezTo>
                    <a:pt x="23542" y="37170"/>
                    <a:pt x="23873" y="37655"/>
                    <a:pt x="24225" y="38099"/>
                  </a:cubicBezTo>
                  <a:lnTo>
                    <a:pt x="10154" y="52163"/>
                  </a:lnTo>
                  <a:cubicBezTo>
                    <a:pt x="7992" y="49822"/>
                    <a:pt x="6182" y="47143"/>
                    <a:pt x="4852" y="44226"/>
                  </a:cubicBezTo>
                  <a:lnTo>
                    <a:pt x="23267" y="36673"/>
                  </a:lnTo>
                  <a:close/>
                  <a:moveTo>
                    <a:pt x="40531" y="36727"/>
                  </a:moveTo>
                  <a:lnTo>
                    <a:pt x="58903" y="44430"/>
                  </a:lnTo>
                  <a:cubicBezTo>
                    <a:pt x="57573" y="47275"/>
                    <a:pt x="55800" y="49875"/>
                    <a:pt x="53697" y="52163"/>
                  </a:cubicBezTo>
                  <a:lnTo>
                    <a:pt x="39627" y="38099"/>
                  </a:lnTo>
                  <a:cubicBezTo>
                    <a:pt x="39956" y="37673"/>
                    <a:pt x="40274" y="37212"/>
                    <a:pt x="40531" y="36727"/>
                  </a:cubicBezTo>
                  <a:close/>
                  <a:moveTo>
                    <a:pt x="25778" y="39650"/>
                  </a:moveTo>
                  <a:cubicBezTo>
                    <a:pt x="26202" y="39979"/>
                    <a:pt x="26646" y="40291"/>
                    <a:pt x="27125" y="40554"/>
                  </a:cubicBezTo>
                  <a:lnTo>
                    <a:pt x="19439" y="58909"/>
                  </a:lnTo>
                  <a:cubicBezTo>
                    <a:pt x="16582" y="57596"/>
                    <a:pt x="13976" y="55824"/>
                    <a:pt x="11706" y="53715"/>
                  </a:cubicBezTo>
                  <a:lnTo>
                    <a:pt x="25778" y="39650"/>
                  </a:lnTo>
                  <a:close/>
                  <a:moveTo>
                    <a:pt x="38075" y="39650"/>
                  </a:moveTo>
                  <a:lnTo>
                    <a:pt x="52146" y="53715"/>
                  </a:lnTo>
                  <a:cubicBezTo>
                    <a:pt x="49815" y="55877"/>
                    <a:pt x="47138" y="57668"/>
                    <a:pt x="44203" y="58998"/>
                  </a:cubicBezTo>
                  <a:lnTo>
                    <a:pt x="36649" y="40590"/>
                  </a:lnTo>
                  <a:cubicBezTo>
                    <a:pt x="37152" y="40309"/>
                    <a:pt x="37631" y="39998"/>
                    <a:pt x="38075" y="39650"/>
                  </a:cubicBezTo>
                  <a:close/>
                  <a:moveTo>
                    <a:pt x="29156" y="41400"/>
                  </a:moveTo>
                  <a:cubicBezTo>
                    <a:pt x="29688" y="41566"/>
                    <a:pt x="30246" y="41680"/>
                    <a:pt x="30815" y="41735"/>
                  </a:cubicBezTo>
                  <a:lnTo>
                    <a:pt x="30815" y="61641"/>
                  </a:lnTo>
                  <a:cubicBezTo>
                    <a:pt x="27550" y="61527"/>
                    <a:pt x="24393" y="60861"/>
                    <a:pt x="21476" y="59772"/>
                  </a:cubicBezTo>
                  <a:lnTo>
                    <a:pt x="29156" y="41400"/>
                  </a:lnTo>
                  <a:close/>
                  <a:moveTo>
                    <a:pt x="34619" y="41417"/>
                  </a:moveTo>
                  <a:lnTo>
                    <a:pt x="42173" y="59849"/>
                  </a:lnTo>
                  <a:cubicBezTo>
                    <a:pt x="39309" y="60903"/>
                    <a:pt x="36224" y="61527"/>
                    <a:pt x="33013" y="61641"/>
                  </a:cubicBezTo>
                  <a:lnTo>
                    <a:pt x="33013" y="41735"/>
                  </a:lnTo>
                  <a:cubicBezTo>
                    <a:pt x="33570" y="41680"/>
                    <a:pt x="34103" y="41566"/>
                    <a:pt x="34619" y="41417"/>
                  </a:cubicBezTo>
                  <a:close/>
                  <a:moveTo>
                    <a:pt x="31924" y="1"/>
                  </a:moveTo>
                  <a:cubicBezTo>
                    <a:pt x="14305" y="1"/>
                    <a:pt x="0" y="14329"/>
                    <a:pt x="0" y="31947"/>
                  </a:cubicBezTo>
                  <a:cubicBezTo>
                    <a:pt x="0" y="49545"/>
                    <a:pt x="14305" y="63875"/>
                    <a:pt x="31924" y="63875"/>
                  </a:cubicBezTo>
                  <a:cubicBezTo>
                    <a:pt x="49522" y="63875"/>
                    <a:pt x="63851" y="49545"/>
                    <a:pt x="63851" y="31947"/>
                  </a:cubicBezTo>
                  <a:cubicBezTo>
                    <a:pt x="63851" y="14329"/>
                    <a:pt x="49522" y="1"/>
                    <a:pt x="31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1099500" y="3374725"/>
            <a:ext cx="6945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9" name="Google Shape;29;p2"/>
          <p:cNvSpPr txBox="1"/>
          <p:nvPr>
            <p:ph type="ctrTitle"/>
          </p:nvPr>
        </p:nvSpPr>
        <p:spPr>
          <a:xfrm>
            <a:off x="1099425" y="1805775"/>
            <a:ext cx="6945000" cy="16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1"/>
          <p:cNvGrpSpPr/>
          <p:nvPr/>
        </p:nvGrpSpPr>
        <p:grpSpPr>
          <a:xfrm>
            <a:off x="2006284" y="-10"/>
            <a:ext cx="7137713" cy="5143510"/>
            <a:chOff x="2006284" y="-10"/>
            <a:chExt cx="7137713" cy="5143510"/>
          </a:xfrm>
        </p:grpSpPr>
        <p:sp>
          <p:nvSpPr>
            <p:cNvPr id="287" name="Google Shape;287;p11"/>
            <p:cNvSpPr/>
            <p:nvPr/>
          </p:nvSpPr>
          <p:spPr>
            <a:xfrm flipH="1" rot="10800000">
              <a:off x="4566297" y="-10"/>
              <a:ext cx="4577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" name="Google Shape;288;p11"/>
            <p:cNvGrpSpPr/>
            <p:nvPr/>
          </p:nvGrpSpPr>
          <p:grpSpPr>
            <a:xfrm flipH="1">
              <a:off x="2006284" y="29"/>
              <a:ext cx="2619227" cy="5143471"/>
              <a:chOff x="4474090" y="29"/>
              <a:chExt cx="2619227" cy="5143471"/>
            </a:xfrm>
          </p:grpSpPr>
          <p:sp>
            <p:nvSpPr>
              <p:cNvPr id="289" name="Google Shape;289;p11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rect b="b" l="l" r="r" t="t"/>
                <a:pathLst>
                  <a:path extrusionOk="0" h="1072" w="1505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rect b="b" l="l" r="r" t="t"/>
                <a:pathLst>
                  <a:path extrusionOk="0" h="1070" w="1509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rect b="b" l="l" r="r" t="t"/>
                <a:pathLst>
                  <a:path extrusionOk="0" h="1071" w="1507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rect b="b" l="l" r="r" t="t"/>
                <a:pathLst>
                  <a:path extrusionOk="0" h="1069" w="1505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rect b="b" l="l" r="r" t="t"/>
                <a:pathLst>
                  <a:path extrusionOk="0" h="1069" w="1508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rect b="b" l="l" r="r" t="t"/>
                <a:pathLst>
                  <a:path extrusionOk="0" h="1033" w="1068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rect b="b" l="l" r="r" t="t"/>
                <a:pathLst>
                  <a:path extrusionOk="0" h="1034" w="1071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rect b="b" l="l" r="r" t="t"/>
                <a:pathLst>
                  <a:path extrusionOk="0" h="1034" w="1067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rect b="b" l="l" r="r" t="t"/>
                <a:pathLst>
                  <a:path extrusionOk="0" h="1033" w="1066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rect b="b" l="l" r="r" t="t"/>
                <a:pathLst>
                  <a:path extrusionOk="0" h="1070" w="151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rect b="b" l="l" r="r" t="t"/>
                <a:pathLst>
                  <a:path extrusionOk="0" h="1071" w="1508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rect b="b" l="l" r="r" t="t"/>
                <a:pathLst>
                  <a:path extrusionOk="0" h="1070" w="1508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rect b="b" l="l" r="r" t="t"/>
                <a:pathLst>
                  <a:path extrusionOk="0" h="1067" w="1379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rect b="b" l="l" r="r" t="t"/>
                <a:pathLst>
                  <a:path extrusionOk="0" h="1071" w="1379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rect b="b" l="l" r="r" t="t"/>
                <a:pathLst>
                  <a:path extrusionOk="0" h="1070" w="1379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rect b="b" l="l" r="r" t="t"/>
                <a:pathLst>
                  <a:path extrusionOk="0" h="1067" w="1375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rect b="b" l="l" r="r" t="t"/>
                <a:pathLst>
                  <a:path extrusionOk="0" h="1068" w="1379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rect b="b" l="l" r="r" t="t"/>
                <a:pathLst>
                  <a:path extrusionOk="0" h="1066" w="1378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rect b="b" l="l" r="r" t="t"/>
                <a:pathLst>
                  <a:path extrusionOk="0" h="7647" w="8673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rect b="b" l="l" r="r" t="t"/>
                <a:pathLst>
                  <a:path extrusionOk="0" h="7643" w="7841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rect b="b" l="l" r="r" t="t"/>
                <a:pathLst>
                  <a:path extrusionOk="0" h="7647" w="8676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rect b="b" l="l" r="r" t="t"/>
                <a:pathLst>
                  <a:path extrusionOk="0" h="7646" w="8259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rect b="b" l="l" r="r" t="t"/>
                <a:pathLst>
                  <a:path extrusionOk="0" h="1350" w="1743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rect b="b" l="l" r="r" t="t"/>
                <a:pathLst>
                  <a:path extrusionOk="0" h="1353" w="1744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rect b="b" l="l" r="r" t="t"/>
                <a:pathLst>
                  <a:path extrusionOk="0" h="74589" w="37218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rect b="b" l="l" r="r" t="t"/>
                <a:pathLst>
                  <a:path extrusionOk="0" h="71103" w="35476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28;p11"/>
            <p:cNvGrpSpPr/>
            <p:nvPr/>
          </p:nvGrpSpPr>
          <p:grpSpPr>
            <a:xfrm flipH="1" rot="10800000">
              <a:off x="4492306" y="29"/>
              <a:ext cx="2619227" cy="5143471"/>
              <a:chOff x="4474090" y="29"/>
              <a:chExt cx="2619227" cy="5143471"/>
            </a:xfrm>
          </p:grpSpPr>
          <p:sp>
            <p:nvSpPr>
              <p:cNvPr id="329" name="Google Shape;329;p11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rect b="b" l="l" r="r" t="t"/>
                <a:pathLst>
                  <a:path extrusionOk="0" h="1072" w="1505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1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rect b="b" l="l" r="r" t="t"/>
                <a:pathLst>
                  <a:path extrusionOk="0" h="1070" w="1509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rect b="b" l="l" r="r" t="t"/>
                <a:pathLst>
                  <a:path extrusionOk="0" h="1071" w="1507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rect b="b" l="l" r="r" t="t"/>
                <a:pathLst>
                  <a:path extrusionOk="0" h="1069" w="1505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rect b="b" l="l" r="r" t="t"/>
                <a:pathLst>
                  <a:path extrusionOk="0" h="1069" w="1508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rect b="b" l="l" r="r" t="t"/>
                <a:pathLst>
                  <a:path extrusionOk="0" h="1033" w="1068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rect b="b" l="l" r="r" t="t"/>
                <a:pathLst>
                  <a:path extrusionOk="0" h="1034" w="1071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rect b="b" l="l" r="r" t="t"/>
                <a:pathLst>
                  <a:path extrusionOk="0" h="1034" w="1067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rect b="b" l="l" r="r" t="t"/>
                <a:pathLst>
                  <a:path extrusionOk="0" h="1033" w="1066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rect b="b" l="l" r="r" t="t"/>
                <a:pathLst>
                  <a:path extrusionOk="0" h="1070" w="151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rect b="b" l="l" r="r" t="t"/>
                <a:pathLst>
                  <a:path extrusionOk="0" h="1071" w="1508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rect b="b" l="l" r="r" t="t"/>
                <a:pathLst>
                  <a:path extrusionOk="0" h="1070" w="1508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rect b="b" l="l" r="r" t="t"/>
                <a:pathLst>
                  <a:path extrusionOk="0" h="1067" w="1379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rect b="b" l="l" r="r" t="t"/>
                <a:pathLst>
                  <a:path extrusionOk="0" h="1071" w="1379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1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rect b="b" l="l" r="r" t="t"/>
                <a:pathLst>
                  <a:path extrusionOk="0" h="1070" w="1379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rect b="b" l="l" r="r" t="t"/>
                <a:pathLst>
                  <a:path extrusionOk="0" h="1067" w="1375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1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rect b="b" l="l" r="r" t="t"/>
                <a:pathLst>
                  <a:path extrusionOk="0" h="1068" w="1379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1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rect b="b" l="l" r="r" t="t"/>
                <a:pathLst>
                  <a:path extrusionOk="0" h="1066" w="1378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rect b="b" l="l" r="r" t="t"/>
                <a:pathLst>
                  <a:path extrusionOk="0" h="7647" w="8673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rect b="b" l="l" r="r" t="t"/>
                <a:pathLst>
                  <a:path extrusionOk="0" h="7643" w="7841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rect b="b" l="l" r="r" t="t"/>
                <a:pathLst>
                  <a:path extrusionOk="0" h="7647" w="8676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rect b="b" l="l" r="r" t="t"/>
                <a:pathLst>
                  <a:path extrusionOk="0" h="7646" w="8259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1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1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rect b="b" l="l" r="r" t="t"/>
                <a:pathLst>
                  <a:path extrusionOk="0" h="1350" w="1743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rect b="b" l="l" r="r" t="t"/>
                <a:pathLst>
                  <a:path extrusionOk="0" h="1353" w="1744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1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rect b="b" l="l" r="r" t="t"/>
                <a:pathLst>
                  <a:path extrusionOk="0" h="74589" w="37218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rect b="b" l="l" r="r" t="t"/>
                <a:pathLst>
                  <a:path extrusionOk="0" h="71103" w="35476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8" name="Google Shape;368;p11"/>
          <p:cNvSpPr txBox="1"/>
          <p:nvPr>
            <p:ph type="title"/>
          </p:nvPr>
        </p:nvSpPr>
        <p:spPr>
          <a:xfrm>
            <a:off x="2375850" y="1948825"/>
            <a:ext cx="60441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800">
                <a:solidFill>
                  <a:schemeClr val="accen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369" name="Google Shape;369;p11"/>
          <p:cNvSpPr txBox="1"/>
          <p:nvPr>
            <p:ph idx="1" type="subTitle"/>
          </p:nvPr>
        </p:nvSpPr>
        <p:spPr>
          <a:xfrm>
            <a:off x="2375850" y="3882400"/>
            <a:ext cx="60441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370" name="Google Shape;370;p11"/>
          <p:cNvSpPr txBox="1"/>
          <p:nvPr>
            <p:ph idx="2" type="title"/>
          </p:nvPr>
        </p:nvSpPr>
        <p:spPr>
          <a:xfrm>
            <a:off x="5118450" y="73015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four columns 1">
  <p:cSld name="CUSTOM_1_1">
    <p:bg>
      <p:bgPr>
        <a:solidFill>
          <a:schemeClr val="dk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12"/>
          <p:cNvGrpSpPr/>
          <p:nvPr/>
        </p:nvGrpSpPr>
        <p:grpSpPr>
          <a:xfrm>
            <a:off x="7304737" y="3320937"/>
            <a:ext cx="1843456" cy="1838483"/>
            <a:chOff x="6856500" y="2878330"/>
            <a:chExt cx="2291716" cy="2285534"/>
          </a:xfrm>
        </p:grpSpPr>
        <p:sp>
          <p:nvSpPr>
            <p:cNvPr id="373" name="Google Shape;373;p12"/>
            <p:cNvSpPr/>
            <p:nvPr/>
          </p:nvSpPr>
          <p:spPr>
            <a:xfrm>
              <a:off x="7408131" y="3425510"/>
              <a:ext cx="1738572" cy="1717615"/>
            </a:xfrm>
            <a:custGeom>
              <a:rect b="b" l="l" r="r" t="t"/>
              <a:pathLst>
                <a:path extrusionOk="0" h="27783" w="28122">
                  <a:moveTo>
                    <a:pt x="15021" y="9854"/>
                  </a:moveTo>
                  <a:cubicBezTo>
                    <a:pt x="16356" y="9854"/>
                    <a:pt x="17511" y="10133"/>
                    <a:pt x="17876" y="10979"/>
                  </a:cubicBezTo>
                  <a:cubicBezTo>
                    <a:pt x="18861" y="13249"/>
                    <a:pt x="16963" y="15480"/>
                    <a:pt x="16747" y="15725"/>
                  </a:cubicBezTo>
                  <a:cubicBezTo>
                    <a:pt x="16404" y="15583"/>
                    <a:pt x="16028" y="15452"/>
                    <a:pt x="15624" y="15331"/>
                  </a:cubicBezTo>
                  <a:cubicBezTo>
                    <a:pt x="15591" y="15322"/>
                    <a:pt x="15556" y="15317"/>
                    <a:pt x="15521" y="15317"/>
                  </a:cubicBezTo>
                  <a:cubicBezTo>
                    <a:pt x="15440" y="15317"/>
                    <a:pt x="15360" y="15343"/>
                    <a:pt x="15295" y="15395"/>
                  </a:cubicBezTo>
                  <a:cubicBezTo>
                    <a:pt x="15199" y="15467"/>
                    <a:pt x="15147" y="15580"/>
                    <a:pt x="15150" y="15700"/>
                  </a:cubicBezTo>
                  <a:cubicBezTo>
                    <a:pt x="15150" y="15714"/>
                    <a:pt x="15175" y="16259"/>
                    <a:pt x="15448" y="17021"/>
                  </a:cubicBezTo>
                  <a:cubicBezTo>
                    <a:pt x="15128" y="17306"/>
                    <a:pt x="13772" y="18443"/>
                    <a:pt x="12371" y="18443"/>
                  </a:cubicBezTo>
                  <a:cubicBezTo>
                    <a:pt x="12311" y="18443"/>
                    <a:pt x="12250" y="18441"/>
                    <a:pt x="12190" y="18437"/>
                  </a:cubicBezTo>
                  <a:cubicBezTo>
                    <a:pt x="11489" y="18388"/>
                    <a:pt x="10876" y="18030"/>
                    <a:pt x="10363" y="17371"/>
                  </a:cubicBezTo>
                  <a:cubicBezTo>
                    <a:pt x="9417" y="16150"/>
                    <a:pt x="10100" y="12223"/>
                    <a:pt x="10500" y="10558"/>
                  </a:cubicBezTo>
                  <a:cubicBezTo>
                    <a:pt x="11569" y="10253"/>
                    <a:pt x="13424" y="9854"/>
                    <a:pt x="15021" y="9854"/>
                  </a:cubicBezTo>
                  <a:close/>
                  <a:moveTo>
                    <a:pt x="15972" y="16220"/>
                  </a:moveTo>
                  <a:lnTo>
                    <a:pt x="15972" y="16220"/>
                  </a:lnTo>
                  <a:cubicBezTo>
                    <a:pt x="19275" y="17374"/>
                    <a:pt x="19913" y="19453"/>
                    <a:pt x="20030" y="20399"/>
                  </a:cubicBezTo>
                  <a:cubicBezTo>
                    <a:pt x="16999" y="19305"/>
                    <a:pt x="16188" y="17212"/>
                    <a:pt x="15972" y="16220"/>
                  </a:cubicBezTo>
                  <a:close/>
                  <a:moveTo>
                    <a:pt x="14777" y="7940"/>
                  </a:moveTo>
                  <a:cubicBezTo>
                    <a:pt x="16941" y="7940"/>
                    <a:pt x="18994" y="8377"/>
                    <a:pt x="19687" y="9871"/>
                  </a:cubicBezTo>
                  <a:cubicBezTo>
                    <a:pt x="21117" y="12959"/>
                    <a:pt x="19099" y="15852"/>
                    <a:pt x="18450" y="16660"/>
                  </a:cubicBezTo>
                  <a:cubicBezTo>
                    <a:pt x="18153" y="16447"/>
                    <a:pt x="17820" y="16238"/>
                    <a:pt x="17448" y="16047"/>
                  </a:cubicBezTo>
                  <a:cubicBezTo>
                    <a:pt x="18008" y="15364"/>
                    <a:pt x="19609" y="13108"/>
                    <a:pt x="18561" y="10686"/>
                  </a:cubicBezTo>
                  <a:cubicBezTo>
                    <a:pt x="18032" y="9468"/>
                    <a:pt x="16561" y="9103"/>
                    <a:pt x="14985" y="9103"/>
                  </a:cubicBezTo>
                  <a:cubicBezTo>
                    <a:pt x="12843" y="9103"/>
                    <a:pt x="10509" y="9778"/>
                    <a:pt x="10086" y="9907"/>
                  </a:cubicBezTo>
                  <a:cubicBezTo>
                    <a:pt x="9959" y="9946"/>
                    <a:pt x="9866" y="10044"/>
                    <a:pt x="9832" y="10168"/>
                  </a:cubicBezTo>
                  <a:cubicBezTo>
                    <a:pt x="9683" y="10763"/>
                    <a:pt x="8390" y="16036"/>
                    <a:pt x="9778" y="17825"/>
                  </a:cubicBezTo>
                  <a:cubicBezTo>
                    <a:pt x="10423" y="18657"/>
                    <a:pt x="11219" y="19113"/>
                    <a:pt x="12136" y="19177"/>
                  </a:cubicBezTo>
                  <a:cubicBezTo>
                    <a:pt x="12215" y="19180"/>
                    <a:pt x="12289" y="19185"/>
                    <a:pt x="12363" y="19185"/>
                  </a:cubicBezTo>
                  <a:cubicBezTo>
                    <a:pt x="13836" y="19185"/>
                    <a:pt x="15186" y="18207"/>
                    <a:pt x="15752" y="17736"/>
                  </a:cubicBezTo>
                  <a:cubicBezTo>
                    <a:pt x="15918" y="18059"/>
                    <a:pt x="16124" y="18399"/>
                    <a:pt x="16389" y="18739"/>
                  </a:cubicBezTo>
                  <a:cubicBezTo>
                    <a:pt x="15831" y="19216"/>
                    <a:pt x="14055" y="20599"/>
                    <a:pt x="12133" y="20599"/>
                  </a:cubicBezTo>
                  <a:cubicBezTo>
                    <a:pt x="12045" y="20599"/>
                    <a:pt x="11956" y="20596"/>
                    <a:pt x="11868" y="20590"/>
                  </a:cubicBezTo>
                  <a:cubicBezTo>
                    <a:pt x="10731" y="20512"/>
                    <a:pt x="9722" y="19928"/>
                    <a:pt x="8868" y="18848"/>
                  </a:cubicBezTo>
                  <a:cubicBezTo>
                    <a:pt x="7176" y="16709"/>
                    <a:pt x="8408" y="10059"/>
                    <a:pt x="8673" y="8752"/>
                  </a:cubicBezTo>
                  <a:cubicBezTo>
                    <a:pt x="9455" y="8562"/>
                    <a:pt x="12195" y="7940"/>
                    <a:pt x="14777" y="7940"/>
                  </a:cubicBezTo>
                  <a:close/>
                  <a:moveTo>
                    <a:pt x="24456" y="15519"/>
                  </a:moveTo>
                  <a:lnTo>
                    <a:pt x="24456" y="15519"/>
                  </a:lnTo>
                  <a:cubicBezTo>
                    <a:pt x="26878" y="16426"/>
                    <a:pt x="27353" y="18614"/>
                    <a:pt x="27374" y="18717"/>
                  </a:cubicBezTo>
                  <a:cubicBezTo>
                    <a:pt x="27374" y="18724"/>
                    <a:pt x="27378" y="18728"/>
                    <a:pt x="27378" y="18734"/>
                  </a:cubicBezTo>
                  <a:cubicBezTo>
                    <a:pt x="27222" y="19298"/>
                    <a:pt x="27115" y="19932"/>
                    <a:pt x="27087" y="20647"/>
                  </a:cubicBezTo>
                  <a:cubicBezTo>
                    <a:pt x="25129" y="19383"/>
                    <a:pt x="24595" y="16670"/>
                    <a:pt x="24456" y="15519"/>
                  </a:cubicBezTo>
                  <a:close/>
                  <a:moveTo>
                    <a:pt x="21103" y="17222"/>
                  </a:moveTo>
                  <a:lnTo>
                    <a:pt x="21103" y="17222"/>
                  </a:lnTo>
                  <a:cubicBezTo>
                    <a:pt x="23521" y="19754"/>
                    <a:pt x="23146" y="21893"/>
                    <a:pt x="22817" y="22789"/>
                  </a:cubicBezTo>
                  <a:cubicBezTo>
                    <a:pt x="20614" y="20434"/>
                    <a:pt x="20844" y="18203"/>
                    <a:pt x="21103" y="17222"/>
                  </a:cubicBezTo>
                  <a:close/>
                  <a:moveTo>
                    <a:pt x="18730" y="21040"/>
                  </a:moveTo>
                  <a:cubicBezTo>
                    <a:pt x="20085" y="21040"/>
                    <a:pt x="21014" y="21641"/>
                    <a:pt x="21071" y="21681"/>
                  </a:cubicBezTo>
                  <a:cubicBezTo>
                    <a:pt x="21078" y="21684"/>
                    <a:pt x="21081" y="21684"/>
                    <a:pt x="21085" y="21688"/>
                  </a:cubicBezTo>
                  <a:cubicBezTo>
                    <a:pt x="21372" y="22198"/>
                    <a:pt x="21748" y="22722"/>
                    <a:pt x="22229" y="23246"/>
                  </a:cubicBezTo>
                  <a:cubicBezTo>
                    <a:pt x="21925" y="23312"/>
                    <a:pt x="21621" y="23342"/>
                    <a:pt x="21320" y="23342"/>
                  </a:cubicBezTo>
                  <a:cubicBezTo>
                    <a:pt x="19366" y="23342"/>
                    <a:pt x="17535" y="22102"/>
                    <a:pt x="16744" y="21483"/>
                  </a:cubicBezTo>
                  <a:cubicBezTo>
                    <a:pt x="17463" y="21155"/>
                    <a:pt x="18137" y="21040"/>
                    <a:pt x="18730" y="21040"/>
                  </a:cubicBezTo>
                  <a:close/>
                  <a:moveTo>
                    <a:pt x="27736" y="1"/>
                  </a:moveTo>
                  <a:cubicBezTo>
                    <a:pt x="27667" y="1"/>
                    <a:pt x="27598" y="20"/>
                    <a:pt x="27537" y="58"/>
                  </a:cubicBezTo>
                  <a:cubicBezTo>
                    <a:pt x="27246" y="246"/>
                    <a:pt x="20401" y="4659"/>
                    <a:pt x="20012" y="8001"/>
                  </a:cubicBezTo>
                  <a:cubicBezTo>
                    <a:pt x="19973" y="8320"/>
                    <a:pt x="19959" y="8628"/>
                    <a:pt x="19966" y="8926"/>
                  </a:cubicBezTo>
                  <a:cubicBezTo>
                    <a:pt x="18906" y="7602"/>
                    <a:pt x="16816" y="7205"/>
                    <a:pt x="14691" y="7205"/>
                  </a:cubicBezTo>
                  <a:cubicBezTo>
                    <a:pt x="11628" y="7205"/>
                    <a:pt x="8491" y="8029"/>
                    <a:pt x="8259" y="8090"/>
                  </a:cubicBezTo>
                  <a:cubicBezTo>
                    <a:pt x="8124" y="8125"/>
                    <a:pt x="8026" y="8235"/>
                    <a:pt x="7993" y="8370"/>
                  </a:cubicBezTo>
                  <a:cubicBezTo>
                    <a:pt x="7919" y="8706"/>
                    <a:pt x="6198" y="16667"/>
                    <a:pt x="8287" y="19308"/>
                  </a:cubicBezTo>
                  <a:cubicBezTo>
                    <a:pt x="8485" y="19560"/>
                    <a:pt x="8694" y="19790"/>
                    <a:pt x="8907" y="19996"/>
                  </a:cubicBezTo>
                  <a:cubicBezTo>
                    <a:pt x="8790" y="19983"/>
                    <a:pt x="8672" y="19976"/>
                    <a:pt x="8554" y="19976"/>
                  </a:cubicBezTo>
                  <a:cubicBezTo>
                    <a:pt x="4537" y="19976"/>
                    <a:pt x="240" y="27343"/>
                    <a:pt x="40" y="27684"/>
                  </a:cubicBezTo>
                  <a:cubicBezTo>
                    <a:pt x="22" y="27715"/>
                    <a:pt x="12" y="27747"/>
                    <a:pt x="1" y="27782"/>
                  </a:cubicBezTo>
                  <a:lnTo>
                    <a:pt x="847" y="27782"/>
                  </a:lnTo>
                  <a:cubicBezTo>
                    <a:pt x="1660" y="26453"/>
                    <a:pt x="5361" y="20712"/>
                    <a:pt x="8536" y="20712"/>
                  </a:cubicBezTo>
                  <a:cubicBezTo>
                    <a:pt x="8822" y="20712"/>
                    <a:pt x="9103" y="20759"/>
                    <a:pt x="9378" y="20859"/>
                  </a:cubicBezTo>
                  <a:cubicBezTo>
                    <a:pt x="12576" y="22035"/>
                    <a:pt x="13192" y="25505"/>
                    <a:pt x="13305" y="26536"/>
                  </a:cubicBezTo>
                  <a:cubicBezTo>
                    <a:pt x="12944" y="26592"/>
                    <a:pt x="12565" y="26681"/>
                    <a:pt x="12161" y="26812"/>
                  </a:cubicBezTo>
                  <a:cubicBezTo>
                    <a:pt x="12076" y="25930"/>
                    <a:pt x="11613" y="23204"/>
                    <a:pt x="9158" y="22233"/>
                  </a:cubicBezTo>
                  <a:cubicBezTo>
                    <a:pt x="8902" y="22132"/>
                    <a:pt x="8642" y="22085"/>
                    <a:pt x="8382" y="22085"/>
                  </a:cubicBezTo>
                  <a:cubicBezTo>
                    <a:pt x="5693" y="22085"/>
                    <a:pt x="2947" y="27056"/>
                    <a:pt x="2614" y="27676"/>
                  </a:cubicBezTo>
                  <a:cubicBezTo>
                    <a:pt x="2597" y="27708"/>
                    <a:pt x="2586" y="27747"/>
                    <a:pt x="2579" y="27782"/>
                  </a:cubicBezTo>
                  <a:lnTo>
                    <a:pt x="3404" y="27782"/>
                  </a:lnTo>
                  <a:cubicBezTo>
                    <a:pt x="4329" y="26130"/>
                    <a:pt x="6579" y="22830"/>
                    <a:pt x="8384" y="22830"/>
                  </a:cubicBezTo>
                  <a:cubicBezTo>
                    <a:pt x="8556" y="22830"/>
                    <a:pt x="8723" y="22860"/>
                    <a:pt x="8886" y="22924"/>
                  </a:cubicBezTo>
                  <a:cubicBezTo>
                    <a:pt x="11184" y="23834"/>
                    <a:pt x="11422" y="26752"/>
                    <a:pt x="11439" y="27078"/>
                  </a:cubicBezTo>
                  <a:cubicBezTo>
                    <a:pt x="11095" y="27220"/>
                    <a:pt x="10738" y="27393"/>
                    <a:pt x="10370" y="27594"/>
                  </a:cubicBezTo>
                  <a:cubicBezTo>
                    <a:pt x="10296" y="27637"/>
                    <a:pt x="10235" y="27705"/>
                    <a:pt x="10203" y="27782"/>
                  </a:cubicBezTo>
                  <a:lnTo>
                    <a:pt x="11677" y="27782"/>
                  </a:lnTo>
                  <a:cubicBezTo>
                    <a:pt x="12711" y="27343"/>
                    <a:pt x="13603" y="27182"/>
                    <a:pt x="14355" y="27182"/>
                  </a:cubicBezTo>
                  <a:cubicBezTo>
                    <a:pt x="15378" y="27182"/>
                    <a:pt x="16141" y="27480"/>
                    <a:pt x="16652" y="27782"/>
                  </a:cubicBezTo>
                  <a:lnTo>
                    <a:pt x="20728" y="27782"/>
                  </a:lnTo>
                  <a:cubicBezTo>
                    <a:pt x="17505" y="27676"/>
                    <a:pt x="16092" y="25934"/>
                    <a:pt x="15578" y="25056"/>
                  </a:cubicBezTo>
                  <a:lnTo>
                    <a:pt x="15578" y="25056"/>
                  </a:lnTo>
                  <a:cubicBezTo>
                    <a:pt x="19081" y="25137"/>
                    <a:pt x="20328" y="26919"/>
                    <a:pt x="20728" y="27782"/>
                  </a:cubicBezTo>
                  <a:lnTo>
                    <a:pt x="21524" y="27782"/>
                  </a:lnTo>
                  <a:cubicBezTo>
                    <a:pt x="21183" y="26899"/>
                    <a:pt x="19807" y="24310"/>
                    <a:pt x="15324" y="24310"/>
                  </a:cubicBezTo>
                  <a:cubicBezTo>
                    <a:pt x="15210" y="24310"/>
                    <a:pt x="15095" y="24312"/>
                    <a:pt x="14977" y="24315"/>
                  </a:cubicBezTo>
                  <a:cubicBezTo>
                    <a:pt x="14859" y="24319"/>
                    <a:pt x="14750" y="24379"/>
                    <a:pt x="14683" y="24479"/>
                  </a:cubicBezTo>
                  <a:cubicBezTo>
                    <a:pt x="14615" y="24577"/>
                    <a:pt x="14598" y="24701"/>
                    <a:pt x="14637" y="24811"/>
                  </a:cubicBezTo>
                  <a:cubicBezTo>
                    <a:pt x="14644" y="24832"/>
                    <a:pt x="14995" y="25771"/>
                    <a:pt x="15979" y="26702"/>
                  </a:cubicBezTo>
                  <a:cubicBezTo>
                    <a:pt x="15511" y="26554"/>
                    <a:pt x="14962" y="26455"/>
                    <a:pt x="14333" y="26455"/>
                  </a:cubicBezTo>
                  <a:cubicBezTo>
                    <a:pt x="14239" y="26455"/>
                    <a:pt x="14143" y="26457"/>
                    <a:pt x="14045" y="26461"/>
                  </a:cubicBezTo>
                  <a:cubicBezTo>
                    <a:pt x="13953" y="25538"/>
                    <a:pt x="13525" y="22998"/>
                    <a:pt x="11581" y="21309"/>
                  </a:cubicBezTo>
                  <a:lnTo>
                    <a:pt x="11581" y="21309"/>
                  </a:lnTo>
                  <a:cubicBezTo>
                    <a:pt x="11662" y="21316"/>
                    <a:pt x="11740" y="21323"/>
                    <a:pt x="11821" y="21331"/>
                  </a:cubicBezTo>
                  <a:cubicBezTo>
                    <a:pt x="11927" y="21337"/>
                    <a:pt x="12030" y="21341"/>
                    <a:pt x="12133" y="21341"/>
                  </a:cubicBezTo>
                  <a:cubicBezTo>
                    <a:pt x="14328" y="21341"/>
                    <a:pt x="16255" y="19836"/>
                    <a:pt x="16878" y="19298"/>
                  </a:cubicBezTo>
                  <a:cubicBezTo>
                    <a:pt x="17232" y="19659"/>
                    <a:pt x="17657" y="20006"/>
                    <a:pt x="18171" y="20328"/>
                  </a:cubicBezTo>
                  <a:cubicBezTo>
                    <a:pt x="17473" y="20399"/>
                    <a:pt x="16701" y="20622"/>
                    <a:pt x="15894" y="21089"/>
                  </a:cubicBezTo>
                  <a:cubicBezTo>
                    <a:pt x="15791" y="21146"/>
                    <a:pt x="15724" y="21249"/>
                    <a:pt x="15709" y="21366"/>
                  </a:cubicBezTo>
                  <a:cubicBezTo>
                    <a:pt x="15699" y="21483"/>
                    <a:pt x="15742" y="21599"/>
                    <a:pt x="15827" y="21681"/>
                  </a:cubicBezTo>
                  <a:cubicBezTo>
                    <a:pt x="15951" y="21798"/>
                    <a:pt x="18437" y="24089"/>
                    <a:pt x="21301" y="24089"/>
                  </a:cubicBezTo>
                  <a:cubicBezTo>
                    <a:pt x="21879" y="24089"/>
                    <a:pt x="22466" y="23997"/>
                    <a:pt x="23057" y="23774"/>
                  </a:cubicBezTo>
                  <a:cubicBezTo>
                    <a:pt x="23142" y="23742"/>
                    <a:pt x="23209" y="23681"/>
                    <a:pt x="23252" y="23608"/>
                  </a:cubicBezTo>
                  <a:cubicBezTo>
                    <a:pt x="23401" y="23345"/>
                    <a:pt x="25185" y="20035"/>
                    <a:pt x="21202" y="16274"/>
                  </a:cubicBezTo>
                  <a:cubicBezTo>
                    <a:pt x="21130" y="16208"/>
                    <a:pt x="21038" y="16172"/>
                    <a:pt x="20943" y="16172"/>
                  </a:cubicBezTo>
                  <a:cubicBezTo>
                    <a:pt x="20921" y="16172"/>
                    <a:pt x="20899" y="16174"/>
                    <a:pt x="20877" y="16178"/>
                  </a:cubicBezTo>
                  <a:cubicBezTo>
                    <a:pt x="20759" y="16199"/>
                    <a:pt x="20664" y="16277"/>
                    <a:pt x="20611" y="16384"/>
                  </a:cubicBezTo>
                  <a:cubicBezTo>
                    <a:pt x="20604" y="16401"/>
                    <a:pt x="20186" y="17315"/>
                    <a:pt x="20225" y="18667"/>
                  </a:cubicBezTo>
                  <a:cubicBezTo>
                    <a:pt x="19963" y="18168"/>
                    <a:pt x="19580" y="17637"/>
                    <a:pt x="19028" y="17131"/>
                  </a:cubicBezTo>
                  <a:cubicBezTo>
                    <a:pt x="19615" y="16412"/>
                    <a:pt x="21106" y="14315"/>
                    <a:pt x="20926" y="11744"/>
                  </a:cubicBezTo>
                  <a:lnTo>
                    <a:pt x="20926" y="11744"/>
                  </a:lnTo>
                  <a:cubicBezTo>
                    <a:pt x="20979" y="11808"/>
                    <a:pt x="21029" y="11868"/>
                    <a:pt x="21081" y="11928"/>
                  </a:cubicBezTo>
                  <a:cubicBezTo>
                    <a:pt x="22615" y="13678"/>
                    <a:pt x="25236" y="14007"/>
                    <a:pt x="26096" y="14068"/>
                  </a:cubicBezTo>
                  <a:cubicBezTo>
                    <a:pt x="26089" y="14574"/>
                    <a:pt x="26146" y="15122"/>
                    <a:pt x="26280" y="15710"/>
                  </a:cubicBezTo>
                  <a:cubicBezTo>
                    <a:pt x="25734" y="15268"/>
                    <a:pt x="25033" y="14878"/>
                    <a:pt x="24131" y="14638"/>
                  </a:cubicBezTo>
                  <a:cubicBezTo>
                    <a:pt x="24099" y="14630"/>
                    <a:pt x="24068" y="14626"/>
                    <a:pt x="24036" y="14626"/>
                  </a:cubicBezTo>
                  <a:cubicBezTo>
                    <a:pt x="23953" y="14626"/>
                    <a:pt x="23872" y="14653"/>
                    <a:pt x="23804" y="14705"/>
                  </a:cubicBezTo>
                  <a:cubicBezTo>
                    <a:pt x="23713" y="14779"/>
                    <a:pt x="23663" y="14893"/>
                    <a:pt x="23667" y="15009"/>
                  </a:cubicBezTo>
                  <a:cubicBezTo>
                    <a:pt x="23673" y="15215"/>
                    <a:pt x="23868" y="20048"/>
                    <a:pt x="27297" y="21603"/>
                  </a:cubicBezTo>
                  <a:lnTo>
                    <a:pt x="27300" y="21603"/>
                  </a:lnTo>
                  <a:cubicBezTo>
                    <a:pt x="27303" y="21607"/>
                    <a:pt x="27307" y="21607"/>
                    <a:pt x="27310" y="21607"/>
                  </a:cubicBezTo>
                  <a:cubicBezTo>
                    <a:pt x="27314" y="21610"/>
                    <a:pt x="27321" y="21614"/>
                    <a:pt x="27328" y="21614"/>
                  </a:cubicBezTo>
                  <a:cubicBezTo>
                    <a:pt x="27328" y="21617"/>
                    <a:pt x="27331" y="21617"/>
                    <a:pt x="27331" y="21617"/>
                  </a:cubicBezTo>
                  <a:cubicBezTo>
                    <a:pt x="27342" y="21620"/>
                    <a:pt x="27349" y="21624"/>
                    <a:pt x="27360" y="21624"/>
                  </a:cubicBezTo>
                  <a:lnTo>
                    <a:pt x="27364" y="21624"/>
                  </a:lnTo>
                  <a:cubicBezTo>
                    <a:pt x="27370" y="21628"/>
                    <a:pt x="27382" y="21632"/>
                    <a:pt x="27388" y="21632"/>
                  </a:cubicBezTo>
                  <a:lnTo>
                    <a:pt x="27392" y="21632"/>
                  </a:lnTo>
                  <a:cubicBezTo>
                    <a:pt x="27399" y="21635"/>
                    <a:pt x="27410" y="21635"/>
                    <a:pt x="27421" y="21635"/>
                  </a:cubicBezTo>
                  <a:lnTo>
                    <a:pt x="27424" y="21635"/>
                  </a:lnTo>
                  <a:cubicBezTo>
                    <a:pt x="27431" y="21635"/>
                    <a:pt x="27442" y="21638"/>
                    <a:pt x="27452" y="21638"/>
                  </a:cubicBezTo>
                  <a:cubicBezTo>
                    <a:pt x="27459" y="21638"/>
                    <a:pt x="27466" y="21635"/>
                    <a:pt x="27473" y="21635"/>
                  </a:cubicBezTo>
                  <a:lnTo>
                    <a:pt x="27498" y="21635"/>
                  </a:lnTo>
                  <a:cubicBezTo>
                    <a:pt x="27501" y="21632"/>
                    <a:pt x="27506" y="21632"/>
                    <a:pt x="27509" y="21632"/>
                  </a:cubicBezTo>
                  <a:cubicBezTo>
                    <a:pt x="27512" y="21632"/>
                    <a:pt x="27519" y="21632"/>
                    <a:pt x="27523" y="21628"/>
                  </a:cubicBezTo>
                  <a:lnTo>
                    <a:pt x="27534" y="21628"/>
                  </a:lnTo>
                  <a:cubicBezTo>
                    <a:pt x="27544" y="21624"/>
                    <a:pt x="27774" y="21568"/>
                    <a:pt x="28122" y="21405"/>
                  </a:cubicBezTo>
                  <a:lnTo>
                    <a:pt x="28122" y="20583"/>
                  </a:lnTo>
                  <a:cubicBezTo>
                    <a:pt x="28016" y="20643"/>
                    <a:pt x="27916" y="20693"/>
                    <a:pt x="27824" y="20736"/>
                  </a:cubicBezTo>
                  <a:cubicBezTo>
                    <a:pt x="27849" y="20006"/>
                    <a:pt x="27959" y="19368"/>
                    <a:pt x="28122" y="18812"/>
                  </a:cubicBezTo>
                  <a:lnTo>
                    <a:pt x="28122" y="16050"/>
                  </a:lnTo>
                  <a:cubicBezTo>
                    <a:pt x="27944" y="16503"/>
                    <a:pt x="27725" y="16843"/>
                    <a:pt x="27544" y="17074"/>
                  </a:cubicBezTo>
                  <a:cubicBezTo>
                    <a:pt x="26174" y="14159"/>
                    <a:pt x="27081" y="12105"/>
                    <a:pt x="27629" y="11252"/>
                  </a:cubicBezTo>
                  <a:cubicBezTo>
                    <a:pt x="27838" y="11688"/>
                    <a:pt x="28001" y="12098"/>
                    <a:pt x="28122" y="12488"/>
                  </a:cubicBezTo>
                  <a:lnTo>
                    <a:pt x="28122" y="10583"/>
                  </a:lnTo>
                  <a:cubicBezTo>
                    <a:pt x="28086" y="10516"/>
                    <a:pt x="28050" y="10448"/>
                    <a:pt x="28011" y="10377"/>
                  </a:cubicBezTo>
                  <a:cubicBezTo>
                    <a:pt x="27955" y="10275"/>
                    <a:pt x="27852" y="10204"/>
                    <a:pt x="27735" y="10190"/>
                  </a:cubicBezTo>
                  <a:cubicBezTo>
                    <a:pt x="27717" y="10187"/>
                    <a:pt x="27699" y="10186"/>
                    <a:pt x="27681" y="10186"/>
                  </a:cubicBezTo>
                  <a:cubicBezTo>
                    <a:pt x="27581" y="10186"/>
                    <a:pt x="27486" y="10228"/>
                    <a:pt x="27416" y="10303"/>
                  </a:cubicBezTo>
                  <a:cubicBezTo>
                    <a:pt x="27406" y="10314"/>
                    <a:pt x="27038" y="10714"/>
                    <a:pt x="26691" y="11443"/>
                  </a:cubicBezTo>
                  <a:cubicBezTo>
                    <a:pt x="26244" y="11419"/>
                    <a:pt x="24343" y="11249"/>
                    <a:pt x="23387" y="10144"/>
                  </a:cubicBezTo>
                  <a:cubicBezTo>
                    <a:pt x="22926" y="9613"/>
                    <a:pt x="22746" y="8926"/>
                    <a:pt x="22848" y="8101"/>
                  </a:cubicBezTo>
                  <a:cubicBezTo>
                    <a:pt x="23044" y="6564"/>
                    <a:pt x="26305" y="4273"/>
                    <a:pt x="27764" y="3380"/>
                  </a:cubicBezTo>
                  <a:cubicBezTo>
                    <a:pt x="27877" y="3441"/>
                    <a:pt x="27994" y="3508"/>
                    <a:pt x="28122" y="3582"/>
                  </a:cubicBezTo>
                  <a:lnTo>
                    <a:pt x="28122" y="2728"/>
                  </a:lnTo>
                  <a:cubicBezTo>
                    <a:pt x="28040" y="2683"/>
                    <a:pt x="27973" y="2647"/>
                    <a:pt x="27931" y="2626"/>
                  </a:cubicBezTo>
                  <a:cubicBezTo>
                    <a:pt x="27876" y="2595"/>
                    <a:pt x="27816" y="2580"/>
                    <a:pt x="27756" y="2580"/>
                  </a:cubicBezTo>
                  <a:cubicBezTo>
                    <a:pt x="27690" y="2580"/>
                    <a:pt x="27624" y="2598"/>
                    <a:pt x="27565" y="2633"/>
                  </a:cubicBezTo>
                  <a:cubicBezTo>
                    <a:pt x="27038" y="2944"/>
                    <a:pt x="22399" y="5760"/>
                    <a:pt x="22116" y="8005"/>
                  </a:cubicBezTo>
                  <a:cubicBezTo>
                    <a:pt x="21985" y="9053"/>
                    <a:pt x="22222" y="9935"/>
                    <a:pt x="22827" y="10632"/>
                  </a:cubicBezTo>
                  <a:cubicBezTo>
                    <a:pt x="23851" y="11808"/>
                    <a:pt x="25632" y="12098"/>
                    <a:pt x="26404" y="12169"/>
                  </a:cubicBezTo>
                  <a:cubicBezTo>
                    <a:pt x="26290" y="12513"/>
                    <a:pt x="26198" y="12899"/>
                    <a:pt x="26146" y="13327"/>
                  </a:cubicBezTo>
                  <a:cubicBezTo>
                    <a:pt x="25377" y="13267"/>
                    <a:pt x="22972" y="12966"/>
                    <a:pt x="21637" y="11440"/>
                  </a:cubicBezTo>
                  <a:cubicBezTo>
                    <a:pt x="20887" y="10580"/>
                    <a:pt x="20589" y="9454"/>
                    <a:pt x="20749" y="8086"/>
                  </a:cubicBezTo>
                  <a:cubicBezTo>
                    <a:pt x="21064" y="5378"/>
                    <a:pt x="26638" y="1545"/>
                    <a:pt x="27749" y="809"/>
                  </a:cubicBezTo>
                  <a:cubicBezTo>
                    <a:pt x="27841" y="866"/>
                    <a:pt x="27969" y="944"/>
                    <a:pt x="28122" y="1040"/>
                  </a:cubicBezTo>
                  <a:lnTo>
                    <a:pt x="28122" y="164"/>
                  </a:lnTo>
                  <a:cubicBezTo>
                    <a:pt x="28019" y="105"/>
                    <a:pt x="27952" y="66"/>
                    <a:pt x="27923" y="51"/>
                  </a:cubicBezTo>
                  <a:cubicBezTo>
                    <a:pt x="27865" y="17"/>
                    <a:pt x="27801" y="1"/>
                    <a:pt x="27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8104486" y="4398453"/>
              <a:ext cx="97000" cy="68870"/>
            </a:xfrm>
            <a:custGeom>
              <a:rect b="b" l="l" r="r" t="t"/>
              <a:pathLst>
                <a:path extrusionOk="0" h="1114" w="1569">
                  <a:moveTo>
                    <a:pt x="761" y="0"/>
                  </a:moveTo>
                  <a:cubicBezTo>
                    <a:pt x="636" y="0"/>
                    <a:pt x="506" y="48"/>
                    <a:pt x="391" y="164"/>
                  </a:cubicBezTo>
                  <a:cubicBezTo>
                    <a:pt x="0" y="555"/>
                    <a:pt x="380" y="1113"/>
                    <a:pt x="807" y="1113"/>
                  </a:cubicBezTo>
                  <a:cubicBezTo>
                    <a:pt x="933" y="1113"/>
                    <a:pt x="1062" y="1065"/>
                    <a:pt x="1178" y="950"/>
                  </a:cubicBezTo>
                  <a:cubicBezTo>
                    <a:pt x="1568" y="558"/>
                    <a:pt x="1188" y="0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8331494" y="4163285"/>
              <a:ext cx="97000" cy="68994"/>
            </a:xfrm>
            <a:custGeom>
              <a:rect b="b" l="l" r="r" t="t"/>
              <a:pathLst>
                <a:path extrusionOk="0" h="1116" w="1569">
                  <a:moveTo>
                    <a:pt x="761" y="1"/>
                  </a:moveTo>
                  <a:cubicBezTo>
                    <a:pt x="636" y="1"/>
                    <a:pt x="506" y="49"/>
                    <a:pt x="391" y="164"/>
                  </a:cubicBezTo>
                  <a:cubicBezTo>
                    <a:pt x="0" y="556"/>
                    <a:pt x="380" y="1115"/>
                    <a:pt x="806" y="1115"/>
                  </a:cubicBezTo>
                  <a:cubicBezTo>
                    <a:pt x="932" y="1115"/>
                    <a:pt x="1062" y="1067"/>
                    <a:pt x="1177" y="951"/>
                  </a:cubicBezTo>
                  <a:cubicBezTo>
                    <a:pt x="1568" y="559"/>
                    <a:pt x="118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8120621" y="4171383"/>
              <a:ext cx="97061" cy="68994"/>
            </a:xfrm>
            <a:custGeom>
              <a:rect b="b" l="l" r="r" t="t"/>
              <a:pathLst>
                <a:path extrusionOk="0" h="1116" w="1570">
                  <a:moveTo>
                    <a:pt x="763" y="1"/>
                  </a:moveTo>
                  <a:cubicBezTo>
                    <a:pt x="637" y="1"/>
                    <a:pt x="507" y="49"/>
                    <a:pt x="392" y="164"/>
                  </a:cubicBezTo>
                  <a:cubicBezTo>
                    <a:pt x="1" y="555"/>
                    <a:pt x="381" y="1115"/>
                    <a:pt x="807" y="1115"/>
                  </a:cubicBezTo>
                  <a:cubicBezTo>
                    <a:pt x="933" y="1115"/>
                    <a:pt x="1063" y="1067"/>
                    <a:pt x="1178" y="950"/>
                  </a:cubicBezTo>
                  <a:cubicBezTo>
                    <a:pt x="1570" y="559"/>
                    <a:pt x="1189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7894850" y="4969867"/>
              <a:ext cx="68808" cy="66459"/>
            </a:xfrm>
            <a:custGeom>
              <a:rect b="b" l="l" r="r" t="t"/>
              <a:pathLst>
                <a:path extrusionOk="0" h="1075" w="1113">
                  <a:moveTo>
                    <a:pt x="555" y="1"/>
                  </a:moveTo>
                  <a:cubicBezTo>
                    <a:pt x="278" y="1"/>
                    <a:pt x="0" y="180"/>
                    <a:pt x="0" y="539"/>
                  </a:cubicBezTo>
                  <a:cubicBezTo>
                    <a:pt x="0" y="896"/>
                    <a:pt x="278" y="1075"/>
                    <a:pt x="556" y="1075"/>
                  </a:cubicBezTo>
                  <a:cubicBezTo>
                    <a:pt x="834" y="1075"/>
                    <a:pt x="1112" y="896"/>
                    <a:pt x="1112" y="539"/>
                  </a:cubicBezTo>
                  <a:cubicBezTo>
                    <a:pt x="1112" y="181"/>
                    <a:pt x="833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8897035" y="3918411"/>
              <a:ext cx="88715" cy="68747"/>
            </a:xfrm>
            <a:custGeom>
              <a:rect b="b" l="l" r="r" t="t"/>
              <a:pathLst>
                <a:path extrusionOk="0" h="1112" w="1435">
                  <a:moveTo>
                    <a:pt x="719" y="0"/>
                  </a:moveTo>
                  <a:cubicBezTo>
                    <a:pt x="4" y="0"/>
                    <a:pt x="1" y="1112"/>
                    <a:pt x="719" y="1112"/>
                  </a:cubicBezTo>
                  <a:cubicBezTo>
                    <a:pt x="1435" y="1112"/>
                    <a:pt x="1435" y="0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9069145" y="3769545"/>
              <a:ext cx="77525" cy="68808"/>
            </a:xfrm>
            <a:custGeom>
              <a:rect b="b" l="l" r="r" t="t"/>
              <a:pathLst>
                <a:path extrusionOk="0" h="1113" w="1254">
                  <a:moveTo>
                    <a:pt x="715" y="0"/>
                  </a:moveTo>
                  <a:cubicBezTo>
                    <a:pt x="0" y="0"/>
                    <a:pt x="0" y="1112"/>
                    <a:pt x="715" y="1112"/>
                  </a:cubicBezTo>
                  <a:cubicBezTo>
                    <a:pt x="1069" y="1112"/>
                    <a:pt x="1246" y="843"/>
                    <a:pt x="1254" y="566"/>
                  </a:cubicBezTo>
                  <a:lnTo>
                    <a:pt x="1254" y="542"/>
                  </a:lnTo>
                  <a:cubicBezTo>
                    <a:pt x="1246" y="266"/>
                    <a:pt x="10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8807023" y="4820568"/>
              <a:ext cx="339653" cy="322528"/>
            </a:xfrm>
            <a:custGeom>
              <a:rect b="b" l="l" r="r" t="t"/>
              <a:pathLst>
                <a:path extrusionOk="0" h="5217" w="5494">
                  <a:moveTo>
                    <a:pt x="4300" y="2848"/>
                  </a:moveTo>
                  <a:cubicBezTo>
                    <a:pt x="4417" y="2904"/>
                    <a:pt x="4530" y="2964"/>
                    <a:pt x="4644" y="3028"/>
                  </a:cubicBezTo>
                  <a:cubicBezTo>
                    <a:pt x="4584" y="3070"/>
                    <a:pt x="4527" y="3113"/>
                    <a:pt x="4466" y="3159"/>
                  </a:cubicBezTo>
                  <a:cubicBezTo>
                    <a:pt x="4374" y="3163"/>
                    <a:pt x="4286" y="3173"/>
                    <a:pt x="4193" y="3184"/>
                  </a:cubicBezTo>
                  <a:cubicBezTo>
                    <a:pt x="4226" y="3067"/>
                    <a:pt x="4261" y="2957"/>
                    <a:pt x="4300" y="2848"/>
                  </a:cubicBezTo>
                  <a:close/>
                  <a:moveTo>
                    <a:pt x="2217" y="2210"/>
                  </a:moveTo>
                  <a:lnTo>
                    <a:pt x="2217" y="2210"/>
                  </a:lnTo>
                  <a:cubicBezTo>
                    <a:pt x="2732" y="2287"/>
                    <a:pt x="3202" y="2408"/>
                    <a:pt x="3638" y="2568"/>
                  </a:cubicBezTo>
                  <a:cubicBezTo>
                    <a:pt x="3560" y="2802"/>
                    <a:pt x="3485" y="3049"/>
                    <a:pt x="3418" y="3307"/>
                  </a:cubicBezTo>
                  <a:cubicBezTo>
                    <a:pt x="3128" y="3371"/>
                    <a:pt x="2834" y="3453"/>
                    <a:pt x="2540" y="3559"/>
                  </a:cubicBezTo>
                  <a:cubicBezTo>
                    <a:pt x="2349" y="3010"/>
                    <a:pt x="2257" y="2532"/>
                    <a:pt x="2217" y="2210"/>
                  </a:cubicBezTo>
                  <a:close/>
                  <a:moveTo>
                    <a:pt x="3252" y="4101"/>
                  </a:moveTo>
                  <a:lnTo>
                    <a:pt x="3252" y="4101"/>
                  </a:lnTo>
                  <a:cubicBezTo>
                    <a:pt x="3242" y="4175"/>
                    <a:pt x="3231" y="4246"/>
                    <a:pt x="3220" y="4320"/>
                  </a:cubicBezTo>
                  <a:cubicBezTo>
                    <a:pt x="3146" y="4405"/>
                    <a:pt x="3072" y="4494"/>
                    <a:pt x="3000" y="4586"/>
                  </a:cubicBezTo>
                  <a:cubicBezTo>
                    <a:pt x="2933" y="4469"/>
                    <a:pt x="2876" y="4353"/>
                    <a:pt x="2820" y="4239"/>
                  </a:cubicBezTo>
                  <a:cubicBezTo>
                    <a:pt x="2965" y="4189"/>
                    <a:pt x="3110" y="4144"/>
                    <a:pt x="3252" y="4101"/>
                  </a:cubicBezTo>
                  <a:close/>
                  <a:moveTo>
                    <a:pt x="5116" y="0"/>
                  </a:moveTo>
                  <a:cubicBezTo>
                    <a:pt x="5113" y="0"/>
                    <a:pt x="5110" y="0"/>
                    <a:pt x="5107" y="0"/>
                  </a:cubicBezTo>
                  <a:cubicBezTo>
                    <a:pt x="4991" y="0"/>
                    <a:pt x="4881" y="57"/>
                    <a:pt x="4810" y="153"/>
                  </a:cubicBezTo>
                  <a:cubicBezTo>
                    <a:pt x="4796" y="170"/>
                    <a:pt x="4332" y="829"/>
                    <a:pt x="3896" y="1877"/>
                  </a:cubicBezTo>
                  <a:cubicBezTo>
                    <a:pt x="3284" y="1650"/>
                    <a:pt x="2604" y="1491"/>
                    <a:pt x="1846" y="1416"/>
                  </a:cubicBezTo>
                  <a:cubicBezTo>
                    <a:pt x="1834" y="1415"/>
                    <a:pt x="1822" y="1415"/>
                    <a:pt x="1810" y="1415"/>
                  </a:cubicBezTo>
                  <a:cubicBezTo>
                    <a:pt x="1717" y="1415"/>
                    <a:pt x="1628" y="1450"/>
                    <a:pt x="1559" y="1516"/>
                  </a:cubicBezTo>
                  <a:cubicBezTo>
                    <a:pt x="1481" y="1586"/>
                    <a:pt x="1439" y="1686"/>
                    <a:pt x="1439" y="1792"/>
                  </a:cubicBezTo>
                  <a:cubicBezTo>
                    <a:pt x="1439" y="1813"/>
                    <a:pt x="1464" y="2691"/>
                    <a:pt x="1874" y="3832"/>
                  </a:cubicBezTo>
                  <a:cubicBezTo>
                    <a:pt x="1294" y="4104"/>
                    <a:pt x="713" y="4466"/>
                    <a:pt x="135" y="4943"/>
                  </a:cubicBezTo>
                  <a:cubicBezTo>
                    <a:pt x="55" y="5007"/>
                    <a:pt x="8" y="5107"/>
                    <a:pt x="1" y="5213"/>
                  </a:cubicBezTo>
                  <a:lnTo>
                    <a:pt x="1" y="5216"/>
                  </a:lnTo>
                  <a:lnTo>
                    <a:pt x="993" y="5216"/>
                  </a:lnTo>
                  <a:cubicBezTo>
                    <a:pt x="1382" y="4933"/>
                    <a:pt x="1771" y="4699"/>
                    <a:pt x="2161" y="4515"/>
                  </a:cubicBezTo>
                  <a:cubicBezTo>
                    <a:pt x="2268" y="4745"/>
                    <a:pt x="2395" y="4979"/>
                    <a:pt x="2536" y="5216"/>
                  </a:cubicBezTo>
                  <a:lnTo>
                    <a:pt x="3865" y="5216"/>
                  </a:lnTo>
                  <a:cubicBezTo>
                    <a:pt x="3868" y="5018"/>
                    <a:pt x="3882" y="4827"/>
                    <a:pt x="3904" y="4639"/>
                  </a:cubicBezTo>
                  <a:cubicBezTo>
                    <a:pt x="4162" y="4353"/>
                    <a:pt x="4438" y="4093"/>
                    <a:pt x="4721" y="3867"/>
                  </a:cubicBezTo>
                  <a:cubicBezTo>
                    <a:pt x="4837" y="3861"/>
                    <a:pt x="4953" y="3858"/>
                    <a:pt x="5067" y="3858"/>
                  </a:cubicBezTo>
                  <a:cubicBezTo>
                    <a:pt x="5211" y="3858"/>
                    <a:pt x="5353" y="3863"/>
                    <a:pt x="5494" y="3871"/>
                  </a:cubicBezTo>
                  <a:lnTo>
                    <a:pt x="5494" y="2483"/>
                  </a:lnTo>
                  <a:cubicBezTo>
                    <a:pt x="5437" y="2518"/>
                    <a:pt x="5380" y="2550"/>
                    <a:pt x="5320" y="2585"/>
                  </a:cubicBezTo>
                  <a:cubicBezTo>
                    <a:pt x="5082" y="2429"/>
                    <a:pt x="4827" y="2287"/>
                    <a:pt x="4562" y="2157"/>
                  </a:cubicBezTo>
                  <a:cubicBezTo>
                    <a:pt x="4760" y="1686"/>
                    <a:pt x="4966" y="1303"/>
                    <a:pt x="5125" y="1034"/>
                  </a:cubicBezTo>
                  <a:cubicBezTo>
                    <a:pt x="5260" y="1229"/>
                    <a:pt x="5380" y="1424"/>
                    <a:pt x="5494" y="1615"/>
                  </a:cubicBezTo>
                  <a:lnTo>
                    <a:pt x="5494" y="262"/>
                  </a:lnTo>
                  <a:cubicBezTo>
                    <a:pt x="5465" y="226"/>
                    <a:pt x="5437" y="188"/>
                    <a:pt x="5409" y="149"/>
                  </a:cubicBezTo>
                  <a:cubicBezTo>
                    <a:pt x="5339" y="56"/>
                    <a:pt x="5220" y="0"/>
                    <a:pt x="5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8940124" y="4780261"/>
              <a:ext cx="88777" cy="68808"/>
            </a:xfrm>
            <a:custGeom>
              <a:rect b="b" l="l" r="r" t="t"/>
              <a:pathLst>
                <a:path extrusionOk="0" h="1113" w="1436">
                  <a:moveTo>
                    <a:pt x="720" y="1"/>
                  </a:moveTo>
                  <a:cubicBezTo>
                    <a:pt x="1" y="1"/>
                    <a:pt x="1" y="1112"/>
                    <a:pt x="720" y="1112"/>
                  </a:cubicBezTo>
                  <a:cubicBezTo>
                    <a:pt x="1435" y="1112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8763686" y="4986744"/>
              <a:ext cx="78886" cy="72271"/>
            </a:xfrm>
            <a:custGeom>
              <a:rect b="b" l="l" r="r" t="t"/>
              <a:pathLst>
                <a:path extrusionOk="0" h="1169" w="1276">
                  <a:moveTo>
                    <a:pt x="606" y="0"/>
                  </a:moveTo>
                  <a:cubicBezTo>
                    <a:pt x="463" y="0"/>
                    <a:pt x="320" y="53"/>
                    <a:pt x="213" y="160"/>
                  </a:cubicBezTo>
                  <a:cubicBezTo>
                    <a:pt x="1" y="375"/>
                    <a:pt x="1" y="733"/>
                    <a:pt x="213" y="946"/>
                  </a:cubicBezTo>
                  <a:lnTo>
                    <a:pt x="274" y="1009"/>
                  </a:lnTo>
                  <a:cubicBezTo>
                    <a:pt x="380" y="1116"/>
                    <a:pt x="523" y="1169"/>
                    <a:pt x="667" y="1169"/>
                  </a:cubicBezTo>
                  <a:cubicBezTo>
                    <a:pt x="810" y="1169"/>
                    <a:pt x="954" y="1116"/>
                    <a:pt x="1060" y="1009"/>
                  </a:cubicBezTo>
                  <a:cubicBezTo>
                    <a:pt x="1276" y="797"/>
                    <a:pt x="1276" y="436"/>
                    <a:pt x="1060" y="223"/>
                  </a:cubicBezTo>
                  <a:cubicBezTo>
                    <a:pt x="1042" y="202"/>
                    <a:pt x="1021" y="181"/>
                    <a:pt x="999" y="160"/>
                  </a:cubicBezTo>
                  <a:cubicBezTo>
                    <a:pt x="893" y="53"/>
                    <a:pt x="75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8014103" y="2935143"/>
              <a:ext cx="769381" cy="889378"/>
            </a:xfrm>
            <a:custGeom>
              <a:rect b="b" l="l" r="r" t="t"/>
              <a:pathLst>
                <a:path extrusionOk="0" h="14386" w="12445">
                  <a:moveTo>
                    <a:pt x="9158" y="787"/>
                  </a:moveTo>
                  <a:cubicBezTo>
                    <a:pt x="9502" y="2183"/>
                    <a:pt x="9396" y="3337"/>
                    <a:pt x="8844" y="4219"/>
                  </a:cubicBezTo>
                  <a:cubicBezTo>
                    <a:pt x="8259" y="5158"/>
                    <a:pt x="7296" y="5572"/>
                    <a:pt x="6793" y="5735"/>
                  </a:cubicBezTo>
                  <a:cubicBezTo>
                    <a:pt x="6417" y="4144"/>
                    <a:pt x="6538" y="2899"/>
                    <a:pt x="7157" y="2024"/>
                  </a:cubicBezTo>
                  <a:cubicBezTo>
                    <a:pt x="7752" y="1181"/>
                    <a:pt x="8687" y="887"/>
                    <a:pt x="9158" y="787"/>
                  </a:cubicBezTo>
                  <a:close/>
                  <a:moveTo>
                    <a:pt x="2671" y="3552"/>
                  </a:moveTo>
                  <a:cubicBezTo>
                    <a:pt x="2842" y="3552"/>
                    <a:pt x="3018" y="3568"/>
                    <a:pt x="3199" y="3603"/>
                  </a:cubicBezTo>
                  <a:cubicBezTo>
                    <a:pt x="4250" y="3812"/>
                    <a:pt x="5196" y="4633"/>
                    <a:pt x="6018" y="6043"/>
                  </a:cubicBezTo>
                  <a:cubicBezTo>
                    <a:pt x="5664" y="6214"/>
                    <a:pt x="5029" y="6458"/>
                    <a:pt x="4287" y="6458"/>
                  </a:cubicBezTo>
                  <a:cubicBezTo>
                    <a:pt x="4032" y="6458"/>
                    <a:pt x="3763" y="6429"/>
                    <a:pt x="3489" y="6358"/>
                  </a:cubicBezTo>
                  <a:cubicBezTo>
                    <a:pt x="2480" y="6096"/>
                    <a:pt x="1609" y="5331"/>
                    <a:pt x="893" y="4088"/>
                  </a:cubicBezTo>
                  <a:cubicBezTo>
                    <a:pt x="1234" y="3879"/>
                    <a:pt x="1887" y="3552"/>
                    <a:pt x="2671" y="3552"/>
                  </a:cubicBezTo>
                  <a:close/>
                  <a:moveTo>
                    <a:pt x="6850" y="6818"/>
                  </a:moveTo>
                  <a:lnTo>
                    <a:pt x="11534" y="8844"/>
                  </a:lnTo>
                  <a:lnTo>
                    <a:pt x="9509" y="13529"/>
                  </a:lnTo>
                  <a:lnTo>
                    <a:pt x="4828" y="11504"/>
                  </a:lnTo>
                  <a:lnTo>
                    <a:pt x="6850" y="6818"/>
                  </a:lnTo>
                  <a:close/>
                  <a:moveTo>
                    <a:pt x="9432" y="1"/>
                  </a:moveTo>
                  <a:cubicBezTo>
                    <a:pt x="9424" y="1"/>
                    <a:pt x="9417" y="1"/>
                    <a:pt x="9410" y="1"/>
                  </a:cubicBezTo>
                  <a:cubicBezTo>
                    <a:pt x="9336" y="6"/>
                    <a:pt x="7590" y="136"/>
                    <a:pt x="6559" y="1588"/>
                  </a:cubicBezTo>
                  <a:cubicBezTo>
                    <a:pt x="6010" y="2356"/>
                    <a:pt x="5776" y="3330"/>
                    <a:pt x="5851" y="4502"/>
                  </a:cubicBezTo>
                  <a:cubicBezTo>
                    <a:pt x="5100" y="3603"/>
                    <a:pt x="4258" y="3054"/>
                    <a:pt x="3333" y="2874"/>
                  </a:cubicBezTo>
                  <a:cubicBezTo>
                    <a:pt x="3100" y="2829"/>
                    <a:pt x="2875" y="2809"/>
                    <a:pt x="2659" y="2809"/>
                  </a:cubicBezTo>
                  <a:cubicBezTo>
                    <a:pt x="1247" y="2809"/>
                    <a:pt x="223" y="3645"/>
                    <a:pt x="171" y="3688"/>
                  </a:cubicBezTo>
                  <a:cubicBezTo>
                    <a:pt x="36" y="3798"/>
                    <a:pt x="1" y="3989"/>
                    <a:pt x="82" y="4144"/>
                  </a:cubicBezTo>
                  <a:cubicBezTo>
                    <a:pt x="925" y="5759"/>
                    <a:pt x="2012" y="6744"/>
                    <a:pt x="3312" y="7077"/>
                  </a:cubicBezTo>
                  <a:cubicBezTo>
                    <a:pt x="3652" y="7166"/>
                    <a:pt x="3985" y="7201"/>
                    <a:pt x="4297" y="7201"/>
                  </a:cubicBezTo>
                  <a:cubicBezTo>
                    <a:pt x="4987" y="7201"/>
                    <a:pt x="5593" y="7027"/>
                    <a:pt x="6028" y="6850"/>
                  </a:cubicBezTo>
                  <a:lnTo>
                    <a:pt x="6028" y="6850"/>
                  </a:lnTo>
                  <a:lnTo>
                    <a:pt x="3999" y="11549"/>
                  </a:lnTo>
                  <a:cubicBezTo>
                    <a:pt x="3960" y="11641"/>
                    <a:pt x="3957" y="11741"/>
                    <a:pt x="3992" y="11832"/>
                  </a:cubicBezTo>
                  <a:cubicBezTo>
                    <a:pt x="4031" y="11925"/>
                    <a:pt x="4101" y="11999"/>
                    <a:pt x="4191" y="12038"/>
                  </a:cubicBezTo>
                  <a:lnTo>
                    <a:pt x="9555" y="14354"/>
                  </a:lnTo>
                  <a:cubicBezTo>
                    <a:pt x="9604" y="14375"/>
                    <a:pt x="9654" y="14386"/>
                    <a:pt x="9704" y="14386"/>
                  </a:cubicBezTo>
                  <a:cubicBezTo>
                    <a:pt x="9846" y="14386"/>
                    <a:pt x="9983" y="14301"/>
                    <a:pt x="10044" y="14163"/>
                  </a:cubicBezTo>
                  <a:lnTo>
                    <a:pt x="12363" y="8798"/>
                  </a:lnTo>
                  <a:cubicBezTo>
                    <a:pt x="12445" y="8611"/>
                    <a:pt x="12356" y="8390"/>
                    <a:pt x="12168" y="8309"/>
                  </a:cubicBezTo>
                  <a:lnTo>
                    <a:pt x="7466" y="6277"/>
                  </a:lnTo>
                  <a:cubicBezTo>
                    <a:pt x="8086" y="6011"/>
                    <a:pt x="8903" y="5515"/>
                    <a:pt x="9467" y="4620"/>
                  </a:cubicBezTo>
                  <a:cubicBezTo>
                    <a:pt x="10178" y="3486"/>
                    <a:pt x="10288" y="2020"/>
                    <a:pt x="9789" y="271"/>
                  </a:cubicBezTo>
                  <a:cubicBezTo>
                    <a:pt x="9745" y="108"/>
                    <a:pt x="9593" y="1"/>
                    <a:pt x="9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6951272" y="3964035"/>
              <a:ext cx="892655" cy="763755"/>
            </a:xfrm>
            <a:custGeom>
              <a:rect b="b" l="l" r="r" t="t"/>
              <a:pathLst>
                <a:path extrusionOk="0" h="12354" w="14439">
                  <a:moveTo>
                    <a:pt x="4321" y="859"/>
                  </a:moveTo>
                  <a:cubicBezTo>
                    <a:pt x="5546" y="1603"/>
                    <a:pt x="6286" y="2495"/>
                    <a:pt x="6523" y="3508"/>
                  </a:cubicBezTo>
                  <a:cubicBezTo>
                    <a:pt x="6771" y="4584"/>
                    <a:pt x="6386" y="5561"/>
                    <a:pt x="6144" y="6033"/>
                  </a:cubicBezTo>
                  <a:cubicBezTo>
                    <a:pt x="4753" y="5172"/>
                    <a:pt x="3960" y="4206"/>
                    <a:pt x="3779" y="3147"/>
                  </a:cubicBezTo>
                  <a:cubicBezTo>
                    <a:pt x="3606" y="2130"/>
                    <a:pt x="4055" y="1263"/>
                    <a:pt x="4321" y="859"/>
                  </a:cubicBezTo>
                  <a:close/>
                  <a:moveTo>
                    <a:pt x="4033" y="6539"/>
                  </a:moveTo>
                  <a:cubicBezTo>
                    <a:pt x="4569" y="6539"/>
                    <a:pt x="5164" y="6626"/>
                    <a:pt x="5815" y="6798"/>
                  </a:cubicBezTo>
                  <a:cubicBezTo>
                    <a:pt x="5645" y="7293"/>
                    <a:pt x="5209" y="8239"/>
                    <a:pt x="4253" y="8802"/>
                  </a:cubicBezTo>
                  <a:cubicBezTo>
                    <a:pt x="3729" y="9115"/>
                    <a:pt x="3115" y="9271"/>
                    <a:pt x="2417" y="9271"/>
                  </a:cubicBezTo>
                  <a:cubicBezTo>
                    <a:pt x="1922" y="9271"/>
                    <a:pt x="1385" y="9193"/>
                    <a:pt x="808" y="9036"/>
                  </a:cubicBezTo>
                  <a:cubicBezTo>
                    <a:pt x="922" y="8565"/>
                    <a:pt x="1236" y="7640"/>
                    <a:pt x="2097" y="7067"/>
                  </a:cubicBezTo>
                  <a:cubicBezTo>
                    <a:pt x="2620" y="6715"/>
                    <a:pt x="3267" y="6539"/>
                    <a:pt x="4033" y="6539"/>
                  </a:cubicBezTo>
                  <a:close/>
                  <a:moveTo>
                    <a:pt x="11694" y="4875"/>
                  </a:moveTo>
                  <a:lnTo>
                    <a:pt x="13577" y="9620"/>
                  </a:lnTo>
                  <a:lnTo>
                    <a:pt x="8832" y="11500"/>
                  </a:lnTo>
                  <a:lnTo>
                    <a:pt x="6952" y="6759"/>
                  </a:lnTo>
                  <a:lnTo>
                    <a:pt x="11694" y="4875"/>
                  </a:lnTo>
                  <a:close/>
                  <a:moveTo>
                    <a:pt x="4220" y="0"/>
                  </a:moveTo>
                  <a:cubicBezTo>
                    <a:pt x="4116" y="0"/>
                    <a:pt x="4012" y="43"/>
                    <a:pt x="3939" y="126"/>
                  </a:cubicBezTo>
                  <a:cubicBezTo>
                    <a:pt x="3889" y="183"/>
                    <a:pt x="2749" y="1507"/>
                    <a:pt x="3046" y="3263"/>
                  </a:cubicBezTo>
                  <a:cubicBezTo>
                    <a:pt x="3202" y="4191"/>
                    <a:pt x="3726" y="5052"/>
                    <a:pt x="4608" y="5824"/>
                  </a:cubicBezTo>
                  <a:cubicBezTo>
                    <a:pt x="4412" y="5806"/>
                    <a:pt x="4223" y="5797"/>
                    <a:pt x="4038" y="5797"/>
                  </a:cubicBezTo>
                  <a:cubicBezTo>
                    <a:pt x="3117" y="5797"/>
                    <a:pt x="2328" y="6018"/>
                    <a:pt x="1676" y="6454"/>
                  </a:cubicBezTo>
                  <a:cubicBezTo>
                    <a:pt x="199" y="7449"/>
                    <a:pt x="22" y="9188"/>
                    <a:pt x="15" y="9263"/>
                  </a:cubicBezTo>
                  <a:cubicBezTo>
                    <a:pt x="0" y="9436"/>
                    <a:pt x="107" y="9598"/>
                    <a:pt x="273" y="9652"/>
                  </a:cubicBezTo>
                  <a:cubicBezTo>
                    <a:pt x="1042" y="9892"/>
                    <a:pt x="1761" y="10013"/>
                    <a:pt x="2419" y="10013"/>
                  </a:cubicBezTo>
                  <a:cubicBezTo>
                    <a:pt x="3248" y="10013"/>
                    <a:pt x="3988" y="9822"/>
                    <a:pt x="4632" y="9443"/>
                  </a:cubicBezTo>
                  <a:cubicBezTo>
                    <a:pt x="5603" y="8866"/>
                    <a:pt x="6127" y="7988"/>
                    <a:pt x="6392" y="7361"/>
                  </a:cubicBezTo>
                  <a:lnTo>
                    <a:pt x="8280" y="12120"/>
                  </a:lnTo>
                  <a:cubicBezTo>
                    <a:pt x="8337" y="12265"/>
                    <a:pt x="8478" y="12354"/>
                    <a:pt x="8623" y="12354"/>
                  </a:cubicBezTo>
                  <a:cubicBezTo>
                    <a:pt x="8669" y="12354"/>
                    <a:pt x="8715" y="12343"/>
                    <a:pt x="8762" y="12326"/>
                  </a:cubicBezTo>
                  <a:lnTo>
                    <a:pt x="14193" y="10172"/>
                  </a:lnTo>
                  <a:cubicBezTo>
                    <a:pt x="14286" y="10137"/>
                    <a:pt x="14360" y="10066"/>
                    <a:pt x="14399" y="9974"/>
                  </a:cubicBezTo>
                  <a:cubicBezTo>
                    <a:pt x="14438" y="9886"/>
                    <a:pt x="14438" y="9783"/>
                    <a:pt x="14402" y="9691"/>
                  </a:cubicBezTo>
                  <a:lnTo>
                    <a:pt x="12250" y="4259"/>
                  </a:lnTo>
                  <a:cubicBezTo>
                    <a:pt x="12190" y="4112"/>
                    <a:pt x="12049" y="4024"/>
                    <a:pt x="11902" y="4024"/>
                  </a:cubicBezTo>
                  <a:cubicBezTo>
                    <a:pt x="11857" y="4024"/>
                    <a:pt x="11812" y="4032"/>
                    <a:pt x="11768" y="4049"/>
                  </a:cubicBezTo>
                  <a:lnTo>
                    <a:pt x="7002" y="5940"/>
                  </a:lnTo>
                  <a:cubicBezTo>
                    <a:pt x="7257" y="5314"/>
                    <a:pt x="7483" y="4383"/>
                    <a:pt x="7246" y="3352"/>
                  </a:cubicBezTo>
                  <a:cubicBezTo>
                    <a:pt x="6948" y="2045"/>
                    <a:pt x="5989" y="934"/>
                    <a:pt x="4399" y="45"/>
                  </a:cubicBezTo>
                  <a:cubicBezTo>
                    <a:pt x="4343" y="15"/>
                    <a:pt x="4281" y="0"/>
                    <a:pt x="4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7328938" y="3329316"/>
              <a:ext cx="568582" cy="556279"/>
            </a:xfrm>
            <a:custGeom>
              <a:rect b="b" l="l" r="r" t="t"/>
              <a:pathLst>
                <a:path extrusionOk="0" h="8998" w="9197">
                  <a:moveTo>
                    <a:pt x="7192" y="864"/>
                  </a:moveTo>
                  <a:cubicBezTo>
                    <a:pt x="8056" y="2011"/>
                    <a:pt x="8414" y="3113"/>
                    <a:pt x="8258" y="4139"/>
                  </a:cubicBezTo>
                  <a:cubicBezTo>
                    <a:pt x="8088" y="5234"/>
                    <a:pt x="7370" y="5995"/>
                    <a:pt x="6969" y="6342"/>
                  </a:cubicBezTo>
                  <a:cubicBezTo>
                    <a:pt x="5999" y="5032"/>
                    <a:pt x="5620" y="3835"/>
                    <a:pt x="5843" y="2787"/>
                  </a:cubicBezTo>
                  <a:cubicBezTo>
                    <a:pt x="6056" y="1777"/>
                    <a:pt x="6799" y="1140"/>
                    <a:pt x="7192" y="864"/>
                  </a:cubicBezTo>
                  <a:close/>
                  <a:moveTo>
                    <a:pt x="3424" y="5740"/>
                  </a:moveTo>
                  <a:cubicBezTo>
                    <a:pt x="4321" y="5740"/>
                    <a:pt x="5314" y="6139"/>
                    <a:pt x="6381" y="6930"/>
                  </a:cubicBezTo>
                  <a:cubicBezTo>
                    <a:pt x="6035" y="7330"/>
                    <a:pt x="5273" y="8052"/>
                    <a:pt x="4178" y="8219"/>
                  </a:cubicBezTo>
                  <a:cubicBezTo>
                    <a:pt x="4022" y="8242"/>
                    <a:pt x="3863" y="8254"/>
                    <a:pt x="3703" y="8254"/>
                  </a:cubicBezTo>
                  <a:cubicBezTo>
                    <a:pt x="2812" y="8254"/>
                    <a:pt x="1872" y="7886"/>
                    <a:pt x="900" y="7153"/>
                  </a:cubicBezTo>
                  <a:cubicBezTo>
                    <a:pt x="1176" y="6760"/>
                    <a:pt x="1806" y="6023"/>
                    <a:pt x="2819" y="5804"/>
                  </a:cubicBezTo>
                  <a:cubicBezTo>
                    <a:pt x="3015" y="5762"/>
                    <a:pt x="3217" y="5740"/>
                    <a:pt x="3424" y="5740"/>
                  </a:cubicBezTo>
                  <a:close/>
                  <a:moveTo>
                    <a:pt x="7282" y="0"/>
                  </a:moveTo>
                  <a:cubicBezTo>
                    <a:pt x="7224" y="0"/>
                    <a:pt x="7165" y="14"/>
                    <a:pt x="7110" y="42"/>
                  </a:cubicBezTo>
                  <a:cubicBezTo>
                    <a:pt x="7047" y="74"/>
                    <a:pt x="5496" y="885"/>
                    <a:pt x="5117" y="2624"/>
                  </a:cubicBezTo>
                  <a:cubicBezTo>
                    <a:pt x="4919" y="3544"/>
                    <a:pt x="5089" y="4536"/>
                    <a:pt x="5620" y="5581"/>
                  </a:cubicBezTo>
                  <a:cubicBezTo>
                    <a:pt x="4860" y="5194"/>
                    <a:pt x="4129" y="4999"/>
                    <a:pt x="3432" y="4999"/>
                  </a:cubicBezTo>
                  <a:cubicBezTo>
                    <a:pt x="3171" y="4999"/>
                    <a:pt x="2914" y="5027"/>
                    <a:pt x="2663" y="5082"/>
                  </a:cubicBezTo>
                  <a:cubicBezTo>
                    <a:pt x="924" y="5456"/>
                    <a:pt x="113" y="7008"/>
                    <a:pt x="82" y="7071"/>
                  </a:cubicBezTo>
                  <a:cubicBezTo>
                    <a:pt x="0" y="7228"/>
                    <a:pt x="39" y="7419"/>
                    <a:pt x="177" y="7528"/>
                  </a:cubicBezTo>
                  <a:cubicBezTo>
                    <a:pt x="1374" y="8506"/>
                    <a:pt x="2557" y="8998"/>
                    <a:pt x="3697" y="8998"/>
                  </a:cubicBezTo>
                  <a:cubicBezTo>
                    <a:pt x="3899" y="8998"/>
                    <a:pt x="4101" y="8980"/>
                    <a:pt x="4302" y="8949"/>
                  </a:cubicBezTo>
                  <a:cubicBezTo>
                    <a:pt x="5963" y="8689"/>
                    <a:pt x="6955" y="7436"/>
                    <a:pt x="7171" y="7132"/>
                  </a:cubicBezTo>
                  <a:cubicBezTo>
                    <a:pt x="7472" y="6916"/>
                    <a:pt x="8729" y="5924"/>
                    <a:pt x="8988" y="4263"/>
                  </a:cubicBezTo>
                  <a:cubicBezTo>
                    <a:pt x="9197" y="2939"/>
                    <a:pt x="8718" y="1550"/>
                    <a:pt x="7568" y="138"/>
                  </a:cubicBezTo>
                  <a:cubicBezTo>
                    <a:pt x="7496" y="48"/>
                    <a:pt x="7390" y="0"/>
                    <a:pt x="7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6856500" y="4821310"/>
              <a:ext cx="360611" cy="321786"/>
            </a:xfrm>
            <a:custGeom>
              <a:rect b="b" l="l" r="r" t="t"/>
              <a:pathLst>
                <a:path extrusionOk="0" h="5205" w="5833">
                  <a:moveTo>
                    <a:pt x="1187" y="781"/>
                  </a:moveTo>
                  <a:lnTo>
                    <a:pt x="1187" y="781"/>
                  </a:lnTo>
                  <a:cubicBezTo>
                    <a:pt x="2610" y="979"/>
                    <a:pt x="3640" y="1507"/>
                    <a:pt x="4256" y="2347"/>
                  </a:cubicBezTo>
                  <a:cubicBezTo>
                    <a:pt x="4912" y="3239"/>
                    <a:pt x="4941" y="4284"/>
                    <a:pt x="4905" y="4815"/>
                  </a:cubicBezTo>
                  <a:cubicBezTo>
                    <a:pt x="3290" y="4574"/>
                    <a:pt x="2174" y="3996"/>
                    <a:pt x="1594" y="3097"/>
                  </a:cubicBezTo>
                  <a:cubicBezTo>
                    <a:pt x="1031" y="2230"/>
                    <a:pt x="1105" y="1256"/>
                    <a:pt x="1187" y="781"/>
                  </a:cubicBezTo>
                  <a:close/>
                  <a:moveTo>
                    <a:pt x="907" y="1"/>
                  </a:moveTo>
                  <a:cubicBezTo>
                    <a:pt x="743" y="1"/>
                    <a:pt x="599" y="101"/>
                    <a:pt x="549" y="257"/>
                  </a:cubicBezTo>
                  <a:cubicBezTo>
                    <a:pt x="525" y="328"/>
                    <a:pt x="0" y="1996"/>
                    <a:pt x="967" y="3494"/>
                  </a:cubicBezTo>
                  <a:cubicBezTo>
                    <a:pt x="1463" y="4266"/>
                    <a:pt x="2259" y="4840"/>
                    <a:pt x="3336" y="5204"/>
                  </a:cubicBezTo>
                  <a:lnTo>
                    <a:pt x="5606" y="5204"/>
                  </a:lnTo>
                  <a:cubicBezTo>
                    <a:pt x="5673" y="4794"/>
                    <a:pt x="5833" y="3246"/>
                    <a:pt x="4862" y="1914"/>
                  </a:cubicBezTo>
                  <a:cubicBezTo>
                    <a:pt x="4069" y="831"/>
                    <a:pt x="2752" y="190"/>
                    <a:pt x="939" y="2"/>
                  </a:cubicBezTo>
                  <a:cubicBezTo>
                    <a:pt x="928" y="1"/>
                    <a:pt x="918" y="1"/>
                    <a:pt x="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8822416" y="2878330"/>
              <a:ext cx="324259" cy="325990"/>
            </a:xfrm>
            <a:custGeom>
              <a:rect b="b" l="l" r="r" t="t"/>
              <a:pathLst>
                <a:path extrusionOk="0" h="5273" w="5245">
                  <a:moveTo>
                    <a:pt x="1443" y="745"/>
                  </a:moveTo>
                  <a:cubicBezTo>
                    <a:pt x="1934" y="745"/>
                    <a:pt x="2547" y="842"/>
                    <a:pt x="3112" y="1208"/>
                  </a:cubicBezTo>
                  <a:cubicBezTo>
                    <a:pt x="4012" y="1791"/>
                    <a:pt x="4586" y="2904"/>
                    <a:pt x="4827" y="4519"/>
                  </a:cubicBezTo>
                  <a:cubicBezTo>
                    <a:pt x="4742" y="4524"/>
                    <a:pt x="4643" y="4528"/>
                    <a:pt x="4535" y="4528"/>
                  </a:cubicBezTo>
                  <a:cubicBezTo>
                    <a:pt x="3967" y="4528"/>
                    <a:pt x="3111" y="4420"/>
                    <a:pt x="2362" y="3870"/>
                  </a:cubicBezTo>
                  <a:cubicBezTo>
                    <a:pt x="1522" y="3254"/>
                    <a:pt x="995" y="2224"/>
                    <a:pt x="793" y="800"/>
                  </a:cubicBezTo>
                  <a:cubicBezTo>
                    <a:pt x="959" y="772"/>
                    <a:pt x="1184" y="745"/>
                    <a:pt x="1443" y="745"/>
                  </a:cubicBezTo>
                  <a:close/>
                  <a:moveTo>
                    <a:pt x="1454" y="0"/>
                  </a:moveTo>
                  <a:cubicBezTo>
                    <a:pt x="790" y="0"/>
                    <a:pt x="310" y="152"/>
                    <a:pt x="273" y="163"/>
                  </a:cubicBezTo>
                  <a:cubicBezTo>
                    <a:pt x="106" y="216"/>
                    <a:pt x="0" y="379"/>
                    <a:pt x="18" y="552"/>
                  </a:cubicBezTo>
                  <a:cubicBezTo>
                    <a:pt x="205" y="2365"/>
                    <a:pt x="847" y="3687"/>
                    <a:pt x="1930" y="4476"/>
                  </a:cubicBezTo>
                  <a:cubicBezTo>
                    <a:pt x="2833" y="5135"/>
                    <a:pt x="3838" y="5273"/>
                    <a:pt x="4518" y="5273"/>
                  </a:cubicBezTo>
                  <a:cubicBezTo>
                    <a:pt x="4862" y="5273"/>
                    <a:pt x="5121" y="5238"/>
                    <a:pt x="5245" y="5216"/>
                  </a:cubicBezTo>
                  <a:lnTo>
                    <a:pt x="5245" y="3024"/>
                  </a:lnTo>
                  <a:cubicBezTo>
                    <a:pt x="4879" y="1909"/>
                    <a:pt x="4299" y="1090"/>
                    <a:pt x="3506" y="580"/>
                  </a:cubicBezTo>
                  <a:cubicBezTo>
                    <a:pt x="2798" y="123"/>
                    <a:pt x="2052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8376932" y="3424150"/>
              <a:ext cx="283271" cy="279809"/>
            </a:xfrm>
            <a:custGeom>
              <a:rect b="b" l="l" r="r" t="t"/>
              <a:pathLst>
                <a:path extrusionOk="0" h="4526" w="4582">
                  <a:moveTo>
                    <a:pt x="1752" y="860"/>
                  </a:moveTo>
                  <a:lnTo>
                    <a:pt x="3714" y="1706"/>
                  </a:lnTo>
                  <a:lnTo>
                    <a:pt x="2868" y="3668"/>
                  </a:lnTo>
                  <a:lnTo>
                    <a:pt x="906" y="2821"/>
                  </a:lnTo>
                  <a:lnTo>
                    <a:pt x="1752" y="860"/>
                  </a:lnTo>
                  <a:close/>
                  <a:moveTo>
                    <a:pt x="1561" y="0"/>
                  </a:moveTo>
                  <a:cubicBezTo>
                    <a:pt x="1418" y="0"/>
                    <a:pt x="1282" y="85"/>
                    <a:pt x="1221" y="226"/>
                  </a:cubicBezTo>
                  <a:lnTo>
                    <a:pt x="77" y="2868"/>
                  </a:lnTo>
                  <a:cubicBezTo>
                    <a:pt x="0" y="3055"/>
                    <a:pt x="85" y="3271"/>
                    <a:pt x="272" y="3352"/>
                  </a:cubicBezTo>
                  <a:lnTo>
                    <a:pt x="2914" y="4496"/>
                  </a:lnTo>
                  <a:cubicBezTo>
                    <a:pt x="2960" y="4514"/>
                    <a:pt x="3009" y="4525"/>
                    <a:pt x="3063" y="4525"/>
                  </a:cubicBezTo>
                  <a:cubicBezTo>
                    <a:pt x="3109" y="4525"/>
                    <a:pt x="3155" y="4517"/>
                    <a:pt x="3197" y="4500"/>
                  </a:cubicBezTo>
                  <a:cubicBezTo>
                    <a:pt x="3289" y="4465"/>
                    <a:pt x="3364" y="4393"/>
                    <a:pt x="3403" y="4302"/>
                  </a:cubicBezTo>
                  <a:lnTo>
                    <a:pt x="4543" y="1660"/>
                  </a:lnTo>
                  <a:cubicBezTo>
                    <a:pt x="4582" y="1572"/>
                    <a:pt x="4582" y="1469"/>
                    <a:pt x="4547" y="1376"/>
                  </a:cubicBezTo>
                  <a:cubicBezTo>
                    <a:pt x="4511" y="1284"/>
                    <a:pt x="4441" y="1211"/>
                    <a:pt x="4348" y="1171"/>
                  </a:cubicBezTo>
                  <a:lnTo>
                    <a:pt x="1707" y="31"/>
                  </a:lnTo>
                  <a:cubicBezTo>
                    <a:pt x="1659" y="10"/>
                    <a:pt x="1610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7444297" y="4331871"/>
              <a:ext cx="282900" cy="276779"/>
            </a:xfrm>
            <a:custGeom>
              <a:rect b="b" l="l" r="r" t="t"/>
              <a:pathLst>
                <a:path extrusionOk="0" h="4477" w="4576">
                  <a:moveTo>
                    <a:pt x="2886" y="851"/>
                  </a:moveTo>
                  <a:lnTo>
                    <a:pt x="3676" y="2838"/>
                  </a:lnTo>
                  <a:lnTo>
                    <a:pt x="1689" y="3624"/>
                  </a:lnTo>
                  <a:lnTo>
                    <a:pt x="903" y="1638"/>
                  </a:lnTo>
                  <a:lnTo>
                    <a:pt x="2886" y="851"/>
                  </a:lnTo>
                  <a:close/>
                  <a:moveTo>
                    <a:pt x="3094" y="0"/>
                  </a:moveTo>
                  <a:cubicBezTo>
                    <a:pt x="3049" y="0"/>
                    <a:pt x="3002" y="9"/>
                    <a:pt x="2957" y="26"/>
                  </a:cubicBezTo>
                  <a:lnTo>
                    <a:pt x="284" y="1085"/>
                  </a:lnTo>
                  <a:cubicBezTo>
                    <a:pt x="93" y="1162"/>
                    <a:pt x="1" y="1379"/>
                    <a:pt x="75" y="1566"/>
                  </a:cubicBezTo>
                  <a:lnTo>
                    <a:pt x="1137" y="4243"/>
                  </a:lnTo>
                  <a:cubicBezTo>
                    <a:pt x="1194" y="4389"/>
                    <a:pt x="1335" y="4477"/>
                    <a:pt x="1480" y="4477"/>
                  </a:cubicBezTo>
                  <a:cubicBezTo>
                    <a:pt x="1526" y="4477"/>
                    <a:pt x="1573" y="4467"/>
                    <a:pt x="1619" y="4449"/>
                  </a:cubicBezTo>
                  <a:lnTo>
                    <a:pt x="4293" y="3390"/>
                  </a:lnTo>
                  <a:cubicBezTo>
                    <a:pt x="4484" y="3313"/>
                    <a:pt x="4576" y="3100"/>
                    <a:pt x="4501" y="2909"/>
                  </a:cubicBezTo>
                  <a:lnTo>
                    <a:pt x="3438" y="235"/>
                  </a:lnTo>
                  <a:cubicBezTo>
                    <a:pt x="3382" y="89"/>
                    <a:pt x="3242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9070196" y="3276088"/>
              <a:ext cx="78020" cy="68747"/>
            </a:xfrm>
            <a:custGeom>
              <a:rect b="b" l="l" r="r" t="t"/>
              <a:pathLst>
                <a:path extrusionOk="0" h="1112" w="1262">
                  <a:moveTo>
                    <a:pt x="716" y="0"/>
                  </a:moveTo>
                  <a:cubicBezTo>
                    <a:pt x="0" y="0"/>
                    <a:pt x="0" y="1112"/>
                    <a:pt x="716" y="1112"/>
                  </a:cubicBezTo>
                  <a:cubicBezTo>
                    <a:pt x="1010" y="1112"/>
                    <a:pt x="1183" y="928"/>
                    <a:pt x="1237" y="708"/>
                  </a:cubicBezTo>
                  <a:cubicBezTo>
                    <a:pt x="1261" y="610"/>
                    <a:pt x="1261" y="503"/>
                    <a:pt x="1237" y="407"/>
                  </a:cubicBezTo>
                  <a:cubicBezTo>
                    <a:pt x="1183" y="188"/>
                    <a:pt x="1010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7257102" y="5095117"/>
              <a:ext cx="76907" cy="68747"/>
            </a:xfrm>
            <a:custGeom>
              <a:rect b="b" l="l" r="r" t="t"/>
              <a:pathLst>
                <a:path extrusionOk="0" h="1112" w="1244">
                  <a:moveTo>
                    <a:pt x="620" y="0"/>
                  </a:moveTo>
                  <a:cubicBezTo>
                    <a:pt x="167" y="0"/>
                    <a:pt x="1" y="446"/>
                    <a:pt x="125" y="775"/>
                  </a:cubicBezTo>
                  <a:cubicBezTo>
                    <a:pt x="195" y="963"/>
                    <a:pt x="362" y="1112"/>
                    <a:pt x="620" y="1112"/>
                  </a:cubicBezTo>
                  <a:cubicBezTo>
                    <a:pt x="883" y="1112"/>
                    <a:pt x="1048" y="963"/>
                    <a:pt x="1120" y="775"/>
                  </a:cubicBezTo>
                  <a:cubicBezTo>
                    <a:pt x="1244" y="446"/>
                    <a:pt x="1077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7808980" y="3803423"/>
              <a:ext cx="88777" cy="68870"/>
            </a:xfrm>
            <a:custGeom>
              <a:rect b="b" l="l" r="r" t="t"/>
              <a:pathLst>
                <a:path extrusionOk="0" h="1114" w="1436">
                  <a:moveTo>
                    <a:pt x="720" y="1"/>
                  </a:moveTo>
                  <a:cubicBezTo>
                    <a:pt x="4" y="1"/>
                    <a:pt x="1" y="1113"/>
                    <a:pt x="720" y="1113"/>
                  </a:cubicBezTo>
                  <a:cubicBezTo>
                    <a:pt x="1435" y="1113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8745758" y="3240293"/>
              <a:ext cx="200614" cy="196966"/>
            </a:xfrm>
            <a:custGeom>
              <a:rect b="b" l="l" r="r" t="t"/>
              <a:pathLst>
                <a:path extrusionOk="0" h="3186" w="3245">
                  <a:moveTo>
                    <a:pt x="1420" y="0"/>
                  </a:moveTo>
                  <a:cubicBezTo>
                    <a:pt x="1399" y="0"/>
                    <a:pt x="1378" y="2"/>
                    <a:pt x="1357" y="6"/>
                  </a:cubicBezTo>
                  <a:cubicBezTo>
                    <a:pt x="1155" y="41"/>
                    <a:pt x="1020" y="233"/>
                    <a:pt x="1052" y="434"/>
                  </a:cubicBezTo>
                  <a:lnTo>
                    <a:pt x="1198" y="1287"/>
                  </a:lnTo>
                  <a:lnTo>
                    <a:pt x="340" y="1433"/>
                  </a:lnTo>
                  <a:cubicBezTo>
                    <a:pt x="139" y="1465"/>
                    <a:pt x="0" y="1656"/>
                    <a:pt x="36" y="1858"/>
                  </a:cubicBezTo>
                  <a:cubicBezTo>
                    <a:pt x="64" y="2039"/>
                    <a:pt x="224" y="2169"/>
                    <a:pt x="400" y="2169"/>
                  </a:cubicBezTo>
                  <a:cubicBezTo>
                    <a:pt x="422" y="2169"/>
                    <a:pt x="440" y="2166"/>
                    <a:pt x="461" y="2162"/>
                  </a:cubicBezTo>
                  <a:lnTo>
                    <a:pt x="1317" y="2021"/>
                  </a:lnTo>
                  <a:lnTo>
                    <a:pt x="1459" y="2877"/>
                  </a:lnTo>
                  <a:cubicBezTo>
                    <a:pt x="1492" y="3058"/>
                    <a:pt x="1647" y="3186"/>
                    <a:pt x="1824" y="3186"/>
                  </a:cubicBezTo>
                  <a:cubicBezTo>
                    <a:pt x="1845" y="3186"/>
                    <a:pt x="1867" y="3186"/>
                    <a:pt x="1888" y="3182"/>
                  </a:cubicBezTo>
                  <a:cubicBezTo>
                    <a:pt x="2090" y="3147"/>
                    <a:pt x="2224" y="2956"/>
                    <a:pt x="2193" y="2753"/>
                  </a:cubicBezTo>
                  <a:lnTo>
                    <a:pt x="2051" y="1900"/>
                  </a:lnTo>
                  <a:lnTo>
                    <a:pt x="2904" y="1755"/>
                  </a:lnTo>
                  <a:cubicBezTo>
                    <a:pt x="3106" y="1723"/>
                    <a:pt x="3244" y="1532"/>
                    <a:pt x="3208" y="1330"/>
                  </a:cubicBezTo>
                  <a:cubicBezTo>
                    <a:pt x="3180" y="1150"/>
                    <a:pt x="3025" y="1020"/>
                    <a:pt x="2847" y="1020"/>
                  </a:cubicBezTo>
                  <a:cubicBezTo>
                    <a:pt x="2826" y="1020"/>
                    <a:pt x="2805" y="1022"/>
                    <a:pt x="2784" y="1026"/>
                  </a:cubicBezTo>
                  <a:lnTo>
                    <a:pt x="1927" y="1167"/>
                  </a:lnTo>
                  <a:lnTo>
                    <a:pt x="1785" y="310"/>
                  </a:lnTo>
                  <a:cubicBezTo>
                    <a:pt x="1754" y="130"/>
                    <a:pt x="1598" y="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8018060" y="3551749"/>
              <a:ext cx="178296" cy="172114"/>
            </a:xfrm>
            <a:custGeom>
              <a:rect b="b" l="l" r="r" t="t"/>
              <a:pathLst>
                <a:path extrusionOk="0" h="2784" w="2884">
                  <a:moveTo>
                    <a:pt x="739" y="0"/>
                  </a:moveTo>
                  <a:cubicBezTo>
                    <a:pt x="666" y="0"/>
                    <a:pt x="592" y="22"/>
                    <a:pt x="528" y="67"/>
                  </a:cubicBezTo>
                  <a:cubicBezTo>
                    <a:pt x="358" y="180"/>
                    <a:pt x="316" y="414"/>
                    <a:pt x="433" y="580"/>
                  </a:cubicBezTo>
                  <a:lnTo>
                    <a:pt x="925" y="1296"/>
                  </a:lnTo>
                  <a:lnTo>
                    <a:pt x="213" y="1788"/>
                  </a:lnTo>
                  <a:cubicBezTo>
                    <a:pt x="43" y="1904"/>
                    <a:pt x="0" y="2135"/>
                    <a:pt x="118" y="2305"/>
                  </a:cubicBezTo>
                  <a:cubicBezTo>
                    <a:pt x="188" y="2408"/>
                    <a:pt x="305" y="2464"/>
                    <a:pt x="422" y="2464"/>
                  </a:cubicBezTo>
                  <a:cubicBezTo>
                    <a:pt x="497" y="2464"/>
                    <a:pt x="567" y="2443"/>
                    <a:pt x="631" y="2401"/>
                  </a:cubicBezTo>
                  <a:lnTo>
                    <a:pt x="1347" y="1904"/>
                  </a:lnTo>
                  <a:lnTo>
                    <a:pt x="1839" y="2620"/>
                  </a:lnTo>
                  <a:cubicBezTo>
                    <a:pt x="1913" y="2726"/>
                    <a:pt x="2026" y="2783"/>
                    <a:pt x="2146" y="2783"/>
                  </a:cubicBezTo>
                  <a:cubicBezTo>
                    <a:pt x="2218" y="2783"/>
                    <a:pt x="2292" y="2759"/>
                    <a:pt x="2355" y="2716"/>
                  </a:cubicBezTo>
                  <a:cubicBezTo>
                    <a:pt x="2525" y="2599"/>
                    <a:pt x="2568" y="2368"/>
                    <a:pt x="2451" y="2198"/>
                  </a:cubicBezTo>
                  <a:lnTo>
                    <a:pt x="1959" y="1487"/>
                  </a:lnTo>
                  <a:lnTo>
                    <a:pt x="2671" y="991"/>
                  </a:lnTo>
                  <a:cubicBezTo>
                    <a:pt x="2841" y="878"/>
                    <a:pt x="2883" y="644"/>
                    <a:pt x="2767" y="477"/>
                  </a:cubicBezTo>
                  <a:cubicBezTo>
                    <a:pt x="2694" y="372"/>
                    <a:pt x="2579" y="316"/>
                    <a:pt x="2461" y="316"/>
                  </a:cubicBezTo>
                  <a:cubicBezTo>
                    <a:pt x="2388" y="316"/>
                    <a:pt x="2314" y="337"/>
                    <a:pt x="2249" y="382"/>
                  </a:cubicBezTo>
                  <a:lnTo>
                    <a:pt x="1538" y="874"/>
                  </a:lnTo>
                  <a:lnTo>
                    <a:pt x="1046" y="159"/>
                  </a:lnTo>
                  <a:cubicBezTo>
                    <a:pt x="973" y="56"/>
                    <a:pt x="857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7580242" y="3980294"/>
              <a:ext cx="175885" cy="169517"/>
            </a:xfrm>
            <a:custGeom>
              <a:rect b="b" l="l" r="r" t="t"/>
              <a:pathLst>
                <a:path extrusionOk="0" h="2742" w="2845">
                  <a:moveTo>
                    <a:pt x="2153" y="1"/>
                  </a:moveTo>
                  <a:cubicBezTo>
                    <a:pt x="2038" y="1"/>
                    <a:pt x="1925" y="53"/>
                    <a:pt x="1852" y="153"/>
                  </a:cubicBezTo>
                  <a:lnTo>
                    <a:pt x="1342" y="854"/>
                  </a:lnTo>
                  <a:lnTo>
                    <a:pt x="641" y="341"/>
                  </a:lnTo>
                  <a:cubicBezTo>
                    <a:pt x="575" y="293"/>
                    <a:pt x="500" y="271"/>
                    <a:pt x="425" y="271"/>
                  </a:cubicBezTo>
                  <a:cubicBezTo>
                    <a:pt x="310" y="271"/>
                    <a:pt x="197" y="324"/>
                    <a:pt x="124" y="423"/>
                  </a:cubicBezTo>
                  <a:cubicBezTo>
                    <a:pt x="0" y="589"/>
                    <a:pt x="39" y="820"/>
                    <a:pt x="203" y="939"/>
                  </a:cubicBezTo>
                  <a:lnTo>
                    <a:pt x="904" y="1453"/>
                  </a:lnTo>
                  <a:lnTo>
                    <a:pt x="394" y="2154"/>
                  </a:lnTo>
                  <a:cubicBezTo>
                    <a:pt x="273" y="2317"/>
                    <a:pt x="309" y="2551"/>
                    <a:pt x="475" y="2671"/>
                  </a:cubicBezTo>
                  <a:cubicBezTo>
                    <a:pt x="538" y="2721"/>
                    <a:pt x="617" y="2742"/>
                    <a:pt x="691" y="2742"/>
                  </a:cubicBezTo>
                  <a:cubicBezTo>
                    <a:pt x="808" y="2742"/>
                    <a:pt x="917" y="2689"/>
                    <a:pt x="992" y="2590"/>
                  </a:cubicBezTo>
                  <a:lnTo>
                    <a:pt x="1502" y="1889"/>
                  </a:lnTo>
                  <a:lnTo>
                    <a:pt x="2203" y="2402"/>
                  </a:lnTo>
                  <a:cubicBezTo>
                    <a:pt x="2270" y="2451"/>
                    <a:pt x="2349" y="2473"/>
                    <a:pt x="2422" y="2473"/>
                  </a:cubicBezTo>
                  <a:cubicBezTo>
                    <a:pt x="2536" y="2473"/>
                    <a:pt x="2649" y="2420"/>
                    <a:pt x="2723" y="2320"/>
                  </a:cubicBezTo>
                  <a:cubicBezTo>
                    <a:pt x="2844" y="2154"/>
                    <a:pt x="2808" y="1924"/>
                    <a:pt x="2642" y="1804"/>
                  </a:cubicBezTo>
                  <a:lnTo>
                    <a:pt x="1941" y="1290"/>
                  </a:lnTo>
                  <a:lnTo>
                    <a:pt x="2451" y="589"/>
                  </a:lnTo>
                  <a:cubicBezTo>
                    <a:pt x="2575" y="426"/>
                    <a:pt x="2536" y="192"/>
                    <a:pt x="2373" y="72"/>
                  </a:cubicBezTo>
                  <a:cubicBezTo>
                    <a:pt x="2307" y="24"/>
                    <a:pt x="2230" y="1"/>
                    <a:pt x="2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7249436" y="4697544"/>
              <a:ext cx="200181" cy="196163"/>
            </a:xfrm>
            <a:custGeom>
              <a:rect b="b" l="l" r="r" t="t"/>
              <a:pathLst>
                <a:path extrusionOk="0" h="3173" w="3238">
                  <a:moveTo>
                    <a:pt x="1857" y="0"/>
                  </a:moveTo>
                  <a:cubicBezTo>
                    <a:pt x="1681" y="0"/>
                    <a:pt x="1526" y="123"/>
                    <a:pt x="1491" y="301"/>
                  </a:cubicBezTo>
                  <a:lnTo>
                    <a:pt x="1325" y="1154"/>
                  </a:lnTo>
                  <a:lnTo>
                    <a:pt x="476" y="988"/>
                  </a:lnTo>
                  <a:cubicBezTo>
                    <a:pt x="451" y="984"/>
                    <a:pt x="428" y="982"/>
                    <a:pt x="404" y="982"/>
                  </a:cubicBezTo>
                  <a:cubicBezTo>
                    <a:pt x="229" y="982"/>
                    <a:pt x="74" y="1104"/>
                    <a:pt x="40" y="1282"/>
                  </a:cubicBezTo>
                  <a:cubicBezTo>
                    <a:pt x="1" y="1480"/>
                    <a:pt x="131" y="1675"/>
                    <a:pt x="334" y="1714"/>
                  </a:cubicBezTo>
                  <a:lnTo>
                    <a:pt x="1184" y="1881"/>
                  </a:lnTo>
                  <a:lnTo>
                    <a:pt x="1020" y="2734"/>
                  </a:lnTo>
                  <a:cubicBezTo>
                    <a:pt x="981" y="2932"/>
                    <a:pt x="1113" y="3127"/>
                    <a:pt x="1314" y="3166"/>
                  </a:cubicBezTo>
                  <a:cubicBezTo>
                    <a:pt x="1336" y="3173"/>
                    <a:pt x="1360" y="3173"/>
                    <a:pt x="1385" y="3173"/>
                  </a:cubicBezTo>
                  <a:cubicBezTo>
                    <a:pt x="1559" y="3173"/>
                    <a:pt x="1715" y="3053"/>
                    <a:pt x="1746" y="2875"/>
                  </a:cubicBezTo>
                  <a:lnTo>
                    <a:pt x="1913" y="2022"/>
                  </a:lnTo>
                  <a:lnTo>
                    <a:pt x="2766" y="2188"/>
                  </a:lnTo>
                  <a:cubicBezTo>
                    <a:pt x="2787" y="2192"/>
                    <a:pt x="2813" y="2195"/>
                    <a:pt x="2837" y="2195"/>
                  </a:cubicBezTo>
                  <a:cubicBezTo>
                    <a:pt x="3011" y="2195"/>
                    <a:pt x="3166" y="2072"/>
                    <a:pt x="3199" y="1894"/>
                  </a:cubicBezTo>
                  <a:cubicBezTo>
                    <a:pt x="3238" y="1693"/>
                    <a:pt x="3106" y="1498"/>
                    <a:pt x="2908" y="1459"/>
                  </a:cubicBezTo>
                  <a:lnTo>
                    <a:pt x="2055" y="1293"/>
                  </a:lnTo>
                  <a:lnTo>
                    <a:pt x="2221" y="443"/>
                  </a:lnTo>
                  <a:cubicBezTo>
                    <a:pt x="2260" y="241"/>
                    <a:pt x="2129" y="46"/>
                    <a:pt x="1927" y="7"/>
                  </a:cubicBezTo>
                  <a:cubicBezTo>
                    <a:pt x="1904" y="2"/>
                    <a:pt x="1880" y="0"/>
                    <a:pt x="1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12"/>
          <p:cNvSpPr txBox="1"/>
          <p:nvPr>
            <p:ph idx="1" type="subTitle"/>
          </p:nvPr>
        </p:nvSpPr>
        <p:spPr>
          <a:xfrm>
            <a:off x="720000" y="1567475"/>
            <a:ext cx="239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398" name="Google Shape;398;p12"/>
          <p:cNvSpPr txBox="1"/>
          <p:nvPr>
            <p:ph idx="2" type="subTitle"/>
          </p:nvPr>
        </p:nvSpPr>
        <p:spPr>
          <a:xfrm>
            <a:off x="6027286" y="1567475"/>
            <a:ext cx="239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399" name="Google Shape;399;p12"/>
          <p:cNvSpPr txBox="1"/>
          <p:nvPr>
            <p:ph idx="3" type="subTitle"/>
          </p:nvPr>
        </p:nvSpPr>
        <p:spPr>
          <a:xfrm>
            <a:off x="720035" y="1908200"/>
            <a:ext cx="2396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00" name="Google Shape;400;p12"/>
          <p:cNvSpPr txBox="1"/>
          <p:nvPr>
            <p:ph idx="4" type="subTitle"/>
          </p:nvPr>
        </p:nvSpPr>
        <p:spPr>
          <a:xfrm>
            <a:off x="6027250" y="1908200"/>
            <a:ext cx="2396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01" name="Google Shape;401;p12"/>
          <p:cNvSpPr txBox="1"/>
          <p:nvPr>
            <p:ph idx="5" type="subTitle"/>
          </p:nvPr>
        </p:nvSpPr>
        <p:spPr>
          <a:xfrm>
            <a:off x="720000" y="3161582"/>
            <a:ext cx="239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402" name="Google Shape;402;p12"/>
          <p:cNvSpPr txBox="1"/>
          <p:nvPr>
            <p:ph idx="6" type="subTitle"/>
          </p:nvPr>
        </p:nvSpPr>
        <p:spPr>
          <a:xfrm>
            <a:off x="6027286" y="3161575"/>
            <a:ext cx="239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403" name="Google Shape;403;p12"/>
          <p:cNvSpPr txBox="1"/>
          <p:nvPr>
            <p:ph idx="7" type="subTitle"/>
          </p:nvPr>
        </p:nvSpPr>
        <p:spPr>
          <a:xfrm>
            <a:off x="720035" y="3502300"/>
            <a:ext cx="2396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04" name="Google Shape;404;p12"/>
          <p:cNvSpPr txBox="1"/>
          <p:nvPr>
            <p:ph idx="8" type="subTitle"/>
          </p:nvPr>
        </p:nvSpPr>
        <p:spPr>
          <a:xfrm>
            <a:off x="6027250" y="3502300"/>
            <a:ext cx="2396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05" name="Google Shape;405;p12"/>
          <p:cNvSpPr txBox="1"/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13"/>
          <p:cNvGrpSpPr/>
          <p:nvPr/>
        </p:nvGrpSpPr>
        <p:grpSpPr>
          <a:xfrm>
            <a:off x="7304737" y="3320937"/>
            <a:ext cx="1843456" cy="1838483"/>
            <a:chOff x="6856500" y="2878330"/>
            <a:chExt cx="2291716" cy="2285534"/>
          </a:xfrm>
        </p:grpSpPr>
        <p:sp>
          <p:nvSpPr>
            <p:cNvPr id="408" name="Google Shape;408;p13"/>
            <p:cNvSpPr/>
            <p:nvPr/>
          </p:nvSpPr>
          <p:spPr>
            <a:xfrm>
              <a:off x="7408131" y="3425510"/>
              <a:ext cx="1738572" cy="1717615"/>
            </a:xfrm>
            <a:custGeom>
              <a:rect b="b" l="l" r="r" t="t"/>
              <a:pathLst>
                <a:path extrusionOk="0" h="27783" w="28122">
                  <a:moveTo>
                    <a:pt x="15021" y="9854"/>
                  </a:moveTo>
                  <a:cubicBezTo>
                    <a:pt x="16356" y="9854"/>
                    <a:pt x="17511" y="10133"/>
                    <a:pt x="17876" y="10979"/>
                  </a:cubicBezTo>
                  <a:cubicBezTo>
                    <a:pt x="18861" y="13249"/>
                    <a:pt x="16963" y="15480"/>
                    <a:pt x="16747" y="15725"/>
                  </a:cubicBezTo>
                  <a:cubicBezTo>
                    <a:pt x="16404" y="15583"/>
                    <a:pt x="16028" y="15452"/>
                    <a:pt x="15624" y="15331"/>
                  </a:cubicBezTo>
                  <a:cubicBezTo>
                    <a:pt x="15591" y="15322"/>
                    <a:pt x="15556" y="15317"/>
                    <a:pt x="15521" y="15317"/>
                  </a:cubicBezTo>
                  <a:cubicBezTo>
                    <a:pt x="15440" y="15317"/>
                    <a:pt x="15360" y="15343"/>
                    <a:pt x="15295" y="15395"/>
                  </a:cubicBezTo>
                  <a:cubicBezTo>
                    <a:pt x="15199" y="15467"/>
                    <a:pt x="15147" y="15580"/>
                    <a:pt x="15150" y="15700"/>
                  </a:cubicBezTo>
                  <a:cubicBezTo>
                    <a:pt x="15150" y="15714"/>
                    <a:pt x="15175" y="16259"/>
                    <a:pt x="15448" y="17021"/>
                  </a:cubicBezTo>
                  <a:cubicBezTo>
                    <a:pt x="15128" y="17306"/>
                    <a:pt x="13772" y="18443"/>
                    <a:pt x="12371" y="18443"/>
                  </a:cubicBezTo>
                  <a:cubicBezTo>
                    <a:pt x="12311" y="18443"/>
                    <a:pt x="12250" y="18441"/>
                    <a:pt x="12190" y="18437"/>
                  </a:cubicBezTo>
                  <a:cubicBezTo>
                    <a:pt x="11489" y="18388"/>
                    <a:pt x="10876" y="18030"/>
                    <a:pt x="10363" y="17371"/>
                  </a:cubicBezTo>
                  <a:cubicBezTo>
                    <a:pt x="9417" y="16150"/>
                    <a:pt x="10100" y="12223"/>
                    <a:pt x="10500" y="10558"/>
                  </a:cubicBezTo>
                  <a:cubicBezTo>
                    <a:pt x="11569" y="10253"/>
                    <a:pt x="13424" y="9854"/>
                    <a:pt x="15021" y="9854"/>
                  </a:cubicBezTo>
                  <a:close/>
                  <a:moveTo>
                    <a:pt x="15972" y="16220"/>
                  </a:moveTo>
                  <a:lnTo>
                    <a:pt x="15972" y="16220"/>
                  </a:lnTo>
                  <a:cubicBezTo>
                    <a:pt x="19275" y="17374"/>
                    <a:pt x="19913" y="19453"/>
                    <a:pt x="20030" y="20399"/>
                  </a:cubicBezTo>
                  <a:cubicBezTo>
                    <a:pt x="16999" y="19305"/>
                    <a:pt x="16188" y="17212"/>
                    <a:pt x="15972" y="16220"/>
                  </a:cubicBezTo>
                  <a:close/>
                  <a:moveTo>
                    <a:pt x="14777" y="7940"/>
                  </a:moveTo>
                  <a:cubicBezTo>
                    <a:pt x="16941" y="7940"/>
                    <a:pt x="18994" y="8377"/>
                    <a:pt x="19687" y="9871"/>
                  </a:cubicBezTo>
                  <a:cubicBezTo>
                    <a:pt x="21117" y="12959"/>
                    <a:pt x="19099" y="15852"/>
                    <a:pt x="18450" y="16660"/>
                  </a:cubicBezTo>
                  <a:cubicBezTo>
                    <a:pt x="18153" y="16447"/>
                    <a:pt x="17820" y="16238"/>
                    <a:pt x="17448" y="16047"/>
                  </a:cubicBezTo>
                  <a:cubicBezTo>
                    <a:pt x="18008" y="15364"/>
                    <a:pt x="19609" y="13108"/>
                    <a:pt x="18561" y="10686"/>
                  </a:cubicBezTo>
                  <a:cubicBezTo>
                    <a:pt x="18032" y="9468"/>
                    <a:pt x="16561" y="9103"/>
                    <a:pt x="14985" y="9103"/>
                  </a:cubicBezTo>
                  <a:cubicBezTo>
                    <a:pt x="12843" y="9103"/>
                    <a:pt x="10509" y="9778"/>
                    <a:pt x="10086" y="9907"/>
                  </a:cubicBezTo>
                  <a:cubicBezTo>
                    <a:pt x="9959" y="9946"/>
                    <a:pt x="9866" y="10044"/>
                    <a:pt x="9832" y="10168"/>
                  </a:cubicBezTo>
                  <a:cubicBezTo>
                    <a:pt x="9683" y="10763"/>
                    <a:pt x="8390" y="16036"/>
                    <a:pt x="9778" y="17825"/>
                  </a:cubicBezTo>
                  <a:cubicBezTo>
                    <a:pt x="10423" y="18657"/>
                    <a:pt x="11219" y="19113"/>
                    <a:pt x="12136" y="19177"/>
                  </a:cubicBezTo>
                  <a:cubicBezTo>
                    <a:pt x="12215" y="19180"/>
                    <a:pt x="12289" y="19185"/>
                    <a:pt x="12363" y="19185"/>
                  </a:cubicBezTo>
                  <a:cubicBezTo>
                    <a:pt x="13836" y="19185"/>
                    <a:pt x="15186" y="18207"/>
                    <a:pt x="15752" y="17736"/>
                  </a:cubicBezTo>
                  <a:cubicBezTo>
                    <a:pt x="15918" y="18059"/>
                    <a:pt x="16124" y="18399"/>
                    <a:pt x="16389" y="18739"/>
                  </a:cubicBezTo>
                  <a:cubicBezTo>
                    <a:pt x="15831" y="19216"/>
                    <a:pt x="14055" y="20599"/>
                    <a:pt x="12133" y="20599"/>
                  </a:cubicBezTo>
                  <a:cubicBezTo>
                    <a:pt x="12045" y="20599"/>
                    <a:pt x="11956" y="20596"/>
                    <a:pt x="11868" y="20590"/>
                  </a:cubicBezTo>
                  <a:cubicBezTo>
                    <a:pt x="10731" y="20512"/>
                    <a:pt x="9722" y="19928"/>
                    <a:pt x="8868" y="18848"/>
                  </a:cubicBezTo>
                  <a:cubicBezTo>
                    <a:pt x="7176" y="16709"/>
                    <a:pt x="8408" y="10059"/>
                    <a:pt x="8673" y="8752"/>
                  </a:cubicBezTo>
                  <a:cubicBezTo>
                    <a:pt x="9455" y="8562"/>
                    <a:pt x="12195" y="7940"/>
                    <a:pt x="14777" y="7940"/>
                  </a:cubicBezTo>
                  <a:close/>
                  <a:moveTo>
                    <a:pt x="24456" y="15519"/>
                  </a:moveTo>
                  <a:lnTo>
                    <a:pt x="24456" y="15519"/>
                  </a:lnTo>
                  <a:cubicBezTo>
                    <a:pt x="26878" y="16426"/>
                    <a:pt x="27353" y="18614"/>
                    <a:pt x="27374" y="18717"/>
                  </a:cubicBezTo>
                  <a:cubicBezTo>
                    <a:pt x="27374" y="18724"/>
                    <a:pt x="27378" y="18728"/>
                    <a:pt x="27378" y="18734"/>
                  </a:cubicBezTo>
                  <a:cubicBezTo>
                    <a:pt x="27222" y="19298"/>
                    <a:pt x="27115" y="19932"/>
                    <a:pt x="27087" y="20647"/>
                  </a:cubicBezTo>
                  <a:cubicBezTo>
                    <a:pt x="25129" y="19383"/>
                    <a:pt x="24595" y="16670"/>
                    <a:pt x="24456" y="15519"/>
                  </a:cubicBezTo>
                  <a:close/>
                  <a:moveTo>
                    <a:pt x="21103" y="17222"/>
                  </a:moveTo>
                  <a:lnTo>
                    <a:pt x="21103" y="17222"/>
                  </a:lnTo>
                  <a:cubicBezTo>
                    <a:pt x="23521" y="19754"/>
                    <a:pt x="23146" y="21893"/>
                    <a:pt x="22817" y="22789"/>
                  </a:cubicBezTo>
                  <a:cubicBezTo>
                    <a:pt x="20614" y="20434"/>
                    <a:pt x="20844" y="18203"/>
                    <a:pt x="21103" y="17222"/>
                  </a:cubicBezTo>
                  <a:close/>
                  <a:moveTo>
                    <a:pt x="18730" y="21040"/>
                  </a:moveTo>
                  <a:cubicBezTo>
                    <a:pt x="20085" y="21040"/>
                    <a:pt x="21014" y="21641"/>
                    <a:pt x="21071" y="21681"/>
                  </a:cubicBezTo>
                  <a:cubicBezTo>
                    <a:pt x="21078" y="21684"/>
                    <a:pt x="21081" y="21684"/>
                    <a:pt x="21085" y="21688"/>
                  </a:cubicBezTo>
                  <a:cubicBezTo>
                    <a:pt x="21372" y="22198"/>
                    <a:pt x="21748" y="22722"/>
                    <a:pt x="22229" y="23246"/>
                  </a:cubicBezTo>
                  <a:cubicBezTo>
                    <a:pt x="21925" y="23312"/>
                    <a:pt x="21621" y="23342"/>
                    <a:pt x="21320" y="23342"/>
                  </a:cubicBezTo>
                  <a:cubicBezTo>
                    <a:pt x="19366" y="23342"/>
                    <a:pt x="17535" y="22102"/>
                    <a:pt x="16744" y="21483"/>
                  </a:cubicBezTo>
                  <a:cubicBezTo>
                    <a:pt x="17463" y="21155"/>
                    <a:pt x="18137" y="21040"/>
                    <a:pt x="18730" y="21040"/>
                  </a:cubicBezTo>
                  <a:close/>
                  <a:moveTo>
                    <a:pt x="27736" y="1"/>
                  </a:moveTo>
                  <a:cubicBezTo>
                    <a:pt x="27667" y="1"/>
                    <a:pt x="27598" y="20"/>
                    <a:pt x="27537" y="58"/>
                  </a:cubicBezTo>
                  <a:cubicBezTo>
                    <a:pt x="27246" y="246"/>
                    <a:pt x="20401" y="4659"/>
                    <a:pt x="20012" y="8001"/>
                  </a:cubicBezTo>
                  <a:cubicBezTo>
                    <a:pt x="19973" y="8320"/>
                    <a:pt x="19959" y="8628"/>
                    <a:pt x="19966" y="8926"/>
                  </a:cubicBezTo>
                  <a:cubicBezTo>
                    <a:pt x="18906" y="7602"/>
                    <a:pt x="16816" y="7205"/>
                    <a:pt x="14691" y="7205"/>
                  </a:cubicBezTo>
                  <a:cubicBezTo>
                    <a:pt x="11628" y="7205"/>
                    <a:pt x="8491" y="8029"/>
                    <a:pt x="8259" y="8090"/>
                  </a:cubicBezTo>
                  <a:cubicBezTo>
                    <a:pt x="8124" y="8125"/>
                    <a:pt x="8026" y="8235"/>
                    <a:pt x="7993" y="8370"/>
                  </a:cubicBezTo>
                  <a:cubicBezTo>
                    <a:pt x="7919" y="8706"/>
                    <a:pt x="6198" y="16667"/>
                    <a:pt x="8287" y="19308"/>
                  </a:cubicBezTo>
                  <a:cubicBezTo>
                    <a:pt x="8485" y="19560"/>
                    <a:pt x="8694" y="19790"/>
                    <a:pt x="8907" y="19996"/>
                  </a:cubicBezTo>
                  <a:cubicBezTo>
                    <a:pt x="8790" y="19983"/>
                    <a:pt x="8672" y="19976"/>
                    <a:pt x="8554" y="19976"/>
                  </a:cubicBezTo>
                  <a:cubicBezTo>
                    <a:pt x="4537" y="19976"/>
                    <a:pt x="240" y="27343"/>
                    <a:pt x="40" y="27684"/>
                  </a:cubicBezTo>
                  <a:cubicBezTo>
                    <a:pt x="22" y="27715"/>
                    <a:pt x="12" y="27747"/>
                    <a:pt x="1" y="27782"/>
                  </a:cubicBezTo>
                  <a:lnTo>
                    <a:pt x="847" y="27782"/>
                  </a:lnTo>
                  <a:cubicBezTo>
                    <a:pt x="1660" y="26453"/>
                    <a:pt x="5361" y="20712"/>
                    <a:pt x="8536" y="20712"/>
                  </a:cubicBezTo>
                  <a:cubicBezTo>
                    <a:pt x="8822" y="20712"/>
                    <a:pt x="9103" y="20759"/>
                    <a:pt x="9378" y="20859"/>
                  </a:cubicBezTo>
                  <a:cubicBezTo>
                    <a:pt x="12576" y="22035"/>
                    <a:pt x="13192" y="25505"/>
                    <a:pt x="13305" y="26536"/>
                  </a:cubicBezTo>
                  <a:cubicBezTo>
                    <a:pt x="12944" y="26592"/>
                    <a:pt x="12565" y="26681"/>
                    <a:pt x="12161" y="26812"/>
                  </a:cubicBezTo>
                  <a:cubicBezTo>
                    <a:pt x="12076" y="25930"/>
                    <a:pt x="11613" y="23204"/>
                    <a:pt x="9158" y="22233"/>
                  </a:cubicBezTo>
                  <a:cubicBezTo>
                    <a:pt x="8902" y="22132"/>
                    <a:pt x="8642" y="22085"/>
                    <a:pt x="8382" y="22085"/>
                  </a:cubicBezTo>
                  <a:cubicBezTo>
                    <a:pt x="5693" y="22085"/>
                    <a:pt x="2947" y="27056"/>
                    <a:pt x="2614" y="27676"/>
                  </a:cubicBezTo>
                  <a:cubicBezTo>
                    <a:pt x="2597" y="27708"/>
                    <a:pt x="2586" y="27747"/>
                    <a:pt x="2579" y="27782"/>
                  </a:cubicBezTo>
                  <a:lnTo>
                    <a:pt x="3404" y="27782"/>
                  </a:lnTo>
                  <a:cubicBezTo>
                    <a:pt x="4329" y="26130"/>
                    <a:pt x="6579" y="22830"/>
                    <a:pt x="8384" y="22830"/>
                  </a:cubicBezTo>
                  <a:cubicBezTo>
                    <a:pt x="8556" y="22830"/>
                    <a:pt x="8723" y="22860"/>
                    <a:pt x="8886" y="22924"/>
                  </a:cubicBezTo>
                  <a:cubicBezTo>
                    <a:pt x="11184" y="23834"/>
                    <a:pt x="11422" y="26752"/>
                    <a:pt x="11439" y="27078"/>
                  </a:cubicBezTo>
                  <a:cubicBezTo>
                    <a:pt x="11095" y="27220"/>
                    <a:pt x="10738" y="27393"/>
                    <a:pt x="10370" y="27594"/>
                  </a:cubicBezTo>
                  <a:cubicBezTo>
                    <a:pt x="10296" y="27637"/>
                    <a:pt x="10235" y="27705"/>
                    <a:pt x="10203" y="27782"/>
                  </a:cubicBezTo>
                  <a:lnTo>
                    <a:pt x="11677" y="27782"/>
                  </a:lnTo>
                  <a:cubicBezTo>
                    <a:pt x="12711" y="27343"/>
                    <a:pt x="13603" y="27182"/>
                    <a:pt x="14355" y="27182"/>
                  </a:cubicBezTo>
                  <a:cubicBezTo>
                    <a:pt x="15378" y="27182"/>
                    <a:pt x="16141" y="27480"/>
                    <a:pt x="16652" y="27782"/>
                  </a:cubicBezTo>
                  <a:lnTo>
                    <a:pt x="20728" y="27782"/>
                  </a:lnTo>
                  <a:cubicBezTo>
                    <a:pt x="17505" y="27676"/>
                    <a:pt x="16092" y="25934"/>
                    <a:pt x="15578" y="25056"/>
                  </a:cubicBezTo>
                  <a:lnTo>
                    <a:pt x="15578" y="25056"/>
                  </a:lnTo>
                  <a:cubicBezTo>
                    <a:pt x="19081" y="25137"/>
                    <a:pt x="20328" y="26919"/>
                    <a:pt x="20728" y="27782"/>
                  </a:cubicBezTo>
                  <a:lnTo>
                    <a:pt x="21524" y="27782"/>
                  </a:lnTo>
                  <a:cubicBezTo>
                    <a:pt x="21183" y="26899"/>
                    <a:pt x="19807" y="24310"/>
                    <a:pt x="15324" y="24310"/>
                  </a:cubicBezTo>
                  <a:cubicBezTo>
                    <a:pt x="15210" y="24310"/>
                    <a:pt x="15095" y="24312"/>
                    <a:pt x="14977" y="24315"/>
                  </a:cubicBezTo>
                  <a:cubicBezTo>
                    <a:pt x="14859" y="24319"/>
                    <a:pt x="14750" y="24379"/>
                    <a:pt x="14683" y="24479"/>
                  </a:cubicBezTo>
                  <a:cubicBezTo>
                    <a:pt x="14615" y="24577"/>
                    <a:pt x="14598" y="24701"/>
                    <a:pt x="14637" y="24811"/>
                  </a:cubicBezTo>
                  <a:cubicBezTo>
                    <a:pt x="14644" y="24832"/>
                    <a:pt x="14995" y="25771"/>
                    <a:pt x="15979" y="26702"/>
                  </a:cubicBezTo>
                  <a:cubicBezTo>
                    <a:pt x="15511" y="26554"/>
                    <a:pt x="14962" y="26455"/>
                    <a:pt x="14333" y="26455"/>
                  </a:cubicBezTo>
                  <a:cubicBezTo>
                    <a:pt x="14239" y="26455"/>
                    <a:pt x="14143" y="26457"/>
                    <a:pt x="14045" y="26461"/>
                  </a:cubicBezTo>
                  <a:cubicBezTo>
                    <a:pt x="13953" y="25538"/>
                    <a:pt x="13525" y="22998"/>
                    <a:pt x="11581" y="21309"/>
                  </a:cubicBezTo>
                  <a:lnTo>
                    <a:pt x="11581" y="21309"/>
                  </a:lnTo>
                  <a:cubicBezTo>
                    <a:pt x="11662" y="21316"/>
                    <a:pt x="11740" y="21323"/>
                    <a:pt x="11821" y="21331"/>
                  </a:cubicBezTo>
                  <a:cubicBezTo>
                    <a:pt x="11927" y="21337"/>
                    <a:pt x="12030" y="21341"/>
                    <a:pt x="12133" y="21341"/>
                  </a:cubicBezTo>
                  <a:cubicBezTo>
                    <a:pt x="14328" y="21341"/>
                    <a:pt x="16255" y="19836"/>
                    <a:pt x="16878" y="19298"/>
                  </a:cubicBezTo>
                  <a:cubicBezTo>
                    <a:pt x="17232" y="19659"/>
                    <a:pt x="17657" y="20006"/>
                    <a:pt x="18171" y="20328"/>
                  </a:cubicBezTo>
                  <a:cubicBezTo>
                    <a:pt x="17473" y="20399"/>
                    <a:pt x="16701" y="20622"/>
                    <a:pt x="15894" y="21089"/>
                  </a:cubicBezTo>
                  <a:cubicBezTo>
                    <a:pt x="15791" y="21146"/>
                    <a:pt x="15724" y="21249"/>
                    <a:pt x="15709" y="21366"/>
                  </a:cubicBezTo>
                  <a:cubicBezTo>
                    <a:pt x="15699" y="21483"/>
                    <a:pt x="15742" y="21599"/>
                    <a:pt x="15827" y="21681"/>
                  </a:cubicBezTo>
                  <a:cubicBezTo>
                    <a:pt x="15951" y="21798"/>
                    <a:pt x="18437" y="24089"/>
                    <a:pt x="21301" y="24089"/>
                  </a:cubicBezTo>
                  <a:cubicBezTo>
                    <a:pt x="21879" y="24089"/>
                    <a:pt x="22466" y="23997"/>
                    <a:pt x="23057" y="23774"/>
                  </a:cubicBezTo>
                  <a:cubicBezTo>
                    <a:pt x="23142" y="23742"/>
                    <a:pt x="23209" y="23681"/>
                    <a:pt x="23252" y="23608"/>
                  </a:cubicBezTo>
                  <a:cubicBezTo>
                    <a:pt x="23401" y="23345"/>
                    <a:pt x="25185" y="20035"/>
                    <a:pt x="21202" y="16274"/>
                  </a:cubicBezTo>
                  <a:cubicBezTo>
                    <a:pt x="21130" y="16208"/>
                    <a:pt x="21038" y="16172"/>
                    <a:pt x="20943" y="16172"/>
                  </a:cubicBezTo>
                  <a:cubicBezTo>
                    <a:pt x="20921" y="16172"/>
                    <a:pt x="20899" y="16174"/>
                    <a:pt x="20877" y="16178"/>
                  </a:cubicBezTo>
                  <a:cubicBezTo>
                    <a:pt x="20759" y="16199"/>
                    <a:pt x="20664" y="16277"/>
                    <a:pt x="20611" y="16384"/>
                  </a:cubicBezTo>
                  <a:cubicBezTo>
                    <a:pt x="20604" y="16401"/>
                    <a:pt x="20186" y="17315"/>
                    <a:pt x="20225" y="18667"/>
                  </a:cubicBezTo>
                  <a:cubicBezTo>
                    <a:pt x="19963" y="18168"/>
                    <a:pt x="19580" y="17637"/>
                    <a:pt x="19028" y="17131"/>
                  </a:cubicBezTo>
                  <a:cubicBezTo>
                    <a:pt x="19615" y="16412"/>
                    <a:pt x="21106" y="14315"/>
                    <a:pt x="20926" y="11744"/>
                  </a:cubicBezTo>
                  <a:lnTo>
                    <a:pt x="20926" y="11744"/>
                  </a:lnTo>
                  <a:cubicBezTo>
                    <a:pt x="20979" y="11808"/>
                    <a:pt x="21029" y="11868"/>
                    <a:pt x="21081" y="11928"/>
                  </a:cubicBezTo>
                  <a:cubicBezTo>
                    <a:pt x="22615" y="13678"/>
                    <a:pt x="25236" y="14007"/>
                    <a:pt x="26096" y="14068"/>
                  </a:cubicBezTo>
                  <a:cubicBezTo>
                    <a:pt x="26089" y="14574"/>
                    <a:pt x="26146" y="15122"/>
                    <a:pt x="26280" y="15710"/>
                  </a:cubicBezTo>
                  <a:cubicBezTo>
                    <a:pt x="25734" y="15268"/>
                    <a:pt x="25033" y="14878"/>
                    <a:pt x="24131" y="14638"/>
                  </a:cubicBezTo>
                  <a:cubicBezTo>
                    <a:pt x="24099" y="14630"/>
                    <a:pt x="24068" y="14626"/>
                    <a:pt x="24036" y="14626"/>
                  </a:cubicBezTo>
                  <a:cubicBezTo>
                    <a:pt x="23953" y="14626"/>
                    <a:pt x="23872" y="14653"/>
                    <a:pt x="23804" y="14705"/>
                  </a:cubicBezTo>
                  <a:cubicBezTo>
                    <a:pt x="23713" y="14779"/>
                    <a:pt x="23663" y="14893"/>
                    <a:pt x="23667" y="15009"/>
                  </a:cubicBezTo>
                  <a:cubicBezTo>
                    <a:pt x="23673" y="15215"/>
                    <a:pt x="23868" y="20048"/>
                    <a:pt x="27297" y="21603"/>
                  </a:cubicBezTo>
                  <a:lnTo>
                    <a:pt x="27300" y="21603"/>
                  </a:lnTo>
                  <a:cubicBezTo>
                    <a:pt x="27303" y="21607"/>
                    <a:pt x="27307" y="21607"/>
                    <a:pt x="27310" y="21607"/>
                  </a:cubicBezTo>
                  <a:cubicBezTo>
                    <a:pt x="27314" y="21610"/>
                    <a:pt x="27321" y="21614"/>
                    <a:pt x="27328" y="21614"/>
                  </a:cubicBezTo>
                  <a:cubicBezTo>
                    <a:pt x="27328" y="21617"/>
                    <a:pt x="27331" y="21617"/>
                    <a:pt x="27331" y="21617"/>
                  </a:cubicBezTo>
                  <a:cubicBezTo>
                    <a:pt x="27342" y="21620"/>
                    <a:pt x="27349" y="21624"/>
                    <a:pt x="27360" y="21624"/>
                  </a:cubicBezTo>
                  <a:lnTo>
                    <a:pt x="27364" y="21624"/>
                  </a:lnTo>
                  <a:cubicBezTo>
                    <a:pt x="27370" y="21628"/>
                    <a:pt x="27382" y="21632"/>
                    <a:pt x="27388" y="21632"/>
                  </a:cubicBezTo>
                  <a:lnTo>
                    <a:pt x="27392" y="21632"/>
                  </a:lnTo>
                  <a:cubicBezTo>
                    <a:pt x="27399" y="21635"/>
                    <a:pt x="27410" y="21635"/>
                    <a:pt x="27421" y="21635"/>
                  </a:cubicBezTo>
                  <a:lnTo>
                    <a:pt x="27424" y="21635"/>
                  </a:lnTo>
                  <a:cubicBezTo>
                    <a:pt x="27431" y="21635"/>
                    <a:pt x="27442" y="21638"/>
                    <a:pt x="27452" y="21638"/>
                  </a:cubicBezTo>
                  <a:cubicBezTo>
                    <a:pt x="27459" y="21638"/>
                    <a:pt x="27466" y="21635"/>
                    <a:pt x="27473" y="21635"/>
                  </a:cubicBezTo>
                  <a:lnTo>
                    <a:pt x="27498" y="21635"/>
                  </a:lnTo>
                  <a:cubicBezTo>
                    <a:pt x="27501" y="21632"/>
                    <a:pt x="27506" y="21632"/>
                    <a:pt x="27509" y="21632"/>
                  </a:cubicBezTo>
                  <a:cubicBezTo>
                    <a:pt x="27512" y="21632"/>
                    <a:pt x="27519" y="21632"/>
                    <a:pt x="27523" y="21628"/>
                  </a:cubicBezTo>
                  <a:lnTo>
                    <a:pt x="27534" y="21628"/>
                  </a:lnTo>
                  <a:cubicBezTo>
                    <a:pt x="27544" y="21624"/>
                    <a:pt x="27774" y="21568"/>
                    <a:pt x="28122" y="21405"/>
                  </a:cubicBezTo>
                  <a:lnTo>
                    <a:pt x="28122" y="20583"/>
                  </a:lnTo>
                  <a:cubicBezTo>
                    <a:pt x="28016" y="20643"/>
                    <a:pt x="27916" y="20693"/>
                    <a:pt x="27824" y="20736"/>
                  </a:cubicBezTo>
                  <a:cubicBezTo>
                    <a:pt x="27849" y="20006"/>
                    <a:pt x="27959" y="19368"/>
                    <a:pt x="28122" y="18812"/>
                  </a:cubicBezTo>
                  <a:lnTo>
                    <a:pt x="28122" y="16050"/>
                  </a:lnTo>
                  <a:cubicBezTo>
                    <a:pt x="27944" y="16503"/>
                    <a:pt x="27725" y="16843"/>
                    <a:pt x="27544" y="17074"/>
                  </a:cubicBezTo>
                  <a:cubicBezTo>
                    <a:pt x="26174" y="14159"/>
                    <a:pt x="27081" y="12105"/>
                    <a:pt x="27629" y="11252"/>
                  </a:cubicBezTo>
                  <a:cubicBezTo>
                    <a:pt x="27838" y="11688"/>
                    <a:pt x="28001" y="12098"/>
                    <a:pt x="28122" y="12488"/>
                  </a:cubicBezTo>
                  <a:lnTo>
                    <a:pt x="28122" y="10583"/>
                  </a:lnTo>
                  <a:cubicBezTo>
                    <a:pt x="28086" y="10516"/>
                    <a:pt x="28050" y="10448"/>
                    <a:pt x="28011" y="10377"/>
                  </a:cubicBezTo>
                  <a:cubicBezTo>
                    <a:pt x="27955" y="10275"/>
                    <a:pt x="27852" y="10204"/>
                    <a:pt x="27735" y="10190"/>
                  </a:cubicBezTo>
                  <a:cubicBezTo>
                    <a:pt x="27717" y="10187"/>
                    <a:pt x="27699" y="10186"/>
                    <a:pt x="27681" y="10186"/>
                  </a:cubicBezTo>
                  <a:cubicBezTo>
                    <a:pt x="27581" y="10186"/>
                    <a:pt x="27486" y="10228"/>
                    <a:pt x="27416" y="10303"/>
                  </a:cubicBezTo>
                  <a:cubicBezTo>
                    <a:pt x="27406" y="10314"/>
                    <a:pt x="27038" y="10714"/>
                    <a:pt x="26691" y="11443"/>
                  </a:cubicBezTo>
                  <a:cubicBezTo>
                    <a:pt x="26244" y="11419"/>
                    <a:pt x="24343" y="11249"/>
                    <a:pt x="23387" y="10144"/>
                  </a:cubicBezTo>
                  <a:cubicBezTo>
                    <a:pt x="22926" y="9613"/>
                    <a:pt x="22746" y="8926"/>
                    <a:pt x="22848" y="8101"/>
                  </a:cubicBezTo>
                  <a:cubicBezTo>
                    <a:pt x="23044" y="6564"/>
                    <a:pt x="26305" y="4273"/>
                    <a:pt x="27764" y="3380"/>
                  </a:cubicBezTo>
                  <a:cubicBezTo>
                    <a:pt x="27877" y="3441"/>
                    <a:pt x="27994" y="3508"/>
                    <a:pt x="28122" y="3582"/>
                  </a:cubicBezTo>
                  <a:lnTo>
                    <a:pt x="28122" y="2728"/>
                  </a:lnTo>
                  <a:cubicBezTo>
                    <a:pt x="28040" y="2683"/>
                    <a:pt x="27973" y="2647"/>
                    <a:pt x="27931" y="2626"/>
                  </a:cubicBezTo>
                  <a:cubicBezTo>
                    <a:pt x="27876" y="2595"/>
                    <a:pt x="27816" y="2580"/>
                    <a:pt x="27756" y="2580"/>
                  </a:cubicBezTo>
                  <a:cubicBezTo>
                    <a:pt x="27690" y="2580"/>
                    <a:pt x="27624" y="2598"/>
                    <a:pt x="27565" y="2633"/>
                  </a:cubicBezTo>
                  <a:cubicBezTo>
                    <a:pt x="27038" y="2944"/>
                    <a:pt x="22399" y="5760"/>
                    <a:pt x="22116" y="8005"/>
                  </a:cubicBezTo>
                  <a:cubicBezTo>
                    <a:pt x="21985" y="9053"/>
                    <a:pt x="22222" y="9935"/>
                    <a:pt x="22827" y="10632"/>
                  </a:cubicBezTo>
                  <a:cubicBezTo>
                    <a:pt x="23851" y="11808"/>
                    <a:pt x="25632" y="12098"/>
                    <a:pt x="26404" y="12169"/>
                  </a:cubicBezTo>
                  <a:cubicBezTo>
                    <a:pt x="26290" y="12513"/>
                    <a:pt x="26198" y="12899"/>
                    <a:pt x="26146" y="13327"/>
                  </a:cubicBezTo>
                  <a:cubicBezTo>
                    <a:pt x="25377" y="13267"/>
                    <a:pt x="22972" y="12966"/>
                    <a:pt x="21637" y="11440"/>
                  </a:cubicBezTo>
                  <a:cubicBezTo>
                    <a:pt x="20887" y="10580"/>
                    <a:pt x="20589" y="9454"/>
                    <a:pt x="20749" y="8086"/>
                  </a:cubicBezTo>
                  <a:cubicBezTo>
                    <a:pt x="21064" y="5378"/>
                    <a:pt x="26638" y="1545"/>
                    <a:pt x="27749" y="809"/>
                  </a:cubicBezTo>
                  <a:cubicBezTo>
                    <a:pt x="27841" y="866"/>
                    <a:pt x="27969" y="944"/>
                    <a:pt x="28122" y="1040"/>
                  </a:cubicBezTo>
                  <a:lnTo>
                    <a:pt x="28122" y="164"/>
                  </a:lnTo>
                  <a:cubicBezTo>
                    <a:pt x="28019" y="105"/>
                    <a:pt x="27952" y="66"/>
                    <a:pt x="27923" y="51"/>
                  </a:cubicBezTo>
                  <a:cubicBezTo>
                    <a:pt x="27865" y="17"/>
                    <a:pt x="27801" y="1"/>
                    <a:pt x="27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8104486" y="4398453"/>
              <a:ext cx="97000" cy="68870"/>
            </a:xfrm>
            <a:custGeom>
              <a:rect b="b" l="l" r="r" t="t"/>
              <a:pathLst>
                <a:path extrusionOk="0" h="1114" w="1569">
                  <a:moveTo>
                    <a:pt x="761" y="0"/>
                  </a:moveTo>
                  <a:cubicBezTo>
                    <a:pt x="636" y="0"/>
                    <a:pt x="506" y="48"/>
                    <a:pt x="391" y="164"/>
                  </a:cubicBezTo>
                  <a:cubicBezTo>
                    <a:pt x="0" y="555"/>
                    <a:pt x="380" y="1113"/>
                    <a:pt x="807" y="1113"/>
                  </a:cubicBezTo>
                  <a:cubicBezTo>
                    <a:pt x="933" y="1113"/>
                    <a:pt x="1062" y="1065"/>
                    <a:pt x="1178" y="950"/>
                  </a:cubicBezTo>
                  <a:cubicBezTo>
                    <a:pt x="1568" y="558"/>
                    <a:pt x="1188" y="0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8331494" y="4163285"/>
              <a:ext cx="97000" cy="68994"/>
            </a:xfrm>
            <a:custGeom>
              <a:rect b="b" l="l" r="r" t="t"/>
              <a:pathLst>
                <a:path extrusionOk="0" h="1116" w="1569">
                  <a:moveTo>
                    <a:pt x="761" y="1"/>
                  </a:moveTo>
                  <a:cubicBezTo>
                    <a:pt x="636" y="1"/>
                    <a:pt x="506" y="49"/>
                    <a:pt x="391" y="164"/>
                  </a:cubicBezTo>
                  <a:cubicBezTo>
                    <a:pt x="0" y="556"/>
                    <a:pt x="380" y="1115"/>
                    <a:pt x="806" y="1115"/>
                  </a:cubicBezTo>
                  <a:cubicBezTo>
                    <a:pt x="932" y="1115"/>
                    <a:pt x="1062" y="1067"/>
                    <a:pt x="1177" y="951"/>
                  </a:cubicBezTo>
                  <a:cubicBezTo>
                    <a:pt x="1568" y="559"/>
                    <a:pt x="118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8120621" y="4171383"/>
              <a:ext cx="97061" cy="68994"/>
            </a:xfrm>
            <a:custGeom>
              <a:rect b="b" l="l" r="r" t="t"/>
              <a:pathLst>
                <a:path extrusionOk="0" h="1116" w="1570">
                  <a:moveTo>
                    <a:pt x="763" y="1"/>
                  </a:moveTo>
                  <a:cubicBezTo>
                    <a:pt x="637" y="1"/>
                    <a:pt x="507" y="49"/>
                    <a:pt x="392" y="164"/>
                  </a:cubicBezTo>
                  <a:cubicBezTo>
                    <a:pt x="1" y="555"/>
                    <a:pt x="381" y="1115"/>
                    <a:pt x="807" y="1115"/>
                  </a:cubicBezTo>
                  <a:cubicBezTo>
                    <a:pt x="933" y="1115"/>
                    <a:pt x="1063" y="1067"/>
                    <a:pt x="1178" y="950"/>
                  </a:cubicBezTo>
                  <a:cubicBezTo>
                    <a:pt x="1570" y="559"/>
                    <a:pt x="1189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7894850" y="4969867"/>
              <a:ext cx="68808" cy="66459"/>
            </a:xfrm>
            <a:custGeom>
              <a:rect b="b" l="l" r="r" t="t"/>
              <a:pathLst>
                <a:path extrusionOk="0" h="1075" w="1113">
                  <a:moveTo>
                    <a:pt x="555" y="1"/>
                  </a:moveTo>
                  <a:cubicBezTo>
                    <a:pt x="278" y="1"/>
                    <a:pt x="0" y="180"/>
                    <a:pt x="0" y="539"/>
                  </a:cubicBezTo>
                  <a:cubicBezTo>
                    <a:pt x="0" y="896"/>
                    <a:pt x="278" y="1075"/>
                    <a:pt x="556" y="1075"/>
                  </a:cubicBezTo>
                  <a:cubicBezTo>
                    <a:pt x="834" y="1075"/>
                    <a:pt x="1112" y="896"/>
                    <a:pt x="1112" y="539"/>
                  </a:cubicBezTo>
                  <a:cubicBezTo>
                    <a:pt x="1112" y="181"/>
                    <a:pt x="833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8897035" y="3918411"/>
              <a:ext cx="88715" cy="68747"/>
            </a:xfrm>
            <a:custGeom>
              <a:rect b="b" l="l" r="r" t="t"/>
              <a:pathLst>
                <a:path extrusionOk="0" h="1112" w="1435">
                  <a:moveTo>
                    <a:pt x="719" y="0"/>
                  </a:moveTo>
                  <a:cubicBezTo>
                    <a:pt x="4" y="0"/>
                    <a:pt x="1" y="1112"/>
                    <a:pt x="719" y="1112"/>
                  </a:cubicBezTo>
                  <a:cubicBezTo>
                    <a:pt x="1435" y="1112"/>
                    <a:pt x="1435" y="0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9069145" y="3769545"/>
              <a:ext cx="77525" cy="68808"/>
            </a:xfrm>
            <a:custGeom>
              <a:rect b="b" l="l" r="r" t="t"/>
              <a:pathLst>
                <a:path extrusionOk="0" h="1113" w="1254">
                  <a:moveTo>
                    <a:pt x="715" y="0"/>
                  </a:moveTo>
                  <a:cubicBezTo>
                    <a:pt x="0" y="0"/>
                    <a:pt x="0" y="1112"/>
                    <a:pt x="715" y="1112"/>
                  </a:cubicBezTo>
                  <a:cubicBezTo>
                    <a:pt x="1069" y="1112"/>
                    <a:pt x="1246" y="843"/>
                    <a:pt x="1254" y="566"/>
                  </a:cubicBezTo>
                  <a:lnTo>
                    <a:pt x="1254" y="542"/>
                  </a:lnTo>
                  <a:cubicBezTo>
                    <a:pt x="1246" y="266"/>
                    <a:pt x="10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8807023" y="4820568"/>
              <a:ext cx="339653" cy="322528"/>
            </a:xfrm>
            <a:custGeom>
              <a:rect b="b" l="l" r="r" t="t"/>
              <a:pathLst>
                <a:path extrusionOk="0" h="5217" w="5494">
                  <a:moveTo>
                    <a:pt x="4300" y="2848"/>
                  </a:moveTo>
                  <a:cubicBezTo>
                    <a:pt x="4417" y="2904"/>
                    <a:pt x="4530" y="2964"/>
                    <a:pt x="4644" y="3028"/>
                  </a:cubicBezTo>
                  <a:cubicBezTo>
                    <a:pt x="4584" y="3070"/>
                    <a:pt x="4527" y="3113"/>
                    <a:pt x="4466" y="3159"/>
                  </a:cubicBezTo>
                  <a:cubicBezTo>
                    <a:pt x="4374" y="3163"/>
                    <a:pt x="4286" y="3173"/>
                    <a:pt x="4193" y="3184"/>
                  </a:cubicBezTo>
                  <a:cubicBezTo>
                    <a:pt x="4226" y="3067"/>
                    <a:pt x="4261" y="2957"/>
                    <a:pt x="4300" y="2848"/>
                  </a:cubicBezTo>
                  <a:close/>
                  <a:moveTo>
                    <a:pt x="2217" y="2210"/>
                  </a:moveTo>
                  <a:lnTo>
                    <a:pt x="2217" y="2210"/>
                  </a:lnTo>
                  <a:cubicBezTo>
                    <a:pt x="2732" y="2287"/>
                    <a:pt x="3202" y="2408"/>
                    <a:pt x="3638" y="2568"/>
                  </a:cubicBezTo>
                  <a:cubicBezTo>
                    <a:pt x="3560" y="2802"/>
                    <a:pt x="3485" y="3049"/>
                    <a:pt x="3418" y="3307"/>
                  </a:cubicBezTo>
                  <a:cubicBezTo>
                    <a:pt x="3128" y="3371"/>
                    <a:pt x="2834" y="3453"/>
                    <a:pt x="2540" y="3559"/>
                  </a:cubicBezTo>
                  <a:cubicBezTo>
                    <a:pt x="2349" y="3010"/>
                    <a:pt x="2257" y="2532"/>
                    <a:pt x="2217" y="2210"/>
                  </a:cubicBezTo>
                  <a:close/>
                  <a:moveTo>
                    <a:pt x="3252" y="4101"/>
                  </a:moveTo>
                  <a:lnTo>
                    <a:pt x="3252" y="4101"/>
                  </a:lnTo>
                  <a:cubicBezTo>
                    <a:pt x="3242" y="4175"/>
                    <a:pt x="3231" y="4246"/>
                    <a:pt x="3220" y="4320"/>
                  </a:cubicBezTo>
                  <a:cubicBezTo>
                    <a:pt x="3146" y="4405"/>
                    <a:pt x="3072" y="4494"/>
                    <a:pt x="3000" y="4586"/>
                  </a:cubicBezTo>
                  <a:cubicBezTo>
                    <a:pt x="2933" y="4469"/>
                    <a:pt x="2876" y="4353"/>
                    <a:pt x="2820" y="4239"/>
                  </a:cubicBezTo>
                  <a:cubicBezTo>
                    <a:pt x="2965" y="4189"/>
                    <a:pt x="3110" y="4144"/>
                    <a:pt x="3252" y="4101"/>
                  </a:cubicBezTo>
                  <a:close/>
                  <a:moveTo>
                    <a:pt x="5116" y="0"/>
                  </a:moveTo>
                  <a:cubicBezTo>
                    <a:pt x="5113" y="0"/>
                    <a:pt x="5110" y="0"/>
                    <a:pt x="5107" y="0"/>
                  </a:cubicBezTo>
                  <a:cubicBezTo>
                    <a:pt x="4991" y="0"/>
                    <a:pt x="4881" y="57"/>
                    <a:pt x="4810" y="153"/>
                  </a:cubicBezTo>
                  <a:cubicBezTo>
                    <a:pt x="4796" y="170"/>
                    <a:pt x="4332" y="829"/>
                    <a:pt x="3896" y="1877"/>
                  </a:cubicBezTo>
                  <a:cubicBezTo>
                    <a:pt x="3284" y="1650"/>
                    <a:pt x="2604" y="1491"/>
                    <a:pt x="1846" y="1416"/>
                  </a:cubicBezTo>
                  <a:cubicBezTo>
                    <a:pt x="1834" y="1415"/>
                    <a:pt x="1822" y="1415"/>
                    <a:pt x="1810" y="1415"/>
                  </a:cubicBezTo>
                  <a:cubicBezTo>
                    <a:pt x="1717" y="1415"/>
                    <a:pt x="1628" y="1450"/>
                    <a:pt x="1559" y="1516"/>
                  </a:cubicBezTo>
                  <a:cubicBezTo>
                    <a:pt x="1481" y="1586"/>
                    <a:pt x="1439" y="1686"/>
                    <a:pt x="1439" y="1792"/>
                  </a:cubicBezTo>
                  <a:cubicBezTo>
                    <a:pt x="1439" y="1813"/>
                    <a:pt x="1464" y="2691"/>
                    <a:pt x="1874" y="3832"/>
                  </a:cubicBezTo>
                  <a:cubicBezTo>
                    <a:pt x="1294" y="4104"/>
                    <a:pt x="713" y="4466"/>
                    <a:pt x="135" y="4943"/>
                  </a:cubicBezTo>
                  <a:cubicBezTo>
                    <a:pt x="55" y="5007"/>
                    <a:pt x="8" y="5107"/>
                    <a:pt x="1" y="5213"/>
                  </a:cubicBezTo>
                  <a:lnTo>
                    <a:pt x="1" y="5216"/>
                  </a:lnTo>
                  <a:lnTo>
                    <a:pt x="993" y="5216"/>
                  </a:lnTo>
                  <a:cubicBezTo>
                    <a:pt x="1382" y="4933"/>
                    <a:pt x="1771" y="4699"/>
                    <a:pt x="2161" y="4515"/>
                  </a:cubicBezTo>
                  <a:cubicBezTo>
                    <a:pt x="2268" y="4745"/>
                    <a:pt x="2395" y="4979"/>
                    <a:pt x="2536" y="5216"/>
                  </a:cubicBezTo>
                  <a:lnTo>
                    <a:pt x="3865" y="5216"/>
                  </a:lnTo>
                  <a:cubicBezTo>
                    <a:pt x="3868" y="5018"/>
                    <a:pt x="3882" y="4827"/>
                    <a:pt x="3904" y="4639"/>
                  </a:cubicBezTo>
                  <a:cubicBezTo>
                    <a:pt x="4162" y="4353"/>
                    <a:pt x="4438" y="4093"/>
                    <a:pt x="4721" y="3867"/>
                  </a:cubicBezTo>
                  <a:cubicBezTo>
                    <a:pt x="4837" y="3861"/>
                    <a:pt x="4953" y="3858"/>
                    <a:pt x="5067" y="3858"/>
                  </a:cubicBezTo>
                  <a:cubicBezTo>
                    <a:pt x="5211" y="3858"/>
                    <a:pt x="5353" y="3863"/>
                    <a:pt x="5494" y="3871"/>
                  </a:cubicBezTo>
                  <a:lnTo>
                    <a:pt x="5494" y="2483"/>
                  </a:lnTo>
                  <a:cubicBezTo>
                    <a:pt x="5437" y="2518"/>
                    <a:pt x="5380" y="2550"/>
                    <a:pt x="5320" y="2585"/>
                  </a:cubicBezTo>
                  <a:cubicBezTo>
                    <a:pt x="5082" y="2429"/>
                    <a:pt x="4827" y="2287"/>
                    <a:pt x="4562" y="2157"/>
                  </a:cubicBezTo>
                  <a:cubicBezTo>
                    <a:pt x="4760" y="1686"/>
                    <a:pt x="4966" y="1303"/>
                    <a:pt x="5125" y="1034"/>
                  </a:cubicBezTo>
                  <a:cubicBezTo>
                    <a:pt x="5260" y="1229"/>
                    <a:pt x="5380" y="1424"/>
                    <a:pt x="5494" y="1615"/>
                  </a:cubicBezTo>
                  <a:lnTo>
                    <a:pt x="5494" y="262"/>
                  </a:lnTo>
                  <a:cubicBezTo>
                    <a:pt x="5465" y="226"/>
                    <a:pt x="5437" y="188"/>
                    <a:pt x="5409" y="149"/>
                  </a:cubicBezTo>
                  <a:cubicBezTo>
                    <a:pt x="5339" y="56"/>
                    <a:pt x="5220" y="0"/>
                    <a:pt x="5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8940124" y="4780261"/>
              <a:ext cx="88777" cy="68808"/>
            </a:xfrm>
            <a:custGeom>
              <a:rect b="b" l="l" r="r" t="t"/>
              <a:pathLst>
                <a:path extrusionOk="0" h="1113" w="1436">
                  <a:moveTo>
                    <a:pt x="720" y="1"/>
                  </a:moveTo>
                  <a:cubicBezTo>
                    <a:pt x="1" y="1"/>
                    <a:pt x="1" y="1112"/>
                    <a:pt x="720" y="1112"/>
                  </a:cubicBezTo>
                  <a:cubicBezTo>
                    <a:pt x="1435" y="1112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8763686" y="4986744"/>
              <a:ext cx="78886" cy="72271"/>
            </a:xfrm>
            <a:custGeom>
              <a:rect b="b" l="l" r="r" t="t"/>
              <a:pathLst>
                <a:path extrusionOk="0" h="1169" w="1276">
                  <a:moveTo>
                    <a:pt x="606" y="0"/>
                  </a:moveTo>
                  <a:cubicBezTo>
                    <a:pt x="463" y="0"/>
                    <a:pt x="320" y="53"/>
                    <a:pt x="213" y="160"/>
                  </a:cubicBezTo>
                  <a:cubicBezTo>
                    <a:pt x="1" y="375"/>
                    <a:pt x="1" y="733"/>
                    <a:pt x="213" y="946"/>
                  </a:cubicBezTo>
                  <a:lnTo>
                    <a:pt x="274" y="1009"/>
                  </a:lnTo>
                  <a:cubicBezTo>
                    <a:pt x="380" y="1116"/>
                    <a:pt x="523" y="1169"/>
                    <a:pt x="667" y="1169"/>
                  </a:cubicBezTo>
                  <a:cubicBezTo>
                    <a:pt x="810" y="1169"/>
                    <a:pt x="954" y="1116"/>
                    <a:pt x="1060" y="1009"/>
                  </a:cubicBezTo>
                  <a:cubicBezTo>
                    <a:pt x="1276" y="797"/>
                    <a:pt x="1276" y="436"/>
                    <a:pt x="1060" y="223"/>
                  </a:cubicBezTo>
                  <a:cubicBezTo>
                    <a:pt x="1042" y="202"/>
                    <a:pt x="1021" y="181"/>
                    <a:pt x="999" y="160"/>
                  </a:cubicBezTo>
                  <a:cubicBezTo>
                    <a:pt x="893" y="53"/>
                    <a:pt x="75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8014103" y="2935143"/>
              <a:ext cx="769381" cy="889378"/>
            </a:xfrm>
            <a:custGeom>
              <a:rect b="b" l="l" r="r" t="t"/>
              <a:pathLst>
                <a:path extrusionOk="0" h="14386" w="12445">
                  <a:moveTo>
                    <a:pt x="9158" y="787"/>
                  </a:moveTo>
                  <a:cubicBezTo>
                    <a:pt x="9502" y="2183"/>
                    <a:pt x="9396" y="3337"/>
                    <a:pt x="8844" y="4219"/>
                  </a:cubicBezTo>
                  <a:cubicBezTo>
                    <a:pt x="8259" y="5158"/>
                    <a:pt x="7296" y="5572"/>
                    <a:pt x="6793" y="5735"/>
                  </a:cubicBezTo>
                  <a:cubicBezTo>
                    <a:pt x="6417" y="4144"/>
                    <a:pt x="6538" y="2899"/>
                    <a:pt x="7157" y="2024"/>
                  </a:cubicBezTo>
                  <a:cubicBezTo>
                    <a:pt x="7752" y="1181"/>
                    <a:pt x="8687" y="887"/>
                    <a:pt x="9158" y="787"/>
                  </a:cubicBezTo>
                  <a:close/>
                  <a:moveTo>
                    <a:pt x="2671" y="3552"/>
                  </a:moveTo>
                  <a:cubicBezTo>
                    <a:pt x="2842" y="3552"/>
                    <a:pt x="3018" y="3568"/>
                    <a:pt x="3199" y="3603"/>
                  </a:cubicBezTo>
                  <a:cubicBezTo>
                    <a:pt x="4250" y="3812"/>
                    <a:pt x="5196" y="4633"/>
                    <a:pt x="6018" y="6043"/>
                  </a:cubicBezTo>
                  <a:cubicBezTo>
                    <a:pt x="5664" y="6214"/>
                    <a:pt x="5029" y="6458"/>
                    <a:pt x="4287" y="6458"/>
                  </a:cubicBezTo>
                  <a:cubicBezTo>
                    <a:pt x="4032" y="6458"/>
                    <a:pt x="3763" y="6429"/>
                    <a:pt x="3489" y="6358"/>
                  </a:cubicBezTo>
                  <a:cubicBezTo>
                    <a:pt x="2480" y="6096"/>
                    <a:pt x="1609" y="5331"/>
                    <a:pt x="893" y="4088"/>
                  </a:cubicBezTo>
                  <a:cubicBezTo>
                    <a:pt x="1234" y="3879"/>
                    <a:pt x="1887" y="3552"/>
                    <a:pt x="2671" y="3552"/>
                  </a:cubicBezTo>
                  <a:close/>
                  <a:moveTo>
                    <a:pt x="6850" y="6818"/>
                  </a:moveTo>
                  <a:lnTo>
                    <a:pt x="11534" y="8844"/>
                  </a:lnTo>
                  <a:lnTo>
                    <a:pt x="9509" y="13529"/>
                  </a:lnTo>
                  <a:lnTo>
                    <a:pt x="4828" y="11504"/>
                  </a:lnTo>
                  <a:lnTo>
                    <a:pt x="6850" y="6818"/>
                  </a:lnTo>
                  <a:close/>
                  <a:moveTo>
                    <a:pt x="9432" y="1"/>
                  </a:moveTo>
                  <a:cubicBezTo>
                    <a:pt x="9424" y="1"/>
                    <a:pt x="9417" y="1"/>
                    <a:pt x="9410" y="1"/>
                  </a:cubicBezTo>
                  <a:cubicBezTo>
                    <a:pt x="9336" y="6"/>
                    <a:pt x="7590" y="136"/>
                    <a:pt x="6559" y="1588"/>
                  </a:cubicBezTo>
                  <a:cubicBezTo>
                    <a:pt x="6010" y="2356"/>
                    <a:pt x="5776" y="3330"/>
                    <a:pt x="5851" y="4502"/>
                  </a:cubicBezTo>
                  <a:cubicBezTo>
                    <a:pt x="5100" y="3603"/>
                    <a:pt x="4258" y="3054"/>
                    <a:pt x="3333" y="2874"/>
                  </a:cubicBezTo>
                  <a:cubicBezTo>
                    <a:pt x="3100" y="2829"/>
                    <a:pt x="2875" y="2809"/>
                    <a:pt x="2659" y="2809"/>
                  </a:cubicBezTo>
                  <a:cubicBezTo>
                    <a:pt x="1247" y="2809"/>
                    <a:pt x="223" y="3645"/>
                    <a:pt x="171" y="3688"/>
                  </a:cubicBezTo>
                  <a:cubicBezTo>
                    <a:pt x="36" y="3798"/>
                    <a:pt x="1" y="3989"/>
                    <a:pt x="82" y="4144"/>
                  </a:cubicBezTo>
                  <a:cubicBezTo>
                    <a:pt x="925" y="5759"/>
                    <a:pt x="2012" y="6744"/>
                    <a:pt x="3312" y="7077"/>
                  </a:cubicBezTo>
                  <a:cubicBezTo>
                    <a:pt x="3652" y="7166"/>
                    <a:pt x="3985" y="7201"/>
                    <a:pt x="4297" y="7201"/>
                  </a:cubicBezTo>
                  <a:cubicBezTo>
                    <a:pt x="4987" y="7201"/>
                    <a:pt x="5593" y="7027"/>
                    <a:pt x="6028" y="6850"/>
                  </a:cubicBezTo>
                  <a:lnTo>
                    <a:pt x="6028" y="6850"/>
                  </a:lnTo>
                  <a:lnTo>
                    <a:pt x="3999" y="11549"/>
                  </a:lnTo>
                  <a:cubicBezTo>
                    <a:pt x="3960" y="11641"/>
                    <a:pt x="3957" y="11741"/>
                    <a:pt x="3992" y="11832"/>
                  </a:cubicBezTo>
                  <a:cubicBezTo>
                    <a:pt x="4031" y="11925"/>
                    <a:pt x="4101" y="11999"/>
                    <a:pt x="4191" y="12038"/>
                  </a:cubicBezTo>
                  <a:lnTo>
                    <a:pt x="9555" y="14354"/>
                  </a:lnTo>
                  <a:cubicBezTo>
                    <a:pt x="9604" y="14375"/>
                    <a:pt x="9654" y="14386"/>
                    <a:pt x="9704" y="14386"/>
                  </a:cubicBezTo>
                  <a:cubicBezTo>
                    <a:pt x="9846" y="14386"/>
                    <a:pt x="9983" y="14301"/>
                    <a:pt x="10044" y="14163"/>
                  </a:cubicBezTo>
                  <a:lnTo>
                    <a:pt x="12363" y="8798"/>
                  </a:lnTo>
                  <a:cubicBezTo>
                    <a:pt x="12445" y="8611"/>
                    <a:pt x="12356" y="8390"/>
                    <a:pt x="12168" y="8309"/>
                  </a:cubicBezTo>
                  <a:lnTo>
                    <a:pt x="7466" y="6277"/>
                  </a:lnTo>
                  <a:cubicBezTo>
                    <a:pt x="8086" y="6011"/>
                    <a:pt x="8903" y="5515"/>
                    <a:pt x="9467" y="4620"/>
                  </a:cubicBezTo>
                  <a:cubicBezTo>
                    <a:pt x="10178" y="3486"/>
                    <a:pt x="10288" y="2020"/>
                    <a:pt x="9789" y="271"/>
                  </a:cubicBezTo>
                  <a:cubicBezTo>
                    <a:pt x="9745" y="108"/>
                    <a:pt x="9593" y="1"/>
                    <a:pt x="9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6951272" y="3964035"/>
              <a:ext cx="892655" cy="763755"/>
            </a:xfrm>
            <a:custGeom>
              <a:rect b="b" l="l" r="r" t="t"/>
              <a:pathLst>
                <a:path extrusionOk="0" h="12354" w="14439">
                  <a:moveTo>
                    <a:pt x="4321" y="859"/>
                  </a:moveTo>
                  <a:cubicBezTo>
                    <a:pt x="5546" y="1603"/>
                    <a:pt x="6286" y="2495"/>
                    <a:pt x="6523" y="3508"/>
                  </a:cubicBezTo>
                  <a:cubicBezTo>
                    <a:pt x="6771" y="4584"/>
                    <a:pt x="6386" y="5561"/>
                    <a:pt x="6144" y="6033"/>
                  </a:cubicBezTo>
                  <a:cubicBezTo>
                    <a:pt x="4753" y="5172"/>
                    <a:pt x="3960" y="4206"/>
                    <a:pt x="3779" y="3147"/>
                  </a:cubicBezTo>
                  <a:cubicBezTo>
                    <a:pt x="3606" y="2130"/>
                    <a:pt x="4055" y="1263"/>
                    <a:pt x="4321" y="859"/>
                  </a:cubicBezTo>
                  <a:close/>
                  <a:moveTo>
                    <a:pt x="4033" y="6539"/>
                  </a:moveTo>
                  <a:cubicBezTo>
                    <a:pt x="4569" y="6539"/>
                    <a:pt x="5164" y="6626"/>
                    <a:pt x="5815" y="6798"/>
                  </a:cubicBezTo>
                  <a:cubicBezTo>
                    <a:pt x="5645" y="7293"/>
                    <a:pt x="5209" y="8239"/>
                    <a:pt x="4253" y="8802"/>
                  </a:cubicBezTo>
                  <a:cubicBezTo>
                    <a:pt x="3729" y="9115"/>
                    <a:pt x="3115" y="9271"/>
                    <a:pt x="2417" y="9271"/>
                  </a:cubicBezTo>
                  <a:cubicBezTo>
                    <a:pt x="1922" y="9271"/>
                    <a:pt x="1385" y="9193"/>
                    <a:pt x="808" y="9036"/>
                  </a:cubicBezTo>
                  <a:cubicBezTo>
                    <a:pt x="922" y="8565"/>
                    <a:pt x="1236" y="7640"/>
                    <a:pt x="2097" y="7067"/>
                  </a:cubicBezTo>
                  <a:cubicBezTo>
                    <a:pt x="2620" y="6715"/>
                    <a:pt x="3267" y="6539"/>
                    <a:pt x="4033" y="6539"/>
                  </a:cubicBezTo>
                  <a:close/>
                  <a:moveTo>
                    <a:pt x="11694" y="4875"/>
                  </a:moveTo>
                  <a:lnTo>
                    <a:pt x="13577" y="9620"/>
                  </a:lnTo>
                  <a:lnTo>
                    <a:pt x="8832" y="11500"/>
                  </a:lnTo>
                  <a:lnTo>
                    <a:pt x="6952" y="6759"/>
                  </a:lnTo>
                  <a:lnTo>
                    <a:pt x="11694" y="4875"/>
                  </a:lnTo>
                  <a:close/>
                  <a:moveTo>
                    <a:pt x="4220" y="0"/>
                  </a:moveTo>
                  <a:cubicBezTo>
                    <a:pt x="4116" y="0"/>
                    <a:pt x="4012" y="43"/>
                    <a:pt x="3939" y="126"/>
                  </a:cubicBezTo>
                  <a:cubicBezTo>
                    <a:pt x="3889" y="183"/>
                    <a:pt x="2749" y="1507"/>
                    <a:pt x="3046" y="3263"/>
                  </a:cubicBezTo>
                  <a:cubicBezTo>
                    <a:pt x="3202" y="4191"/>
                    <a:pt x="3726" y="5052"/>
                    <a:pt x="4608" y="5824"/>
                  </a:cubicBezTo>
                  <a:cubicBezTo>
                    <a:pt x="4412" y="5806"/>
                    <a:pt x="4223" y="5797"/>
                    <a:pt x="4038" y="5797"/>
                  </a:cubicBezTo>
                  <a:cubicBezTo>
                    <a:pt x="3117" y="5797"/>
                    <a:pt x="2328" y="6018"/>
                    <a:pt x="1676" y="6454"/>
                  </a:cubicBezTo>
                  <a:cubicBezTo>
                    <a:pt x="199" y="7449"/>
                    <a:pt x="22" y="9188"/>
                    <a:pt x="15" y="9263"/>
                  </a:cubicBezTo>
                  <a:cubicBezTo>
                    <a:pt x="0" y="9436"/>
                    <a:pt x="107" y="9598"/>
                    <a:pt x="273" y="9652"/>
                  </a:cubicBezTo>
                  <a:cubicBezTo>
                    <a:pt x="1042" y="9892"/>
                    <a:pt x="1761" y="10013"/>
                    <a:pt x="2419" y="10013"/>
                  </a:cubicBezTo>
                  <a:cubicBezTo>
                    <a:pt x="3248" y="10013"/>
                    <a:pt x="3988" y="9822"/>
                    <a:pt x="4632" y="9443"/>
                  </a:cubicBezTo>
                  <a:cubicBezTo>
                    <a:pt x="5603" y="8866"/>
                    <a:pt x="6127" y="7988"/>
                    <a:pt x="6392" y="7361"/>
                  </a:cubicBezTo>
                  <a:lnTo>
                    <a:pt x="8280" y="12120"/>
                  </a:lnTo>
                  <a:cubicBezTo>
                    <a:pt x="8337" y="12265"/>
                    <a:pt x="8478" y="12354"/>
                    <a:pt x="8623" y="12354"/>
                  </a:cubicBezTo>
                  <a:cubicBezTo>
                    <a:pt x="8669" y="12354"/>
                    <a:pt x="8715" y="12343"/>
                    <a:pt x="8762" y="12326"/>
                  </a:cubicBezTo>
                  <a:lnTo>
                    <a:pt x="14193" y="10172"/>
                  </a:lnTo>
                  <a:cubicBezTo>
                    <a:pt x="14286" y="10137"/>
                    <a:pt x="14360" y="10066"/>
                    <a:pt x="14399" y="9974"/>
                  </a:cubicBezTo>
                  <a:cubicBezTo>
                    <a:pt x="14438" y="9886"/>
                    <a:pt x="14438" y="9783"/>
                    <a:pt x="14402" y="9691"/>
                  </a:cubicBezTo>
                  <a:lnTo>
                    <a:pt x="12250" y="4259"/>
                  </a:lnTo>
                  <a:cubicBezTo>
                    <a:pt x="12190" y="4112"/>
                    <a:pt x="12049" y="4024"/>
                    <a:pt x="11902" y="4024"/>
                  </a:cubicBezTo>
                  <a:cubicBezTo>
                    <a:pt x="11857" y="4024"/>
                    <a:pt x="11812" y="4032"/>
                    <a:pt x="11768" y="4049"/>
                  </a:cubicBezTo>
                  <a:lnTo>
                    <a:pt x="7002" y="5940"/>
                  </a:lnTo>
                  <a:cubicBezTo>
                    <a:pt x="7257" y="5314"/>
                    <a:pt x="7483" y="4383"/>
                    <a:pt x="7246" y="3352"/>
                  </a:cubicBezTo>
                  <a:cubicBezTo>
                    <a:pt x="6948" y="2045"/>
                    <a:pt x="5989" y="934"/>
                    <a:pt x="4399" y="45"/>
                  </a:cubicBezTo>
                  <a:cubicBezTo>
                    <a:pt x="4343" y="15"/>
                    <a:pt x="4281" y="0"/>
                    <a:pt x="4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7328938" y="3329316"/>
              <a:ext cx="568582" cy="556279"/>
            </a:xfrm>
            <a:custGeom>
              <a:rect b="b" l="l" r="r" t="t"/>
              <a:pathLst>
                <a:path extrusionOk="0" h="8998" w="9197">
                  <a:moveTo>
                    <a:pt x="7192" y="864"/>
                  </a:moveTo>
                  <a:cubicBezTo>
                    <a:pt x="8056" y="2011"/>
                    <a:pt x="8414" y="3113"/>
                    <a:pt x="8258" y="4139"/>
                  </a:cubicBezTo>
                  <a:cubicBezTo>
                    <a:pt x="8088" y="5234"/>
                    <a:pt x="7370" y="5995"/>
                    <a:pt x="6969" y="6342"/>
                  </a:cubicBezTo>
                  <a:cubicBezTo>
                    <a:pt x="5999" y="5032"/>
                    <a:pt x="5620" y="3835"/>
                    <a:pt x="5843" y="2787"/>
                  </a:cubicBezTo>
                  <a:cubicBezTo>
                    <a:pt x="6056" y="1777"/>
                    <a:pt x="6799" y="1140"/>
                    <a:pt x="7192" y="864"/>
                  </a:cubicBezTo>
                  <a:close/>
                  <a:moveTo>
                    <a:pt x="3424" y="5740"/>
                  </a:moveTo>
                  <a:cubicBezTo>
                    <a:pt x="4321" y="5740"/>
                    <a:pt x="5314" y="6139"/>
                    <a:pt x="6381" y="6930"/>
                  </a:cubicBezTo>
                  <a:cubicBezTo>
                    <a:pt x="6035" y="7330"/>
                    <a:pt x="5273" y="8052"/>
                    <a:pt x="4178" y="8219"/>
                  </a:cubicBezTo>
                  <a:cubicBezTo>
                    <a:pt x="4022" y="8242"/>
                    <a:pt x="3863" y="8254"/>
                    <a:pt x="3703" y="8254"/>
                  </a:cubicBezTo>
                  <a:cubicBezTo>
                    <a:pt x="2812" y="8254"/>
                    <a:pt x="1872" y="7886"/>
                    <a:pt x="900" y="7153"/>
                  </a:cubicBezTo>
                  <a:cubicBezTo>
                    <a:pt x="1176" y="6760"/>
                    <a:pt x="1806" y="6023"/>
                    <a:pt x="2819" y="5804"/>
                  </a:cubicBezTo>
                  <a:cubicBezTo>
                    <a:pt x="3015" y="5762"/>
                    <a:pt x="3217" y="5740"/>
                    <a:pt x="3424" y="5740"/>
                  </a:cubicBezTo>
                  <a:close/>
                  <a:moveTo>
                    <a:pt x="7282" y="0"/>
                  </a:moveTo>
                  <a:cubicBezTo>
                    <a:pt x="7224" y="0"/>
                    <a:pt x="7165" y="14"/>
                    <a:pt x="7110" y="42"/>
                  </a:cubicBezTo>
                  <a:cubicBezTo>
                    <a:pt x="7047" y="74"/>
                    <a:pt x="5496" y="885"/>
                    <a:pt x="5117" y="2624"/>
                  </a:cubicBezTo>
                  <a:cubicBezTo>
                    <a:pt x="4919" y="3544"/>
                    <a:pt x="5089" y="4536"/>
                    <a:pt x="5620" y="5581"/>
                  </a:cubicBezTo>
                  <a:cubicBezTo>
                    <a:pt x="4860" y="5194"/>
                    <a:pt x="4129" y="4999"/>
                    <a:pt x="3432" y="4999"/>
                  </a:cubicBezTo>
                  <a:cubicBezTo>
                    <a:pt x="3171" y="4999"/>
                    <a:pt x="2914" y="5027"/>
                    <a:pt x="2663" y="5082"/>
                  </a:cubicBezTo>
                  <a:cubicBezTo>
                    <a:pt x="924" y="5456"/>
                    <a:pt x="113" y="7008"/>
                    <a:pt x="82" y="7071"/>
                  </a:cubicBezTo>
                  <a:cubicBezTo>
                    <a:pt x="0" y="7228"/>
                    <a:pt x="39" y="7419"/>
                    <a:pt x="177" y="7528"/>
                  </a:cubicBezTo>
                  <a:cubicBezTo>
                    <a:pt x="1374" y="8506"/>
                    <a:pt x="2557" y="8998"/>
                    <a:pt x="3697" y="8998"/>
                  </a:cubicBezTo>
                  <a:cubicBezTo>
                    <a:pt x="3899" y="8998"/>
                    <a:pt x="4101" y="8980"/>
                    <a:pt x="4302" y="8949"/>
                  </a:cubicBezTo>
                  <a:cubicBezTo>
                    <a:pt x="5963" y="8689"/>
                    <a:pt x="6955" y="7436"/>
                    <a:pt x="7171" y="7132"/>
                  </a:cubicBezTo>
                  <a:cubicBezTo>
                    <a:pt x="7472" y="6916"/>
                    <a:pt x="8729" y="5924"/>
                    <a:pt x="8988" y="4263"/>
                  </a:cubicBezTo>
                  <a:cubicBezTo>
                    <a:pt x="9197" y="2939"/>
                    <a:pt x="8718" y="1550"/>
                    <a:pt x="7568" y="138"/>
                  </a:cubicBezTo>
                  <a:cubicBezTo>
                    <a:pt x="7496" y="48"/>
                    <a:pt x="7390" y="0"/>
                    <a:pt x="7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6856500" y="4821310"/>
              <a:ext cx="360611" cy="321786"/>
            </a:xfrm>
            <a:custGeom>
              <a:rect b="b" l="l" r="r" t="t"/>
              <a:pathLst>
                <a:path extrusionOk="0" h="5205" w="5833">
                  <a:moveTo>
                    <a:pt x="1187" y="781"/>
                  </a:moveTo>
                  <a:lnTo>
                    <a:pt x="1187" y="781"/>
                  </a:lnTo>
                  <a:cubicBezTo>
                    <a:pt x="2610" y="979"/>
                    <a:pt x="3640" y="1507"/>
                    <a:pt x="4256" y="2347"/>
                  </a:cubicBezTo>
                  <a:cubicBezTo>
                    <a:pt x="4912" y="3239"/>
                    <a:pt x="4941" y="4284"/>
                    <a:pt x="4905" y="4815"/>
                  </a:cubicBezTo>
                  <a:cubicBezTo>
                    <a:pt x="3290" y="4574"/>
                    <a:pt x="2174" y="3996"/>
                    <a:pt x="1594" y="3097"/>
                  </a:cubicBezTo>
                  <a:cubicBezTo>
                    <a:pt x="1031" y="2230"/>
                    <a:pt x="1105" y="1256"/>
                    <a:pt x="1187" y="781"/>
                  </a:cubicBezTo>
                  <a:close/>
                  <a:moveTo>
                    <a:pt x="907" y="1"/>
                  </a:moveTo>
                  <a:cubicBezTo>
                    <a:pt x="743" y="1"/>
                    <a:pt x="599" y="101"/>
                    <a:pt x="549" y="257"/>
                  </a:cubicBezTo>
                  <a:cubicBezTo>
                    <a:pt x="525" y="328"/>
                    <a:pt x="0" y="1996"/>
                    <a:pt x="967" y="3494"/>
                  </a:cubicBezTo>
                  <a:cubicBezTo>
                    <a:pt x="1463" y="4266"/>
                    <a:pt x="2259" y="4840"/>
                    <a:pt x="3336" y="5204"/>
                  </a:cubicBezTo>
                  <a:lnTo>
                    <a:pt x="5606" y="5204"/>
                  </a:lnTo>
                  <a:cubicBezTo>
                    <a:pt x="5673" y="4794"/>
                    <a:pt x="5833" y="3246"/>
                    <a:pt x="4862" y="1914"/>
                  </a:cubicBezTo>
                  <a:cubicBezTo>
                    <a:pt x="4069" y="831"/>
                    <a:pt x="2752" y="190"/>
                    <a:pt x="939" y="2"/>
                  </a:cubicBezTo>
                  <a:cubicBezTo>
                    <a:pt x="928" y="1"/>
                    <a:pt x="918" y="1"/>
                    <a:pt x="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8822416" y="2878330"/>
              <a:ext cx="324259" cy="325990"/>
            </a:xfrm>
            <a:custGeom>
              <a:rect b="b" l="l" r="r" t="t"/>
              <a:pathLst>
                <a:path extrusionOk="0" h="5273" w="5245">
                  <a:moveTo>
                    <a:pt x="1443" y="745"/>
                  </a:moveTo>
                  <a:cubicBezTo>
                    <a:pt x="1934" y="745"/>
                    <a:pt x="2547" y="842"/>
                    <a:pt x="3112" y="1208"/>
                  </a:cubicBezTo>
                  <a:cubicBezTo>
                    <a:pt x="4012" y="1791"/>
                    <a:pt x="4586" y="2904"/>
                    <a:pt x="4827" y="4519"/>
                  </a:cubicBezTo>
                  <a:cubicBezTo>
                    <a:pt x="4742" y="4524"/>
                    <a:pt x="4643" y="4528"/>
                    <a:pt x="4535" y="4528"/>
                  </a:cubicBezTo>
                  <a:cubicBezTo>
                    <a:pt x="3967" y="4528"/>
                    <a:pt x="3111" y="4420"/>
                    <a:pt x="2362" y="3870"/>
                  </a:cubicBezTo>
                  <a:cubicBezTo>
                    <a:pt x="1522" y="3254"/>
                    <a:pt x="995" y="2224"/>
                    <a:pt x="793" y="800"/>
                  </a:cubicBezTo>
                  <a:cubicBezTo>
                    <a:pt x="959" y="772"/>
                    <a:pt x="1184" y="745"/>
                    <a:pt x="1443" y="745"/>
                  </a:cubicBezTo>
                  <a:close/>
                  <a:moveTo>
                    <a:pt x="1454" y="0"/>
                  </a:moveTo>
                  <a:cubicBezTo>
                    <a:pt x="790" y="0"/>
                    <a:pt x="310" y="152"/>
                    <a:pt x="273" y="163"/>
                  </a:cubicBezTo>
                  <a:cubicBezTo>
                    <a:pt x="106" y="216"/>
                    <a:pt x="0" y="379"/>
                    <a:pt x="18" y="552"/>
                  </a:cubicBezTo>
                  <a:cubicBezTo>
                    <a:pt x="205" y="2365"/>
                    <a:pt x="847" y="3687"/>
                    <a:pt x="1930" y="4476"/>
                  </a:cubicBezTo>
                  <a:cubicBezTo>
                    <a:pt x="2833" y="5135"/>
                    <a:pt x="3838" y="5273"/>
                    <a:pt x="4518" y="5273"/>
                  </a:cubicBezTo>
                  <a:cubicBezTo>
                    <a:pt x="4862" y="5273"/>
                    <a:pt x="5121" y="5238"/>
                    <a:pt x="5245" y="5216"/>
                  </a:cubicBezTo>
                  <a:lnTo>
                    <a:pt x="5245" y="3024"/>
                  </a:lnTo>
                  <a:cubicBezTo>
                    <a:pt x="4879" y="1909"/>
                    <a:pt x="4299" y="1090"/>
                    <a:pt x="3506" y="580"/>
                  </a:cubicBezTo>
                  <a:cubicBezTo>
                    <a:pt x="2798" y="123"/>
                    <a:pt x="2052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8376932" y="3424150"/>
              <a:ext cx="283271" cy="279809"/>
            </a:xfrm>
            <a:custGeom>
              <a:rect b="b" l="l" r="r" t="t"/>
              <a:pathLst>
                <a:path extrusionOk="0" h="4526" w="4582">
                  <a:moveTo>
                    <a:pt x="1752" y="860"/>
                  </a:moveTo>
                  <a:lnTo>
                    <a:pt x="3714" y="1706"/>
                  </a:lnTo>
                  <a:lnTo>
                    <a:pt x="2868" y="3668"/>
                  </a:lnTo>
                  <a:lnTo>
                    <a:pt x="906" y="2821"/>
                  </a:lnTo>
                  <a:lnTo>
                    <a:pt x="1752" y="860"/>
                  </a:lnTo>
                  <a:close/>
                  <a:moveTo>
                    <a:pt x="1561" y="0"/>
                  </a:moveTo>
                  <a:cubicBezTo>
                    <a:pt x="1418" y="0"/>
                    <a:pt x="1282" y="85"/>
                    <a:pt x="1221" y="226"/>
                  </a:cubicBezTo>
                  <a:lnTo>
                    <a:pt x="77" y="2868"/>
                  </a:lnTo>
                  <a:cubicBezTo>
                    <a:pt x="0" y="3055"/>
                    <a:pt x="85" y="3271"/>
                    <a:pt x="272" y="3352"/>
                  </a:cubicBezTo>
                  <a:lnTo>
                    <a:pt x="2914" y="4496"/>
                  </a:lnTo>
                  <a:cubicBezTo>
                    <a:pt x="2960" y="4514"/>
                    <a:pt x="3009" y="4525"/>
                    <a:pt x="3063" y="4525"/>
                  </a:cubicBezTo>
                  <a:cubicBezTo>
                    <a:pt x="3109" y="4525"/>
                    <a:pt x="3155" y="4517"/>
                    <a:pt x="3197" y="4500"/>
                  </a:cubicBezTo>
                  <a:cubicBezTo>
                    <a:pt x="3289" y="4465"/>
                    <a:pt x="3364" y="4393"/>
                    <a:pt x="3403" y="4302"/>
                  </a:cubicBezTo>
                  <a:lnTo>
                    <a:pt x="4543" y="1660"/>
                  </a:lnTo>
                  <a:cubicBezTo>
                    <a:pt x="4582" y="1572"/>
                    <a:pt x="4582" y="1469"/>
                    <a:pt x="4547" y="1376"/>
                  </a:cubicBezTo>
                  <a:cubicBezTo>
                    <a:pt x="4511" y="1284"/>
                    <a:pt x="4441" y="1211"/>
                    <a:pt x="4348" y="1171"/>
                  </a:cubicBezTo>
                  <a:lnTo>
                    <a:pt x="1707" y="31"/>
                  </a:lnTo>
                  <a:cubicBezTo>
                    <a:pt x="1659" y="10"/>
                    <a:pt x="1610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7444297" y="4331871"/>
              <a:ext cx="282900" cy="276779"/>
            </a:xfrm>
            <a:custGeom>
              <a:rect b="b" l="l" r="r" t="t"/>
              <a:pathLst>
                <a:path extrusionOk="0" h="4477" w="4576">
                  <a:moveTo>
                    <a:pt x="2886" y="851"/>
                  </a:moveTo>
                  <a:lnTo>
                    <a:pt x="3676" y="2838"/>
                  </a:lnTo>
                  <a:lnTo>
                    <a:pt x="1689" y="3624"/>
                  </a:lnTo>
                  <a:lnTo>
                    <a:pt x="903" y="1638"/>
                  </a:lnTo>
                  <a:lnTo>
                    <a:pt x="2886" y="851"/>
                  </a:lnTo>
                  <a:close/>
                  <a:moveTo>
                    <a:pt x="3094" y="0"/>
                  </a:moveTo>
                  <a:cubicBezTo>
                    <a:pt x="3049" y="0"/>
                    <a:pt x="3002" y="9"/>
                    <a:pt x="2957" y="26"/>
                  </a:cubicBezTo>
                  <a:lnTo>
                    <a:pt x="284" y="1085"/>
                  </a:lnTo>
                  <a:cubicBezTo>
                    <a:pt x="93" y="1162"/>
                    <a:pt x="1" y="1379"/>
                    <a:pt x="75" y="1566"/>
                  </a:cubicBezTo>
                  <a:lnTo>
                    <a:pt x="1137" y="4243"/>
                  </a:lnTo>
                  <a:cubicBezTo>
                    <a:pt x="1194" y="4389"/>
                    <a:pt x="1335" y="4477"/>
                    <a:pt x="1480" y="4477"/>
                  </a:cubicBezTo>
                  <a:cubicBezTo>
                    <a:pt x="1526" y="4477"/>
                    <a:pt x="1573" y="4467"/>
                    <a:pt x="1619" y="4449"/>
                  </a:cubicBezTo>
                  <a:lnTo>
                    <a:pt x="4293" y="3390"/>
                  </a:lnTo>
                  <a:cubicBezTo>
                    <a:pt x="4484" y="3313"/>
                    <a:pt x="4576" y="3100"/>
                    <a:pt x="4501" y="2909"/>
                  </a:cubicBezTo>
                  <a:lnTo>
                    <a:pt x="3438" y="235"/>
                  </a:lnTo>
                  <a:cubicBezTo>
                    <a:pt x="3382" y="89"/>
                    <a:pt x="3242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9070196" y="3276088"/>
              <a:ext cx="78020" cy="68747"/>
            </a:xfrm>
            <a:custGeom>
              <a:rect b="b" l="l" r="r" t="t"/>
              <a:pathLst>
                <a:path extrusionOk="0" h="1112" w="1262">
                  <a:moveTo>
                    <a:pt x="716" y="0"/>
                  </a:moveTo>
                  <a:cubicBezTo>
                    <a:pt x="0" y="0"/>
                    <a:pt x="0" y="1112"/>
                    <a:pt x="716" y="1112"/>
                  </a:cubicBezTo>
                  <a:cubicBezTo>
                    <a:pt x="1010" y="1112"/>
                    <a:pt x="1183" y="928"/>
                    <a:pt x="1237" y="708"/>
                  </a:cubicBezTo>
                  <a:cubicBezTo>
                    <a:pt x="1261" y="610"/>
                    <a:pt x="1261" y="503"/>
                    <a:pt x="1237" y="407"/>
                  </a:cubicBezTo>
                  <a:cubicBezTo>
                    <a:pt x="1183" y="188"/>
                    <a:pt x="1010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7257102" y="5095117"/>
              <a:ext cx="76907" cy="68747"/>
            </a:xfrm>
            <a:custGeom>
              <a:rect b="b" l="l" r="r" t="t"/>
              <a:pathLst>
                <a:path extrusionOk="0" h="1112" w="1244">
                  <a:moveTo>
                    <a:pt x="620" y="0"/>
                  </a:moveTo>
                  <a:cubicBezTo>
                    <a:pt x="167" y="0"/>
                    <a:pt x="1" y="446"/>
                    <a:pt x="125" y="775"/>
                  </a:cubicBezTo>
                  <a:cubicBezTo>
                    <a:pt x="195" y="963"/>
                    <a:pt x="362" y="1112"/>
                    <a:pt x="620" y="1112"/>
                  </a:cubicBezTo>
                  <a:cubicBezTo>
                    <a:pt x="883" y="1112"/>
                    <a:pt x="1048" y="963"/>
                    <a:pt x="1120" y="775"/>
                  </a:cubicBezTo>
                  <a:cubicBezTo>
                    <a:pt x="1244" y="446"/>
                    <a:pt x="1077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7808980" y="3803423"/>
              <a:ext cx="88777" cy="68870"/>
            </a:xfrm>
            <a:custGeom>
              <a:rect b="b" l="l" r="r" t="t"/>
              <a:pathLst>
                <a:path extrusionOk="0" h="1114" w="1436">
                  <a:moveTo>
                    <a:pt x="720" y="1"/>
                  </a:moveTo>
                  <a:cubicBezTo>
                    <a:pt x="4" y="1"/>
                    <a:pt x="1" y="1113"/>
                    <a:pt x="720" y="1113"/>
                  </a:cubicBezTo>
                  <a:cubicBezTo>
                    <a:pt x="1435" y="1113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8745758" y="3240293"/>
              <a:ext cx="200614" cy="196966"/>
            </a:xfrm>
            <a:custGeom>
              <a:rect b="b" l="l" r="r" t="t"/>
              <a:pathLst>
                <a:path extrusionOk="0" h="3186" w="3245">
                  <a:moveTo>
                    <a:pt x="1420" y="0"/>
                  </a:moveTo>
                  <a:cubicBezTo>
                    <a:pt x="1399" y="0"/>
                    <a:pt x="1378" y="2"/>
                    <a:pt x="1357" y="6"/>
                  </a:cubicBezTo>
                  <a:cubicBezTo>
                    <a:pt x="1155" y="41"/>
                    <a:pt x="1020" y="233"/>
                    <a:pt x="1052" y="434"/>
                  </a:cubicBezTo>
                  <a:lnTo>
                    <a:pt x="1198" y="1287"/>
                  </a:lnTo>
                  <a:lnTo>
                    <a:pt x="340" y="1433"/>
                  </a:lnTo>
                  <a:cubicBezTo>
                    <a:pt x="139" y="1465"/>
                    <a:pt x="0" y="1656"/>
                    <a:pt x="36" y="1858"/>
                  </a:cubicBezTo>
                  <a:cubicBezTo>
                    <a:pt x="64" y="2039"/>
                    <a:pt x="224" y="2169"/>
                    <a:pt x="400" y="2169"/>
                  </a:cubicBezTo>
                  <a:cubicBezTo>
                    <a:pt x="422" y="2169"/>
                    <a:pt x="440" y="2166"/>
                    <a:pt x="461" y="2162"/>
                  </a:cubicBezTo>
                  <a:lnTo>
                    <a:pt x="1317" y="2021"/>
                  </a:lnTo>
                  <a:lnTo>
                    <a:pt x="1459" y="2877"/>
                  </a:lnTo>
                  <a:cubicBezTo>
                    <a:pt x="1492" y="3058"/>
                    <a:pt x="1647" y="3186"/>
                    <a:pt x="1824" y="3186"/>
                  </a:cubicBezTo>
                  <a:cubicBezTo>
                    <a:pt x="1845" y="3186"/>
                    <a:pt x="1867" y="3186"/>
                    <a:pt x="1888" y="3182"/>
                  </a:cubicBezTo>
                  <a:cubicBezTo>
                    <a:pt x="2090" y="3147"/>
                    <a:pt x="2224" y="2956"/>
                    <a:pt x="2193" y="2753"/>
                  </a:cubicBezTo>
                  <a:lnTo>
                    <a:pt x="2051" y="1900"/>
                  </a:lnTo>
                  <a:lnTo>
                    <a:pt x="2904" y="1755"/>
                  </a:lnTo>
                  <a:cubicBezTo>
                    <a:pt x="3106" y="1723"/>
                    <a:pt x="3244" y="1532"/>
                    <a:pt x="3208" y="1330"/>
                  </a:cubicBezTo>
                  <a:cubicBezTo>
                    <a:pt x="3180" y="1150"/>
                    <a:pt x="3025" y="1020"/>
                    <a:pt x="2847" y="1020"/>
                  </a:cubicBezTo>
                  <a:cubicBezTo>
                    <a:pt x="2826" y="1020"/>
                    <a:pt x="2805" y="1022"/>
                    <a:pt x="2784" y="1026"/>
                  </a:cubicBezTo>
                  <a:lnTo>
                    <a:pt x="1927" y="1167"/>
                  </a:lnTo>
                  <a:lnTo>
                    <a:pt x="1785" y="310"/>
                  </a:lnTo>
                  <a:cubicBezTo>
                    <a:pt x="1754" y="130"/>
                    <a:pt x="1598" y="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8018060" y="3551749"/>
              <a:ext cx="178296" cy="172114"/>
            </a:xfrm>
            <a:custGeom>
              <a:rect b="b" l="l" r="r" t="t"/>
              <a:pathLst>
                <a:path extrusionOk="0" h="2784" w="2884">
                  <a:moveTo>
                    <a:pt x="739" y="0"/>
                  </a:moveTo>
                  <a:cubicBezTo>
                    <a:pt x="666" y="0"/>
                    <a:pt x="592" y="22"/>
                    <a:pt x="528" y="67"/>
                  </a:cubicBezTo>
                  <a:cubicBezTo>
                    <a:pt x="358" y="180"/>
                    <a:pt x="316" y="414"/>
                    <a:pt x="433" y="580"/>
                  </a:cubicBezTo>
                  <a:lnTo>
                    <a:pt x="925" y="1296"/>
                  </a:lnTo>
                  <a:lnTo>
                    <a:pt x="213" y="1788"/>
                  </a:lnTo>
                  <a:cubicBezTo>
                    <a:pt x="43" y="1904"/>
                    <a:pt x="0" y="2135"/>
                    <a:pt x="118" y="2305"/>
                  </a:cubicBezTo>
                  <a:cubicBezTo>
                    <a:pt x="188" y="2408"/>
                    <a:pt x="305" y="2464"/>
                    <a:pt x="422" y="2464"/>
                  </a:cubicBezTo>
                  <a:cubicBezTo>
                    <a:pt x="497" y="2464"/>
                    <a:pt x="567" y="2443"/>
                    <a:pt x="631" y="2401"/>
                  </a:cubicBezTo>
                  <a:lnTo>
                    <a:pt x="1347" y="1904"/>
                  </a:lnTo>
                  <a:lnTo>
                    <a:pt x="1839" y="2620"/>
                  </a:lnTo>
                  <a:cubicBezTo>
                    <a:pt x="1913" y="2726"/>
                    <a:pt x="2026" y="2783"/>
                    <a:pt x="2146" y="2783"/>
                  </a:cubicBezTo>
                  <a:cubicBezTo>
                    <a:pt x="2218" y="2783"/>
                    <a:pt x="2292" y="2759"/>
                    <a:pt x="2355" y="2716"/>
                  </a:cubicBezTo>
                  <a:cubicBezTo>
                    <a:pt x="2525" y="2599"/>
                    <a:pt x="2568" y="2368"/>
                    <a:pt x="2451" y="2198"/>
                  </a:cubicBezTo>
                  <a:lnTo>
                    <a:pt x="1959" y="1487"/>
                  </a:lnTo>
                  <a:lnTo>
                    <a:pt x="2671" y="991"/>
                  </a:lnTo>
                  <a:cubicBezTo>
                    <a:pt x="2841" y="878"/>
                    <a:pt x="2883" y="644"/>
                    <a:pt x="2767" y="477"/>
                  </a:cubicBezTo>
                  <a:cubicBezTo>
                    <a:pt x="2694" y="372"/>
                    <a:pt x="2579" y="316"/>
                    <a:pt x="2461" y="316"/>
                  </a:cubicBezTo>
                  <a:cubicBezTo>
                    <a:pt x="2388" y="316"/>
                    <a:pt x="2314" y="337"/>
                    <a:pt x="2249" y="382"/>
                  </a:cubicBezTo>
                  <a:lnTo>
                    <a:pt x="1538" y="874"/>
                  </a:lnTo>
                  <a:lnTo>
                    <a:pt x="1046" y="159"/>
                  </a:lnTo>
                  <a:cubicBezTo>
                    <a:pt x="973" y="56"/>
                    <a:pt x="857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7580242" y="3980294"/>
              <a:ext cx="175885" cy="169517"/>
            </a:xfrm>
            <a:custGeom>
              <a:rect b="b" l="l" r="r" t="t"/>
              <a:pathLst>
                <a:path extrusionOk="0" h="2742" w="2845">
                  <a:moveTo>
                    <a:pt x="2153" y="1"/>
                  </a:moveTo>
                  <a:cubicBezTo>
                    <a:pt x="2038" y="1"/>
                    <a:pt x="1925" y="53"/>
                    <a:pt x="1852" y="153"/>
                  </a:cubicBezTo>
                  <a:lnTo>
                    <a:pt x="1342" y="854"/>
                  </a:lnTo>
                  <a:lnTo>
                    <a:pt x="641" y="341"/>
                  </a:lnTo>
                  <a:cubicBezTo>
                    <a:pt x="575" y="293"/>
                    <a:pt x="500" y="271"/>
                    <a:pt x="425" y="271"/>
                  </a:cubicBezTo>
                  <a:cubicBezTo>
                    <a:pt x="310" y="271"/>
                    <a:pt x="197" y="324"/>
                    <a:pt x="124" y="423"/>
                  </a:cubicBezTo>
                  <a:cubicBezTo>
                    <a:pt x="0" y="589"/>
                    <a:pt x="39" y="820"/>
                    <a:pt x="203" y="939"/>
                  </a:cubicBezTo>
                  <a:lnTo>
                    <a:pt x="904" y="1453"/>
                  </a:lnTo>
                  <a:lnTo>
                    <a:pt x="394" y="2154"/>
                  </a:lnTo>
                  <a:cubicBezTo>
                    <a:pt x="273" y="2317"/>
                    <a:pt x="309" y="2551"/>
                    <a:pt x="475" y="2671"/>
                  </a:cubicBezTo>
                  <a:cubicBezTo>
                    <a:pt x="538" y="2721"/>
                    <a:pt x="617" y="2742"/>
                    <a:pt x="691" y="2742"/>
                  </a:cubicBezTo>
                  <a:cubicBezTo>
                    <a:pt x="808" y="2742"/>
                    <a:pt x="917" y="2689"/>
                    <a:pt x="992" y="2590"/>
                  </a:cubicBezTo>
                  <a:lnTo>
                    <a:pt x="1502" y="1889"/>
                  </a:lnTo>
                  <a:lnTo>
                    <a:pt x="2203" y="2402"/>
                  </a:lnTo>
                  <a:cubicBezTo>
                    <a:pt x="2270" y="2451"/>
                    <a:pt x="2349" y="2473"/>
                    <a:pt x="2422" y="2473"/>
                  </a:cubicBezTo>
                  <a:cubicBezTo>
                    <a:pt x="2536" y="2473"/>
                    <a:pt x="2649" y="2420"/>
                    <a:pt x="2723" y="2320"/>
                  </a:cubicBezTo>
                  <a:cubicBezTo>
                    <a:pt x="2844" y="2154"/>
                    <a:pt x="2808" y="1924"/>
                    <a:pt x="2642" y="1804"/>
                  </a:cubicBezTo>
                  <a:lnTo>
                    <a:pt x="1941" y="1290"/>
                  </a:lnTo>
                  <a:lnTo>
                    <a:pt x="2451" y="589"/>
                  </a:lnTo>
                  <a:cubicBezTo>
                    <a:pt x="2575" y="426"/>
                    <a:pt x="2536" y="192"/>
                    <a:pt x="2373" y="72"/>
                  </a:cubicBezTo>
                  <a:cubicBezTo>
                    <a:pt x="2307" y="24"/>
                    <a:pt x="2230" y="1"/>
                    <a:pt x="2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7249436" y="4697544"/>
              <a:ext cx="200181" cy="196163"/>
            </a:xfrm>
            <a:custGeom>
              <a:rect b="b" l="l" r="r" t="t"/>
              <a:pathLst>
                <a:path extrusionOk="0" h="3173" w="3238">
                  <a:moveTo>
                    <a:pt x="1857" y="0"/>
                  </a:moveTo>
                  <a:cubicBezTo>
                    <a:pt x="1681" y="0"/>
                    <a:pt x="1526" y="123"/>
                    <a:pt x="1491" y="301"/>
                  </a:cubicBezTo>
                  <a:lnTo>
                    <a:pt x="1325" y="1154"/>
                  </a:lnTo>
                  <a:lnTo>
                    <a:pt x="476" y="988"/>
                  </a:lnTo>
                  <a:cubicBezTo>
                    <a:pt x="451" y="984"/>
                    <a:pt x="428" y="982"/>
                    <a:pt x="404" y="982"/>
                  </a:cubicBezTo>
                  <a:cubicBezTo>
                    <a:pt x="229" y="982"/>
                    <a:pt x="74" y="1104"/>
                    <a:pt x="40" y="1282"/>
                  </a:cubicBezTo>
                  <a:cubicBezTo>
                    <a:pt x="1" y="1480"/>
                    <a:pt x="131" y="1675"/>
                    <a:pt x="334" y="1714"/>
                  </a:cubicBezTo>
                  <a:lnTo>
                    <a:pt x="1184" y="1881"/>
                  </a:lnTo>
                  <a:lnTo>
                    <a:pt x="1020" y="2734"/>
                  </a:lnTo>
                  <a:cubicBezTo>
                    <a:pt x="981" y="2932"/>
                    <a:pt x="1113" y="3127"/>
                    <a:pt x="1314" y="3166"/>
                  </a:cubicBezTo>
                  <a:cubicBezTo>
                    <a:pt x="1336" y="3173"/>
                    <a:pt x="1360" y="3173"/>
                    <a:pt x="1385" y="3173"/>
                  </a:cubicBezTo>
                  <a:cubicBezTo>
                    <a:pt x="1559" y="3173"/>
                    <a:pt x="1715" y="3053"/>
                    <a:pt x="1746" y="2875"/>
                  </a:cubicBezTo>
                  <a:lnTo>
                    <a:pt x="1913" y="2022"/>
                  </a:lnTo>
                  <a:lnTo>
                    <a:pt x="2766" y="2188"/>
                  </a:lnTo>
                  <a:cubicBezTo>
                    <a:pt x="2787" y="2192"/>
                    <a:pt x="2813" y="2195"/>
                    <a:pt x="2837" y="2195"/>
                  </a:cubicBezTo>
                  <a:cubicBezTo>
                    <a:pt x="3011" y="2195"/>
                    <a:pt x="3166" y="2072"/>
                    <a:pt x="3199" y="1894"/>
                  </a:cubicBezTo>
                  <a:cubicBezTo>
                    <a:pt x="3238" y="1693"/>
                    <a:pt x="3106" y="1498"/>
                    <a:pt x="2908" y="1459"/>
                  </a:cubicBezTo>
                  <a:lnTo>
                    <a:pt x="2055" y="1293"/>
                  </a:lnTo>
                  <a:lnTo>
                    <a:pt x="2221" y="443"/>
                  </a:lnTo>
                  <a:cubicBezTo>
                    <a:pt x="2260" y="241"/>
                    <a:pt x="2129" y="46"/>
                    <a:pt x="1927" y="7"/>
                  </a:cubicBezTo>
                  <a:cubicBezTo>
                    <a:pt x="1904" y="2"/>
                    <a:pt x="1880" y="0"/>
                    <a:pt x="1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13"/>
          <p:cNvSpPr txBox="1"/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">
  <p:cSld name="MAIN_POINT_1">
    <p:bg>
      <p:bgPr>
        <a:solidFill>
          <a:schemeClr val="dk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14"/>
          <p:cNvGrpSpPr/>
          <p:nvPr/>
        </p:nvGrpSpPr>
        <p:grpSpPr>
          <a:xfrm>
            <a:off x="-50157" y="-36074"/>
            <a:ext cx="9244311" cy="5239699"/>
            <a:chOff x="238250" y="809050"/>
            <a:chExt cx="7142325" cy="4096075"/>
          </a:xfrm>
        </p:grpSpPr>
        <p:sp>
          <p:nvSpPr>
            <p:cNvPr id="435" name="Google Shape;435;p14"/>
            <p:cNvSpPr/>
            <p:nvPr/>
          </p:nvSpPr>
          <p:spPr>
            <a:xfrm>
              <a:off x="4036000" y="4854550"/>
              <a:ext cx="108175" cy="40775"/>
            </a:xfrm>
            <a:custGeom>
              <a:rect b="b" l="l" r="r" t="t"/>
              <a:pathLst>
                <a:path extrusionOk="0" h="1631" w="4327">
                  <a:moveTo>
                    <a:pt x="0" y="1"/>
                  </a:moveTo>
                  <a:cubicBezTo>
                    <a:pt x="243" y="894"/>
                    <a:pt x="962" y="1630"/>
                    <a:pt x="2161" y="1630"/>
                  </a:cubicBezTo>
                  <a:cubicBezTo>
                    <a:pt x="3359" y="1630"/>
                    <a:pt x="4080" y="894"/>
                    <a:pt x="4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3479350" y="4854550"/>
              <a:ext cx="111925" cy="50575"/>
            </a:xfrm>
            <a:custGeom>
              <a:rect b="b" l="l" r="r" t="t"/>
              <a:pathLst>
                <a:path extrusionOk="0" h="2023" w="4477">
                  <a:moveTo>
                    <a:pt x="0" y="1"/>
                  </a:moveTo>
                  <a:cubicBezTo>
                    <a:pt x="123" y="1055"/>
                    <a:pt x="871" y="2022"/>
                    <a:pt x="2241" y="2022"/>
                  </a:cubicBezTo>
                  <a:cubicBezTo>
                    <a:pt x="3605" y="2022"/>
                    <a:pt x="4354" y="1055"/>
                    <a:pt x="4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483725" y="809050"/>
              <a:ext cx="99325" cy="28025"/>
            </a:xfrm>
            <a:custGeom>
              <a:rect b="b" l="l" r="r" t="t"/>
              <a:pathLst>
                <a:path extrusionOk="0" h="1121" w="3973">
                  <a:moveTo>
                    <a:pt x="1644" y="0"/>
                  </a:moveTo>
                  <a:cubicBezTo>
                    <a:pt x="1205" y="0"/>
                    <a:pt x="773" y="185"/>
                    <a:pt x="468" y="533"/>
                  </a:cubicBezTo>
                  <a:cubicBezTo>
                    <a:pt x="431" y="572"/>
                    <a:pt x="259" y="776"/>
                    <a:pt x="1" y="1120"/>
                  </a:cubicBezTo>
                  <a:lnTo>
                    <a:pt x="3973" y="1120"/>
                  </a:lnTo>
                  <a:cubicBezTo>
                    <a:pt x="3462" y="808"/>
                    <a:pt x="2941" y="496"/>
                    <a:pt x="2398" y="195"/>
                  </a:cubicBezTo>
                  <a:cubicBezTo>
                    <a:pt x="2161" y="64"/>
                    <a:pt x="1901" y="0"/>
                    <a:pt x="1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1371200" y="836725"/>
              <a:ext cx="9550" cy="350"/>
            </a:xfrm>
            <a:custGeom>
              <a:rect b="b" l="l" r="r" t="t"/>
              <a:pathLst>
                <a:path extrusionOk="0" h="14" w="382">
                  <a:moveTo>
                    <a:pt x="188" y="1"/>
                  </a:moveTo>
                  <a:cubicBezTo>
                    <a:pt x="125" y="1"/>
                    <a:pt x="62" y="5"/>
                    <a:pt x="1" y="13"/>
                  </a:cubicBezTo>
                  <a:lnTo>
                    <a:pt x="381" y="13"/>
                  </a:lnTo>
                  <a:cubicBezTo>
                    <a:pt x="317" y="5"/>
                    <a:pt x="252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854700" y="837050"/>
              <a:ext cx="5841675" cy="4017525"/>
            </a:xfrm>
            <a:custGeom>
              <a:rect b="b" l="l" r="r" t="t"/>
              <a:pathLst>
                <a:path extrusionOk="0" h="160701" w="233667">
                  <a:moveTo>
                    <a:pt x="116117" y="9545"/>
                  </a:moveTo>
                  <a:lnTo>
                    <a:pt x="116117" y="9545"/>
                  </a:lnTo>
                  <a:cubicBezTo>
                    <a:pt x="122501" y="22787"/>
                    <a:pt x="118228" y="30849"/>
                    <a:pt x="115757" y="33999"/>
                  </a:cubicBezTo>
                  <a:cubicBezTo>
                    <a:pt x="110005" y="21755"/>
                    <a:pt x="113810" y="13135"/>
                    <a:pt x="116117" y="9545"/>
                  </a:cubicBezTo>
                  <a:close/>
                  <a:moveTo>
                    <a:pt x="169998" y="3848"/>
                  </a:moveTo>
                  <a:cubicBezTo>
                    <a:pt x="176719" y="3848"/>
                    <a:pt x="184868" y="5375"/>
                    <a:pt x="189258" y="6433"/>
                  </a:cubicBezTo>
                  <a:cubicBezTo>
                    <a:pt x="191607" y="14666"/>
                    <a:pt x="195288" y="34026"/>
                    <a:pt x="187484" y="37406"/>
                  </a:cubicBezTo>
                  <a:cubicBezTo>
                    <a:pt x="185545" y="38247"/>
                    <a:pt x="183612" y="38587"/>
                    <a:pt x="181756" y="38587"/>
                  </a:cubicBezTo>
                  <a:cubicBezTo>
                    <a:pt x="174489" y="38587"/>
                    <a:pt x="168384" y="33383"/>
                    <a:pt x="167566" y="32654"/>
                  </a:cubicBezTo>
                  <a:cubicBezTo>
                    <a:pt x="168163" y="31215"/>
                    <a:pt x="168716" y="29650"/>
                    <a:pt x="169210" y="27952"/>
                  </a:cubicBezTo>
                  <a:cubicBezTo>
                    <a:pt x="169351" y="27474"/>
                    <a:pt x="169254" y="26958"/>
                    <a:pt x="168947" y="26560"/>
                  </a:cubicBezTo>
                  <a:cubicBezTo>
                    <a:pt x="168647" y="26168"/>
                    <a:pt x="168184" y="25985"/>
                    <a:pt x="167674" y="25959"/>
                  </a:cubicBezTo>
                  <a:cubicBezTo>
                    <a:pt x="167610" y="25959"/>
                    <a:pt x="165314" y="26055"/>
                    <a:pt x="162121" y="27194"/>
                  </a:cubicBezTo>
                  <a:cubicBezTo>
                    <a:pt x="160875" y="25803"/>
                    <a:pt x="155743" y="19676"/>
                    <a:pt x="156178" y="13527"/>
                  </a:cubicBezTo>
                  <a:cubicBezTo>
                    <a:pt x="156381" y="10582"/>
                    <a:pt x="157887" y="8008"/>
                    <a:pt x="160655" y="5857"/>
                  </a:cubicBezTo>
                  <a:cubicBezTo>
                    <a:pt x="162558" y="4381"/>
                    <a:pt x="166029" y="3848"/>
                    <a:pt x="169998" y="3848"/>
                  </a:cubicBezTo>
                  <a:close/>
                  <a:moveTo>
                    <a:pt x="63171" y="3680"/>
                  </a:moveTo>
                  <a:cubicBezTo>
                    <a:pt x="68780" y="3680"/>
                    <a:pt x="73636" y="4853"/>
                    <a:pt x="75179" y="8410"/>
                  </a:cubicBezTo>
                  <a:cubicBezTo>
                    <a:pt x="79306" y="17940"/>
                    <a:pt x="71346" y="27296"/>
                    <a:pt x="70428" y="28323"/>
                  </a:cubicBezTo>
                  <a:cubicBezTo>
                    <a:pt x="68987" y="27732"/>
                    <a:pt x="67424" y="27178"/>
                    <a:pt x="65725" y="26684"/>
                  </a:cubicBezTo>
                  <a:cubicBezTo>
                    <a:pt x="65581" y="26642"/>
                    <a:pt x="65434" y="26621"/>
                    <a:pt x="65288" y="26621"/>
                  </a:cubicBezTo>
                  <a:cubicBezTo>
                    <a:pt x="64947" y="26621"/>
                    <a:pt x="64611" y="26733"/>
                    <a:pt x="64333" y="26947"/>
                  </a:cubicBezTo>
                  <a:cubicBezTo>
                    <a:pt x="63941" y="27249"/>
                    <a:pt x="63715" y="27721"/>
                    <a:pt x="63731" y="28221"/>
                  </a:cubicBezTo>
                  <a:cubicBezTo>
                    <a:pt x="63731" y="28286"/>
                    <a:pt x="63828" y="30575"/>
                    <a:pt x="64968" y="33773"/>
                  </a:cubicBezTo>
                  <a:cubicBezTo>
                    <a:pt x="63632" y="34968"/>
                    <a:pt x="57937" y="39744"/>
                    <a:pt x="52062" y="39744"/>
                  </a:cubicBezTo>
                  <a:cubicBezTo>
                    <a:pt x="51808" y="39744"/>
                    <a:pt x="51554" y="39735"/>
                    <a:pt x="51300" y="39716"/>
                  </a:cubicBezTo>
                  <a:cubicBezTo>
                    <a:pt x="48354" y="39513"/>
                    <a:pt x="45781" y="38002"/>
                    <a:pt x="43631" y="35239"/>
                  </a:cubicBezTo>
                  <a:cubicBezTo>
                    <a:pt x="39654" y="30112"/>
                    <a:pt x="42529" y="13619"/>
                    <a:pt x="44211" y="6637"/>
                  </a:cubicBezTo>
                  <a:cubicBezTo>
                    <a:pt x="48691" y="5355"/>
                    <a:pt x="56468" y="3680"/>
                    <a:pt x="63171" y="3680"/>
                  </a:cubicBezTo>
                  <a:close/>
                  <a:moveTo>
                    <a:pt x="165481" y="29398"/>
                  </a:moveTo>
                  <a:cubicBezTo>
                    <a:pt x="160628" y="43280"/>
                    <a:pt x="151905" y="45957"/>
                    <a:pt x="147939" y="46441"/>
                  </a:cubicBezTo>
                  <a:cubicBezTo>
                    <a:pt x="152529" y="33713"/>
                    <a:pt x="161315" y="30306"/>
                    <a:pt x="165481" y="29398"/>
                  </a:cubicBezTo>
                  <a:close/>
                  <a:moveTo>
                    <a:pt x="67171" y="30414"/>
                  </a:moveTo>
                  <a:lnTo>
                    <a:pt x="67171" y="30414"/>
                  </a:lnTo>
                  <a:cubicBezTo>
                    <a:pt x="81053" y="35261"/>
                    <a:pt x="83729" y="43990"/>
                    <a:pt x="84208" y="47956"/>
                  </a:cubicBezTo>
                  <a:cubicBezTo>
                    <a:pt x="71487" y="43366"/>
                    <a:pt x="68079" y="34579"/>
                    <a:pt x="67171" y="30414"/>
                  </a:cubicBezTo>
                  <a:close/>
                  <a:moveTo>
                    <a:pt x="102793" y="27463"/>
                  </a:moveTo>
                  <a:lnTo>
                    <a:pt x="102793" y="27463"/>
                  </a:lnTo>
                  <a:cubicBezTo>
                    <a:pt x="112977" y="31273"/>
                    <a:pt x="114961" y="40453"/>
                    <a:pt x="115052" y="40899"/>
                  </a:cubicBezTo>
                  <a:cubicBezTo>
                    <a:pt x="115058" y="40921"/>
                    <a:pt x="115063" y="40942"/>
                    <a:pt x="115068" y="40964"/>
                  </a:cubicBezTo>
                  <a:cubicBezTo>
                    <a:pt x="114408" y="43328"/>
                    <a:pt x="113966" y="45994"/>
                    <a:pt x="113843" y="48988"/>
                  </a:cubicBezTo>
                  <a:cubicBezTo>
                    <a:pt x="105620" y="43694"/>
                    <a:pt x="103384" y="32305"/>
                    <a:pt x="102793" y="27463"/>
                  </a:cubicBezTo>
                  <a:close/>
                  <a:moveTo>
                    <a:pt x="128386" y="27753"/>
                  </a:moveTo>
                  <a:cubicBezTo>
                    <a:pt x="128048" y="42452"/>
                    <a:pt x="120572" y="47687"/>
                    <a:pt x="116943" y="49370"/>
                  </a:cubicBezTo>
                  <a:cubicBezTo>
                    <a:pt x="117390" y="35847"/>
                    <a:pt x="124699" y="29903"/>
                    <a:pt x="128386" y="27753"/>
                  </a:cubicBezTo>
                  <a:close/>
                  <a:moveTo>
                    <a:pt x="143392" y="32649"/>
                  </a:moveTo>
                  <a:lnTo>
                    <a:pt x="143392" y="32649"/>
                  </a:lnTo>
                  <a:cubicBezTo>
                    <a:pt x="147900" y="42549"/>
                    <a:pt x="142800" y="50449"/>
                    <a:pt x="142559" y="50821"/>
                  </a:cubicBezTo>
                  <a:cubicBezTo>
                    <a:pt x="142547" y="50836"/>
                    <a:pt x="142537" y="50853"/>
                    <a:pt x="142527" y="50869"/>
                  </a:cubicBezTo>
                  <a:cubicBezTo>
                    <a:pt x="140387" y="52072"/>
                    <a:pt x="138189" y="53647"/>
                    <a:pt x="135981" y="55679"/>
                  </a:cubicBezTo>
                  <a:cubicBezTo>
                    <a:pt x="133912" y="46123"/>
                    <a:pt x="140387" y="36487"/>
                    <a:pt x="143392" y="32649"/>
                  </a:cubicBezTo>
                  <a:close/>
                  <a:moveTo>
                    <a:pt x="88722" y="34616"/>
                  </a:moveTo>
                  <a:lnTo>
                    <a:pt x="88722" y="34616"/>
                  </a:lnTo>
                  <a:cubicBezTo>
                    <a:pt x="98875" y="45247"/>
                    <a:pt x="97295" y="54233"/>
                    <a:pt x="95913" y="57990"/>
                  </a:cubicBezTo>
                  <a:lnTo>
                    <a:pt x="95913" y="57990"/>
                  </a:lnTo>
                  <a:cubicBezTo>
                    <a:pt x="86675" y="48112"/>
                    <a:pt x="87637" y="38739"/>
                    <a:pt x="88722" y="34616"/>
                  </a:cubicBezTo>
                  <a:close/>
                  <a:moveTo>
                    <a:pt x="155937" y="50274"/>
                  </a:moveTo>
                  <a:cubicBezTo>
                    <a:pt x="158143" y="50274"/>
                    <a:pt x="159973" y="50606"/>
                    <a:pt x="161278" y="50950"/>
                  </a:cubicBezTo>
                  <a:cubicBezTo>
                    <a:pt x="154446" y="57474"/>
                    <a:pt x="148290" y="59153"/>
                    <a:pt x="143768" y="59153"/>
                  </a:cubicBezTo>
                  <a:cubicBezTo>
                    <a:pt x="141254" y="59153"/>
                    <a:pt x="139244" y="58634"/>
                    <a:pt x="137904" y="58141"/>
                  </a:cubicBezTo>
                  <a:cubicBezTo>
                    <a:pt x="144656" y="51822"/>
                    <a:pt x="151172" y="50274"/>
                    <a:pt x="155937" y="50274"/>
                  </a:cubicBezTo>
                  <a:close/>
                  <a:moveTo>
                    <a:pt x="78754" y="50647"/>
                  </a:moveTo>
                  <a:cubicBezTo>
                    <a:pt x="84444" y="50647"/>
                    <a:pt x="88350" y="53171"/>
                    <a:pt x="88593" y="53336"/>
                  </a:cubicBezTo>
                  <a:cubicBezTo>
                    <a:pt x="88610" y="53347"/>
                    <a:pt x="88625" y="53357"/>
                    <a:pt x="88642" y="53368"/>
                  </a:cubicBezTo>
                  <a:cubicBezTo>
                    <a:pt x="89851" y="55507"/>
                    <a:pt x="91421" y="57705"/>
                    <a:pt x="93452" y="59908"/>
                  </a:cubicBezTo>
                  <a:cubicBezTo>
                    <a:pt x="92173" y="60185"/>
                    <a:pt x="90893" y="60309"/>
                    <a:pt x="89625" y="60309"/>
                  </a:cubicBezTo>
                  <a:cubicBezTo>
                    <a:pt x="81421" y="60309"/>
                    <a:pt x="73747" y="55109"/>
                    <a:pt x="70423" y="52503"/>
                  </a:cubicBezTo>
                  <a:cubicBezTo>
                    <a:pt x="73436" y="51130"/>
                    <a:pt x="76265" y="50647"/>
                    <a:pt x="78754" y="50647"/>
                  </a:cubicBezTo>
                  <a:close/>
                  <a:moveTo>
                    <a:pt x="168426" y="65020"/>
                  </a:moveTo>
                  <a:lnTo>
                    <a:pt x="168426" y="65020"/>
                  </a:lnTo>
                  <a:cubicBezTo>
                    <a:pt x="164626" y="75199"/>
                    <a:pt x="155446" y="77187"/>
                    <a:pt x="154995" y="77279"/>
                  </a:cubicBezTo>
                  <a:cubicBezTo>
                    <a:pt x="154974" y="77284"/>
                    <a:pt x="154952" y="77289"/>
                    <a:pt x="154930" y="77296"/>
                  </a:cubicBezTo>
                  <a:cubicBezTo>
                    <a:pt x="152566" y="76634"/>
                    <a:pt x="149900" y="76193"/>
                    <a:pt x="146901" y="76070"/>
                  </a:cubicBezTo>
                  <a:cubicBezTo>
                    <a:pt x="152201" y="67847"/>
                    <a:pt x="163589" y="65611"/>
                    <a:pt x="168426" y="65020"/>
                  </a:cubicBezTo>
                  <a:close/>
                  <a:moveTo>
                    <a:pt x="65526" y="67508"/>
                  </a:moveTo>
                  <a:lnTo>
                    <a:pt x="65526" y="67508"/>
                  </a:lnTo>
                  <a:cubicBezTo>
                    <a:pt x="80226" y="67847"/>
                    <a:pt x="85465" y="75322"/>
                    <a:pt x="87142" y="78950"/>
                  </a:cubicBezTo>
                  <a:cubicBezTo>
                    <a:pt x="73620" y="78504"/>
                    <a:pt x="67677" y="71194"/>
                    <a:pt x="65526" y="67508"/>
                  </a:cubicBezTo>
                  <a:close/>
                  <a:moveTo>
                    <a:pt x="174428" y="74959"/>
                  </a:moveTo>
                  <a:cubicBezTo>
                    <a:pt x="180071" y="74959"/>
                    <a:pt x="184152" y="76932"/>
                    <a:pt x="186350" y="78343"/>
                  </a:cubicBezTo>
                  <a:cubicBezTo>
                    <a:pt x="181221" y="80815"/>
                    <a:pt x="176869" y="81689"/>
                    <a:pt x="173279" y="81689"/>
                  </a:cubicBezTo>
                  <a:cubicBezTo>
                    <a:pt x="167597" y="81689"/>
                    <a:pt x="163823" y="79498"/>
                    <a:pt x="161896" y="77983"/>
                  </a:cubicBezTo>
                  <a:cubicBezTo>
                    <a:pt x="166646" y="75752"/>
                    <a:pt x="170850" y="74959"/>
                    <a:pt x="174428" y="74959"/>
                  </a:cubicBezTo>
                  <a:close/>
                  <a:moveTo>
                    <a:pt x="60388" y="76432"/>
                  </a:moveTo>
                  <a:cubicBezTo>
                    <a:pt x="66071" y="76432"/>
                    <a:pt x="69845" y="78623"/>
                    <a:pt x="71772" y="80138"/>
                  </a:cubicBezTo>
                  <a:cubicBezTo>
                    <a:pt x="67021" y="82368"/>
                    <a:pt x="62816" y="83160"/>
                    <a:pt x="59239" y="83160"/>
                  </a:cubicBezTo>
                  <a:cubicBezTo>
                    <a:pt x="53596" y="83160"/>
                    <a:pt x="49515" y="81189"/>
                    <a:pt x="47317" y="79779"/>
                  </a:cubicBezTo>
                  <a:cubicBezTo>
                    <a:pt x="52447" y="77306"/>
                    <a:pt x="56798" y="76432"/>
                    <a:pt x="60388" y="76432"/>
                  </a:cubicBezTo>
                  <a:close/>
                  <a:moveTo>
                    <a:pt x="146525" y="79171"/>
                  </a:moveTo>
                  <a:lnTo>
                    <a:pt x="146525" y="79171"/>
                  </a:lnTo>
                  <a:cubicBezTo>
                    <a:pt x="160047" y="79617"/>
                    <a:pt x="165991" y="86926"/>
                    <a:pt x="168136" y="90607"/>
                  </a:cubicBezTo>
                  <a:cubicBezTo>
                    <a:pt x="153442" y="90269"/>
                    <a:pt x="148202" y="82798"/>
                    <a:pt x="146525" y="79171"/>
                  </a:cubicBezTo>
                  <a:close/>
                  <a:moveTo>
                    <a:pt x="78731" y="80826"/>
                  </a:moveTo>
                  <a:cubicBezTo>
                    <a:pt x="81102" y="81488"/>
                    <a:pt x="83768" y="81927"/>
                    <a:pt x="86760" y="82051"/>
                  </a:cubicBezTo>
                  <a:cubicBezTo>
                    <a:pt x="81467" y="90274"/>
                    <a:pt x="70078" y="92510"/>
                    <a:pt x="65241" y="93102"/>
                  </a:cubicBezTo>
                  <a:cubicBezTo>
                    <a:pt x="69052" y="82900"/>
                    <a:pt x="78259" y="80923"/>
                    <a:pt x="78673" y="80836"/>
                  </a:cubicBezTo>
                  <a:cubicBezTo>
                    <a:pt x="78693" y="80836"/>
                    <a:pt x="78715" y="80831"/>
                    <a:pt x="78731" y="80826"/>
                  </a:cubicBezTo>
                  <a:close/>
                  <a:moveTo>
                    <a:pt x="197735" y="58166"/>
                  </a:moveTo>
                  <a:cubicBezTo>
                    <a:pt x="198331" y="58166"/>
                    <a:pt x="198947" y="58206"/>
                    <a:pt x="199582" y="58285"/>
                  </a:cubicBezTo>
                  <a:cubicBezTo>
                    <a:pt x="206021" y="59097"/>
                    <a:pt x="215651" y="72791"/>
                    <a:pt x="219398" y="78918"/>
                  </a:cubicBezTo>
                  <a:cubicBezTo>
                    <a:pt x="215600" y="85757"/>
                    <a:pt x="206023" y="99955"/>
                    <a:pt x="198351" y="99955"/>
                  </a:cubicBezTo>
                  <a:cubicBezTo>
                    <a:pt x="197630" y="99955"/>
                    <a:pt x="196926" y="99830"/>
                    <a:pt x="196245" y="99561"/>
                  </a:cubicBezTo>
                  <a:cubicBezTo>
                    <a:pt x="186586" y="95746"/>
                    <a:pt x="185603" y="83487"/>
                    <a:pt x="185522" y="82121"/>
                  </a:cubicBezTo>
                  <a:cubicBezTo>
                    <a:pt x="186963" y="81525"/>
                    <a:pt x="188462" y="80804"/>
                    <a:pt x="190010" y="79955"/>
                  </a:cubicBezTo>
                  <a:cubicBezTo>
                    <a:pt x="190446" y="79719"/>
                    <a:pt x="190741" y="79283"/>
                    <a:pt x="190806" y="78789"/>
                  </a:cubicBezTo>
                  <a:cubicBezTo>
                    <a:pt x="190870" y="78295"/>
                    <a:pt x="190692" y="77800"/>
                    <a:pt x="190332" y="77457"/>
                  </a:cubicBezTo>
                  <a:cubicBezTo>
                    <a:pt x="190284" y="77413"/>
                    <a:pt x="188596" y="75865"/>
                    <a:pt x="185533" y="74409"/>
                  </a:cubicBezTo>
                  <a:cubicBezTo>
                    <a:pt x="185641" y="72533"/>
                    <a:pt x="186361" y="64558"/>
                    <a:pt x="190999" y="60532"/>
                  </a:cubicBezTo>
                  <a:cubicBezTo>
                    <a:pt x="192816" y="58956"/>
                    <a:pt x="195078" y="58166"/>
                    <a:pt x="197735" y="58166"/>
                  </a:cubicBezTo>
                  <a:close/>
                  <a:moveTo>
                    <a:pt x="35312" y="58164"/>
                  </a:moveTo>
                  <a:cubicBezTo>
                    <a:pt x="36035" y="58164"/>
                    <a:pt x="36740" y="58290"/>
                    <a:pt x="37423" y="58560"/>
                  </a:cubicBezTo>
                  <a:cubicBezTo>
                    <a:pt x="47081" y="62376"/>
                    <a:pt x="48071" y="74635"/>
                    <a:pt x="48145" y="75999"/>
                  </a:cubicBezTo>
                  <a:cubicBezTo>
                    <a:pt x="46705" y="76596"/>
                    <a:pt x="45211" y="77311"/>
                    <a:pt x="43658" y="78166"/>
                  </a:cubicBezTo>
                  <a:cubicBezTo>
                    <a:pt x="43222" y="78402"/>
                    <a:pt x="42926" y="78837"/>
                    <a:pt x="42862" y="79332"/>
                  </a:cubicBezTo>
                  <a:cubicBezTo>
                    <a:pt x="42797" y="79826"/>
                    <a:pt x="42975" y="80320"/>
                    <a:pt x="43335" y="80659"/>
                  </a:cubicBezTo>
                  <a:cubicBezTo>
                    <a:pt x="43383" y="80702"/>
                    <a:pt x="45072" y="82255"/>
                    <a:pt x="48135" y="83706"/>
                  </a:cubicBezTo>
                  <a:cubicBezTo>
                    <a:pt x="48027" y="85588"/>
                    <a:pt x="47312" y="93563"/>
                    <a:pt x="42669" y="97589"/>
                  </a:cubicBezTo>
                  <a:cubicBezTo>
                    <a:pt x="40853" y="99163"/>
                    <a:pt x="38594" y="99957"/>
                    <a:pt x="35941" y="99957"/>
                  </a:cubicBezTo>
                  <a:cubicBezTo>
                    <a:pt x="35342" y="99957"/>
                    <a:pt x="34724" y="99917"/>
                    <a:pt x="34086" y="99836"/>
                  </a:cubicBezTo>
                  <a:cubicBezTo>
                    <a:pt x="27647" y="99023"/>
                    <a:pt x="18016" y="85330"/>
                    <a:pt x="14269" y="79203"/>
                  </a:cubicBezTo>
                  <a:cubicBezTo>
                    <a:pt x="18066" y="72366"/>
                    <a:pt x="27644" y="58164"/>
                    <a:pt x="35312" y="58164"/>
                  </a:cubicBezTo>
                  <a:close/>
                  <a:moveTo>
                    <a:pt x="144031" y="97808"/>
                  </a:moveTo>
                  <a:cubicBezTo>
                    <a:pt x="152237" y="97808"/>
                    <a:pt x="159920" y="103010"/>
                    <a:pt x="163245" y="105613"/>
                  </a:cubicBezTo>
                  <a:cubicBezTo>
                    <a:pt x="160229" y="106989"/>
                    <a:pt x="157398" y="107472"/>
                    <a:pt x="154909" y="107472"/>
                  </a:cubicBezTo>
                  <a:cubicBezTo>
                    <a:pt x="149231" y="107472"/>
                    <a:pt x="145332" y="104957"/>
                    <a:pt x="145074" y="104785"/>
                  </a:cubicBezTo>
                  <a:cubicBezTo>
                    <a:pt x="145058" y="104775"/>
                    <a:pt x="145042" y="104763"/>
                    <a:pt x="145025" y="104753"/>
                  </a:cubicBezTo>
                  <a:cubicBezTo>
                    <a:pt x="143817" y="102614"/>
                    <a:pt x="142247" y="100416"/>
                    <a:pt x="140215" y="98207"/>
                  </a:cubicBezTo>
                  <a:cubicBezTo>
                    <a:pt x="141490" y="97931"/>
                    <a:pt x="142767" y="97808"/>
                    <a:pt x="144031" y="97808"/>
                  </a:cubicBezTo>
                  <a:close/>
                  <a:moveTo>
                    <a:pt x="89904" y="98966"/>
                  </a:moveTo>
                  <a:cubicBezTo>
                    <a:pt x="92416" y="98966"/>
                    <a:pt x="94424" y="99484"/>
                    <a:pt x="95764" y="99975"/>
                  </a:cubicBezTo>
                  <a:cubicBezTo>
                    <a:pt x="89008" y="106297"/>
                    <a:pt x="82489" y="107846"/>
                    <a:pt x="77724" y="107846"/>
                  </a:cubicBezTo>
                  <a:cubicBezTo>
                    <a:pt x="75521" y="107846"/>
                    <a:pt x="73693" y="107515"/>
                    <a:pt x="72390" y="107171"/>
                  </a:cubicBezTo>
                  <a:cubicBezTo>
                    <a:pt x="79224" y="100644"/>
                    <a:pt x="85381" y="98966"/>
                    <a:pt x="89904" y="98966"/>
                  </a:cubicBezTo>
                  <a:close/>
                  <a:moveTo>
                    <a:pt x="35956" y="49274"/>
                  </a:moveTo>
                  <a:cubicBezTo>
                    <a:pt x="37156" y="49274"/>
                    <a:pt x="38339" y="49469"/>
                    <a:pt x="39493" y="49891"/>
                  </a:cubicBezTo>
                  <a:cubicBezTo>
                    <a:pt x="52923" y="54820"/>
                    <a:pt x="55508" y="69389"/>
                    <a:pt x="55986" y="73721"/>
                  </a:cubicBezTo>
                  <a:cubicBezTo>
                    <a:pt x="54471" y="73957"/>
                    <a:pt x="52869" y="74339"/>
                    <a:pt x="51187" y="74877"/>
                  </a:cubicBezTo>
                  <a:cubicBezTo>
                    <a:pt x="50822" y="71174"/>
                    <a:pt x="48877" y="59737"/>
                    <a:pt x="38568" y="55663"/>
                  </a:cubicBezTo>
                  <a:cubicBezTo>
                    <a:pt x="37489" y="55235"/>
                    <a:pt x="36397" y="55039"/>
                    <a:pt x="35304" y="55039"/>
                  </a:cubicBezTo>
                  <a:cubicBezTo>
                    <a:pt x="24020" y="55039"/>
                    <a:pt x="12485" y="75912"/>
                    <a:pt x="11099" y="78504"/>
                  </a:cubicBezTo>
                  <a:cubicBezTo>
                    <a:pt x="10841" y="78988"/>
                    <a:pt x="10851" y="79563"/>
                    <a:pt x="11131" y="80036"/>
                  </a:cubicBezTo>
                  <a:cubicBezTo>
                    <a:pt x="12448" y="82250"/>
                    <a:pt x="24261" y="101739"/>
                    <a:pt x="33694" y="102925"/>
                  </a:cubicBezTo>
                  <a:cubicBezTo>
                    <a:pt x="34478" y="103022"/>
                    <a:pt x="35230" y="103071"/>
                    <a:pt x="35966" y="103071"/>
                  </a:cubicBezTo>
                  <a:cubicBezTo>
                    <a:pt x="39374" y="103071"/>
                    <a:pt x="42314" y="102022"/>
                    <a:pt x="44717" y="99933"/>
                  </a:cubicBezTo>
                  <a:cubicBezTo>
                    <a:pt x="49666" y="95637"/>
                    <a:pt x="50876" y="88163"/>
                    <a:pt x="51171" y="84916"/>
                  </a:cubicBezTo>
                  <a:cubicBezTo>
                    <a:pt x="52611" y="85389"/>
                    <a:pt x="54240" y="85782"/>
                    <a:pt x="56035" y="86007"/>
                  </a:cubicBezTo>
                  <a:cubicBezTo>
                    <a:pt x="55793" y="89215"/>
                    <a:pt x="54535" y="99303"/>
                    <a:pt x="48118" y="104914"/>
                  </a:cubicBezTo>
                  <a:cubicBezTo>
                    <a:pt x="45139" y="107520"/>
                    <a:pt x="41387" y="108835"/>
                    <a:pt x="36936" y="108835"/>
                  </a:cubicBezTo>
                  <a:cubicBezTo>
                    <a:pt x="35999" y="108835"/>
                    <a:pt x="35030" y="108777"/>
                    <a:pt x="34032" y="108660"/>
                  </a:cubicBezTo>
                  <a:cubicBezTo>
                    <a:pt x="22654" y="107333"/>
                    <a:pt x="6574" y="83932"/>
                    <a:pt x="3478" y="79273"/>
                  </a:cubicBezTo>
                  <a:cubicBezTo>
                    <a:pt x="6446" y="74383"/>
                    <a:pt x="22345" y="49274"/>
                    <a:pt x="35956" y="49274"/>
                  </a:cubicBezTo>
                  <a:close/>
                  <a:moveTo>
                    <a:pt x="196729" y="49285"/>
                  </a:moveTo>
                  <a:cubicBezTo>
                    <a:pt x="197668" y="49285"/>
                    <a:pt x="198637" y="49343"/>
                    <a:pt x="199636" y="49460"/>
                  </a:cubicBezTo>
                  <a:cubicBezTo>
                    <a:pt x="211014" y="50789"/>
                    <a:pt x="227094" y="74188"/>
                    <a:pt x="230189" y="78849"/>
                  </a:cubicBezTo>
                  <a:cubicBezTo>
                    <a:pt x="227221" y="83738"/>
                    <a:pt x="211313" y="108847"/>
                    <a:pt x="197709" y="108847"/>
                  </a:cubicBezTo>
                  <a:cubicBezTo>
                    <a:pt x="196510" y="108847"/>
                    <a:pt x="195328" y="108652"/>
                    <a:pt x="194175" y="108230"/>
                  </a:cubicBezTo>
                  <a:cubicBezTo>
                    <a:pt x="180745" y="103302"/>
                    <a:pt x="178160" y="88726"/>
                    <a:pt x="177681" y="84400"/>
                  </a:cubicBezTo>
                  <a:cubicBezTo>
                    <a:pt x="179197" y="84158"/>
                    <a:pt x="180799" y="83782"/>
                    <a:pt x="182481" y="83244"/>
                  </a:cubicBezTo>
                  <a:cubicBezTo>
                    <a:pt x="182846" y="86942"/>
                    <a:pt x="184791" y="98385"/>
                    <a:pt x="195100" y="102458"/>
                  </a:cubicBezTo>
                  <a:cubicBezTo>
                    <a:pt x="196174" y="102883"/>
                    <a:pt x="197265" y="103081"/>
                    <a:pt x="198362" y="103081"/>
                  </a:cubicBezTo>
                  <a:cubicBezTo>
                    <a:pt x="209648" y="103081"/>
                    <a:pt x="221177" y="82212"/>
                    <a:pt x="222569" y="79617"/>
                  </a:cubicBezTo>
                  <a:cubicBezTo>
                    <a:pt x="222827" y="79134"/>
                    <a:pt x="222816" y="78553"/>
                    <a:pt x="222536" y="78085"/>
                  </a:cubicBezTo>
                  <a:cubicBezTo>
                    <a:pt x="221220" y="75865"/>
                    <a:pt x="209407" y="56383"/>
                    <a:pt x="199974" y="55195"/>
                  </a:cubicBezTo>
                  <a:cubicBezTo>
                    <a:pt x="199196" y="55098"/>
                    <a:pt x="198440" y="55050"/>
                    <a:pt x="197707" y="55050"/>
                  </a:cubicBezTo>
                  <a:cubicBezTo>
                    <a:pt x="194289" y="55050"/>
                    <a:pt x="191354" y="56100"/>
                    <a:pt x="188951" y="58189"/>
                  </a:cubicBezTo>
                  <a:cubicBezTo>
                    <a:pt x="184001" y="62483"/>
                    <a:pt x="182792" y="69959"/>
                    <a:pt x="182496" y="73200"/>
                  </a:cubicBezTo>
                  <a:cubicBezTo>
                    <a:pt x="181057" y="72727"/>
                    <a:pt x="179428" y="72340"/>
                    <a:pt x="177632" y="72114"/>
                  </a:cubicBezTo>
                  <a:cubicBezTo>
                    <a:pt x="177875" y="68900"/>
                    <a:pt x="179132" y="58818"/>
                    <a:pt x="185549" y="53207"/>
                  </a:cubicBezTo>
                  <a:cubicBezTo>
                    <a:pt x="188528" y="50597"/>
                    <a:pt x="192280" y="49285"/>
                    <a:pt x="196729" y="49285"/>
                  </a:cubicBezTo>
                  <a:close/>
                  <a:moveTo>
                    <a:pt x="137754" y="100131"/>
                  </a:moveTo>
                  <a:lnTo>
                    <a:pt x="137754" y="100131"/>
                  </a:lnTo>
                  <a:cubicBezTo>
                    <a:pt x="146992" y="110009"/>
                    <a:pt x="146030" y="119383"/>
                    <a:pt x="144945" y="123505"/>
                  </a:cubicBezTo>
                  <a:cubicBezTo>
                    <a:pt x="134793" y="112874"/>
                    <a:pt x="136373" y="103887"/>
                    <a:pt x="137754" y="100131"/>
                  </a:cubicBezTo>
                  <a:close/>
                  <a:moveTo>
                    <a:pt x="97687" y="102436"/>
                  </a:moveTo>
                  <a:lnTo>
                    <a:pt x="97687" y="102436"/>
                  </a:lnTo>
                  <a:cubicBezTo>
                    <a:pt x="99756" y="111998"/>
                    <a:pt x="93281" y="121635"/>
                    <a:pt x="90275" y="125466"/>
                  </a:cubicBezTo>
                  <a:cubicBezTo>
                    <a:pt x="85767" y="115572"/>
                    <a:pt x="90867" y="107672"/>
                    <a:pt x="91108" y="107300"/>
                  </a:cubicBezTo>
                  <a:cubicBezTo>
                    <a:pt x="91120" y="107285"/>
                    <a:pt x="91130" y="107263"/>
                    <a:pt x="91141" y="107246"/>
                  </a:cubicBezTo>
                  <a:cubicBezTo>
                    <a:pt x="93286" y="106043"/>
                    <a:pt x="95484" y="104468"/>
                    <a:pt x="97687" y="102436"/>
                  </a:cubicBezTo>
                  <a:close/>
                  <a:moveTo>
                    <a:pt x="149460" y="110165"/>
                  </a:moveTo>
                  <a:cubicBezTo>
                    <a:pt x="162181" y="114755"/>
                    <a:pt x="165588" y="123542"/>
                    <a:pt x="166497" y="127707"/>
                  </a:cubicBezTo>
                  <a:cubicBezTo>
                    <a:pt x="152615" y="122860"/>
                    <a:pt x="149938" y="114132"/>
                    <a:pt x="149460" y="110165"/>
                  </a:cubicBezTo>
                  <a:close/>
                  <a:moveTo>
                    <a:pt x="85728" y="111681"/>
                  </a:moveTo>
                  <a:lnTo>
                    <a:pt x="85728" y="111681"/>
                  </a:lnTo>
                  <a:cubicBezTo>
                    <a:pt x="81139" y="124408"/>
                    <a:pt x="72352" y="127815"/>
                    <a:pt x="68186" y="128723"/>
                  </a:cubicBezTo>
                  <a:cubicBezTo>
                    <a:pt x="73040" y="114841"/>
                    <a:pt x="81762" y="112165"/>
                    <a:pt x="85728" y="111681"/>
                  </a:cubicBezTo>
                  <a:close/>
                  <a:moveTo>
                    <a:pt x="116724" y="108752"/>
                  </a:moveTo>
                  <a:lnTo>
                    <a:pt x="116724" y="108752"/>
                  </a:lnTo>
                  <a:cubicBezTo>
                    <a:pt x="116278" y="122273"/>
                    <a:pt x="108968" y="128218"/>
                    <a:pt x="105282" y="130367"/>
                  </a:cubicBezTo>
                  <a:cubicBezTo>
                    <a:pt x="105620" y="115669"/>
                    <a:pt x="113096" y="110428"/>
                    <a:pt x="116724" y="108752"/>
                  </a:cubicBezTo>
                  <a:close/>
                  <a:moveTo>
                    <a:pt x="119825" y="109128"/>
                  </a:moveTo>
                  <a:cubicBezTo>
                    <a:pt x="128048" y="114427"/>
                    <a:pt x="130283" y="125815"/>
                    <a:pt x="130874" y="130657"/>
                  </a:cubicBezTo>
                  <a:cubicBezTo>
                    <a:pt x="120691" y="126847"/>
                    <a:pt x="118702" y="117662"/>
                    <a:pt x="118615" y="117222"/>
                  </a:cubicBezTo>
                  <a:cubicBezTo>
                    <a:pt x="118610" y="117200"/>
                    <a:pt x="118605" y="117178"/>
                    <a:pt x="118600" y="117158"/>
                  </a:cubicBezTo>
                  <a:cubicBezTo>
                    <a:pt x="119260" y="114792"/>
                    <a:pt x="119701" y="112127"/>
                    <a:pt x="119825" y="109128"/>
                  </a:cubicBezTo>
                  <a:close/>
                  <a:moveTo>
                    <a:pt x="144128" y="10969"/>
                  </a:moveTo>
                  <a:lnTo>
                    <a:pt x="144128" y="10969"/>
                  </a:lnTo>
                  <a:cubicBezTo>
                    <a:pt x="144085" y="11302"/>
                    <a:pt x="144053" y="11641"/>
                    <a:pt x="144031" y="11984"/>
                  </a:cubicBezTo>
                  <a:cubicBezTo>
                    <a:pt x="143386" y="21723"/>
                    <a:pt x="150196" y="30473"/>
                    <a:pt x="152566" y="33208"/>
                  </a:cubicBezTo>
                  <a:cubicBezTo>
                    <a:pt x="151055" y="34691"/>
                    <a:pt x="149584" y="36482"/>
                    <a:pt x="148245" y="38637"/>
                  </a:cubicBezTo>
                  <a:cubicBezTo>
                    <a:pt x="147939" y="35708"/>
                    <a:pt x="147004" y="32466"/>
                    <a:pt x="145042" y="29075"/>
                  </a:cubicBezTo>
                  <a:cubicBezTo>
                    <a:pt x="144800" y="28651"/>
                    <a:pt x="144365" y="28366"/>
                    <a:pt x="143876" y="28306"/>
                  </a:cubicBezTo>
                  <a:cubicBezTo>
                    <a:pt x="143816" y="28299"/>
                    <a:pt x="143756" y="28296"/>
                    <a:pt x="143696" y="28296"/>
                  </a:cubicBezTo>
                  <a:cubicBezTo>
                    <a:pt x="143268" y="28296"/>
                    <a:pt x="142855" y="28474"/>
                    <a:pt x="142559" y="28790"/>
                  </a:cubicBezTo>
                  <a:cubicBezTo>
                    <a:pt x="141973" y="29419"/>
                    <a:pt x="128209" y="44355"/>
                    <a:pt x="133766" y="59151"/>
                  </a:cubicBezTo>
                  <a:cubicBezTo>
                    <a:pt x="133771" y="59173"/>
                    <a:pt x="133776" y="59183"/>
                    <a:pt x="133788" y="59205"/>
                  </a:cubicBezTo>
                  <a:cubicBezTo>
                    <a:pt x="133788" y="59210"/>
                    <a:pt x="133793" y="59215"/>
                    <a:pt x="133793" y="59226"/>
                  </a:cubicBezTo>
                  <a:cubicBezTo>
                    <a:pt x="133825" y="59295"/>
                    <a:pt x="133863" y="59366"/>
                    <a:pt x="133900" y="59431"/>
                  </a:cubicBezTo>
                  <a:cubicBezTo>
                    <a:pt x="133905" y="59436"/>
                    <a:pt x="133912" y="59441"/>
                    <a:pt x="133912" y="59446"/>
                  </a:cubicBezTo>
                  <a:cubicBezTo>
                    <a:pt x="133927" y="59468"/>
                    <a:pt x="133938" y="59489"/>
                    <a:pt x="133954" y="59506"/>
                  </a:cubicBezTo>
                  <a:cubicBezTo>
                    <a:pt x="133959" y="59511"/>
                    <a:pt x="133965" y="59521"/>
                    <a:pt x="133970" y="59528"/>
                  </a:cubicBezTo>
                  <a:cubicBezTo>
                    <a:pt x="133997" y="59565"/>
                    <a:pt x="134024" y="59602"/>
                    <a:pt x="134056" y="59635"/>
                  </a:cubicBezTo>
                  <a:cubicBezTo>
                    <a:pt x="134061" y="59640"/>
                    <a:pt x="134061" y="59645"/>
                    <a:pt x="134067" y="59645"/>
                  </a:cubicBezTo>
                  <a:cubicBezTo>
                    <a:pt x="134078" y="59662"/>
                    <a:pt x="134094" y="59677"/>
                    <a:pt x="134110" y="59694"/>
                  </a:cubicBezTo>
                  <a:lnTo>
                    <a:pt x="134137" y="59721"/>
                  </a:lnTo>
                  <a:lnTo>
                    <a:pt x="134180" y="59764"/>
                  </a:lnTo>
                  <a:cubicBezTo>
                    <a:pt x="134190" y="59774"/>
                    <a:pt x="134202" y="59779"/>
                    <a:pt x="134212" y="59791"/>
                  </a:cubicBezTo>
                  <a:cubicBezTo>
                    <a:pt x="134239" y="59811"/>
                    <a:pt x="134266" y="59833"/>
                    <a:pt x="134292" y="59855"/>
                  </a:cubicBezTo>
                  <a:cubicBezTo>
                    <a:pt x="134304" y="59860"/>
                    <a:pt x="134314" y="59871"/>
                    <a:pt x="134331" y="59882"/>
                  </a:cubicBezTo>
                  <a:cubicBezTo>
                    <a:pt x="134346" y="59893"/>
                    <a:pt x="134363" y="59903"/>
                    <a:pt x="134379" y="59915"/>
                  </a:cubicBezTo>
                  <a:cubicBezTo>
                    <a:pt x="134384" y="59915"/>
                    <a:pt x="134389" y="59920"/>
                    <a:pt x="134395" y="59925"/>
                  </a:cubicBezTo>
                  <a:cubicBezTo>
                    <a:pt x="134401" y="59925"/>
                    <a:pt x="134411" y="59930"/>
                    <a:pt x="134428" y="59940"/>
                  </a:cubicBezTo>
                  <a:cubicBezTo>
                    <a:pt x="134438" y="59947"/>
                    <a:pt x="134448" y="59957"/>
                    <a:pt x="134460" y="59962"/>
                  </a:cubicBezTo>
                  <a:cubicBezTo>
                    <a:pt x="134959" y="60252"/>
                    <a:pt x="138496" y="62177"/>
                    <a:pt x="143800" y="62177"/>
                  </a:cubicBezTo>
                  <a:cubicBezTo>
                    <a:pt x="149448" y="62177"/>
                    <a:pt x="157108" y="60000"/>
                    <a:pt x="165261" y="51358"/>
                  </a:cubicBezTo>
                  <a:cubicBezTo>
                    <a:pt x="165604" y="50993"/>
                    <a:pt x="165750" y="50492"/>
                    <a:pt x="165658" y="49998"/>
                  </a:cubicBezTo>
                  <a:cubicBezTo>
                    <a:pt x="165567" y="49509"/>
                    <a:pt x="165249" y="49095"/>
                    <a:pt x="164798" y="48880"/>
                  </a:cubicBezTo>
                  <a:cubicBezTo>
                    <a:pt x="164726" y="48844"/>
                    <a:pt x="161230" y="47246"/>
                    <a:pt x="155966" y="47246"/>
                  </a:cubicBezTo>
                  <a:cubicBezTo>
                    <a:pt x="155717" y="47246"/>
                    <a:pt x="155463" y="47250"/>
                    <a:pt x="155205" y="47257"/>
                  </a:cubicBezTo>
                  <a:cubicBezTo>
                    <a:pt x="157306" y="46156"/>
                    <a:pt x="159536" y="44559"/>
                    <a:pt x="161665" y="42232"/>
                  </a:cubicBezTo>
                  <a:cubicBezTo>
                    <a:pt x="164508" y="44559"/>
                    <a:pt x="172522" y="50273"/>
                    <a:pt x="182491" y="50273"/>
                  </a:cubicBezTo>
                  <a:cubicBezTo>
                    <a:pt x="183082" y="50273"/>
                    <a:pt x="183679" y="50251"/>
                    <a:pt x="184281" y="50208"/>
                  </a:cubicBezTo>
                  <a:lnTo>
                    <a:pt x="184281" y="50208"/>
                  </a:lnTo>
                  <a:cubicBezTo>
                    <a:pt x="184017" y="50417"/>
                    <a:pt x="183754" y="50638"/>
                    <a:pt x="183496" y="50864"/>
                  </a:cubicBezTo>
                  <a:cubicBezTo>
                    <a:pt x="176149" y="57291"/>
                    <a:pt x="174779" y="68292"/>
                    <a:pt x="174521" y="71904"/>
                  </a:cubicBezTo>
                  <a:cubicBezTo>
                    <a:pt x="174435" y="71903"/>
                    <a:pt x="174348" y="71903"/>
                    <a:pt x="174261" y="71903"/>
                  </a:cubicBezTo>
                  <a:cubicBezTo>
                    <a:pt x="172215" y="71903"/>
                    <a:pt x="169997" y="72138"/>
                    <a:pt x="167625" y="72689"/>
                  </a:cubicBezTo>
                  <a:cubicBezTo>
                    <a:pt x="169480" y="70400"/>
                    <a:pt x="171113" y="67449"/>
                    <a:pt x="172124" y="63665"/>
                  </a:cubicBezTo>
                  <a:cubicBezTo>
                    <a:pt x="172253" y="63187"/>
                    <a:pt x="172145" y="62681"/>
                    <a:pt x="171839" y="62294"/>
                  </a:cubicBezTo>
                  <a:cubicBezTo>
                    <a:pt x="171565" y="61948"/>
                    <a:pt x="171196" y="61693"/>
                    <a:pt x="170736" y="61693"/>
                  </a:cubicBezTo>
                  <a:cubicBezTo>
                    <a:pt x="170682" y="61693"/>
                    <a:pt x="170627" y="61696"/>
                    <a:pt x="170570" y="61704"/>
                  </a:cubicBezTo>
                  <a:cubicBezTo>
                    <a:pt x="169711" y="61736"/>
                    <a:pt x="149448" y="62564"/>
                    <a:pt x="142902" y="76919"/>
                  </a:cubicBezTo>
                  <a:cubicBezTo>
                    <a:pt x="142838" y="77043"/>
                    <a:pt x="142795" y="77182"/>
                    <a:pt x="142768" y="77321"/>
                  </a:cubicBezTo>
                  <a:cubicBezTo>
                    <a:pt x="142768" y="77321"/>
                    <a:pt x="142768" y="77328"/>
                    <a:pt x="142763" y="77333"/>
                  </a:cubicBezTo>
                  <a:cubicBezTo>
                    <a:pt x="142763" y="77348"/>
                    <a:pt x="142758" y="77365"/>
                    <a:pt x="142758" y="77386"/>
                  </a:cubicBezTo>
                  <a:cubicBezTo>
                    <a:pt x="142758" y="77397"/>
                    <a:pt x="142753" y="77408"/>
                    <a:pt x="142753" y="77413"/>
                  </a:cubicBezTo>
                  <a:cubicBezTo>
                    <a:pt x="142753" y="77430"/>
                    <a:pt x="142753" y="77445"/>
                    <a:pt x="142747" y="77457"/>
                  </a:cubicBezTo>
                  <a:lnTo>
                    <a:pt x="142747" y="77499"/>
                  </a:lnTo>
                  <a:cubicBezTo>
                    <a:pt x="142747" y="77510"/>
                    <a:pt x="142747" y="77526"/>
                    <a:pt x="142741" y="77537"/>
                  </a:cubicBezTo>
                  <a:lnTo>
                    <a:pt x="142741" y="77579"/>
                  </a:lnTo>
                  <a:lnTo>
                    <a:pt x="142741" y="77618"/>
                  </a:lnTo>
                  <a:lnTo>
                    <a:pt x="142741" y="77666"/>
                  </a:lnTo>
                  <a:cubicBezTo>
                    <a:pt x="142747" y="77676"/>
                    <a:pt x="142747" y="77688"/>
                    <a:pt x="142747" y="77698"/>
                  </a:cubicBezTo>
                  <a:cubicBezTo>
                    <a:pt x="142747" y="77715"/>
                    <a:pt x="142747" y="77735"/>
                    <a:pt x="142753" y="77752"/>
                  </a:cubicBezTo>
                  <a:lnTo>
                    <a:pt x="142753" y="77779"/>
                  </a:lnTo>
                  <a:cubicBezTo>
                    <a:pt x="142758" y="77805"/>
                    <a:pt x="142758" y="77832"/>
                    <a:pt x="142763" y="77859"/>
                  </a:cubicBezTo>
                  <a:cubicBezTo>
                    <a:pt x="142763" y="77870"/>
                    <a:pt x="142768" y="77876"/>
                    <a:pt x="142768" y="77886"/>
                  </a:cubicBezTo>
                  <a:cubicBezTo>
                    <a:pt x="142773" y="77902"/>
                    <a:pt x="142773" y="77924"/>
                    <a:pt x="142780" y="77940"/>
                  </a:cubicBezTo>
                  <a:lnTo>
                    <a:pt x="142780" y="77946"/>
                  </a:lnTo>
                  <a:cubicBezTo>
                    <a:pt x="142785" y="77951"/>
                    <a:pt x="142790" y="77973"/>
                    <a:pt x="142795" y="78005"/>
                  </a:cubicBezTo>
                  <a:cubicBezTo>
                    <a:pt x="143075" y="79057"/>
                    <a:pt x="147352" y="93735"/>
                    <a:pt x="169210" y="93735"/>
                  </a:cubicBezTo>
                  <a:cubicBezTo>
                    <a:pt x="169684" y="93735"/>
                    <a:pt x="170173" y="93730"/>
                    <a:pt x="170667" y="93714"/>
                  </a:cubicBezTo>
                  <a:cubicBezTo>
                    <a:pt x="171162" y="93697"/>
                    <a:pt x="171624" y="93451"/>
                    <a:pt x="171909" y="93037"/>
                  </a:cubicBezTo>
                  <a:cubicBezTo>
                    <a:pt x="172189" y="92628"/>
                    <a:pt x="172258" y="92107"/>
                    <a:pt x="172086" y="91634"/>
                  </a:cubicBezTo>
                  <a:cubicBezTo>
                    <a:pt x="172060" y="91559"/>
                    <a:pt x="170592" y="87608"/>
                    <a:pt x="166454" y="83701"/>
                  </a:cubicBezTo>
                  <a:lnTo>
                    <a:pt x="166454" y="83701"/>
                  </a:lnTo>
                  <a:cubicBezTo>
                    <a:pt x="168437" y="84325"/>
                    <a:pt x="170758" y="84745"/>
                    <a:pt x="173424" y="84745"/>
                  </a:cubicBezTo>
                  <a:cubicBezTo>
                    <a:pt x="173801" y="84745"/>
                    <a:pt x="174182" y="84738"/>
                    <a:pt x="174575" y="84717"/>
                  </a:cubicBezTo>
                  <a:cubicBezTo>
                    <a:pt x="174962" y="88592"/>
                    <a:pt x="176761" y="99249"/>
                    <a:pt x="184926" y="106350"/>
                  </a:cubicBezTo>
                  <a:cubicBezTo>
                    <a:pt x="184587" y="106311"/>
                    <a:pt x="184254" y="106279"/>
                    <a:pt x="183910" y="106258"/>
                  </a:cubicBezTo>
                  <a:cubicBezTo>
                    <a:pt x="183471" y="106229"/>
                    <a:pt x="183033" y="106215"/>
                    <a:pt x="182598" y="106215"/>
                  </a:cubicBezTo>
                  <a:cubicBezTo>
                    <a:pt x="173413" y="106215"/>
                    <a:pt x="165298" y="112525"/>
                    <a:pt x="162686" y="114792"/>
                  </a:cubicBezTo>
                  <a:cubicBezTo>
                    <a:pt x="161203" y="113283"/>
                    <a:pt x="159413" y="111810"/>
                    <a:pt x="157258" y="110471"/>
                  </a:cubicBezTo>
                  <a:cubicBezTo>
                    <a:pt x="160186" y="110160"/>
                    <a:pt x="163428" y="109230"/>
                    <a:pt x="166819" y="107268"/>
                  </a:cubicBezTo>
                  <a:cubicBezTo>
                    <a:pt x="167243" y="107021"/>
                    <a:pt x="167528" y="106591"/>
                    <a:pt x="167583" y="106102"/>
                  </a:cubicBezTo>
                  <a:cubicBezTo>
                    <a:pt x="167642" y="105613"/>
                    <a:pt x="167459" y="105124"/>
                    <a:pt x="167104" y="104785"/>
                  </a:cubicBezTo>
                  <a:cubicBezTo>
                    <a:pt x="166580" y="104298"/>
                    <a:pt x="156132" y="94675"/>
                    <a:pt x="144108" y="94675"/>
                  </a:cubicBezTo>
                  <a:cubicBezTo>
                    <a:pt x="141692" y="94675"/>
                    <a:pt x="139213" y="95063"/>
                    <a:pt x="136738" y="95992"/>
                  </a:cubicBezTo>
                  <a:cubicBezTo>
                    <a:pt x="136383" y="96128"/>
                    <a:pt x="136105" y="96379"/>
                    <a:pt x="135927" y="96691"/>
                  </a:cubicBezTo>
                  <a:cubicBezTo>
                    <a:pt x="135292" y="97788"/>
                    <a:pt x="127811" y="111703"/>
                    <a:pt x="144536" y="127487"/>
                  </a:cubicBezTo>
                  <a:cubicBezTo>
                    <a:pt x="144827" y="127762"/>
                    <a:pt x="145214" y="127911"/>
                    <a:pt x="145606" y="127911"/>
                  </a:cubicBezTo>
                  <a:cubicBezTo>
                    <a:pt x="145702" y="127911"/>
                    <a:pt x="145799" y="127901"/>
                    <a:pt x="145891" y="127884"/>
                  </a:cubicBezTo>
                  <a:cubicBezTo>
                    <a:pt x="146380" y="127794"/>
                    <a:pt x="146799" y="127471"/>
                    <a:pt x="147014" y="127025"/>
                  </a:cubicBezTo>
                  <a:cubicBezTo>
                    <a:pt x="147047" y="126949"/>
                    <a:pt x="148803" y="123118"/>
                    <a:pt x="148637" y="117431"/>
                  </a:cubicBezTo>
                  <a:lnTo>
                    <a:pt x="148637" y="117431"/>
                  </a:lnTo>
                  <a:cubicBezTo>
                    <a:pt x="149733" y="119532"/>
                    <a:pt x="151335" y="121764"/>
                    <a:pt x="153657" y="123886"/>
                  </a:cubicBezTo>
                  <a:cubicBezTo>
                    <a:pt x="151196" y="126901"/>
                    <a:pt x="144934" y="135715"/>
                    <a:pt x="145682" y="146507"/>
                  </a:cubicBezTo>
                  <a:cubicBezTo>
                    <a:pt x="145477" y="146239"/>
                    <a:pt x="145256" y="145981"/>
                    <a:pt x="145037" y="145723"/>
                  </a:cubicBezTo>
                  <a:cubicBezTo>
                    <a:pt x="138603" y="138376"/>
                    <a:pt x="127602" y="137005"/>
                    <a:pt x="123990" y="136747"/>
                  </a:cubicBezTo>
                  <a:cubicBezTo>
                    <a:pt x="124005" y="134630"/>
                    <a:pt x="123780" y="132324"/>
                    <a:pt x="123206" y="129851"/>
                  </a:cubicBezTo>
                  <a:lnTo>
                    <a:pt x="123206" y="129851"/>
                  </a:lnTo>
                  <a:cubicBezTo>
                    <a:pt x="125495" y="131706"/>
                    <a:pt x="128445" y="133340"/>
                    <a:pt x="132228" y="134350"/>
                  </a:cubicBezTo>
                  <a:cubicBezTo>
                    <a:pt x="132364" y="134388"/>
                    <a:pt x="132498" y="134404"/>
                    <a:pt x="132632" y="134404"/>
                  </a:cubicBezTo>
                  <a:cubicBezTo>
                    <a:pt x="132982" y="134404"/>
                    <a:pt x="133320" y="134286"/>
                    <a:pt x="133600" y="134065"/>
                  </a:cubicBezTo>
                  <a:cubicBezTo>
                    <a:pt x="133987" y="133760"/>
                    <a:pt x="134202" y="133291"/>
                    <a:pt x="134185" y="132797"/>
                  </a:cubicBezTo>
                  <a:cubicBezTo>
                    <a:pt x="134158" y="131937"/>
                    <a:pt x="133331" y="111671"/>
                    <a:pt x="118965" y="105124"/>
                  </a:cubicBezTo>
                  <a:cubicBezTo>
                    <a:pt x="118959" y="105118"/>
                    <a:pt x="118949" y="105113"/>
                    <a:pt x="118943" y="105113"/>
                  </a:cubicBezTo>
                  <a:cubicBezTo>
                    <a:pt x="118938" y="105113"/>
                    <a:pt x="118938" y="105108"/>
                    <a:pt x="118938" y="105108"/>
                  </a:cubicBezTo>
                  <a:cubicBezTo>
                    <a:pt x="118927" y="105108"/>
                    <a:pt x="118922" y="105103"/>
                    <a:pt x="118910" y="105097"/>
                  </a:cubicBezTo>
                  <a:cubicBezTo>
                    <a:pt x="118900" y="105092"/>
                    <a:pt x="118885" y="105086"/>
                    <a:pt x="118873" y="105081"/>
                  </a:cubicBezTo>
                  <a:cubicBezTo>
                    <a:pt x="118683" y="105005"/>
                    <a:pt x="118486" y="104969"/>
                    <a:pt x="118290" y="104969"/>
                  </a:cubicBezTo>
                  <a:cubicBezTo>
                    <a:pt x="118126" y="104969"/>
                    <a:pt x="117964" y="104994"/>
                    <a:pt x="117809" y="105043"/>
                  </a:cubicBezTo>
                  <a:cubicBezTo>
                    <a:pt x="116240" y="105484"/>
                    <a:pt x="101519" y="110208"/>
                    <a:pt x="102181" y="132894"/>
                  </a:cubicBezTo>
                  <a:cubicBezTo>
                    <a:pt x="102191" y="133393"/>
                    <a:pt x="102444" y="133850"/>
                    <a:pt x="102858" y="134135"/>
                  </a:cubicBezTo>
                  <a:cubicBezTo>
                    <a:pt x="103116" y="134313"/>
                    <a:pt x="103427" y="134404"/>
                    <a:pt x="103734" y="134404"/>
                  </a:cubicBezTo>
                  <a:cubicBezTo>
                    <a:pt x="103911" y="134404"/>
                    <a:pt x="104089" y="134377"/>
                    <a:pt x="104255" y="134318"/>
                  </a:cubicBezTo>
                  <a:cubicBezTo>
                    <a:pt x="104335" y="134286"/>
                    <a:pt x="108286" y="132818"/>
                    <a:pt x="112188" y="128680"/>
                  </a:cubicBezTo>
                  <a:lnTo>
                    <a:pt x="112188" y="128680"/>
                  </a:lnTo>
                  <a:cubicBezTo>
                    <a:pt x="111478" y="130942"/>
                    <a:pt x="111032" y="133651"/>
                    <a:pt x="111171" y="136801"/>
                  </a:cubicBezTo>
                  <a:cubicBezTo>
                    <a:pt x="107302" y="137188"/>
                    <a:pt x="96645" y="138989"/>
                    <a:pt x="89540" y="147152"/>
                  </a:cubicBezTo>
                  <a:lnTo>
                    <a:pt x="89540" y="147152"/>
                  </a:lnTo>
                  <a:cubicBezTo>
                    <a:pt x="89583" y="146813"/>
                    <a:pt x="89615" y="146480"/>
                    <a:pt x="89637" y="146136"/>
                  </a:cubicBezTo>
                  <a:cubicBezTo>
                    <a:pt x="90282" y="136397"/>
                    <a:pt x="83471" y="127648"/>
                    <a:pt x="81102" y="124912"/>
                  </a:cubicBezTo>
                  <a:cubicBezTo>
                    <a:pt x="82612" y="123429"/>
                    <a:pt x="84084" y="121640"/>
                    <a:pt x="85423" y="119485"/>
                  </a:cubicBezTo>
                  <a:cubicBezTo>
                    <a:pt x="85728" y="122414"/>
                    <a:pt x="86664" y="125654"/>
                    <a:pt x="88625" y="129045"/>
                  </a:cubicBezTo>
                  <a:cubicBezTo>
                    <a:pt x="88868" y="129471"/>
                    <a:pt x="89303" y="129754"/>
                    <a:pt x="89792" y="129809"/>
                  </a:cubicBezTo>
                  <a:cubicBezTo>
                    <a:pt x="89851" y="129819"/>
                    <a:pt x="89910" y="129819"/>
                    <a:pt x="89970" y="129819"/>
                  </a:cubicBezTo>
                  <a:cubicBezTo>
                    <a:pt x="90399" y="129819"/>
                    <a:pt x="90813" y="129642"/>
                    <a:pt x="91108" y="129330"/>
                  </a:cubicBezTo>
                  <a:cubicBezTo>
                    <a:pt x="91694" y="128697"/>
                    <a:pt x="105458" y="113760"/>
                    <a:pt x="99902" y="98965"/>
                  </a:cubicBezTo>
                  <a:cubicBezTo>
                    <a:pt x="99832" y="98777"/>
                    <a:pt x="99730" y="98616"/>
                    <a:pt x="99606" y="98475"/>
                  </a:cubicBezTo>
                  <a:lnTo>
                    <a:pt x="99601" y="98470"/>
                  </a:lnTo>
                  <a:cubicBezTo>
                    <a:pt x="99584" y="98455"/>
                    <a:pt x="99569" y="98433"/>
                    <a:pt x="99547" y="98417"/>
                  </a:cubicBezTo>
                  <a:cubicBezTo>
                    <a:pt x="99547" y="98411"/>
                    <a:pt x="99542" y="98411"/>
                    <a:pt x="99542" y="98406"/>
                  </a:cubicBezTo>
                  <a:cubicBezTo>
                    <a:pt x="99525" y="98390"/>
                    <a:pt x="99509" y="98373"/>
                    <a:pt x="99493" y="98363"/>
                  </a:cubicBezTo>
                  <a:cubicBezTo>
                    <a:pt x="99488" y="98358"/>
                    <a:pt x="99482" y="98353"/>
                    <a:pt x="99477" y="98346"/>
                  </a:cubicBezTo>
                  <a:cubicBezTo>
                    <a:pt x="99460" y="98336"/>
                    <a:pt x="99445" y="98320"/>
                    <a:pt x="99428" y="98309"/>
                  </a:cubicBezTo>
                  <a:lnTo>
                    <a:pt x="99413" y="98293"/>
                  </a:lnTo>
                  <a:cubicBezTo>
                    <a:pt x="99391" y="98277"/>
                    <a:pt x="99375" y="98266"/>
                    <a:pt x="99359" y="98256"/>
                  </a:cubicBezTo>
                  <a:cubicBezTo>
                    <a:pt x="99343" y="98244"/>
                    <a:pt x="99331" y="98234"/>
                    <a:pt x="99316" y="98224"/>
                  </a:cubicBezTo>
                  <a:cubicBezTo>
                    <a:pt x="99304" y="98217"/>
                    <a:pt x="99294" y="98207"/>
                    <a:pt x="99279" y="98202"/>
                  </a:cubicBezTo>
                  <a:cubicBezTo>
                    <a:pt x="99279" y="98197"/>
                    <a:pt x="99272" y="98197"/>
                    <a:pt x="99272" y="98197"/>
                  </a:cubicBezTo>
                  <a:cubicBezTo>
                    <a:pt x="99200" y="98151"/>
                    <a:pt x="95549" y="95939"/>
                    <a:pt x="89862" y="95939"/>
                  </a:cubicBezTo>
                  <a:cubicBezTo>
                    <a:pt x="84215" y="95939"/>
                    <a:pt x="76560" y="98119"/>
                    <a:pt x="68407" y="106763"/>
                  </a:cubicBezTo>
                  <a:cubicBezTo>
                    <a:pt x="68064" y="107124"/>
                    <a:pt x="67918" y="107628"/>
                    <a:pt x="68009" y="108117"/>
                  </a:cubicBezTo>
                  <a:cubicBezTo>
                    <a:pt x="68101" y="108607"/>
                    <a:pt x="68418" y="109020"/>
                    <a:pt x="68870" y="109235"/>
                  </a:cubicBezTo>
                  <a:cubicBezTo>
                    <a:pt x="68945" y="109273"/>
                    <a:pt x="72438" y="110875"/>
                    <a:pt x="77711" y="110875"/>
                  </a:cubicBezTo>
                  <a:cubicBezTo>
                    <a:pt x="77957" y="110875"/>
                    <a:pt x="78210" y="110870"/>
                    <a:pt x="78463" y="110864"/>
                  </a:cubicBezTo>
                  <a:lnTo>
                    <a:pt x="78463" y="110864"/>
                  </a:lnTo>
                  <a:cubicBezTo>
                    <a:pt x="76361" y="111961"/>
                    <a:pt x="74131" y="113561"/>
                    <a:pt x="72003" y="115883"/>
                  </a:cubicBezTo>
                  <a:cubicBezTo>
                    <a:pt x="69155" y="113559"/>
                    <a:pt x="61137" y="107847"/>
                    <a:pt x="51169" y="107847"/>
                  </a:cubicBezTo>
                  <a:cubicBezTo>
                    <a:pt x="50581" y="107847"/>
                    <a:pt x="49987" y="107866"/>
                    <a:pt x="49386" y="107908"/>
                  </a:cubicBezTo>
                  <a:cubicBezTo>
                    <a:pt x="49651" y="107698"/>
                    <a:pt x="49914" y="107484"/>
                    <a:pt x="50172" y="107258"/>
                  </a:cubicBezTo>
                  <a:cubicBezTo>
                    <a:pt x="57519" y="100829"/>
                    <a:pt x="58889" y="89823"/>
                    <a:pt x="59147" y="86216"/>
                  </a:cubicBezTo>
                  <a:lnTo>
                    <a:pt x="59389" y="86216"/>
                  </a:lnTo>
                  <a:cubicBezTo>
                    <a:pt x="61441" y="86216"/>
                    <a:pt x="63666" y="85985"/>
                    <a:pt x="66042" y="85432"/>
                  </a:cubicBezTo>
                  <a:lnTo>
                    <a:pt x="66042" y="85432"/>
                  </a:lnTo>
                  <a:cubicBezTo>
                    <a:pt x="64188" y="87722"/>
                    <a:pt x="62555" y="90671"/>
                    <a:pt x="61543" y="94456"/>
                  </a:cubicBezTo>
                  <a:cubicBezTo>
                    <a:pt x="61414" y="94934"/>
                    <a:pt x="61523" y="95439"/>
                    <a:pt x="61828" y="95826"/>
                  </a:cubicBezTo>
                  <a:cubicBezTo>
                    <a:pt x="62124" y="96197"/>
                    <a:pt x="62570" y="96411"/>
                    <a:pt x="63049" y="96411"/>
                  </a:cubicBezTo>
                  <a:lnTo>
                    <a:pt x="63098" y="96411"/>
                  </a:lnTo>
                  <a:cubicBezTo>
                    <a:pt x="63957" y="96386"/>
                    <a:pt x="84213" y="95557"/>
                    <a:pt x="90765" y="81203"/>
                  </a:cubicBezTo>
                  <a:cubicBezTo>
                    <a:pt x="90830" y="81074"/>
                    <a:pt x="90872" y="80939"/>
                    <a:pt x="90900" y="80794"/>
                  </a:cubicBezTo>
                  <a:lnTo>
                    <a:pt x="90900" y="80788"/>
                  </a:lnTo>
                  <a:cubicBezTo>
                    <a:pt x="90905" y="80772"/>
                    <a:pt x="90905" y="80751"/>
                    <a:pt x="90910" y="80734"/>
                  </a:cubicBezTo>
                  <a:lnTo>
                    <a:pt x="90910" y="80707"/>
                  </a:lnTo>
                  <a:cubicBezTo>
                    <a:pt x="90915" y="80692"/>
                    <a:pt x="90915" y="80675"/>
                    <a:pt x="90915" y="80659"/>
                  </a:cubicBezTo>
                  <a:cubicBezTo>
                    <a:pt x="90920" y="80649"/>
                    <a:pt x="90920" y="80632"/>
                    <a:pt x="90920" y="80622"/>
                  </a:cubicBezTo>
                  <a:lnTo>
                    <a:pt x="90920" y="80585"/>
                  </a:lnTo>
                  <a:lnTo>
                    <a:pt x="90920" y="80541"/>
                  </a:lnTo>
                  <a:cubicBezTo>
                    <a:pt x="90927" y="80525"/>
                    <a:pt x="90927" y="80514"/>
                    <a:pt x="90927" y="80503"/>
                  </a:cubicBezTo>
                  <a:cubicBezTo>
                    <a:pt x="90920" y="80488"/>
                    <a:pt x="90920" y="80471"/>
                    <a:pt x="90920" y="80456"/>
                  </a:cubicBezTo>
                  <a:lnTo>
                    <a:pt x="90920" y="80423"/>
                  </a:lnTo>
                  <a:cubicBezTo>
                    <a:pt x="90920" y="80402"/>
                    <a:pt x="90915" y="80380"/>
                    <a:pt x="90915" y="80359"/>
                  </a:cubicBezTo>
                  <a:lnTo>
                    <a:pt x="90915" y="80342"/>
                  </a:lnTo>
                  <a:cubicBezTo>
                    <a:pt x="90905" y="80288"/>
                    <a:pt x="90900" y="80230"/>
                    <a:pt x="90883" y="80176"/>
                  </a:cubicBezTo>
                  <a:cubicBezTo>
                    <a:pt x="90883" y="80171"/>
                    <a:pt x="90883" y="80159"/>
                    <a:pt x="90878" y="80144"/>
                  </a:cubicBezTo>
                  <a:cubicBezTo>
                    <a:pt x="90872" y="80127"/>
                    <a:pt x="90872" y="80116"/>
                    <a:pt x="90867" y="80106"/>
                  </a:cubicBezTo>
                  <a:cubicBezTo>
                    <a:pt x="90567" y="78965"/>
                    <a:pt x="86266" y="64385"/>
                    <a:pt x="64481" y="64385"/>
                  </a:cubicBezTo>
                  <a:cubicBezTo>
                    <a:pt x="63996" y="64385"/>
                    <a:pt x="63503" y="64392"/>
                    <a:pt x="63001" y="64407"/>
                  </a:cubicBezTo>
                  <a:cubicBezTo>
                    <a:pt x="62506" y="64417"/>
                    <a:pt x="62044" y="64670"/>
                    <a:pt x="61759" y="65084"/>
                  </a:cubicBezTo>
                  <a:cubicBezTo>
                    <a:pt x="61479" y="65493"/>
                    <a:pt x="61409" y="66014"/>
                    <a:pt x="61582" y="66481"/>
                  </a:cubicBezTo>
                  <a:cubicBezTo>
                    <a:pt x="61608" y="66563"/>
                    <a:pt x="63076" y="70512"/>
                    <a:pt x="67214" y="74419"/>
                  </a:cubicBezTo>
                  <a:cubicBezTo>
                    <a:pt x="65229" y="73797"/>
                    <a:pt x="62902" y="73373"/>
                    <a:pt x="60235" y="73373"/>
                  </a:cubicBezTo>
                  <a:cubicBezTo>
                    <a:pt x="59861" y="73373"/>
                    <a:pt x="59480" y="73382"/>
                    <a:pt x="59092" y="73399"/>
                  </a:cubicBezTo>
                  <a:cubicBezTo>
                    <a:pt x="58706" y="69529"/>
                    <a:pt x="56906" y="58871"/>
                    <a:pt x="48741" y="51766"/>
                  </a:cubicBezTo>
                  <a:lnTo>
                    <a:pt x="48741" y="51766"/>
                  </a:lnTo>
                  <a:cubicBezTo>
                    <a:pt x="49075" y="51809"/>
                    <a:pt x="49413" y="51841"/>
                    <a:pt x="49758" y="51863"/>
                  </a:cubicBezTo>
                  <a:cubicBezTo>
                    <a:pt x="50199" y="51890"/>
                    <a:pt x="50628" y="51906"/>
                    <a:pt x="51063" y="51906"/>
                  </a:cubicBezTo>
                  <a:cubicBezTo>
                    <a:pt x="60270" y="51906"/>
                    <a:pt x="68369" y="45591"/>
                    <a:pt x="70981" y="43328"/>
                  </a:cubicBezTo>
                  <a:cubicBezTo>
                    <a:pt x="72465" y="44839"/>
                    <a:pt x="74255" y="46312"/>
                    <a:pt x="76409" y="47649"/>
                  </a:cubicBezTo>
                  <a:cubicBezTo>
                    <a:pt x="73481" y="47961"/>
                    <a:pt x="70240" y="48891"/>
                    <a:pt x="66849" y="50853"/>
                  </a:cubicBezTo>
                  <a:cubicBezTo>
                    <a:pt x="66424" y="51094"/>
                    <a:pt x="66139" y="51530"/>
                    <a:pt x="66085" y="52019"/>
                  </a:cubicBezTo>
                  <a:cubicBezTo>
                    <a:pt x="66026" y="52508"/>
                    <a:pt x="66209" y="52997"/>
                    <a:pt x="66563" y="53336"/>
                  </a:cubicBezTo>
                  <a:cubicBezTo>
                    <a:pt x="67090" y="53825"/>
                    <a:pt x="77527" y="63445"/>
                    <a:pt x="89546" y="63445"/>
                  </a:cubicBezTo>
                  <a:cubicBezTo>
                    <a:pt x="89549" y="63445"/>
                    <a:pt x="89552" y="63445"/>
                    <a:pt x="89555" y="63445"/>
                  </a:cubicBezTo>
                  <a:cubicBezTo>
                    <a:pt x="91969" y="63445"/>
                    <a:pt x="94452" y="63058"/>
                    <a:pt x="96930" y="62128"/>
                  </a:cubicBezTo>
                  <a:cubicBezTo>
                    <a:pt x="97284" y="61994"/>
                    <a:pt x="97563" y="61741"/>
                    <a:pt x="97741" y="61430"/>
                  </a:cubicBezTo>
                  <a:cubicBezTo>
                    <a:pt x="98376" y="60334"/>
                    <a:pt x="105857" y="46419"/>
                    <a:pt x="89131" y="30635"/>
                  </a:cubicBezTo>
                  <a:cubicBezTo>
                    <a:pt x="88838" y="30358"/>
                    <a:pt x="88457" y="30209"/>
                    <a:pt x="88065" y="30209"/>
                  </a:cubicBezTo>
                  <a:cubicBezTo>
                    <a:pt x="87969" y="30209"/>
                    <a:pt x="87873" y="30218"/>
                    <a:pt x="87777" y="30236"/>
                  </a:cubicBezTo>
                  <a:cubicBezTo>
                    <a:pt x="87288" y="30328"/>
                    <a:pt x="86869" y="30650"/>
                    <a:pt x="86653" y="31096"/>
                  </a:cubicBezTo>
                  <a:cubicBezTo>
                    <a:pt x="86621" y="31171"/>
                    <a:pt x="84864" y="35003"/>
                    <a:pt x="85031" y="40689"/>
                  </a:cubicBezTo>
                  <a:cubicBezTo>
                    <a:pt x="83934" y="38588"/>
                    <a:pt x="82332" y="36358"/>
                    <a:pt x="80010" y="34229"/>
                  </a:cubicBezTo>
                  <a:cubicBezTo>
                    <a:pt x="82471" y="31215"/>
                    <a:pt x="88734" y="22405"/>
                    <a:pt x="87986" y="11614"/>
                  </a:cubicBezTo>
                  <a:lnTo>
                    <a:pt x="87986" y="11614"/>
                  </a:lnTo>
                  <a:cubicBezTo>
                    <a:pt x="88191" y="11877"/>
                    <a:pt x="88411" y="12140"/>
                    <a:pt x="88637" y="12398"/>
                  </a:cubicBezTo>
                  <a:cubicBezTo>
                    <a:pt x="95065" y="19740"/>
                    <a:pt x="106066" y="21115"/>
                    <a:pt x="109678" y="21368"/>
                  </a:cubicBezTo>
                  <a:cubicBezTo>
                    <a:pt x="109662" y="23491"/>
                    <a:pt x="109888" y="25798"/>
                    <a:pt x="110462" y="28269"/>
                  </a:cubicBezTo>
                  <a:cubicBezTo>
                    <a:pt x="108172" y="26415"/>
                    <a:pt x="105222" y="24781"/>
                    <a:pt x="101439" y="23771"/>
                  </a:cubicBezTo>
                  <a:cubicBezTo>
                    <a:pt x="101304" y="23733"/>
                    <a:pt x="101167" y="23715"/>
                    <a:pt x="101032" y="23715"/>
                  </a:cubicBezTo>
                  <a:cubicBezTo>
                    <a:pt x="100685" y="23715"/>
                    <a:pt x="100346" y="23834"/>
                    <a:pt x="100068" y="24050"/>
                  </a:cubicBezTo>
                  <a:cubicBezTo>
                    <a:pt x="99681" y="24362"/>
                    <a:pt x="99466" y="24830"/>
                    <a:pt x="99482" y="25324"/>
                  </a:cubicBezTo>
                  <a:cubicBezTo>
                    <a:pt x="99509" y="26184"/>
                    <a:pt x="100336" y="46478"/>
                    <a:pt x="114730" y="53014"/>
                  </a:cubicBezTo>
                  <a:lnTo>
                    <a:pt x="114735" y="53014"/>
                  </a:lnTo>
                  <a:cubicBezTo>
                    <a:pt x="114745" y="53019"/>
                    <a:pt x="114762" y="53024"/>
                    <a:pt x="114778" y="53029"/>
                  </a:cubicBezTo>
                  <a:cubicBezTo>
                    <a:pt x="114800" y="53040"/>
                    <a:pt x="114827" y="53051"/>
                    <a:pt x="114854" y="53061"/>
                  </a:cubicBezTo>
                  <a:cubicBezTo>
                    <a:pt x="114864" y="53061"/>
                    <a:pt x="114869" y="53067"/>
                    <a:pt x="114874" y="53067"/>
                  </a:cubicBezTo>
                  <a:cubicBezTo>
                    <a:pt x="114912" y="53083"/>
                    <a:pt x="114951" y="53094"/>
                    <a:pt x="114988" y="53104"/>
                  </a:cubicBezTo>
                  <a:lnTo>
                    <a:pt x="114998" y="53104"/>
                  </a:lnTo>
                  <a:cubicBezTo>
                    <a:pt x="115041" y="53116"/>
                    <a:pt x="115080" y="53121"/>
                    <a:pt x="115117" y="53131"/>
                  </a:cubicBezTo>
                  <a:cubicBezTo>
                    <a:pt x="115160" y="53136"/>
                    <a:pt x="115197" y="53143"/>
                    <a:pt x="115234" y="53143"/>
                  </a:cubicBezTo>
                  <a:cubicBezTo>
                    <a:pt x="115246" y="53148"/>
                    <a:pt x="115251" y="53148"/>
                    <a:pt x="115256" y="53148"/>
                  </a:cubicBezTo>
                  <a:cubicBezTo>
                    <a:pt x="115294" y="53148"/>
                    <a:pt x="115331" y="53153"/>
                    <a:pt x="115375" y="53153"/>
                  </a:cubicBezTo>
                  <a:cubicBezTo>
                    <a:pt x="115407" y="53153"/>
                    <a:pt x="115439" y="53148"/>
                    <a:pt x="115472" y="53148"/>
                  </a:cubicBezTo>
                  <a:cubicBezTo>
                    <a:pt x="115487" y="53148"/>
                    <a:pt x="115499" y="53148"/>
                    <a:pt x="115509" y="53143"/>
                  </a:cubicBezTo>
                  <a:cubicBezTo>
                    <a:pt x="115531" y="53143"/>
                    <a:pt x="115552" y="53143"/>
                    <a:pt x="115574" y="53136"/>
                  </a:cubicBezTo>
                  <a:cubicBezTo>
                    <a:pt x="115584" y="53136"/>
                    <a:pt x="115601" y="53131"/>
                    <a:pt x="115611" y="53131"/>
                  </a:cubicBezTo>
                  <a:cubicBezTo>
                    <a:pt x="115638" y="53126"/>
                    <a:pt x="115660" y="53126"/>
                    <a:pt x="115681" y="53121"/>
                  </a:cubicBezTo>
                  <a:cubicBezTo>
                    <a:pt x="115692" y="53116"/>
                    <a:pt x="115697" y="53116"/>
                    <a:pt x="115708" y="53116"/>
                  </a:cubicBezTo>
                  <a:cubicBezTo>
                    <a:pt x="115713" y="53116"/>
                    <a:pt x="115718" y="53116"/>
                    <a:pt x="115724" y="53110"/>
                  </a:cubicBezTo>
                  <a:cubicBezTo>
                    <a:pt x="115886" y="53072"/>
                    <a:pt x="132181" y="49063"/>
                    <a:pt x="131487" y="25227"/>
                  </a:cubicBezTo>
                  <a:cubicBezTo>
                    <a:pt x="131476" y="24727"/>
                    <a:pt x="131224" y="24270"/>
                    <a:pt x="130810" y="23985"/>
                  </a:cubicBezTo>
                  <a:cubicBezTo>
                    <a:pt x="130549" y="23807"/>
                    <a:pt x="130239" y="23716"/>
                    <a:pt x="129929" y="23716"/>
                  </a:cubicBezTo>
                  <a:cubicBezTo>
                    <a:pt x="129754" y="23716"/>
                    <a:pt x="129579" y="23745"/>
                    <a:pt x="129413" y="23803"/>
                  </a:cubicBezTo>
                  <a:cubicBezTo>
                    <a:pt x="129333" y="23836"/>
                    <a:pt x="125382" y="25302"/>
                    <a:pt x="121480" y="29441"/>
                  </a:cubicBezTo>
                  <a:cubicBezTo>
                    <a:pt x="122189" y="27178"/>
                    <a:pt x="122636" y="24469"/>
                    <a:pt x="122496" y="21320"/>
                  </a:cubicBezTo>
                  <a:cubicBezTo>
                    <a:pt x="126366" y="20928"/>
                    <a:pt x="137023" y="19128"/>
                    <a:pt x="144128" y="10969"/>
                  </a:cubicBezTo>
                  <a:close/>
                  <a:moveTo>
                    <a:pt x="117911" y="124123"/>
                  </a:moveTo>
                  <a:cubicBezTo>
                    <a:pt x="123662" y="136365"/>
                    <a:pt x="119857" y="144987"/>
                    <a:pt x="117551" y="148576"/>
                  </a:cubicBezTo>
                  <a:cubicBezTo>
                    <a:pt x="111166" y="135328"/>
                    <a:pt x="115439" y="127266"/>
                    <a:pt x="117911" y="124123"/>
                  </a:cubicBezTo>
                  <a:close/>
                  <a:moveTo>
                    <a:pt x="51912" y="119534"/>
                  </a:moveTo>
                  <a:cubicBezTo>
                    <a:pt x="59178" y="119534"/>
                    <a:pt x="65284" y="124738"/>
                    <a:pt x="66102" y="125466"/>
                  </a:cubicBezTo>
                  <a:cubicBezTo>
                    <a:pt x="65504" y="126906"/>
                    <a:pt x="64951" y="128471"/>
                    <a:pt x="64457" y="130169"/>
                  </a:cubicBezTo>
                  <a:cubicBezTo>
                    <a:pt x="64316" y="130647"/>
                    <a:pt x="64413" y="131163"/>
                    <a:pt x="64720" y="131560"/>
                  </a:cubicBezTo>
                  <a:cubicBezTo>
                    <a:pt x="65016" y="131942"/>
                    <a:pt x="65467" y="132163"/>
                    <a:pt x="65951" y="132163"/>
                  </a:cubicBezTo>
                  <a:lnTo>
                    <a:pt x="65993" y="132163"/>
                  </a:lnTo>
                  <a:cubicBezTo>
                    <a:pt x="66058" y="132163"/>
                    <a:pt x="68347" y="132061"/>
                    <a:pt x="71540" y="130927"/>
                  </a:cubicBezTo>
                  <a:cubicBezTo>
                    <a:pt x="72792" y="132324"/>
                    <a:pt x="77931" y="138478"/>
                    <a:pt x="77490" y="144605"/>
                  </a:cubicBezTo>
                  <a:cubicBezTo>
                    <a:pt x="77280" y="147539"/>
                    <a:pt x="75776" y="150119"/>
                    <a:pt x="73013" y="152263"/>
                  </a:cubicBezTo>
                  <a:cubicBezTo>
                    <a:pt x="71110" y="153739"/>
                    <a:pt x="67643" y="154271"/>
                    <a:pt x="63678" y="154271"/>
                  </a:cubicBezTo>
                  <a:cubicBezTo>
                    <a:pt x="56956" y="154271"/>
                    <a:pt x="48801" y="152741"/>
                    <a:pt x="44410" y="151682"/>
                  </a:cubicBezTo>
                  <a:cubicBezTo>
                    <a:pt x="42056" y="143454"/>
                    <a:pt x="38375" y="124101"/>
                    <a:pt x="46183" y="120715"/>
                  </a:cubicBezTo>
                  <a:cubicBezTo>
                    <a:pt x="48123" y="119874"/>
                    <a:pt x="50055" y="119534"/>
                    <a:pt x="51912" y="119534"/>
                  </a:cubicBezTo>
                  <a:close/>
                  <a:moveTo>
                    <a:pt x="181665" y="118380"/>
                  </a:moveTo>
                  <a:cubicBezTo>
                    <a:pt x="181902" y="118380"/>
                    <a:pt x="182141" y="118388"/>
                    <a:pt x="182379" y="118404"/>
                  </a:cubicBezTo>
                  <a:cubicBezTo>
                    <a:pt x="185318" y="118614"/>
                    <a:pt x="187893" y="120119"/>
                    <a:pt x="190037" y="122881"/>
                  </a:cubicBezTo>
                  <a:cubicBezTo>
                    <a:pt x="194013" y="128008"/>
                    <a:pt x="191138" y="144503"/>
                    <a:pt x="189456" y="151484"/>
                  </a:cubicBezTo>
                  <a:cubicBezTo>
                    <a:pt x="184978" y="152765"/>
                    <a:pt x="177203" y="154439"/>
                    <a:pt x="170501" y="154439"/>
                  </a:cubicBezTo>
                  <a:cubicBezTo>
                    <a:pt x="164891" y="154439"/>
                    <a:pt x="160032" y="153266"/>
                    <a:pt x="158489" y="149705"/>
                  </a:cubicBezTo>
                  <a:cubicBezTo>
                    <a:pt x="154361" y="140182"/>
                    <a:pt x="162321" y="130819"/>
                    <a:pt x="163234" y="129793"/>
                  </a:cubicBezTo>
                  <a:cubicBezTo>
                    <a:pt x="164680" y="130389"/>
                    <a:pt x="166244" y="130942"/>
                    <a:pt x="167943" y="131438"/>
                  </a:cubicBezTo>
                  <a:cubicBezTo>
                    <a:pt x="168087" y="131480"/>
                    <a:pt x="168233" y="131502"/>
                    <a:pt x="168377" y="131502"/>
                  </a:cubicBezTo>
                  <a:cubicBezTo>
                    <a:pt x="168722" y="131502"/>
                    <a:pt x="169054" y="131389"/>
                    <a:pt x="169334" y="131173"/>
                  </a:cubicBezTo>
                  <a:cubicBezTo>
                    <a:pt x="169726" y="130873"/>
                    <a:pt x="169952" y="130394"/>
                    <a:pt x="169937" y="129900"/>
                  </a:cubicBezTo>
                  <a:cubicBezTo>
                    <a:pt x="169937" y="129836"/>
                    <a:pt x="169835" y="127546"/>
                    <a:pt x="168695" y="124349"/>
                  </a:cubicBezTo>
                  <a:cubicBezTo>
                    <a:pt x="170039" y="123150"/>
                    <a:pt x="175747" y="118380"/>
                    <a:pt x="181665" y="118380"/>
                  </a:cubicBezTo>
                  <a:close/>
                  <a:moveTo>
                    <a:pt x="33166" y="0"/>
                  </a:moveTo>
                  <a:cubicBezTo>
                    <a:pt x="31581" y="8260"/>
                    <a:pt x="27443" y="33929"/>
                    <a:pt x="34914" y="43372"/>
                  </a:cubicBezTo>
                  <a:cubicBezTo>
                    <a:pt x="35746" y="44430"/>
                    <a:pt x="36616" y="45392"/>
                    <a:pt x="37526" y="46257"/>
                  </a:cubicBezTo>
                  <a:cubicBezTo>
                    <a:pt x="37036" y="46203"/>
                    <a:pt x="36545" y="46177"/>
                    <a:pt x="36053" y="46177"/>
                  </a:cubicBezTo>
                  <a:cubicBezTo>
                    <a:pt x="19168" y="46177"/>
                    <a:pt x="1121" y="77100"/>
                    <a:pt x="291" y="78531"/>
                  </a:cubicBezTo>
                  <a:cubicBezTo>
                    <a:pt x="1" y="79037"/>
                    <a:pt x="16" y="79660"/>
                    <a:pt x="328" y="80149"/>
                  </a:cubicBezTo>
                  <a:cubicBezTo>
                    <a:pt x="1107" y="81374"/>
                    <a:pt x="19639" y="110111"/>
                    <a:pt x="33672" y="111750"/>
                  </a:cubicBezTo>
                  <a:cubicBezTo>
                    <a:pt x="34805" y="111885"/>
                    <a:pt x="35902" y="111949"/>
                    <a:pt x="36971" y="111949"/>
                  </a:cubicBezTo>
                  <a:cubicBezTo>
                    <a:pt x="37165" y="111949"/>
                    <a:pt x="37365" y="111949"/>
                    <a:pt x="37558" y="111944"/>
                  </a:cubicBezTo>
                  <a:lnTo>
                    <a:pt x="37558" y="111944"/>
                  </a:lnTo>
                  <a:cubicBezTo>
                    <a:pt x="24563" y="122349"/>
                    <a:pt x="32838" y="156385"/>
                    <a:pt x="33952" y="160701"/>
                  </a:cubicBezTo>
                  <a:lnTo>
                    <a:pt x="44496" y="160701"/>
                  </a:lnTo>
                  <a:cubicBezTo>
                    <a:pt x="40970" y="160170"/>
                    <a:pt x="38197" y="159642"/>
                    <a:pt x="36832" y="159363"/>
                  </a:cubicBezTo>
                  <a:cubicBezTo>
                    <a:pt x="35348" y="153316"/>
                    <a:pt x="27770" y="119490"/>
                    <a:pt x="41518" y="113122"/>
                  </a:cubicBezTo>
                  <a:cubicBezTo>
                    <a:pt x="44787" y="111609"/>
                    <a:pt x="48003" y="111013"/>
                    <a:pt x="51038" y="111013"/>
                  </a:cubicBezTo>
                  <a:cubicBezTo>
                    <a:pt x="60058" y="111013"/>
                    <a:pt x="67489" y="116269"/>
                    <a:pt x="70031" y="118307"/>
                  </a:cubicBezTo>
                  <a:cubicBezTo>
                    <a:pt x="69133" y="119549"/>
                    <a:pt x="68267" y="120951"/>
                    <a:pt x="67456" y="122521"/>
                  </a:cubicBezTo>
                  <a:cubicBezTo>
                    <a:pt x="65263" y="120721"/>
                    <a:pt x="59236" y="116392"/>
                    <a:pt x="51988" y="116392"/>
                  </a:cubicBezTo>
                  <a:cubicBezTo>
                    <a:pt x="49733" y="116392"/>
                    <a:pt x="47360" y="116811"/>
                    <a:pt x="44948" y="117855"/>
                  </a:cubicBezTo>
                  <a:cubicBezTo>
                    <a:pt x="32887" y="123086"/>
                    <a:pt x="40739" y="150345"/>
                    <a:pt x="41674" y="153435"/>
                  </a:cubicBezTo>
                  <a:cubicBezTo>
                    <a:pt x="41835" y="153956"/>
                    <a:pt x="42249" y="154359"/>
                    <a:pt x="42782" y="154488"/>
                  </a:cubicBezTo>
                  <a:cubicBezTo>
                    <a:pt x="44420" y="154913"/>
                    <a:pt x="54546" y="157396"/>
                    <a:pt x="63425" y="157396"/>
                  </a:cubicBezTo>
                  <a:cubicBezTo>
                    <a:pt x="68052" y="157396"/>
                    <a:pt x="72346" y="156719"/>
                    <a:pt x="74921" y="154720"/>
                  </a:cubicBezTo>
                  <a:cubicBezTo>
                    <a:pt x="78415" y="152011"/>
                    <a:pt x="80328" y="148673"/>
                    <a:pt x="80596" y="144814"/>
                  </a:cubicBezTo>
                  <a:cubicBezTo>
                    <a:pt x="81059" y="138279"/>
                    <a:pt x="76630" y="132136"/>
                    <a:pt x="74545" y="129632"/>
                  </a:cubicBezTo>
                  <a:cubicBezTo>
                    <a:pt x="75900" y="128943"/>
                    <a:pt x="77324" y="128072"/>
                    <a:pt x="78753" y="126966"/>
                  </a:cubicBezTo>
                  <a:cubicBezTo>
                    <a:pt x="80854" y="129417"/>
                    <a:pt x="87100" y="137456"/>
                    <a:pt x="86529" y="145942"/>
                  </a:cubicBezTo>
                  <a:cubicBezTo>
                    <a:pt x="86207" y="150721"/>
                    <a:pt x="83746" y="154956"/>
                    <a:pt x="79215" y="158540"/>
                  </a:cubicBezTo>
                  <a:cubicBezTo>
                    <a:pt x="78065" y="159449"/>
                    <a:pt x="76603" y="160158"/>
                    <a:pt x="74915" y="160701"/>
                  </a:cubicBezTo>
                  <a:lnTo>
                    <a:pt x="81499" y="160701"/>
                  </a:lnTo>
                  <a:cubicBezTo>
                    <a:pt x="82419" y="159949"/>
                    <a:pt x="83262" y="159175"/>
                    <a:pt x="84026" y="158374"/>
                  </a:cubicBezTo>
                  <a:lnTo>
                    <a:pt x="84026" y="158374"/>
                  </a:lnTo>
                  <a:cubicBezTo>
                    <a:pt x="83939" y="159143"/>
                    <a:pt x="83929" y="159922"/>
                    <a:pt x="83972" y="160701"/>
                  </a:cubicBezTo>
                  <a:lnTo>
                    <a:pt x="87072" y="160701"/>
                  </a:lnTo>
                  <a:cubicBezTo>
                    <a:pt x="86971" y="159240"/>
                    <a:pt x="87154" y="157799"/>
                    <a:pt x="87663" y="156402"/>
                  </a:cubicBezTo>
                  <a:cubicBezTo>
                    <a:pt x="92592" y="142970"/>
                    <a:pt x="107162" y="140386"/>
                    <a:pt x="111494" y="139907"/>
                  </a:cubicBezTo>
                  <a:cubicBezTo>
                    <a:pt x="111736" y="141423"/>
                    <a:pt x="112113" y="143025"/>
                    <a:pt x="112649" y="144707"/>
                  </a:cubicBezTo>
                  <a:cubicBezTo>
                    <a:pt x="108946" y="145072"/>
                    <a:pt x="97510" y="147023"/>
                    <a:pt x="93435" y="157325"/>
                  </a:cubicBezTo>
                  <a:cubicBezTo>
                    <a:pt x="92996" y="158439"/>
                    <a:pt x="92802" y="159567"/>
                    <a:pt x="92812" y="160701"/>
                  </a:cubicBezTo>
                  <a:lnTo>
                    <a:pt x="95940" y="160701"/>
                  </a:lnTo>
                  <a:cubicBezTo>
                    <a:pt x="95925" y="159932"/>
                    <a:pt x="96047" y="159191"/>
                    <a:pt x="96332" y="158471"/>
                  </a:cubicBezTo>
                  <a:cubicBezTo>
                    <a:pt x="100149" y="148819"/>
                    <a:pt x="112397" y="147824"/>
                    <a:pt x="113773" y="147748"/>
                  </a:cubicBezTo>
                  <a:cubicBezTo>
                    <a:pt x="114370" y="149189"/>
                    <a:pt x="115085" y="150683"/>
                    <a:pt x="115939" y="152237"/>
                  </a:cubicBezTo>
                  <a:cubicBezTo>
                    <a:pt x="116176" y="152672"/>
                    <a:pt x="116611" y="152972"/>
                    <a:pt x="117105" y="153031"/>
                  </a:cubicBezTo>
                  <a:cubicBezTo>
                    <a:pt x="117169" y="153043"/>
                    <a:pt x="117234" y="153048"/>
                    <a:pt x="117305" y="153048"/>
                  </a:cubicBezTo>
                  <a:cubicBezTo>
                    <a:pt x="117729" y="153048"/>
                    <a:pt x="118137" y="152870"/>
                    <a:pt x="118433" y="152559"/>
                  </a:cubicBezTo>
                  <a:cubicBezTo>
                    <a:pt x="118476" y="152515"/>
                    <a:pt x="120029" y="150823"/>
                    <a:pt x="121480" y="147760"/>
                  </a:cubicBezTo>
                  <a:cubicBezTo>
                    <a:pt x="123361" y="147862"/>
                    <a:pt x="131337" y="148581"/>
                    <a:pt x="135363" y="153225"/>
                  </a:cubicBezTo>
                  <a:cubicBezTo>
                    <a:pt x="137082" y="155209"/>
                    <a:pt x="137866" y="157719"/>
                    <a:pt x="137710" y="160701"/>
                  </a:cubicBezTo>
                  <a:lnTo>
                    <a:pt x="140828" y="160701"/>
                  </a:lnTo>
                  <a:cubicBezTo>
                    <a:pt x="140994" y="156960"/>
                    <a:pt x="139952" y="153758"/>
                    <a:pt x="137705" y="151178"/>
                  </a:cubicBezTo>
                  <a:cubicBezTo>
                    <a:pt x="133411" y="146227"/>
                    <a:pt x="125935" y="145019"/>
                    <a:pt x="122690" y="144723"/>
                  </a:cubicBezTo>
                  <a:cubicBezTo>
                    <a:pt x="123162" y="143277"/>
                    <a:pt x="123554" y="141654"/>
                    <a:pt x="123780" y="139864"/>
                  </a:cubicBezTo>
                  <a:cubicBezTo>
                    <a:pt x="126999" y="140106"/>
                    <a:pt x="137104" y="141380"/>
                    <a:pt x="142698" y="147787"/>
                  </a:cubicBezTo>
                  <a:cubicBezTo>
                    <a:pt x="145633" y="151140"/>
                    <a:pt x="146923" y="155482"/>
                    <a:pt x="146546" y="160701"/>
                  </a:cubicBezTo>
                  <a:lnTo>
                    <a:pt x="149664" y="160701"/>
                  </a:lnTo>
                  <a:cubicBezTo>
                    <a:pt x="149718" y="159895"/>
                    <a:pt x="149733" y="159111"/>
                    <a:pt x="149718" y="158337"/>
                  </a:cubicBezTo>
                  <a:lnTo>
                    <a:pt x="149718" y="158337"/>
                  </a:lnTo>
                  <a:cubicBezTo>
                    <a:pt x="150427" y="159223"/>
                    <a:pt x="151239" y="160002"/>
                    <a:pt x="152147" y="160701"/>
                  </a:cubicBezTo>
                  <a:lnTo>
                    <a:pt x="158650" y="160701"/>
                  </a:lnTo>
                  <a:cubicBezTo>
                    <a:pt x="155108" y="159449"/>
                    <a:pt x="152318" y="157444"/>
                    <a:pt x="150899" y="154370"/>
                  </a:cubicBezTo>
                  <a:cubicBezTo>
                    <a:pt x="144886" y="141396"/>
                    <a:pt x="153357" y="129260"/>
                    <a:pt x="156081" y="125864"/>
                  </a:cubicBezTo>
                  <a:cubicBezTo>
                    <a:pt x="157323" y="126762"/>
                    <a:pt x="158720" y="127626"/>
                    <a:pt x="160295" y="128439"/>
                  </a:cubicBezTo>
                  <a:cubicBezTo>
                    <a:pt x="157936" y="131314"/>
                    <a:pt x="151222" y="140778"/>
                    <a:pt x="155629" y="150947"/>
                  </a:cubicBezTo>
                  <a:cubicBezTo>
                    <a:pt x="157849" y="156057"/>
                    <a:pt x="164019" y="157595"/>
                    <a:pt x="170629" y="157595"/>
                  </a:cubicBezTo>
                  <a:cubicBezTo>
                    <a:pt x="179621" y="157590"/>
                    <a:pt x="189424" y="154757"/>
                    <a:pt x="191208" y="154219"/>
                  </a:cubicBezTo>
                  <a:cubicBezTo>
                    <a:pt x="191730" y="154058"/>
                    <a:pt x="192128" y="153639"/>
                    <a:pt x="192262" y="153113"/>
                  </a:cubicBezTo>
                  <a:cubicBezTo>
                    <a:pt x="192902" y="150613"/>
                    <a:pt x="198329" y="128481"/>
                    <a:pt x="192498" y="120973"/>
                  </a:cubicBezTo>
                  <a:cubicBezTo>
                    <a:pt x="189784" y="117480"/>
                    <a:pt x="186447" y="115566"/>
                    <a:pt x="182588" y="115298"/>
                  </a:cubicBezTo>
                  <a:cubicBezTo>
                    <a:pt x="182258" y="115273"/>
                    <a:pt x="181929" y="115262"/>
                    <a:pt x="181602" y="115262"/>
                  </a:cubicBezTo>
                  <a:cubicBezTo>
                    <a:pt x="175451" y="115262"/>
                    <a:pt x="169783" y="119364"/>
                    <a:pt x="167405" y="121345"/>
                  </a:cubicBezTo>
                  <a:cubicBezTo>
                    <a:pt x="166717" y="119995"/>
                    <a:pt x="165846" y="118565"/>
                    <a:pt x="164740" y="117141"/>
                  </a:cubicBezTo>
                  <a:cubicBezTo>
                    <a:pt x="167079" y="115130"/>
                    <a:pt x="174541" y="109328"/>
                    <a:pt x="182626" y="109328"/>
                  </a:cubicBezTo>
                  <a:cubicBezTo>
                    <a:pt x="182988" y="109328"/>
                    <a:pt x="183352" y="109340"/>
                    <a:pt x="183716" y="109364"/>
                  </a:cubicBezTo>
                  <a:cubicBezTo>
                    <a:pt x="188489" y="109687"/>
                    <a:pt x="192730" y="112148"/>
                    <a:pt x="196315" y="116679"/>
                  </a:cubicBezTo>
                  <a:cubicBezTo>
                    <a:pt x="203419" y="125666"/>
                    <a:pt x="198244" y="153585"/>
                    <a:pt x="197141" y="159062"/>
                  </a:cubicBezTo>
                  <a:cubicBezTo>
                    <a:pt x="195766" y="159401"/>
                    <a:pt x="192949" y="160056"/>
                    <a:pt x="189349" y="160701"/>
                  </a:cubicBezTo>
                  <a:lnTo>
                    <a:pt x="199979" y="160701"/>
                  </a:lnTo>
                  <a:cubicBezTo>
                    <a:pt x="199979" y="160691"/>
                    <a:pt x="199986" y="160679"/>
                    <a:pt x="199986" y="160669"/>
                  </a:cubicBezTo>
                  <a:cubicBezTo>
                    <a:pt x="200296" y="159250"/>
                    <a:pt x="207520" y="125832"/>
                    <a:pt x="198754" y="114744"/>
                  </a:cubicBezTo>
                  <a:cubicBezTo>
                    <a:pt x="197915" y="113690"/>
                    <a:pt x="197045" y="112728"/>
                    <a:pt x="196142" y="111869"/>
                  </a:cubicBezTo>
                  <a:lnTo>
                    <a:pt x="196142" y="111869"/>
                  </a:lnTo>
                  <a:cubicBezTo>
                    <a:pt x="196632" y="111922"/>
                    <a:pt x="197126" y="111949"/>
                    <a:pt x="197615" y="111949"/>
                  </a:cubicBezTo>
                  <a:cubicBezTo>
                    <a:pt x="214490" y="111949"/>
                    <a:pt x="232549" y="81019"/>
                    <a:pt x="233377" y="79585"/>
                  </a:cubicBezTo>
                  <a:cubicBezTo>
                    <a:pt x="233667" y="79085"/>
                    <a:pt x="233651" y="78462"/>
                    <a:pt x="233339" y="77966"/>
                  </a:cubicBezTo>
                  <a:cubicBezTo>
                    <a:pt x="232560" y="76747"/>
                    <a:pt x="214028" y="48004"/>
                    <a:pt x="199996" y="46364"/>
                  </a:cubicBezTo>
                  <a:cubicBezTo>
                    <a:pt x="198881" y="46236"/>
                    <a:pt x="197797" y="46169"/>
                    <a:pt x="196747" y="46169"/>
                  </a:cubicBezTo>
                  <a:cubicBezTo>
                    <a:pt x="196535" y="46169"/>
                    <a:pt x="196325" y="46172"/>
                    <a:pt x="196116" y="46177"/>
                  </a:cubicBezTo>
                  <a:cubicBezTo>
                    <a:pt x="207611" y="36960"/>
                    <a:pt x="202452" y="9238"/>
                    <a:pt x="200340" y="0"/>
                  </a:cubicBezTo>
                  <a:lnTo>
                    <a:pt x="197136" y="0"/>
                  </a:lnTo>
                  <a:cubicBezTo>
                    <a:pt x="199088" y="8454"/>
                    <a:pt x="205139" y="38980"/>
                    <a:pt x="192150" y="45000"/>
                  </a:cubicBezTo>
                  <a:cubicBezTo>
                    <a:pt x="188882" y="46512"/>
                    <a:pt x="185668" y="47107"/>
                    <a:pt x="182634" y="47107"/>
                  </a:cubicBezTo>
                  <a:cubicBezTo>
                    <a:pt x="173612" y="47107"/>
                    <a:pt x="166179" y="41848"/>
                    <a:pt x="163637" y="39808"/>
                  </a:cubicBezTo>
                  <a:cubicBezTo>
                    <a:pt x="164535" y="38567"/>
                    <a:pt x="165400" y="37169"/>
                    <a:pt x="166212" y="35594"/>
                  </a:cubicBezTo>
                  <a:cubicBezTo>
                    <a:pt x="168404" y="37395"/>
                    <a:pt x="174429" y="41727"/>
                    <a:pt x="181680" y="41727"/>
                  </a:cubicBezTo>
                  <a:cubicBezTo>
                    <a:pt x="183932" y="41727"/>
                    <a:pt x="186306" y="41308"/>
                    <a:pt x="188720" y="40265"/>
                  </a:cubicBezTo>
                  <a:cubicBezTo>
                    <a:pt x="200780" y="35036"/>
                    <a:pt x="192929" y="7777"/>
                    <a:pt x="191988" y="4686"/>
                  </a:cubicBezTo>
                  <a:cubicBezTo>
                    <a:pt x="191832" y="4165"/>
                    <a:pt x="191413" y="3761"/>
                    <a:pt x="190886" y="3627"/>
                  </a:cubicBezTo>
                  <a:cubicBezTo>
                    <a:pt x="189243" y="3210"/>
                    <a:pt x="179118" y="722"/>
                    <a:pt x="170239" y="722"/>
                  </a:cubicBezTo>
                  <a:cubicBezTo>
                    <a:pt x="165610" y="722"/>
                    <a:pt x="161320" y="1398"/>
                    <a:pt x="158747" y="3396"/>
                  </a:cubicBezTo>
                  <a:cubicBezTo>
                    <a:pt x="155253" y="6110"/>
                    <a:pt x="153340" y="9448"/>
                    <a:pt x="153072" y="13306"/>
                  </a:cubicBezTo>
                  <a:cubicBezTo>
                    <a:pt x="152608" y="19842"/>
                    <a:pt x="157038" y="25985"/>
                    <a:pt x="159122" y="28489"/>
                  </a:cubicBezTo>
                  <a:cubicBezTo>
                    <a:pt x="157768" y="29172"/>
                    <a:pt x="156344" y="30048"/>
                    <a:pt x="154915" y="31156"/>
                  </a:cubicBezTo>
                  <a:cubicBezTo>
                    <a:pt x="152814" y="28705"/>
                    <a:pt x="146568" y="20664"/>
                    <a:pt x="147138" y="12173"/>
                  </a:cubicBezTo>
                  <a:cubicBezTo>
                    <a:pt x="147449" y="7588"/>
                    <a:pt x="149733" y="3493"/>
                    <a:pt x="153931" y="0"/>
                  </a:cubicBezTo>
                  <a:lnTo>
                    <a:pt x="146466" y="0"/>
                  </a:lnTo>
                  <a:cubicBezTo>
                    <a:pt x="146364" y="581"/>
                    <a:pt x="146208" y="1155"/>
                    <a:pt x="146004" y="1720"/>
                  </a:cubicBezTo>
                  <a:cubicBezTo>
                    <a:pt x="141076" y="15150"/>
                    <a:pt x="126505" y="17736"/>
                    <a:pt x="122174" y="18213"/>
                  </a:cubicBezTo>
                  <a:cubicBezTo>
                    <a:pt x="121931" y="16698"/>
                    <a:pt x="121555" y="15097"/>
                    <a:pt x="121018" y="13415"/>
                  </a:cubicBezTo>
                  <a:cubicBezTo>
                    <a:pt x="124721" y="13048"/>
                    <a:pt x="136157" y="11098"/>
                    <a:pt x="140232" y="795"/>
                  </a:cubicBezTo>
                  <a:cubicBezTo>
                    <a:pt x="140334" y="532"/>
                    <a:pt x="140426" y="268"/>
                    <a:pt x="140500" y="0"/>
                  </a:cubicBezTo>
                  <a:lnTo>
                    <a:pt x="137189" y="0"/>
                  </a:lnTo>
                  <a:cubicBezTo>
                    <a:pt x="133218" y="9330"/>
                    <a:pt x="121249" y="10297"/>
                    <a:pt x="119895" y="10372"/>
                  </a:cubicBezTo>
                  <a:cubicBezTo>
                    <a:pt x="119297" y="8932"/>
                    <a:pt x="118578" y="7432"/>
                    <a:pt x="117729" y="5885"/>
                  </a:cubicBezTo>
                  <a:cubicBezTo>
                    <a:pt x="117492" y="5443"/>
                    <a:pt x="117057" y="5148"/>
                    <a:pt x="116563" y="5084"/>
                  </a:cubicBezTo>
                  <a:cubicBezTo>
                    <a:pt x="116500" y="5076"/>
                    <a:pt x="116437" y="5072"/>
                    <a:pt x="116375" y="5072"/>
                  </a:cubicBezTo>
                  <a:cubicBezTo>
                    <a:pt x="115945" y="5072"/>
                    <a:pt x="115530" y="5248"/>
                    <a:pt x="115229" y="5562"/>
                  </a:cubicBezTo>
                  <a:cubicBezTo>
                    <a:pt x="115187" y="5605"/>
                    <a:pt x="113639" y="7298"/>
                    <a:pt x="112182" y="10362"/>
                  </a:cubicBezTo>
                  <a:cubicBezTo>
                    <a:pt x="110307" y="10255"/>
                    <a:pt x="102325" y="9534"/>
                    <a:pt x="98305" y="4895"/>
                  </a:cubicBezTo>
                  <a:cubicBezTo>
                    <a:pt x="97106" y="3515"/>
                    <a:pt x="96360" y="1876"/>
                    <a:pt x="96075" y="0"/>
                  </a:cubicBezTo>
                  <a:lnTo>
                    <a:pt x="92926" y="0"/>
                  </a:lnTo>
                  <a:cubicBezTo>
                    <a:pt x="93237" y="2650"/>
                    <a:pt x="94253" y="4976"/>
                    <a:pt x="95962" y="6944"/>
                  </a:cubicBezTo>
                  <a:cubicBezTo>
                    <a:pt x="100256" y="11888"/>
                    <a:pt x="107732" y="13103"/>
                    <a:pt x="110973" y="13398"/>
                  </a:cubicBezTo>
                  <a:cubicBezTo>
                    <a:pt x="110506" y="14839"/>
                    <a:pt x="110114" y="16467"/>
                    <a:pt x="109888" y="18257"/>
                  </a:cubicBezTo>
                  <a:cubicBezTo>
                    <a:pt x="106668" y="18009"/>
                    <a:pt x="96563" y="16741"/>
                    <a:pt x="90969" y="10335"/>
                  </a:cubicBezTo>
                  <a:cubicBezTo>
                    <a:pt x="88534" y="7551"/>
                    <a:pt x="87229" y="4084"/>
                    <a:pt x="87072" y="0"/>
                  </a:cubicBezTo>
                  <a:lnTo>
                    <a:pt x="79812" y="0"/>
                  </a:lnTo>
                  <a:cubicBezTo>
                    <a:pt x="81069" y="1026"/>
                    <a:pt x="82079" y="2263"/>
                    <a:pt x="82773" y="3746"/>
                  </a:cubicBezTo>
                  <a:cubicBezTo>
                    <a:pt x="88782" y="16725"/>
                    <a:pt x="80311" y="28861"/>
                    <a:pt x="77587" y="32257"/>
                  </a:cubicBezTo>
                  <a:cubicBezTo>
                    <a:pt x="76345" y="31354"/>
                    <a:pt x="74942" y="30489"/>
                    <a:pt x="73368" y="29683"/>
                  </a:cubicBezTo>
                  <a:cubicBezTo>
                    <a:pt x="75732" y="26807"/>
                    <a:pt x="82446" y="17342"/>
                    <a:pt x="78038" y="7174"/>
                  </a:cubicBezTo>
                  <a:cubicBezTo>
                    <a:pt x="75822" y="2063"/>
                    <a:pt x="69647" y="528"/>
                    <a:pt x="63033" y="528"/>
                  </a:cubicBezTo>
                  <a:cubicBezTo>
                    <a:pt x="54043" y="528"/>
                    <a:pt x="44239" y="3363"/>
                    <a:pt x="42460" y="3902"/>
                  </a:cubicBezTo>
                  <a:cubicBezTo>
                    <a:pt x="41937" y="4063"/>
                    <a:pt x="41540" y="4482"/>
                    <a:pt x="41406" y="5009"/>
                  </a:cubicBezTo>
                  <a:cubicBezTo>
                    <a:pt x="40766" y="7507"/>
                    <a:pt x="35338" y="29635"/>
                    <a:pt x="41170" y="37148"/>
                  </a:cubicBezTo>
                  <a:cubicBezTo>
                    <a:pt x="43884" y="40641"/>
                    <a:pt x="47220" y="42554"/>
                    <a:pt x="51080" y="42824"/>
                  </a:cubicBezTo>
                  <a:cubicBezTo>
                    <a:pt x="51397" y="42844"/>
                    <a:pt x="51714" y="42856"/>
                    <a:pt x="52037" y="42856"/>
                  </a:cubicBezTo>
                  <a:cubicBezTo>
                    <a:pt x="58206" y="42856"/>
                    <a:pt x="63882" y="38754"/>
                    <a:pt x="66263" y="36772"/>
                  </a:cubicBezTo>
                  <a:cubicBezTo>
                    <a:pt x="66945" y="38126"/>
                    <a:pt x="67821" y="39550"/>
                    <a:pt x="68928" y="40979"/>
                  </a:cubicBezTo>
                  <a:cubicBezTo>
                    <a:pt x="66584" y="42990"/>
                    <a:pt x="59127" y="48794"/>
                    <a:pt x="51058" y="48794"/>
                  </a:cubicBezTo>
                  <a:cubicBezTo>
                    <a:pt x="50690" y="48794"/>
                    <a:pt x="50321" y="48782"/>
                    <a:pt x="49951" y="48757"/>
                  </a:cubicBezTo>
                  <a:cubicBezTo>
                    <a:pt x="45173" y="48435"/>
                    <a:pt x="40937" y="45972"/>
                    <a:pt x="37353" y="41442"/>
                  </a:cubicBezTo>
                  <a:cubicBezTo>
                    <a:pt x="30593" y="32892"/>
                    <a:pt x="34951" y="7185"/>
                    <a:pt x="36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5346275" y="3963400"/>
              <a:ext cx="164825" cy="116950"/>
            </a:xfrm>
            <a:custGeom>
              <a:rect b="b" l="l" r="r" t="t"/>
              <a:pathLst>
                <a:path extrusionOk="0" h="4678" w="6593">
                  <a:moveTo>
                    <a:pt x="3199" y="0"/>
                  </a:moveTo>
                  <a:cubicBezTo>
                    <a:pt x="2672" y="0"/>
                    <a:pt x="2128" y="203"/>
                    <a:pt x="1645" y="686"/>
                  </a:cubicBezTo>
                  <a:cubicBezTo>
                    <a:pt x="1" y="2331"/>
                    <a:pt x="1598" y="4678"/>
                    <a:pt x="3393" y="4678"/>
                  </a:cubicBezTo>
                  <a:cubicBezTo>
                    <a:pt x="3921" y="4678"/>
                    <a:pt x="4466" y="4475"/>
                    <a:pt x="4951" y="3991"/>
                  </a:cubicBezTo>
                  <a:cubicBezTo>
                    <a:pt x="6592" y="2351"/>
                    <a:pt x="4993" y="0"/>
                    <a:pt x="3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4960925" y="4362575"/>
              <a:ext cx="164775" cy="117000"/>
            </a:xfrm>
            <a:custGeom>
              <a:rect b="b" l="l" r="r" t="t"/>
              <a:pathLst>
                <a:path extrusionOk="0" h="4680" w="6591">
                  <a:moveTo>
                    <a:pt x="3200" y="0"/>
                  </a:moveTo>
                  <a:cubicBezTo>
                    <a:pt x="2673" y="0"/>
                    <a:pt x="2129" y="203"/>
                    <a:pt x="1645" y="687"/>
                  </a:cubicBezTo>
                  <a:cubicBezTo>
                    <a:pt x="1" y="2331"/>
                    <a:pt x="1598" y="4679"/>
                    <a:pt x="3391" y="4679"/>
                  </a:cubicBezTo>
                  <a:cubicBezTo>
                    <a:pt x="3918" y="4679"/>
                    <a:pt x="4462" y="4476"/>
                    <a:pt x="4946" y="3993"/>
                  </a:cubicBezTo>
                  <a:cubicBezTo>
                    <a:pt x="6591" y="2348"/>
                    <a:pt x="4993" y="0"/>
                    <a:pt x="3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5318850" y="4348850"/>
              <a:ext cx="164700" cy="116850"/>
            </a:xfrm>
            <a:custGeom>
              <a:rect b="b" l="l" r="r" t="t"/>
              <a:pathLst>
                <a:path extrusionOk="0" h="4674" w="6588">
                  <a:moveTo>
                    <a:pt x="3196" y="1"/>
                  </a:moveTo>
                  <a:cubicBezTo>
                    <a:pt x="2669" y="1"/>
                    <a:pt x="2124" y="204"/>
                    <a:pt x="1641" y="687"/>
                  </a:cubicBezTo>
                  <a:cubicBezTo>
                    <a:pt x="0" y="2328"/>
                    <a:pt x="1598" y="4674"/>
                    <a:pt x="3391" y="4674"/>
                  </a:cubicBezTo>
                  <a:cubicBezTo>
                    <a:pt x="3918" y="4674"/>
                    <a:pt x="4463" y="4471"/>
                    <a:pt x="4947" y="3987"/>
                  </a:cubicBezTo>
                  <a:cubicBezTo>
                    <a:pt x="6587" y="2347"/>
                    <a:pt x="4989" y="1"/>
                    <a:pt x="3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2040000" y="1546750"/>
              <a:ext cx="164675" cy="116875"/>
            </a:xfrm>
            <a:custGeom>
              <a:rect b="b" l="l" r="r" t="t"/>
              <a:pathLst>
                <a:path extrusionOk="0" h="4675" w="6587">
                  <a:moveTo>
                    <a:pt x="3199" y="0"/>
                  </a:moveTo>
                  <a:cubicBezTo>
                    <a:pt x="2671" y="0"/>
                    <a:pt x="2126" y="203"/>
                    <a:pt x="1641" y="687"/>
                  </a:cubicBezTo>
                  <a:cubicBezTo>
                    <a:pt x="1" y="2328"/>
                    <a:pt x="1599" y="4675"/>
                    <a:pt x="3392" y="4675"/>
                  </a:cubicBezTo>
                  <a:cubicBezTo>
                    <a:pt x="3919" y="4675"/>
                    <a:pt x="4464" y="4472"/>
                    <a:pt x="4947" y="3988"/>
                  </a:cubicBezTo>
                  <a:cubicBezTo>
                    <a:pt x="6587" y="2347"/>
                    <a:pt x="4992" y="0"/>
                    <a:pt x="3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2425375" y="1147575"/>
              <a:ext cx="164800" cy="117000"/>
            </a:xfrm>
            <a:custGeom>
              <a:rect b="b" l="l" r="r" t="t"/>
              <a:pathLst>
                <a:path extrusionOk="0" h="4680" w="6592">
                  <a:moveTo>
                    <a:pt x="3201" y="0"/>
                  </a:moveTo>
                  <a:cubicBezTo>
                    <a:pt x="2673" y="0"/>
                    <a:pt x="2129" y="203"/>
                    <a:pt x="1646" y="687"/>
                  </a:cubicBezTo>
                  <a:cubicBezTo>
                    <a:pt x="1" y="2331"/>
                    <a:pt x="1598" y="4679"/>
                    <a:pt x="3391" y="4679"/>
                  </a:cubicBezTo>
                  <a:cubicBezTo>
                    <a:pt x="3919" y="4679"/>
                    <a:pt x="4463" y="4476"/>
                    <a:pt x="4946" y="3993"/>
                  </a:cubicBezTo>
                  <a:cubicBezTo>
                    <a:pt x="6591" y="2348"/>
                    <a:pt x="4994" y="0"/>
                    <a:pt x="3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067550" y="1161350"/>
              <a:ext cx="164700" cy="116925"/>
            </a:xfrm>
            <a:custGeom>
              <a:rect b="b" l="l" r="r" t="t"/>
              <a:pathLst>
                <a:path extrusionOk="0" h="4677" w="6588">
                  <a:moveTo>
                    <a:pt x="3197" y="0"/>
                  </a:moveTo>
                  <a:cubicBezTo>
                    <a:pt x="2670" y="0"/>
                    <a:pt x="2125" y="204"/>
                    <a:pt x="1641" y="689"/>
                  </a:cubicBezTo>
                  <a:cubicBezTo>
                    <a:pt x="0" y="2330"/>
                    <a:pt x="1598" y="4677"/>
                    <a:pt x="3392" y="4677"/>
                  </a:cubicBezTo>
                  <a:cubicBezTo>
                    <a:pt x="3919" y="4677"/>
                    <a:pt x="4463" y="4474"/>
                    <a:pt x="4947" y="3990"/>
                  </a:cubicBezTo>
                  <a:cubicBezTo>
                    <a:pt x="6587" y="2350"/>
                    <a:pt x="4990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5740500" y="2442600"/>
              <a:ext cx="116775" cy="112875"/>
            </a:xfrm>
            <a:custGeom>
              <a:rect b="b" l="l" r="r" t="t"/>
              <a:pathLst>
                <a:path extrusionOk="0" h="4515" w="4671">
                  <a:moveTo>
                    <a:pt x="2334" y="0"/>
                  </a:moveTo>
                  <a:cubicBezTo>
                    <a:pt x="1167" y="0"/>
                    <a:pt x="0" y="753"/>
                    <a:pt x="0" y="2259"/>
                  </a:cubicBezTo>
                  <a:cubicBezTo>
                    <a:pt x="0" y="3762"/>
                    <a:pt x="1169" y="4515"/>
                    <a:pt x="2338" y="4515"/>
                  </a:cubicBezTo>
                  <a:cubicBezTo>
                    <a:pt x="3505" y="4515"/>
                    <a:pt x="4671" y="3764"/>
                    <a:pt x="4671" y="2259"/>
                  </a:cubicBezTo>
                  <a:cubicBezTo>
                    <a:pt x="4671" y="754"/>
                    <a:pt x="3502" y="0"/>
                    <a:pt x="2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5750325" y="2997325"/>
              <a:ext cx="116775" cy="112800"/>
            </a:xfrm>
            <a:custGeom>
              <a:rect b="b" l="l" r="r" t="t"/>
              <a:pathLst>
                <a:path extrusionOk="0" h="4512" w="4671">
                  <a:moveTo>
                    <a:pt x="2334" y="1"/>
                  </a:moveTo>
                  <a:cubicBezTo>
                    <a:pt x="1167" y="1"/>
                    <a:pt x="1" y="752"/>
                    <a:pt x="1" y="2256"/>
                  </a:cubicBezTo>
                  <a:cubicBezTo>
                    <a:pt x="1" y="3759"/>
                    <a:pt x="1169" y="4511"/>
                    <a:pt x="2337" y="4511"/>
                  </a:cubicBezTo>
                  <a:cubicBezTo>
                    <a:pt x="3504" y="4511"/>
                    <a:pt x="4670" y="3760"/>
                    <a:pt x="4670" y="2256"/>
                  </a:cubicBezTo>
                  <a:cubicBezTo>
                    <a:pt x="4670" y="753"/>
                    <a:pt x="3502" y="1"/>
                    <a:pt x="2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5993500" y="2734550"/>
              <a:ext cx="116925" cy="112900"/>
            </a:xfrm>
            <a:custGeom>
              <a:rect b="b" l="l" r="r" t="t"/>
              <a:pathLst>
                <a:path extrusionOk="0" h="4516" w="4677">
                  <a:moveTo>
                    <a:pt x="2337" y="1"/>
                  </a:moveTo>
                  <a:cubicBezTo>
                    <a:pt x="1169" y="1"/>
                    <a:pt x="1" y="753"/>
                    <a:pt x="1" y="2260"/>
                  </a:cubicBezTo>
                  <a:cubicBezTo>
                    <a:pt x="1" y="3763"/>
                    <a:pt x="1171" y="4516"/>
                    <a:pt x="2340" y="4516"/>
                  </a:cubicBezTo>
                  <a:cubicBezTo>
                    <a:pt x="3509" y="4516"/>
                    <a:pt x="4677" y="3764"/>
                    <a:pt x="4677" y="2260"/>
                  </a:cubicBezTo>
                  <a:cubicBezTo>
                    <a:pt x="4677" y="754"/>
                    <a:pt x="3507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1693800" y="3071625"/>
              <a:ext cx="116800" cy="112800"/>
            </a:xfrm>
            <a:custGeom>
              <a:rect b="b" l="l" r="r" t="t"/>
              <a:pathLst>
                <a:path extrusionOk="0" h="4512" w="4672">
                  <a:moveTo>
                    <a:pt x="2334" y="1"/>
                  </a:moveTo>
                  <a:cubicBezTo>
                    <a:pt x="1167" y="1"/>
                    <a:pt x="1" y="752"/>
                    <a:pt x="1" y="2256"/>
                  </a:cubicBezTo>
                  <a:cubicBezTo>
                    <a:pt x="1" y="3759"/>
                    <a:pt x="1169" y="4512"/>
                    <a:pt x="2337" y="4512"/>
                  </a:cubicBezTo>
                  <a:cubicBezTo>
                    <a:pt x="3505" y="4512"/>
                    <a:pt x="4671" y="3760"/>
                    <a:pt x="4671" y="2256"/>
                  </a:cubicBezTo>
                  <a:cubicBezTo>
                    <a:pt x="4671" y="753"/>
                    <a:pt x="3503" y="1"/>
                    <a:pt x="2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1684000" y="2516900"/>
              <a:ext cx="116750" cy="112900"/>
            </a:xfrm>
            <a:custGeom>
              <a:rect b="b" l="l" r="r" t="t"/>
              <a:pathLst>
                <a:path extrusionOk="0" h="4516" w="4670">
                  <a:moveTo>
                    <a:pt x="2334" y="0"/>
                  </a:moveTo>
                  <a:cubicBezTo>
                    <a:pt x="1167" y="0"/>
                    <a:pt x="0" y="753"/>
                    <a:pt x="0" y="2259"/>
                  </a:cubicBezTo>
                  <a:cubicBezTo>
                    <a:pt x="0" y="3762"/>
                    <a:pt x="1169" y="4515"/>
                    <a:pt x="2337" y="4515"/>
                  </a:cubicBezTo>
                  <a:cubicBezTo>
                    <a:pt x="3503" y="4515"/>
                    <a:pt x="4670" y="3764"/>
                    <a:pt x="4670" y="2259"/>
                  </a:cubicBezTo>
                  <a:cubicBezTo>
                    <a:pt x="4670" y="754"/>
                    <a:pt x="3501" y="0"/>
                    <a:pt x="2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440675" y="2779675"/>
              <a:ext cx="116775" cy="112850"/>
            </a:xfrm>
            <a:custGeom>
              <a:rect b="b" l="l" r="r" t="t"/>
              <a:pathLst>
                <a:path extrusionOk="0" h="4514" w="4671">
                  <a:moveTo>
                    <a:pt x="2334" y="0"/>
                  </a:moveTo>
                  <a:cubicBezTo>
                    <a:pt x="1167" y="0"/>
                    <a:pt x="0" y="751"/>
                    <a:pt x="0" y="2255"/>
                  </a:cubicBezTo>
                  <a:cubicBezTo>
                    <a:pt x="0" y="3761"/>
                    <a:pt x="1168" y="4513"/>
                    <a:pt x="2335" y="4513"/>
                  </a:cubicBezTo>
                  <a:cubicBezTo>
                    <a:pt x="3503" y="4513"/>
                    <a:pt x="4671" y="3761"/>
                    <a:pt x="4671" y="2255"/>
                  </a:cubicBezTo>
                  <a:cubicBezTo>
                    <a:pt x="4671" y="753"/>
                    <a:pt x="3502" y="0"/>
                    <a:pt x="2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4901450" y="1101950"/>
              <a:ext cx="164875" cy="116875"/>
            </a:xfrm>
            <a:custGeom>
              <a:rect b="b" l="l" r="r" t="t"/>
              <a:pathLst>
                <a:path extrusionOk="0" h="4675" w="6595">
                  <a:moveTo>
                    <a:pt x="3397" y="0"/>
                  </a:moveTo>
                  <a:cubicBezTo>
                    <a:pt x="1604" y="0"/>
                    <a:pt x="0" y="2345"/>
                    <a:pt x="1650" y="3990"/>
                  </a:cubicBezTo>
                  <a:cubicBezTo>
                    <a:pt x="2132" y="4472"/>
                    <a:pt x="2675" y="4675"/>
                    <a:pt x="3201" y="4675"/>
                  </a:cubicBezTo>
                  <a:cubicBezTo>
                    <a:pt x="4993" y="4675"/>
                    <a:pt x="6594" y="2329"/>
                    <a:pt x="4949" y="684"/>
                  </a:cubicBezTo>
                  <a:cubicBezTo>
                    <a:pt x="4467" y="202"/>
                    <a:pt x="3924" y="0"/>
                    <a:pt x="3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5300600" y="1487275"/>
              <a:ext cx="164875" cy="116975"/>
            </a:xfrm>
            <a:custGeom>
              <a:rect b="b" l="l" r="r" t="t"/>
              <a:pathLst>
                <a:path extrusionOk="0" h="4679" w="6595">
                  <a:moveTo>
                    <a:pt x="3396" y="1"/>
                  </a:moveTo>
                  <a:cubicBezTo>
                    <a:pt x="1602" y="1"/>
                    <a:pt x="1" y="2346"/>
                    <a:pt x="1646" y="3991"/>
                  </a:cubicBezTo>
                  <a:cubicBezTo>
                    <a:pt x="2130" y="4475"/>
                    <a:pt x="2675" y="4678"/>
                    <a:pt x="3203" y="4678"/>
                  </a:cubicBezTo>
                  <a:cubicBezTo>
                    <a:pt x="4996" y="4678"/>
                    <a:pt x="6595" y="2334"/>
                    <a:pt x="4950" y="685"/>
                  </a:cubicBezTo>
                  <a:cubicBezTo>
                    <a:pt x="4467" y="203"/>
                    <a:pt x="3923" y="1"/>
                    <a:pt x="3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5286900" y="1129500"/>
              <a:ext cx="164750" cy="116875"/>
            </a:xfrm>
            <a:custGeom>
              <a:rect b="b" l="l" r="r" t="t"/>
              <a:pathLst>
                <a:path extrusionOk="0" h="4675" w="6590">
                  <a:moveTo>
                    <a:pt x="3393" y="0"/>
                  </a:moveTo>
                  <a:cubicBezTo>
                    <a:pt x="1601" y="0"/>
                    <a:pt x="1" y="2345"/>
                    <a:pt x="1646" y="3990"/>
                  </a:cubicBezTo>
                  <a:cubicBezTo>
                    <a:pt x="2128" y="4472"/>
                    <a:pt x="2671" y="4674"/>
                    <a:pt x="3198" y="4674"/>
                  </a:cubicBezTo>
                  <a:cubicBezTo>
                    <a:pt x="4990" y="4674"/>
                    <a:pt x="6590" y="2330"/>
                    <a:pt x="4945" y="685"/>
                  </a:cubicBezTo>
                  <a:cubicBezTo>
                    <a:pt x="4463" y="203"/>
                    <a:pt x="3920" y="0"/>
                    <a:pt x="3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484800" y="4408225"/>
              <a:ext cx="164725" cy="116900"/>
            </a:xfrm>
            <a:custGeom>
              <a:rect b="b" l="l" r="r" t="t"/>
              <a:pathLst>
                <a:path extrusionOk="0" h="4676" w="6589">
                  <a:moveTo>
                    <a:pt x="3389" y="1"/>
                  </a:moveTo>
                  <a:cubicBezTo>
                    <a:pt x="1598" y="1"/>
                    <a:pt x="0" y="2344"/>
                    <a:pt x="1645" y="3988"/>
                  </a:cubicBezTo>
                  <a:cubicBezTo>
                    <a:pt x="2128" y="4472"/>
                    <a:pt x="2672" y="4675"/>
                    <a:pt x="3199" y="4675"/>
                  </a:cubicBezTo>
                  <a:cubicBezTo>
                    <a:pt x="4990" y="4675"/>
                    <a:pt x="6588" y="2332"/>
                    <a:pt x="4944" y="688"/>
                  </a:cubicBezTo>
                  <a:cubicBezTo>
                    <a:pt x="4461" y="204"/>
                    <a:pt x="3917" y="1"/>
                    <a:pt x="3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085625" y="4022900"/>
              <a:ext cx="164825" cy="116875"/>
            </a:xfrm>
            <a:custGeom>
              <a:rect b="b" l="l" r="r" t="t"/>
              <a:pathLst>
                <a:path extrusionOk="0" h="4675" w="6593">
                  <a:moveTo>
                    <a:pt x="3391" y="0"/>
                  </a:moveTo>
                  <a:cubicBezTo>
                    <a:pt x="1598" y="0"/>
                    <a:pt x="0" y="2343"/>
                    <a:pt x="1644" y="3987"/>
                  </a:cubicBezTo>
                  <a:cubicBezTo>
                    <a:pt x="2128" y="4471"/>
                    <a:pt x="2674" y="4674"/>
                    <a:pt x="3202" y="4674"/>
                  </a:cubicBezTo>
                  <a:cubicBezTo>
                    <a:pt x="4995" y="4674"/>
                    <a:pt x="6593" y="2332"/>
                    <a:pt x="4949" y="687"/>
                  </a:cubicBezTo>
                  <a:cubicBezTo>
                    <a:pt x="4465" y="203"/>
                    <a:pt x="3919" y="0"/>
                    <a:pt x="3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099450" y="4380750"/>
              <a:ext cx="164725" cy="116900"/>
            </a:xfrm>
            <a:custGeom>
              <a:rect b="b" l="l" r="r" t="t"/>
              <a:pathLst>
                <a:path extrusionOk="0" h="4676" w="6589">
                  <a:moveTo>
                    <a:pt x="3391" y="1"/>
                  </a:moveTo>
                  <a:cubicBezTo>
                    <a:pt x="1599" y="1"/>
                    <a:pt x="0" y="2342"/>
                    <a:pt x="1645" y="3991"/>
                  </a:cubicBezTo>
                  <a:cubicBezTo>
                    <a:pt x="2127" y="4473"/>
                    <a:pt x="2670" y="4675"/>
                    <a:pt x="3197" y="4675"/>
                  </a:cubicBezTo>
                  <a:cubicBezTo>
                    <a:pt x="4989" y="4675"/>
                    <a:pt x="6589" y="2331"/>
                    <a:pt x="4944" y="686"/>
                  </a:cubicBezTo>
                  <a:cubicBezTo>
                    <a:pt x="4461" y="203"/>
                    <a:pt x="3918" y="1"/>
                    <a:pt x="3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3425725" y="837050"/>
              <a:ext cx="70575" cy="11550"/>
            </a:xfrm>
            <a:custGeom>
              <a:rect b="b" l="l" r="r" t="t"/>
              <a:pathLst>
                <a:path extrusionOk="0" h="462" w="2823">
                  <a:moveTo>
                    <a:pt x="0" y="0"/>
                  </a:moveTo>
                  <a:cubicBezTo>
                    <a:pt x="360" y="284"/>
                    <a:pt x="828" y="462"/>
                    <a:pt x="1414" y="462"/>
                  </a:cubicBezTo>
                  <a:cubicBezTo>
                    <a:pt x="1994" y="462"/>
                    <a:pt x="2461" y="284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4000650" y="837050"/>
              <a:ext cx="30150" cy="1750"/>
            </a:xfrm>
            <a:custGeom>
              <a:rect b="b" l="l" r="r" t="t"/>
              <a:pathLst>
                <a:path extrusionOk="0" h="70" w="1206">
                  <a:moveTo>
                    <a:pt x="0" y="0"/>
                  </a:moveTo>
                  <a:cubicBezTo>
                    <a:pt x="189" y="48"/>
                    <a:pt x="387" y="70"/>
                    <a:pt x="603" y="70"/>
                  </a:cubicBezTo>
                  <a:cubicBezTo>
                    <a:pt x="818" y="70"/>
                    <a:pt x="1022" y="48"/>
                    <a:pt x="1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4026725" y="4778525"/>
              <a:ext cx="126600" cy="76050"/>
            </a:xfrm>
            <a:custGeom>
              <a:rect b="b" l="l" r="r" t="t"/>
              <a:pathLst>
                <a:path extrusionOk="0" h="3042" w="5064">
                  <a:moveTo>
                    <a:pt x="2532" y="0"/>
                  </a:moveTo>
                  <a:cubicBezTo>
                    <a:pt x="726" y="0"/>
                    <a:pt x="1" y="1693"/>
                    <a:pt x="371" y="3042"/>
                  </a:cubicBezTo>
                  <a:lnTo>
                    <a:pt x="4697" y="3042"/>
                  </a:lnTo>
                  <a:cubicBezTo>
                    <a:pt x="5064" y="1693"/>
                    <a:pt x="4343" y="0"/>
                    <a:pt x="2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475700" y="4788325"/>
              <a:ext cx="119350" cy="66250"/>
            </a:xfrm>
            <a:custGeom>
              <a:rect b="b" l="l" r="r" t="t"/>
              <a:pathLst>
                <a:path extrusionOk="0" h="2650" w="4774">
                  <a:moveTo>
                    <a:pt x="2387" y="1"/>
                  </a:moveTo>
                  <a:cubicBezTo>
                    <a:pt x="747" y="1"/>
                    <a:pt x="1" y="1387"/>
                    <a:pt x="146" y="2650"/>
                  </a:cubicBezTo>
                  <a:lnTo>
                    <a:pt x="4622" y="2650"/>
                  </a:lnTo>
                  <a:cubicBezTo>
                    <a:pt x="4773" y="1387"/>
                    <a:pt x="4026" y="1"/>
                    <a:pt x="2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3232650" y="2263275"/>
              <a:ext cx="1100975" cy="1100575"/>
            </a:xfrm>
            <a:custGeom>
              <a:rect b="b" l="l" r="r" t="t"/>
              <a:pathLst>
                <a:path extrusionOk="0" h="44023" w="44039">
                  <a:moveTo>
                    <a:pt x="21525" y="4337"/>
                  </a:moveTo>
                  <a:cubicBezTo>
                    <a:pt x="22745" y="6143"/>
                    <a:pt x="23750" y="7901"/>
                    <a:pt x="24578" y="9615"/>
                  </a:cubicBezTo>
                  <a:cubicBezTo>
                    <a:pt x="23841" y="9992"/>
                    <a:pt x="23100" y="10405"/>
                    <a:pt x="22348" y="10851"/>
                  </a:cubicBezTo>
                  <a:cubicBezTo>
                    <a:pt x="21342" y="10206"/>
                    <a:pt x="20278" y="9610"/>
                    <a:pt x="19155" y="9062"/>
                  </a:cubicBezTo>
                  <a:cubicBezTo>
                    <a:pt x="19987" y="7090"/>
                    <a:pt x="20853" y="5478"/>
                    <a:pt x="21525" y="4337"/>
                  </a:cubicBezTo>
                  <a:close/>
                  <a:moveTo>
                    <a:pt x="18053" y="11959"/>
                  </a:moveTo>
                  <a:cubicBezTo>
                    <a:pt x="18548" y="12200"/>
                    <a:pt x="19032" y="12453"/>
                    <a:pt x="19498" y="12716"/>
                  </a:cubicBezTo>
                  <a:cubicBezTo>
                    <a:pt x="19252" y="12894"/>
                    <a:pt x="19004" y="13076"/>
                    <a:pt x="18757" y="13259"/>
                  </a:cubicBezTo>
                  <a:cubicBezTo>
                    <a:pt x="18381" y="13286"/>
                    <a:pt x="18000" y="13324"/>
                    <a:pt x="17613" y="13366"/>
                  </a:cubicBezTo>
                  <a:cubicBezTo>
                    <a:pt x="17752" y="12883"/>
                    <a:pt x="17903" y="12416"/>
                    <a:pt x="18053" y="11959"/>
                  </a:cubicBezTo>
                  <a:close/>
                  <a:moveTo>
                    <a:pt x="25776" y="12378"/>
                  </a:moveTo>
                  <a:cubicBezTo>
                    <a:pt x="25927" y="12770"/>
                    <a:pt x="26067" y="13163"/>
                    <a:pt x="26201" y="13555"/>
                  </a:cubicBezTo>
                  <a:cubicBezTo>
                    <a:pt x="26099" y="13539"/>
                    <a:pt x="26002" y="13528"/>
                    <a:pt x="25900" y="13512"/>
                  </a:cubicBezTo>
                  <a:cubicBezTo>
                    <a:pt x="25615" y="13264"/>
                    <a:pt x="25320" y="13017"/>
                    <a:pt x="25018" y="12776"/>
                  </a:cubicBezTo>
                  <a:cubicBezTo>
                    <a:pt x="25271" y="12641"/>
                    <a:pt x="25523" y="12507"/>
                    <a:pt x="25776" y="12378"/>
                  </a:cubicBezTo>
                  <a:close/>
                  <a:moveTo>
                    <a:pt x="9314" y="9283"/>
                  </a:moveTo>
                  <a:cubicBezTo>
                    <a:pt x="11469" y="9605"/>
                    <a:pt x="13453" y="10121"/>
                    <a:pt x="15279" y="10781"/>
                  </a:cubicBezTo>
                  <a:cubicBezTo>
                    <a:pt x="14947" y="11766"/>
                    <a:pt x="14634" y="12808"/>
                    <a:pt x="14361" y="13894"/>
                  </a:cubicBezTo>
                  <a:cubicBezTo>
                    <a:pt x="13141" y="14162"/>
                    <a:pt x="11910" y="14507"/>
                    <a:pt x="10668" y="14946"/>
                  </a:cubicBezTo>
                  <a:cubicBezTo>
                    <a:pt x="9862" y="12641"/>
                    <a:pt x="9486" y="10637"/>
                    <a:pt x="9314" y="9283"/>
                  </a:cubicBezTo>
                  <a:close/>
                  <a:moveTo>
                    <a:pt x="34166" y="9164"/>
                  </a:moveTo>
                  <a:lnTo>
                    <a:pt x="34166" y="9164"/>
                  </a:lnTo>
                  <a:cubicBezTo>
                    <a:pt x="33752" y="11297"/>
                    <a:pt x="33220" y="13254"/>
                    <a:pt x="32596" y="15048"/>
                  </a:cubicBezTo>
                  <a:cubicBezTo>
                    <a:pt x="31656" y="14748"/>
                    <a:pt x="30668" y="14468"/>
                    <a:pt x="29641" y="14222"/>
                  </a:cubicBezTo>
                  <a:cubicBezTo>
                    <a:pt x="29351" y="13184"/>
                    <a:pt x="29001" y="12131"/>
                    <a:pt x="28582" y="11061"/>
                  </a:cubicBezTo>
                  <a:cubicBezTo>
                    <a:pt x="30807" y="10121"/>
                    <a:pt x="32769" y="9524"/>
                    <a:pt x="34166" y="9164"/>
                  </a:cubicBezTo>
                  <a:close/>
                  <a:moveTo>
                    <a:pt x="30398" y="17516"/>
                  </a:moveTo>
                  <a:cubicBezTo>
                    <a:pt x="30769" y="17623"/>
                    <a:pt x="31129" y="17736"/>
                    <a:pt x="31489" y="17849"/>
                  </a:cubicBezTo>
                  <a:cubicBezTo>
                    <a:pt x="31318" y="18236"/>
                    <a:pt x="31140" y="18612"/>
                    <a:pt x="30958" y="18982"/>
                  </a:cubicBezTo>
                  <a:cubicBezTo>
                    <a:pt x="30822" y="18801"/>
                    <a:pt x="30683" y="18617"/>
                    <a:pt x="30544" y="18441"/>
                  </a:cubicBezTo>
                  <a:cubicBezTo>
                    <a:pt x="30500" y="18134"/>
                    <a:pt x="30452" y="17828"/>
                    <a:pt x="30398" y="17516"/>
                  </a:cubicBezTo>
                  <a:close/>
                  <a:moveTo>
                    <a:pt x="13662" y="17226"/>
                  </a:moveTo>
                  <a:lnTo>
                    <a:pt x="13662" y="17226"/>
                  </a:lnTo>
                  <a:cubicBezTo>
                    <a:pt x="13614" y="17526"/>
                    <a:pt x="13570" y="17833"/>
                    <a:pt x="13528" y="18139"/>
                  </a:cubicBezTo>
                  <a:cubicBezTo>
                    <a:pt x="13210" y="18505"/>
                    <a:pt x="12899" y="18875"/>
                    <a:pt x="12598" y="19262"/>
                  </a:cubicBezTo>
                  <a:cubicBezTo>
                    <a:pt x="12324" y="18773"/>
                    <a:pt x="12077" y="18285"/>
                    <a:pt x="11846" y="17801"/>
                  </a:cubicBezTo>
                  <a:cubicBezTo>
                    <a:pt x="12453" y="17586"/>
                    <a:pt x="13061" y="17397"/>
                    <a:pt x="13662" y="17226"/>
                  </a:cubicBezTo>
                  <a:close/>
                  <a:moveTo>
                    <a:pt x="34408" y="18902"/>
                  </a:moveTo>
                  <a:cubicBezTo>
                    <a:pt x="36644" y="19811"/>
                    <a:pt x="38449" y="20778"/>
                    <a:pt x="39697" y="21514"/>
                  </a:cubicBezTo>
                  <a:cubicBezTo>
                    <a:pt x="37896" y="22730"/>
                    <a:pt x="36133" y="23734"/>
                    <a:pt x="34424" y="24561"/>
                  </a:cubicBezTo>
                  <a:cubicBezTo>
                    <a:pt x="33972" y="23685"/>
                    <a:pt x="33473" y="22788"/>
                    <a:pt x="32918" y="21891"/>
                  </a:cubicBezTo>
                  <a:cubicBezTo>
                    <a:pt x="33446" y="20949"/>
                    <a:pt x="33940" y="19956"/>
                    <a:pt x="34408" y="18902"/>
                  </a:cubicBezTo>
                  <a:close/>
                  <a:moveTo>
                    <a:pt x="9072" y="18957"/>
                  </a:moveTo>
                  <a:cubicBezTo>
                    <a:pt x="9539" y="19940"/>
                    <a:pt x="10077" y="20949"/>
                    <a:pt x="10695" y="21961"/>
                  </a:cubicBezTo>
                  <a:cubicBezTo>
                    <a:pt x="10088" y="22933"/>
                    <a:pt x="9519" y="23960"/>
                    <a:pt x="9003" y="25045"/>
                  </a:cubicBezTo>
                  <a:cubicBezTo>
                    <a:pt x="6798" y="23987"/>
                    <a:pt x="5116" y="22837"/>
                    <a:pt x="4037" y="22003"/>
                  </a:cubicBezTo>
                  <a:cubicBezTo>
                    <a:pt x="5714" y="20762"/>
                    <a:pt x="7396" y="19756"/>
                    <a:pt x="9072" y="18957"/>
                  </a:cubicBezTo>
                  <a:close/>
                  <a:moveTo>
                    <a:pt x="31124" y="24749"/>
                  </a:moveTo>
                  <a:cubicBezTo>
                    <a:pt x="31306" y="25089"/>
                    <a:pt x="31489" y="25427"/>
                    <a:pt x="31661" y="25761"/>
                  </a:cubicBezTo>
                  <a:cubicBezTo>
                    <a:pt x="31333" y="25883"/>
                    <a:pt x="31011" y="26002"/>
                    <a:pt x="30688" y="26115"/>
                  </a:cubicBezTo>
                  <a:cubicBezTo>
                    <a:pt x="30720" y="25825"/>
                    <a:pt x="30747" y="25535"/>
                    <a:pt x="30769" y="25238"/>
                  </a:cubicBezTo>
                  <a:cubicBezTo>
                    <a:pt x="30887" y="25077"/>
                    <a:pt x="31005" y="24916"/>
                    <a:pt x="31124" y="24749"/>
                  </a:cubicBezTo>
                  <a:close/>
                  <a:moveTo>
                    <a:pt x="12614" y="24749"/>
                  </a:moveTo>
                  <a:cubicBezTo>
                    <a:pt x="12835" y="25035"/>
                    <a:pt x="13066" y="25320"/>
                    <a:pt x="13302" y="25605"/>
                  </a:cubicBezTo>
                  <a:cubicBezTo>
                    <a:pt x="13334" y="25980"/>
                    <a:pt x="13372" y="26357"/>
                    <a:pt x="13415" y="26733"/>
                  </a:cubicBezTo>
                  <a:cubicBezTo>
                    <a:pt x="12878" y="26577"/>
                    <a:pt x="12356" y="26411"/>
                    <a:pt x="11851" y="26233"/>
                  </a:cubicBezTo>
                  <a:cubicBezTo>
                    <a:pt x="12093" y="25722"/>
                    <a:pt x="12351" y="25228"/>
                    <a:pt x="12614" y="24749"/>
                  </a:cubicBezTo>
                  <a:close/>
                  <a:moveTo>
                    <a:pt x="21288" y="16196"/>
                  </a:moveTo>
                  <a:cubicBezTo>
                    <a:pt x="22404" y="16196"/>
                    <a:pt x="23497" y="16258"/>
                    <a:pt x="24556" y="16370"/>
                  </a:cubicBezTo>
                  <a:cubicBezTo>
                    <a:pt x="25685" y="17392"/>
                    <a:pt x="26701" y="18473"/>
                    <a:pt x="27609" y="19574"/>
                  </a:cubicBezTo>
                  <a:cubicBezTo>
                    <a:pt x="27808" y="21149"/>
                    <a:pt x="27862" y="22659"/>
                    <a:pt x="27808" y="24094"/>
                  </a:cubicBezTo>
                  <a:cubicBezTo>
                    <a:pt x="26803" y="25406"/>
                    <a:pt x="25739" y="26555"/>
                    <a:pt x="24643" y="27572"/>
                  </a:cubicBezTo>
                  <a:cubicBezTo>
                    <a:pt x="23382" y="27736"/>
                    <a:pt x="22162" y="27813"/>
                    <a:pt x="20989" y="27813"/>
                  </a:cubicBezTo>
                  <a:cubicBezTo>
                    <a:pt x="20637" y="27813"/>
                    <a:pt x="20289" y="27806"/>
                    <a:pt x="19945" y="27792"/>
                  </a:cubicBezTo>
                  <a:cubicBezTo>
                    <a:pt x="18543" y="26716"/>
                    <a:pt x="17322" y="25578"/>
                    <a:pt x="16258" y="24400"/>
                  </a:cubicBezTo>
                  <a:cubicBezTo>
                    <a:pt x="16162" y="22708"/>
                    <a:pt x="16221" y="21058"/>
                    <a:pt x="16387" y="19478"/>
                  </a:cubicBezTo>
                  <a:cubicBezTo>
                    <a:pt x="17479" y="18273"/>
                    <a:pt x="18639" y="17193"/>
                    <a:pt x="19833" y="16231"/>
                  </a:cubicBezTo>
                  <a:cubicBezTo>
                    <a:pt x="20321" y="16207"/>
                    <a:pt x="20807" y="16196"/>
                    <a:pt x="21288" y="16196"/>
                  </a:cubicBezTo>
                  <a:close/>
                  <a:moveTo>
                    <a:pt x="26835" y="30323"/>
                  </a:moveTo>
                  <a:lnTo>
                    <a:pt x="26835" y="30323"/>
                  </a:lnTo>
                  <a:cubicBezTo>
                    <a:pt x="26711" y="30759"/>
                    <a:pt x="26588" y="31178"/>
                    <a:pt x="26448" y="31586"/>
                  </a:cubicBezTo>
                  <a:cubicBezTo>
                    <a:pt x="26039" y="31409"/>
                    <a:pt x="25642" y="31226"/>
                    <a:pt x="25250" y="31038"/>
                  </a:cubicBezTo>
                  <a:cubicBezTo>
                    <a:pt x="25476" y="30856"/>
                    <a:pt x="25701" y="30673"/>
                    <a:pt x="25921" y="30479"/>
                  </a:cubicBezTo>
                  <a:cubicBezTo>
                    <a:pt x="26223" y="30430"/>
                    <a:pt x="26528" y="30382"/>
                    <a:pt x="26835" y="30323"/>
                  </a:cubicBezTo>
                  <a:close/>
                  <a:moveTo>
                    <a:pt x="17306" y="30603"/>
                  </a:moveTo>
                  <a:cubicBezTo>
                    <a:pt x="17795" y="30667"/>
                    <a:pt x="18295" y="30715"/>
                    <a:pt x="18794" y="30759"/>
                  </a:cubicBezTo>
                  <a:cubicBezTo>
                    <a:pt x="19042" y="30936"/>
                    <a:pt x="19295" y="31114"/>
                    <a:pt x="19547" y="31290"/>
                  </a:cubicBezTo>
                  <a:cubicBezTo>
                    <a:pt x="18967" y="31618"/>
                    <a:pt x="18387" y="31920"/>
                    <a:pt x="17816" y="32188"/>
                  </a:cubicBezTo>
                  <a:cubicBezTo>
                    <a:pt x="17628" y="31655"/>
                    <a:pt x="17462" y="31129"/>
                    <a:pt x="17306" y="30603"/>
                  </a:cubicBezTo>
                  <a:close/>
                  <a:moveTo>
                    <a:pt x="32978" y="28571"/>
                  </a:moveTo>
                  <a:cubicBezTo>
                    <a:pt x="33918" y="30791"/>
                    <a:pt x="34515" y="32752"/>
                    <a:pt x="34875" y="34155"/>
                  </a:cubicBezTo>
                  <a:cubicBezTo>
                    <a:pt x="32844" y="33758"/>
                    <a:pt x="30973" y="33257"/>
                    <a:pt x="29254" y="32672"/>
                  </a:cubicBezTo>
                  <a:cubicBezTo>
                    <a:pt x="29581" y="31682"/>
                    <a:pt x="29877" y="30640"/>
                    <a:pt x="30124" y="29539"/>
                  </a:cubicBezTo>
                  <a:cubicBezTo>
                    <a:pt x="31060" y="29264"/>
                    <a:pt x="32010" y="28942"/>
                    <a:pt x="32978" y="28571"/>
                  </a:cubicBezTo>
                  <a:close/>
                  <a:moveTo>
                    <a:pt x="10707" y="29011"/>
                  </a:moveTo>
                  <a:cubicBezTo>
                    <a:pt x="11732" y="29377"/>
                    <a:pt x="12823" y="29710"/>
                    <a:pt x="13979" y="29990"/>
                  </a:cubicBezTo>
                  <a:cubicBezTo>
                    <a:pt x="14232" y="31107"/>
                    <a:pt x="14560" y="32231"/>
                    <a:pt x="14957" y="33364"/>
                  </a:cubicBezTo>
                  <a:cubicBezTo>
                    <a:pt x="12657" y="34171"/>
                    <a:pt x="10653" y="34547"/>
                    <a:pt x="9298" y="34725"/>
                  </a:cubicBezTo>
                  <a:cubicBezTo>
                    <a:pt x="9604" y="32667"/>
                    <a:pt x="10088" y="30764"/>
                    <a:pt x="10707" y="29011"/>
                  </a:cubicBezTo>
                  <a:close/>
                  <a:moveTo>
                    <a:pt x="22428" y="33059"/>
                  </a:moveTo>
                  <a:cubicBezTo>
                    <a:pt x="23341" y="33558"/>
                    <a:pt x="24303" y="34031"/>
                    <a:pt x="25320" y="34472"/>
                  </a:cubicBezTo>
                  <a:cubicBezTo>
                    <a:pt x="24196" y="36950"/>
                    <a:pt x="22917" y="38826"/>
                    <a:pt x="22014" y="39997"/>
                  </a:cubicBezTo>
                  <a:cubicBezTo>
                    <a:pt x="20778" y="38325"/>
                    <a:pt x="19773" y="36638"/>
                    <a:pt x="18972" y="34961"/>
                  </a:cubicBezTo>
                  <a:cubicBezTo>
                    <a:pt x="20101" y="34429"/>
                    <a:pt x="21262" y="33800"/>
                    <a:pt x="22428" y="33059"/>
                  </a:cubicBezTo>
                  <a:close/>
                  <a:moveTo>
                    <a:pt x="21469" y="1"/>
                  </a:moveTo>
                  <a:cubicBezTo>
                    <a:pt x="21465" y="1"/>
                    <a:pt x="21460" y="1"/>
                    <a:pt x="21455" y="1"/>
                  </a:cubicBezTo>
                  <a:cubicBezTo>
                    <a:pt x="20955" y="1"/>
                    <a:pt x="20493" y="242"/>
                    <a:pt x="20203" y="646"/>
                  </a:cubicBezTo>
                  <a:cubicBezTo>
                    <a:pt x="20143" y="720"/>
                    <a:pt x="18198" y="3478"/>
                    <a:pt x="16365" y="7879"/>
                  </a:cubicBezTo>
                  <a:cubicBezTo>
                    <a:pt x="13796" y="6934"/>
                    <a:pt x="10932" y="6262"/>
                    <a:pt x="7750" y="5955"/>
                  </a:cubicBezTo>
                  <a:cubicBezTo>
                    <a:pt x="7702" y="5950"/>
                    <a:pt x="7653" y="5948"/>
                    <a:pt x="7605" y="5948"/>
                  </a:cubicBezTo>
                  <a:cubicBezTo>
                    <a:pt x="7218" y="5948"/>
                    <a:pt x="6839" y="6097"/>
                    <a:pt x="6552" y="6364"/>
                  </a:cubicBezTo>
                  <a:cubicBezTo>
                    <a:pt x="6224" y="6659"/>
                    <a:pt x="6041" y="7083"/>
                    <a:pt x="6046" y="7530"/>
                  </a:cubicBezTo>
                  <a:cubicBezTo>
                    <a:pt x="6046" y="7626"/>
                    <a:pt x="6148" y="11308"/>
                    <a:pt x="7879" y="16092"/>
                  </a:cubicBezTo>
                  <a:cubicBezTo>
                    <a:pt x="5444" y="17231"/>
                    <a:pt x="2993" y="18757"/>
                    <a:pt x="581" y="20751"/>
                  </a:cubicBezTo>
                  <a:cubicBezTo>
                    <a:pt x="237" y="21036"/>
                    <a:pt x="33" y="21450"/>
                    <a:pt x="16" y="21891"/>
                  </a:cubicBezTo>
                  <a:cubicBezTo>
                    <a:pt x="1" y="22331"/>
                    <a:pt x="167" y="22762"/>
                    <a:pt x="484" y="23067"/>
                  </a:cubicBezTo>
                  <a:cubicBezTo>
                    <a:pt x="554" y="23137"/>
                    <a:pt x="3231" y="25669"/>
                    <a:pt x="7837" y="27830"/>
                  </a:cubicBezTo>
                  <a:cubicBezTo>
                    <a:pt x="6922" y="30360"/>
                    <a:pt x="6267" y="33166"/>
                    <a:pt x="5972" y="36283"/>
                  </a:cubicBezTo>
                  <a:cubicBezTo>
                    <a:pt x="5928" y="36725"/>
                    <a:pt x="6079" y="37159"/>
                    <a:pt x="6374" y="37487"/>
                  </a:cubicBezTo>
                  <a:cubicBezTo>
                    <a:pt x="6669" y="37809"/>
                    <a:pt x="7083" y="37987"/>
                    <a:pt x="7519" y="37987"/>
                  </a:cubicBezTo>
                  <a:lnTo>
                    <a:pt x="7540" y="37987"/>
                  </a:lnTo>
                  <a:cubicBezTo>
                    <a:pt x="7637" y="37987"/>
                    <a:pt x="11319" y="37891"/>
                    <a:pt x="16102" y="36154"/>
                  </a:cubicBezTo>
                  <a:cubicBezTo>
                    <a:pt x="17246" y="38595"/>
                    <a:pt x="18774" y="41039"/>
                    <a:pt x="20768" y="43453"/>
                  </a:cubicBezTo>
                  <a:cubicBezTo>
                    <a:pt x="21046" y="43797"/>
                    <a:pt x="21460" y="44001"/>
                    <a:pt x="21902" y="44018"/>
                  </a:cubicBezTo>
                  <a:cubicBezTo>
                    <a:pt x="21922" y="44023"/>
                    <a:pt x="21944" y="44023"/>
                    <a:pt x="21966" y="44023"/>
                  </a:cubicBezTo>
                  <a:cubicBezTo>
                    <a:pt x="22385" y="44023"/>
                    <a:pt x="22788" y="43851"/>
                    <a:pt x="23083" y="43549"/>
                  </a:cubicBezTo>
                  <a:cubicBezTo>
                    <a:pt x="23154" y="43480"/>
                    <a:pt x="25916" y="40562"/>
                    <a:pt x="28130" y="35569"/>
                  </a:cubicBezTo>
                  <a:cubicBezTo>
                    <a:pt x="30668" y="36450"/>
                    <a:pt x="33499" y="37149"/>
                    <a:pt x="36659" y="37616"/>
                  </a:cubicBezTo>
                  <a:cubicBezTo>
                    <a:pt x="36735" y="37627"/>
                    <a:pt x="36810" y="37633"/>
                    <a:pt x="36885" y="37633"/>
                  </a:cubicBezTo>
                  <a:cubicBezTo>
                    <a:pt x="37299" y="37633"/>
                    <a:pt x="37702" y="37471"/>
                    <a:pt x="37998" y="37170"/>
                  </a:cubicBezTo>
                  <a:cubicBezTo>
                    <a:pt x="38342" y="36815"/>
                    <a:pt x="38504" y="36321"/>
                    <a:pt x="38422" y="35832"/>
                  </a:cubicBezTo>
                  <a:cubicBezTo>
                    <a:pt x="38407" y="35730"/>
                    <a:pt x="37782" y="32086"/>
                    <a:pt x="35751" y="27367"/>
                  </a:cubicBezTo>
                  <a:cubicBezTo>
                    <a:pt x="38224" y="26185"/>
                    <a:pt x="40781" y="24648"/>
                    <a:pt x="43410" y="22697"/>
                  </a:cubicBezTo>
                  <a:cubicBezTo>
                    <a:pt x="43807" y="22407"/>
                    <a:pt x="44038" y="21934"/>
                    <a:pt x="44038" y="21440"/>
                  </a:cubicBezTo>
                  <a:cubicBezTo>
                    <a:pt x="44033" y="20944"/>
                    <a:pt x="43797" y="20477"/>
                    <a:pt x="43393" y="20187"/>
                  </a:cubicBezTo>
                  <a:cubicBezTo>
                    <a:pt x="43313" y="20128"/>
                    <a:pt x="40293" y="17994"/>
                    <a:pt x="35520" y="16092"/>
                  </a:cubicBezTo>
                  <a:cubicBezTo>
                    <a:pt x="36428" y="13507"/>
                    <a:pt x="37154" y="10615"/>
                    <a:pt x="37633" y="7380"/>
                  </a:cubicBezTo>
                  <a:cubicBezTo>
                    <a:pt x="37708" y="6890"/>
                    <a:pt x="37541" y="6391"/>
                    <a:pt x="37187" y="6041"/>
                  </a:cubicBezTo>
                  <a:cubicBezTo>
                    <a:pt x="36892" y="5751"/>
                    <a:pt x="36495" y="5591"/>
                    <a:pt x="36094" y="5591"/>
                  </a:cubicBezTo>
                  <a:cubicBezTo>
                    <a:pt x="36012" y="5591"/>
                    <a:pt x="35929" y="5598"/>
                    <a:pt x="35848" y="5612"/>
                  </a:cubicBezTo>
                  <a:cubicBezTo>
                    <a:pt x="35746" y="5627"/>
                    <a:pt x="32102" y="6257"/>
                    <a:pt x="27383" y="8288"/>
                  </a:cubicBezTo>
                  <a:cubicBezTo>
                    <a:pt x="26196" y="5815"/>
                    <a:pt x="24663" y="3258"/>
                    <a:pt x="22713" y="629"/>
                  </a:cubicBezTo>
                  <a:cubicBezTo>
                    <a:pt x="22421" y="236"/>
                    <a:pt x="21901" y="1"/>
                    <a:pt x="2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458900" y="2194875"/>
              <a:ext cx="150650" cy="116800"/>
            </a:xfrm>
            <a:custGeom>
              <a:rect b="b" l="l" r="r" t="t"/>
              <a:pathLst>
                <a:path extrusionOk="0" h="4672" w="6026">
                  <a:moveTo>
                    <a:pt x="3011" y="1"/>
                  </a:moveTo>
                  <a:cubicBezTo>
                    <a:pt x="6" y="1"/>
                    <a:pt x="0" y="4672"/>
                    <a:pt x="3011" y="4672"/>
                  </a:cubicBezTo>
                  <a:cubicBezTo>
                    <a:pt x="6020" y="4672"/>
                    <a:pt x="6025" y="1"/>
                    <a:pt x="3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3913075" y="2181975"/>
              <a:ext cx="150600" cy="116800"/>
            </a:xfrm>
            <a:custGeom>
              <a:rect b="b" l="l" r="r" t="t"/>
              <a:pathLst>
                <a:path extrusionOk="0" h="4672" w="6024">
                  <a:moveTo>
                    <a:pt x="3015" y="1"/>
                  </a:moveTo>
                  <a:cubicBezTo>
                    <a:pt x="5" y="1"/>
                    <a:pt x="0" y="4672"/>
                    <a:pt x="3015" y="4672"/>
                  </a:cubicBezTo>
                  <a:cubicBezTo>
                    <a:pt x="6019" y="4672"/>
                    <a:pt x="6024" y="1"/>
                    <a:pt x="3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4263450" y="2532250"/>
              <a:ext cx="150525" cy="116800"/>
            </a:xfrm>
            <a:custGeom>
              <a:rect b="b" l="l" r="r" t="t"/>
              <a:pathLst>
                <a:path extrusionOk="0" h="4672" w="6021">
                  <a:moveTo>
                    <a:pt x="3011" y="1"/>
                  </a:moveTo>
                  <a:cubicBezTo>
                    <a:pt x="6" y="1"/>
                    <a:pt x="1" y="4671"/>
                    <a:pt x="3011" y="4671"/>
                  </a:cubicBezTo>
                  <a:cubicBezTo>
                    <a:pt x="6016" y="4671"/>
                    <a:pt x="6021" y="1"/>
                    <a:pt x="3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3159125" y="2545625"/>
              <a:ext cx="133850" cy="122575"/>
            </a:xfrm>
            <a:custGeom>
              <a:rect b="b" l="l" r="r" t="t"/>
              <a:pathLst>
                <a:path extrusionOk="0" h="4903" w="5354">
                  <a:moveTo>
                    <a:pt x="2546" y="1"/>
                  </a:moveTo>
                  <a:cubicBezTo>
                    <a:pt x="1943" y="1"/>
                    <a:pt x="1340" y="224"/>
                    <a:pt x="893" y="670"/>
                  </a:cubicBezTo>
                  <a:cubicBezTo>
                    <a:pt x="1" y="1562"/>
                    <a:pt x="1" y="3077"/>
                    <a:pt x="893" y="3970"/>
                  </a:cubicBezTo>
                  <a:lnTo>
                    <a:pt x="1157" y="4233"/>
                  </a:lnTo>
                  <a:cubicBezTo>
                    <a:pt x="1603" y="4679"/>
                    <a:pt x="2205" y="4902"/>
                    <a:pt x="2807" y="4902"/>
                  </a:cubicBezTo>
                  <a:cubicBezTo>
                    <a:pt x="3409" y="4902"/>
                    <a:pt x="4011" y="4679"/>
                    <a:pt x="4457" y="4233"/>
                  </a:cubicBezTo>
                  <a:cubicBezTo>
                    <a:pt x="5354" y="3335"/>
                    <a:pt x="5354" y="1826"/>
                    <a:pt x="4457" y="928"/>
                  </a:cubicBezTo>
                  <a:cubicBezTo>
                    <a:pt x="4371" y="842"/>
                    <a:pt x="4284" y="755"/>
                    <a:pt x="4199" y="670"/>
                  </a:cubicBezTo>
                  <a:cubicBezTo>
                    <a:pt x="3753" y="224"/>
                    <a:pt x="3150" y="1"/>
                    <a:pt x="2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3173525" y="3012350"/>
              <a:ext cx="150500" cy="116775"/>
            </a:xfrm>
            <a:custGeom>
              <a:rect b="b" l="l" r="r" t="t"/>
              <a:pathLst>
                <a:path extrusionOk="0" h="4671" w="6020">
                  <a:moveTo>
                    <a:pt x="3011" y="0"/>
                  </a:moveTo>
                  <a:cubicBezTo>
                    <a:pt x="5" y="0"/>
                    <a:pt x="0" y="4671"/>
                    <a:pt x="3011" y="4671"/>
                  </a:cubicBezTo>
                  <a:cubicBezTo>
                    <a:pt x="6015" y="4671"/>
                    <a:pt x="6020" y="0"/>
                    <a:pt x="3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478375" y="3310875"/>
              <a:ext cx="150650" cy="116800"/>
            </a:xfrm>
            <a:custGeom>
              <a:rect b="b" l="l" r="r" t="t"/>
              <a:pathLst>
                <a:path extrusionOk="0" h="4672" w="6026">
                  <a:moveTo>
                    <a:pt x="3011" y="1"/>
                  </a:moveTo>
                  <a:cubicBezTo>
                    <a:pt x="7" y="1"/>
                    <a:pt x="1" y="4671"/>
                    <a:pt x="3011" y="4671"/>
                  </a:cubicBezTo>
                  <a:cubicBezTo>
                    <a:pt x="6020" y="4671"/>
                    <a:pt x="6026" y="1"/>
                    <a:pt x="3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3900175" y="3336800"/>
              <a:ext cx="150475" cy="116800"/>
            </a:xfrm>
            <a:custGeom>
              <a:rect b="b" l="l" r="r" t="t"/>
              <a:pathLst>
                <a:path extrusionOk="0" h="4672" w="6019">
                  <a:moveTo>
                    <a:pt x="3009" y="1"/>
                  </a:moveTo>
                  <a:cubicBezTo>
                    <a:pt x="5" y="1"/>
                    <a:pt x="0" y="4671"/>
                    <a:pt x="3009" y="4671"/>
                  </a:cubicBezTo>
                  <a:cubicBezTo>
                    <a:pt x="6014" y="4671"/>
                    <a:pt x="6019" y="1"/>
                    <a:pt x="3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4243975" y="2947425"/>
              <a:ext cx="150525" cy="116925"/>
            </a:xfrm>
            <a:custGeom>
              <a:rect b="b" l="l" r="r" t="t"/>
              <a:pathLst>
                <a:path extrusionOk="0" h="4677" w="6021">
                  <a:moveTo>
                    <a:pt x="3010" y="1"/>
                  </a:moveTo>
                  <a:cubicBezTo>
                    <a:pt x="6" y="1"/>
                    <a:pt x="1" y="4676"/>
                    <a:pt x="3010" y="4676"/>
                  </a:cubicBezTo>
                  <a:cubicBezTo>
                    <a:pt x="6021" y="4676"/>
                    <a:pt x="6021" y="1"/>
                    <a:pt x="3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6017175" y="3521425"/>
              <a:ext cx="1363400" cy="1296625"/>
            </a:xfrm>
            <a:custGeom>
              <a:rect b="b" l="l" r="r" t="t"/>
              <a:pathLst>
                <a:path extrusionOk="0" h="51865" w="54536">
                  <a:moveTo>
                    <a:pt x="23702" y="3580"/>
                  </a:moveTo>
                  <a:lnTo>
                    <a:pt x="31596" y="23493"/>
                  </a:lnTo>
                  <a:lnTo>
                    <a:pt x="11684" y="31393"/>
                  </a:lnTo>
                  <a:lnTo>
                    <a:pt x="3784" y="11475"/>
                  </a:lnTo>
                  <a:lnTo>
                    <a:pt x="23702" y="3580"/>
                  </a:lnTo>
                  <a:close/>
                  <a:moveTo>
                    <a:pt x="34994" y="26539"/>
                  </a:moveTo>
                  <a:cubicBezTo>
                    <a:pt x="40825" y="30141"/>
                    <a:pt x="44162" y="34209"/>
                    <a:pt x="44920" y="38643"/>
                  </a:cubicBezTo>
                  <a:cubicBezTo>
                    <a:pt x="45650" y="42915"/>
                    <a:pt x="43765" y="46559"/>
                    <a:pt x="42646" y="48258"/>
                  </a:cubicBezTo>
                  <a:cubicBezTo>
                    <a:pt x="37492" y="45130"/>
                    <a:pt x="34386" y="41390"/>
                    <a:pt x="33397" y="37128"/>
                  </a:cubicBezTo>
                  <a:cubicBezTo>
                    <a:pt x="32349" y="32608"/>
                    <a:pt x="33977" y="28518"/>
                    <a:pt x="34994" y="26539"/>
                  </a:cubicBezTo>
                  <a:close/>
                  <a:moveTo>
                    <a:pt x="24569" y="1"/>
                  </a:moveTo>
                  <a:cubicBezTo>
                    <a:pt x="24379" y="1"/>
                    <a:pt x="24185" y="35"/>
                    <a:pt x="23997" y="109"/>
                  </a:cubicBezTo>
                  <a:lnTo>
                    <a:pt x="1187" y="9153"/>
                  </a:lnTo>
                  <a:cubicBezTo>
                    <a:pt x="393" y="9470"/>
                    <a:pt x="0" y="10379"/>
                    <a:pt x="316" y="11180"/>
                  </a:cubicBezTo>
                  <a:lnTo>
                    <a:pt x="9362" y="33988"/>
                  </a:lnTo>
                  <a:cubicBezTo>
                    <a:pt x="9604" y="34596"/>
                    <a:pt x="10190" y="34967"/>
                    <a:pt x="10808" y="34967"/>
                  </a:cubicBezTo>
                  <a:cubicBezTo>
                    <a:pt x="11002" y="34967"/>
                    <a:pt x="11195" y="34935"/>
                    <a:pt x="11384" y="34859"/>
                  </a:cubicBezTo>
                  <a:lnTo>
                    <a:pt x="31382" y="26926"/>
                  </a:lnTo>
                  <a:lnTo>
                    <a:pt x="31382" y="26926"/>
                  </a:lnTo>
                  <a:cubicBezTo>
                    <a:pt x="30323" y="29560"/>
                    <a:pt x="29366" y="33462"/>
                    <a:pt x="30355" y="37793"/>
                  </a:cubicBezTo>
                  <a:cubicBezTo>
                    <a:pt x="31613" y="43282"/>
                    <a:pt x="35638" y="47946"/>
                    <a:pt x="42319" y="51671"/>
                  </a:cubicBezTo>
                  <a:cubicBezTo>
                    <a:pt x="42555" y="51800"/>
                    <a:pt x="42818" y="51865"/>
                    <a:pt x="43076" y="51865"/>
                  </a:cubicBezTo>
                  <a:cubicBezTo>
                    <a:pt x="43512" y="51865"/>
                    <a:pt x="43941" y="51681"/>
                    <a:pt x="44248" y="51332"/>
                  </a:cubicBezTo>
                  <a:cubicBezTo>
                    <a:pt x="44452" y="51101"/>
                    <a:pt x="49241" y="45527"/>
                    <a:pt x="47994" y="38160"/>
                  </a:cubicBezTo>
                  <a:cubicBezTo>
                    <a:pt x="47339" y="34258"/>
                    <a:pt x="45140" y="30657"/>
                    <a:pt x="41438" y="27405"/>
                  </a:cubicBezTo>
                  <a:lnTo>
                    <a:pt x="41438" y="27405"/>
                  </a:lnTo>
                  <a:cubicBezTo>
                    <a:pt x="42259" y="27481"/>
                    <a:pt x="43060" y="27518"/>
                    <a:pt x="43839" y="27518"/>
                  </a:cubicBezTo>
                  <a:cubicBezTo>
                    <a:pt x="47704" y="27518"/>
                    <a:pt x="51020" y="26599"/>
                    <a:pt x="53750" y="24761"/>
                  </a:cubicBezTo>
                  <a:cubicBezTo>
                    <a:pt x="54024" y="24579"/>
                    <a:pt x="54282" y="24390"/>
                    <a:pt x="54535" y="24197"/>
                  </a:cubicBezTo>
                  <a:lnTo>
                    <a:pt x="54535" y="19871"/>
                  </a:lnTo>
                  <a:cubicBezTo>
                    <a:pt x="53841" y="20709"/>
                    <a:pt x="53003" y="21509"/>
                    <a:pt x="51988" y="22192"/>
                  </a:cubicBezTo>
                  <a:cubicBezTo>
                    <a:pt x="49783" y="23668"/>
                    <a:pt x="47053" y="24407"/>
                    <a:pt x="43826" y="24407"/>
                  </a:cubicBezTo>
                  <a:cubicBezTo>
                    <a:pt x="41578" y="24407"/>
                    <a:pt x="39089" y="24048"/>
                    <a:pt x="36369" y="23331"/>
                  </a:cubicBezTo>
                  <a:cubicBezTo>
                    <a:pt x="37105" y="21230"/>
                    <a:pt x="38955" y="17237"/>
                    <a:pt x="42953" y="14883"/>
                  </a:cubicBezTo>
                  <a:cubicBezTo>
                    <a:pt x="45152" y="13589"/>
                    <a:pt x="47719" y="12941"/>
                    <a:pt x="50633" y="12941"/>
                  </a:cubicBezTo>
                  <a:cubicBezTo>
                    <a:pt x="51872" y="12941"/>
                    <a:pt x="53173" y="13058"/>
                    <a:pt x="54535" y="13292"/>
                  </a:cubicBezTo>
                  <a:lnTo>
                    <a:pt x="54535" y="10137"/>
                  </a:lnTo>
                  <a:cubicBezTo>
                    <a:pt x="53182" y="9929"/>
                    <a:pt x="51877" y="9825"/>
                    <a:pt x="50621" y="9825"/>
                  </a:cubicBezTo>
                  <a:cubicBezTo>
                    <a:pt x="47138" y="9825"/>
                    <a:pt x="44035" y="10625"/>
                    <a:pt x="41341" y="12217"/>
                  </a:cubicBezTo>
                  <a:cubicBezTo>
                    <a:pt x="37256" y="14635"/>
                    <a:pt x="35063" y="18328"/>
                    <a:pt x="33945" y="20955"/>
                  </a:cubicBezTo>
                  <a:lnTo>
                    <a:pt x="26024" y="984"/>
                  </a:lnTo>
                  <a:cubicBezTo>
                    <a:pt x="25777" y="371"/>
                    <a:pt x="25190" y="1"/>
                    <a:pt x="24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38250" y="837050"/>
              <a:ext cx="1359225" cy="1268625"/>
            </a:xfrm>
            <a:custGeom>
              <a:rect b="b" l="l" r="r" t="t"/>
              <a:pathLst>
                <a:path extrusionOk="0" h="50745" w="54369">
                  <a:moveTo>
                    <a:pt x="11889" y="2488"/>
                  </a:moveTo>
                  <a:cubicBezTo>
                    <a:pt x="17038" y="5616"/>
                    <a:pt x="20149" y="9357"/>
                    <a:pt x="21133" y="13613"/>
                  </a:cubicBezTo>
                  <a:cubicBezTo>
                    <a:pt x="22181" y="18138"/>
                    <a:pt x="20558" y="22228"/>
                    <a:pt x="19542" y="24206"/>
                  </a:cubicBezTo>
                  <a:cubicBezTo>
                    <a:pt x="13710" y="20599"/>
                    <a:pt x="10373" y="16536"/>
                    <a:pt x="9615" y="12103"/>
                  </a:cubicBezTo>
                  <a:cubicBezTo>
                    <a:pt x="8880" y="7830"/>
                    <a:pt x="10771" y="4186"/>
                    <a:pt x="11889" y="2488"/>
                  </a:cubicBezTo>
                  <a:close/>
                  <a:moveTo>
                    <a:pt x="42851" y="19353"/>
                  </a:moveTo>
                  <a:lnTo>
                    <a:pt x="50752" y="39270"/>
                  </a:lnTo>
                  <a:lnTo>
                    <a:pt x="30833" y="47165"/>
                  </a:lnTo>
                  <a:lnTo>
                    <a:pt x="22933" y="27254"/>
                  </a:lnTo>
                  <a:lnTo>
                    <a:pt x="42851" y="19353"/>
                  </a:lnTo>
                  <a:close/>
                  <a:moveTo>
                    <a:pt x="9820" y="0"/>
                  </a:moveTo>
                  <a:cubicBezTo>
                    <a:pt x="8600" y="1638"/>
                    <a:pt x="5509" y="6497"/>
                    <a:pt x="6536" y="12587"/>
                  </a:cubicBezTo>
                  <a:cubicBezTo>
                    <a:pt x="7191" y="16489"/>
                    <a:pt x="9396" y="20090"/>
                    <a:pt x="13098" y="23340"/>
                  </a:cubicBezTo>
                  <a:cubicBezTo>
                    <a:pt x="12274" y="23266"/>
                    <a:pt x="11473" y="23228"/>
                    <a:pt x="10694" y="23228"/>
                  </a:cubicBezTo>
                  <a:cubicBezTo>
                    <a:pt x="6829" y="23228"/>
                    <a:pt x="3512" y="24147"/>
                    <a:pt x="779" y="25985"/>
                  </a:cubicBezTo>
                  <a:cubicBezTo>
                    <a:pt x="511" y="26168"/>
                    <a:pt x="253" y="26356"/>
                    <a:pt x="0" y="26550"/>
                  </a:cubicBezTo>
                  <a:lnTo>
                    <a:pt x="0" y="30876"/>
                  </a:lnTo>
                  <a:cubicBezTo>
                    <a:pt x="689" y="30032"/>
                    <a:pt x="1527" y="29231"/>
                    <a:pt x="2548" y="28549"/>
                  </a:cubicBezTo>
                  <a:cubicBezTo>
                    <a:pt x="4750" y="27074"/>
                    <a:pt x="7476" y="26337"/>
                    <a:pt x="10698" y="26337"/>
                  </a:cubicBezTo>
                  <a:cubicBezTo>
                    <a:pt x="12949" y="26337"/>
                    <a:pt x="15441" y="26697"/>
                    <a:pt x="18167" y="27415"/>
                  </a:cubicBezTo>
                  <a:cubicBezTo>
                    <a:pt x="17446" y="29506"/>
                    <a:pt x="15619" y="33472"/>
                    <a:pt x="11609" y="35842"/>
                  </a:cubicBezTo>
                  <a:cubicBezTo>
                    <a:pt x="9406" y="37150"/>
                    <a:pt x="6825" y="37803"/>
                    <a:pt x="3895" y="37803"/>
                  </a:cubicBezTo>
                  <a:cubicBezTo>
                    <a:pt x="2658" y="37803"/>
                    <a:pt x="1359" y="37687"/>
                    <a:pt x="0" y="37454"/>
                  </a:cubicBezTo>
                  <a:lnTo>
                    <a:pt x="0" y="40609"/>
                  </a:lnTo>
                  <a:cubicBezTo>
                    <a:pt x="1355" y="40818"/>
                    <a:pt x="2656" y="40921"/>
                    <a:pt x="3907" y="40921"/>
                  </a:cubicBezTo>
                  <a:cubicBezTo>
                    <a:pt x="7390" y="40921"/>
                    <a:pt x="10497" y="40120"/>
                    <a:pt x="13194" y="38523"/>
                  </a:cubicBezTo>
                  <a:cubicBezTo>
                    <a:pt x="17274" y="36110"/>
                    <a:pt x="19472" y="32418"/>
                    <a:pt x="20590" y="29790"/>
                  </a:cubicBezTo>
                  <a:lnTo>
                    <a:pt x="28512" y="49762"/>
                  </a:lnTo>
                  <a:cubicBezTo>
                    <a:pt x="28754" y="50375"/>
                    <a:pt x="29340" y="50745"/>
                    <a:pt x="29958" y="50745"/>
                  </a:cubicBezTo>
                  <a:cubicBezTo>
                    <a:pt x="30151" y="50745"/>
                    <a:pt x="30344" y="50713"/>
                    <a:pt x="30533" y="50638"/>
                  </a:cubicBezTo>
                  <a:lnTo>
                    <a:pt x="53342" y="41592"/>
                  </a:lnTo>
                  <a:cubicBezTo>
                    <a:pt x="53729" y="41437"/>
                    <a:pt x="54036" y="41135"/>
                    <a:pt x="54202" y="40760"/>
                  </a:cubicBezTo>
                  <a:cubicBezTo>
                    <a:pt x="54363" y="40383"/>
                    <a:pt x="54368" y="39954"/>
                    <a:pt x="54219" y="39567"/>
                  </a:cubicBezTo>
                  <a:lnTo>
                    <a:pt x="45173" y="16757"/>
                  </a:lnTo>
                  <a:cubicBezTo>
                    <a:pt x="44930" y="16149"/>
                    <a:pt x="44339" y="15776"/>
                    <a:pt x="43721" y="15776"/>
                  </a:cubicBezTo>
                  <a:cubicBezTo>
                    <a:pt x="43531" y="15776"/>
                    <a:pt x="43338" y="15812"/>
                    <a:pt x="43152" y="15886"/>
                  </a:cubicBezTo>
                  <a:lnTo>
                    <a:pt x="23148" y="23819"/>
                  </a:lnTo>
                  <a:cubicBezTo>
                    <a:pt x="24207" y="21186"/>
                    <a:pt x="25170" y="17284"/>
                    <a:pt x="24180" y="12952"/>
                  </a:cubicBezTo>
                  <a:cubicBezTo>
                    <a:pt x="23024" y="7911"/>
                    <a:pt x="19531" y="3563"/>
                    <a:pt x="13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6045400" y="894750"/>
              <a:ext cx="1335175" cy="1296675"/>
            </a:xfrm>
            <a:custGeom>
              <a:rect b="b" l="l" r="r" t="t"/>
              <a:pathLst>
                <a:path extrusionOk="0" h="51867" w="53407">
                  <a:moveTo>
                    <a:pt x="43457" y="3593"/>
                  </a:moveTo>
                  <a:cubicBezTo>
                    <a:pt x="44527" y="5323"/>
                    <a:pt x="46322" y="9011"/>
                    <a:pt x="45479" y="13261"/>
                  </a:cubicBezTo>
                  <a:cubicBezTo>
                    <a:pt x="44608" y="17679"/>
                    <a:pt x="41163" y="21657"/>
                    <a:pt x="35240" y="25107"/>
                  </a:cubicBezTo>
                  <a:cubicBezTo>
                    <a:pt x="34279" y="23108"/>
                    <a:pt x="32757" y="18975"/>
                    <a:pt x="33924" y="14481"/>
                  </a:cubicBezTo>
                  <a:cubicBezTo>
                    <a:pt x="35020" y="10246"/>
                    <a:pt x="38223" y="6592"/>
                    <a:pt x="43457" y="3593"/>
                  </a:cubicBezTo>
                  <a:close/>
                  <a:moveTo>
                    <a:pt x="12318" y="20097"/>
                  </a:moveTo>
                  <a:lnTo>
                    <a:pt x="31983" y="28600"/>
                  </a:lnTo>
                  <a:lnTo>
                    <a:pt x="23486" y="48265"/>
                  </a:lnTo>
                  <a:lnTo>
                    <a:pt x="3821" y="39768"/>
                  </a:lnTo>
                  <a:lnTo>
                    <a:pt x="12318" y="20097"/>
                  </a:lnTo>
                  <a:close/>
                  <a:moveTo>
                    <a:pt x="43940" y="0"/>
                  </a:moveTo>
                  <a:cubicBezTo>
                    <a:pt x="43694" y="0"/>
                    <a:pt x="43446" y="59"/>
                    <a:pt x="43216" y="180"/>
                  </a:cubicBezTo>
                  <a:cubicBezTo>
                    <a:pt x="36439" y="3722"/>
                    <a:pt x="32295" y="8285"/>
                    <a:pt x="30898" y="13739"/>
                  </a:cubicBezTo>
                  <a:cubicBezTo>
                    <a:pt x="29720" y="18335"/>
                    <a:pt x="30779" y="22500"/>
                    <a:pt x="31848" y="25150"/>
                  </a:cubicBezTo>
                  <a:lnTo>
                    <a:pt x="12118" y="16626"/>
                  </a:lnTo>
                  <a:cubicBezTo>
                    <a:pt x="11922" y="16539"/>
                    <a:pt x="11711" y="16496"/>
                    <a:pt x="11500" y="16496"/>
                  </a:cubicBezTo>
                  <a:cubicBezTo>
                    <a:pt x="11307" y="16496"/>
                    <a:pt x="11114" y="16532"/>
                    <a:pt x="10932" y="16604"/>
                  </a:cubicBezTo>
                  <a:cubicBezTo>
                    <a:pt x="10545" y="16755"/>
                    <a:pt x="10238" y="17056"/>
                    <a:pt x="10077" y="17437"/>
                  </a:cubicBezTo>
                  <a:lnTo>
                    <a:pt x="343" y="39961"/>
                  </a:lnTo>
                  <a:cubicBezTo>
                    <a:pt x="0" y="40752"/>
                    <a:pt x="365" y="41665"/>
                    <a:pt x="1155" y="42009"/>
                  </a:cubicBezTo>
                  <a:lnTo>
                    <a:pt x="23680" y="51743"/>
                  </a:lnTo>
                  <a:cubicBezTo>
                    <a:pt x="23878" y="51828"/>
                    <a:pt x="24089" y="51867"/>
                    <a:pt x="24298" y="51867"/>
                  </a:cubicBezTo>
                  <a:cubicBezTo>
                    <a:pt x="24900" y="51867"/>
                    <a:pt x="25475" y="51517"/>
                    <a:pt x="25727" y="50931"/>
                  </a:cubicBezTo>
                  <a:lnTo>
                    <a:pt x="34262" y="31180"/>
                  </a:lnTo>
                  <a:cubicBezTo>
                    <a:pt x="35369" y="33787"/>
                    <a:pt x="37454" y="37227"/>
                    <a:pt x="41217" y="39586"/>
                  </a:cubicBezTo>
                  <a:cubicBezTo>
                    <a:pt x="44022" y="41348"/>
                    <a:pt x="47311" y="42230"/>
                    <a:pt x="51035" y="42230"/>
                  </a:cubicBezTo>
                  <a:cubicBezTo>
                    <a:pt x="51809" y="42230"/>
                    <a:pt x="52595" y="42193"/>
                    <a:pt x="53406" y="42117"/>
                  </a:cubicBezTo>
                  <a:lnTo>
                    <a:pt x="53406" y="38983"/>
                  </a:lnTo>
                  <a:cubicBezTo>
                    <a:pt x="52594" y="39069"/>
                    <a:pt x="51806" y="39112"/>
                    <a:pt x="51043" y="39112"/>
                  </a:cubicBezTo>
                  <a:cubicBezTo>
                    <a:pt x="47912" y="39112"/>
                    <a:pt x="45188" y="38394"/>
                    <a:pt x="42899" y="36969"/>
                  </a:cubicBezTo>
                  <a:cubicBezTo>
                    <a:pt x="38960" y="34506"/>
                    <a:pt x="37213" y="30470"/>
                    <a:pt x="36541" y="28352"/>
                  </a:cubicBezTo>
                  <a:cubicBezTo>
                    <a:pt x="39052" y="27757"/>
                    <a:pt x="41360" y="27460"/>
                    <a:pt x="43459" y="27460"/>
                  </a:cubicBezTo>
                  <a:cubicBezTo>
                    <a:pt x="46931" y="27460"/>
                    <a:pt x="49828" y="28272"/>
                    <a:pt x="52116" y="29890"/>
                  </a:cubicBezTo>
                  <a:cubicBezTo>
                    <a:pt x="52583" y="30223"/>
                    <a:pt x="53014" y="30577"/>
                    <a:pt x="53406" y="30949"/>
                  </a:cubicBezTo>
                  <a:lnTo>
                    <a:pt x="53406" y="27004"/>
                  </a:lnTo>
                  <a:cubicBezTo>
                    <a:pt x="50671" y="25235"/>
                    <a:pt x="47346" y="24350"/>
                    <a:pt x="43465" y="24350"/>
                  </a:cubicBezTo>
                  <a:cubicBezTo>
                    <a:pt x="42890" y="24350"/>
                    <a:pt x="42304" y="24369"/>
                    <a:pt x="41706" y="24408"/>
                  </a:cubicBezTo>
                  <a:cubicBezTo>
                    <a:pt x="45494" y="21253"/>
                    <a:pt x="47784" y="17711"/>
                    <a:pt x="48542" y="13826"/>
                  </a:cubicBezTo>
                  <a:cubicBezTo>
                    <a:pt x="49976" y="6496"/>
                    <a:pt x="45333" y="803"/>
                    <a:pt x="45134" y="562"/>
                  </a:cubicBezTo>
                  <a:cubicBezTo>
                    <a:pt x="44832" y="197"/>
                    <a:pt x="44390" y="0"/>
                    <a:pt x="43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238250" y="3435625"/>
              <a:ext cx="1335050" cy="1296675"/>
            </a:xfrm>
            <a:custGeom>
              <a:rect b="b" l="l" r="r" t="t"/>
              <a:pathLst>
                <a:path extrusionOk="0" h="51867" w="53402">
                  <a:moveTo>
                    <a:pt x="29920" y="3605"/>
                  </a:moveTo>
                  <a:lnTo>
                    <a:pt x="49586" y="12101"/>
                  </a:lnTo>
                  <a:lnTo>
                    <a:pt x="41088" y="31772"/>
                  </a:lnTo>
                  <a:lnTo>
                    <a:pt x="21424" y="23270"/>
                  </a:lnTo>
                  <a:lnTo>
                    <a:pt x="29920" y="3605"/>
                  </a:lnTo>
                  <a:close/>
                  <a:moveTo>
                    <a:pt x="18160" y="26763"/>
                  </a:moveTo>
                  <a:cubicBezTo>
                    <a:pt x="19128" y="28763"/>
                    <a:pt x="20643" y="32895"/>
                    <a:pt x="19482" y="37388"/>
                  </a:cubicBezTo>
                  <a:cubicBezTo>
                    <a:pt x="18386" y="41624"/>
                    <a:pt x="15183" y="45278"/>
                    <a:pt x="9949" y="48272"/>
                  </a:cubicBezTo>
                  <a:cubicBezTo>
                    <a:pt x="8880" y="46546"/>
                    <a:pt x="7084" y="42854"/>
                    <a:pt x="7923" y="38608"/>
                  </a:cubicBezTo>
                  <a:cubicBezTo>
                    <a:pt x="8798" y="34190"/>
                    <a:pt x="12238" y="30214"/>
                    <a:pt x="18160" y="26763"/>
                  </a:cubicBezTo>
                  <a:close/>
                  <a:moveTo>
                    <a:pt x="29113" y="1"/>
                  </a:moveTo>
                  <a:cubicBezTo>
                    <a:pt x="28508" y="1"/>
                    <a:pt x="27932" y="354"/>
                    <a:pt x="27680" y="939"/>
                  </a:cubicBezTo>
                  <a:lnTo>
                    <a:pt x="19144" y="20691"/>
                  </a:lnTo>
                  <a:cubicBezTo>
                    <a:pt x="18038" y="18084"/>
                    <a:pt x="15952" y="14644"/>
                    <a:pt x="12189" y="12285"/>
                  </a:cubicBezTo>
                  <a:cubicBezTo>
                    <a:pt x="9384" y="10521"/>
                    <a:pt x="6099" y="9640"/>
                    <a:pt x="2370" y="9640"/>
                  </a:cubicBezTo>
                  <a:cubicBezTo>
                    <a:pt x="1599" y="9640"/>
                    <a:pt x="809" y="9677"/>
                    <a:pt x="0" y="9753"/>
                  </a:cubicBezTo>
                  <a:lnTo>
                    <a:pt x="0" y="12881"/>
                  </a:lnTo>
                  <a:cubicBezTo>
                    <a:pt x="807" y="12797"/>
                    <a:pt x="1590" y="12755"/>
                    <a:pt x="2349" y="12755"/>
                  </a:cubicBezTo>
                  <a:cubicBezTo>
                    <a:pt x="5486" y="12755"/>
                    <a:pt x="8214" y="13470"/>
                    <a:pt x="10507" y="14902"/>
                  </a:cubicBezTo>
                  <a:cubicBezTo>
                    <a:pt x="14447" y="17358"/>
                    <a:pt x="16188" y="21400"/>
                    <a:pt x="16865" y="23517"/>
                  </a:cubicBezTo>
                  <a:cubicBezTo>
                    <a:pt x="14352" y="24110"/>
                    <a:pt x="12043" y="24407"/>
                    <a:pt x="9944" y="24407"/>
                  </a:cubicBezTo>
                  <a:cubicBezTo>
                    <a:pt x="6473" y="24407"/>
                    <a:pt x="3578" y="23595"/>
                    <a:pt x="1290" y="21974"/>
                  </a:cubicBezTo>
                  <a:cubicBezTo>
                    <a:pt x="823" y="21646"/>
                    <a:pt x="392" y="21292"/>
                    <a:pt x="0" y="20916"/>
                  </a:cubicBezTo>
                  <a:lnTo>
                    <a:pt x="0" y="24866"/>
                  </a:lnTo>
                  <a:cubicBezTo>
                    <a:pt x="2736" y="26634"/>
                    <a:pt x="6057" y="27521"/>
                    <a:pt x="9937" y="27521"/>
                  </a:cubicBezTo>
                  <a:cubicBezTo>
                    <a:pt x="10513" y="27521"/>
                    <a:pt x="11098" y="27500"/>
                    <a:pt x="11701" y="27462"/>
                  </a:cubicBezTo>
                  <a:lnTo>
                    <a:pt x="11701" y="27462"/>
                  </a:lnTo>
                  <a:cubicBezTo>
                    <a:pt x="7912" y="30616"/>
                    <a:pt x="5616" y="34158"/>
                    <a:pt x="4859" y="38045"/>
                  </a:cubicBezTo>
                  <a:cubicBezTo>
                    <a:pt x="3430" y="45375"/>
                    <a:pt x="8073" y="51067"/>
                    <a:pt x="8267" y="51303"/>
                  </a:cubicBezTo>
                  <a:cubicBezTo>
                    <a:pt x="8573" y="51673"/>
                    <a:pt x="9019" y="51867"/>
                    <a:pt x="9465" y="51867"/>
                  </a:cubicBezTo>
                  <a:cubicBezTo>
                    <a:pt x="9712" y="51867"/>
                    <a:pt x="9959" y="51809"/>
                    <a:pt x="10190" y="51690"/>
                  </a:cubicBezTo>
                  <a:cubicBezTo>
                    <a:pt x="16967" y="48143"/>
                    <a:pt x="21112" y="43579"/>
                    <a:pt x="22508" y="38130"/>
                  </a:cubicBezTo>
                  <a:cubicBezTo>
                    <a:pt x="23686" y="33535"/>
                    <a:pt x="22627" y="29370"/>
                    <a:pt x="21558" y="26721"/>
                  </a:cubicBezTo>
                  <a:lnTo>
                    <a:pt x="21558" y="26721"/>
                  </a:lnTo>
                  <a:lnTo>
                    <a:pt x="41281" y="35244"/>
                  </a:lnTo>
                  <a:cubicBezTo>
                    <a:pt x="41481" y="35331"/>
                    <a:pt x="41690" y="35373"/>
                    <a:pt x="41900" y="35373"/>
                  </a:cubicBezTo>
                  <a:cubicBezTo>
                    <a:pt x="42099" y="35373"/>
                    <a:pt x="42293" y="35336"/>
                    <a:pt x="42474" y="35266"/>
                  </a:cubicBezTo>
                  <a:cubicBezTo>
                    <a:pt x="42861" y="35110"/>
                    <a:pt x="43168" y="34815"/>
                    <a:pt x="43330" y="34433"/>
                  </a:cubicBezTo>
                  <a:lnTo>
                    <a:pt x="53063" y="11908"/>
                  </a:lnTo>
                  <a:cubicBezTo>
                    <a:pt x="53401" y="11119"/>
                    <a:pt x="53041" y="10199"/>
                    <a:pt x="52252" y="9861"/>
                  </a:cubicBezTo>
                  <a:lnTo>
                    <a:pt x="29727" y="128"/>
                  </a:lnTo>
                  <a:cubicBezTo>
                    <a:pt x="29527" y="42"/>
                    <a:pt x="29318" y="1"/>
                    <a:pt x="29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7083325" y="2317550"/>
              <a:ext cx="297250" cy="992025"/>
            </a:xfrm>
            <a:custGeom>
              <a:rect b="b" l="l" r="r" t="t"/>
              <a:pathLst>
                <a:path extrusionOk="0" h="39681" w="11890">
                  <a:moveTo>
                    <a:pt x="11889" y="1"/>
                  </a:moveTo>
                  <a:cubicBezTo>
                    <a:pt x="8621" y="1377"/>
                    <a:pt x="6041" y="3359"/>
                    <a:pt x="4165" y="5924"/>
                  </a:cubicBezTo>
                  <a:cubicBezTo>
                    <a:pt x="0" y="11631"/>
                    <a:pt x="796" y="18295"/>
                    <a:pt x="1049" y="19837"/>
                  </a:cubicBezTo>
                  <a:cubicBezTo>
                    <a:pt x="796" y="21380"/>
                    <a:pt x="0" y="28050"/>
                    <a:pt x="4165" y="33753"/>
                  </a:cubicBezTo>
                  <a:cubicBezTo>
                    <a:pt x="6041" y="36321"/>
                    <a:pt x="8621" y="38299"/>
                    <a:pt x="11889" y="39681"/>
                  </a:cubicBezTo>
                  <a:lnTo>
                    <a:pt x="11889" y="36246"/>
                  </a:lnTo>
                  <a:cubicBezTo>
                    <a:pt x="9729" y="35144"/>
                    <a:pt x="7998" y="33709"/>
                    <a:pt x="6697" y="31947"/>
                  </a:cubicBezTo>
                  <a:cubicBezTo>
                    <a:pt x="3951" y="28201"/>
                    <a:pt x="3833" y="23804"/>
                    <a:pt x="3989" y="21584"/>
                  </a:cubicBezTo>
                  <a:lnTo>
                    <a:pt x="3989" y="21584"/>
                  </a:lnTo>
                  <a:cubicBezTo>
                    <a:pt x="7057" y="22042"/>
                    <a:pt x="9691" y="22789"/>
                    <a:pt x="11889" y="23821"/>
                  </a:cubicBezTo>
                  <a:lnTo>
                    <a:pt x="11889" y="20430"/>
                  </a:lnTo>
                  <a:cubicBezTo>
                    <a:pt x="11356" y="20219"/>
                    <a:pt x="10813" y="20021"/>
                    <a:pt x="10250" y="19837"/>
                  </a:cubicBezTo>
                  <a:cubicBezTo>
                    <a:pt x="10813" y="19656"/>
                    <a:pt x="11356" y="19456"/>
                    <a:pt x="11889" y="19247"/>
                  </a:cubicBezTo>
                  <a:lnTo>
                    <a:pt x="11889" y="15861"/>
                  </a:lnTo>
                  <a:cubicBezTo>
                    <a:pt x="9691" y="16888"/>
                    <a:pt x="7057" y="17634"/>
                    <a:pt x="3989" y="18091"/>
                  </a:cubicBezTo>
                  <a:cubicBezTo>
                    <a:pt x="3833" y="15876"/>
                    <a:pt x="3951" y="11475"/>
                    <a:pt x="6697" y="7735"/>
                  </a:cubicBezTo>
                  <a:cubicBezTo>
                    <a:pt x="7998" y="5971"/>
                    <a:pt x="9729" y="4537"/>
                    <a:pt x="11889" y="3436"/>
                  </a:cubicBezTo>
                  <a:lnTo>
                    <a:pt x="11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238250" y="2317550"/>
              <a:ext cx="297225" cy="992025"/>
            </a:xfrm>
            <a:custGeom>
              <a:rect b="b" l="l" r="r" t="t"/>
              <a:pathLst>
                <a:path extrusionOk="0" h="39681" w="11889">
                  <a:moveTo>
                    <a:pt x="0" y="1"/>
                  </a:moveTo>
                  <a:lnTo>
                    <a:pt x="0" y="3436"/>
                  </a:lnTo>
                  <a:cubicBezTo>
                    <a:pt x="2161" y="4537"/>
                    <a:pt x="3892" y="5971"/>
                    <a:pt x="5187" y="7735"/>
                  </a:cubicBezTo>
                  <a:cubicBezTo>
                    <a:pt x="7933" y="11475"/>
                    <a:pt x="8057" y="15876"/>
                    <a:pt x="7901" y="18091"/>
                  </a:cubicBezTo>
                  <a:cubicBezTo>
                    <a:pt x="4832" y="17634"/>
                    <a:pt x="2198" y="16893"/>
                    <a:pt x="0" y="15861"/>
                  </a:cubicBezTo>
                  <a:lnTo>
                    <a:pt x="0" y="19247"/>
                  </a:lnTo>
                  <a:cubicBezTo>
                    <a:pt x="528" y="19462"/>
                    <a:pt x="1076" y="19656"/>
                    <a:pt x="1640" y="19837"/>
                  </a:cubicBezTo>
                  <a:cubicBezTo>
                    <a:pt x="1076" y="20021"/>
                    <a:pt x="528" y="20219"/>
                    <a:pt x="0" y="20430"/>
                  </a:cubicBezTo>
                  <a:lnTo>
                    <a:pt x="0" y="23821"/>
                  </a:lnTo>
                  <a:cubicBezTo>
                    <a:pt x="2198" y="22789"/>
                    <a:pt x="4832" y="22042"/>
                    <a:pt x="7901" y="21584"/>
                  </a:cubicBezTo>
                  <a:lnTo>
                    <a:pt x="7901" y="21584"/>
                  </a:lnTo>
                  <a:cubicBezTo>
                    <a:pt x="8057" y="23804"/>
                    <a:pt x="7933" y="28201"/>
                    <a:pt x="5187" y="31947"/>
                  </a:cubicBezTo>
                  <a:cubicBezTo>
                    <a:pt x="3892" y="33709"/>
                    <a:pt x="2161" y="35144"/>
                    <a:pt x="0" y="36246"/>
                  </a:cubicBezTo>
                  <a:lnTo>
                    <a:pt x="0" y="39681"/>
                  </a:lnTo>
                  <a:cubicBezTo>
                    <a:pt x="3262" y="38299"/>
                    <a:pt x="5848" y="36321"/>
                    <a:pt x="7724" y="33753"/>
                  </a:cubicBezTo>
                  <a:cubicBezTo>
                    <a:pt x="11889" y="28050"/>
                    <a:pt x="11093" y="21380"/>
                    <a:pt x="10835" y="19837"/>
                  </a:cubicBezTo>
                  <a:cubicBezTo>
                    <a:pt x="11093" y="18295"/>
                    <a:pt x="11889" y="11631"/>
                    <a:pt x="7724" y="5924"/>
                  </a:cubicBezTo>
                  <a:cubicBezTo>
                    <a:pt x="5848" y="3359"/>
                    <a:pt x="3262" y="137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6219350" y="3723575"/>
              <a:ext cx="480250" cy="469950"/>
            </a:xfrm>
            <a:custGeom>
              <a:rect b="b" l="l" r="r" t="t"/>
              <a:pathLst>
                <a:path extrusionOk="0" h="18798" w="19210">
                  <a:moveTo>
                    <a:pt x="12121" y="3577"/>
                  </a:moveTo>
                  <a:lnTo>
                    <a:pt x="15427" y="11914"/>
                  </a:lnTo>
                  <a:lnTo>
                    <a:pt x="7090" y="15218"/>
                  </a:lnTo>
                  <a:lnTo>
                    <a:pt x="3785" y="6883"/>
                  </a:lnTo>
                  <a:lnTo>
                    <a:pt x="12121" y="3577"/>
                  </a:lnTo>
                  <a:close/>
                  <a:moveTo>
                    <a:pt x="13002" y="0"/>
                  </a:moveTo>
                  <a:cubicBezTo>
                    <a:pt x="12804" y="0"/>
                    <a:pt x="12605" y="38"/>
                    <a:pt x="12416" y="111"/>
                  </a:cubicBezTo>
                  <a:lnTo>
                    <a:pt x="1189" y="4561"/>
                  </a:lnTo>
                  <a:cubicBezTo>
                    <a:pt x="388" y="4877"/>
                    <a:pt x="1" y="5787"/>
                    <a:pt x="313" y="6581"/>
                  </a:cubicBezTo>
                  <a:lnTo>
                    <a:pt x="4768" y="17815"/>
                  </a:lnTo>
                  <a:cubicBezTo>
                    <a:pt x="4919" y="18202"/>
                    <a:pt x="5220" y="18507"/>
                    <a:pt x="5602" y="18669"/>
                  </a:cubicBezTo>
                  <a:cubicBezTo>
                    <a:pt x="5795" y="18755"/>
                    <a:pt x="6005" y="18798"/>
                    <a:pt x="6219" y="18798"/>
                  </a:cubicBezTo>
                  <a:cubicBezTo>
                    <a:pt x="6413" y="18798"/>
                    <a:pt x="6606" y="18760"/>
                    <a:pt x="6790" y="18691"/>
                  </a:cubicBezTo>
                  <a:lnTo>
                    <a:pt x="18022" y="14235"/>
                  </a:lnTo>
                  <a:cubicBezTo>
                    <a:pt x="18818" y="13918"/>
                    <a:pt x="19210" y="13010"/>
                    <a:pt x="18893" y="12214"/>
                  </a:cubicBezTo>
                  <a:lnTo>
                    <a:pt x="14442" y="982"/>
                  </a:lnTo>
                  <a:cubicBezTo>
                    <a:pt x="14286" y="600"/>
                    <a:pt x="13991" y="288"/>
                    <a:pt x="13609" y="127"/>
                  </a:cubicBezTo>
                  <a:cubicBezTo>
                    <a:pt x="13417" y="42"/>
                    <a:pt x="13210" y="0"/>
                    <a:pt x="13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919200" y="1433575"/>
              <a:ext cx="480250" cy="469900"/>
            </a:xfrm>
            <a:custGeom>
              <a:rect b="b" l="l" r="r" t="t"/>
              <a:pathLst>
                <a:path extrusionOk="0" h="18796" w="19210">
                  <a:moveTo>
                    <a:pt x="12120" y="3581"/>
                  </a:moveTo>
                  <a:lnTo>
                    <a:pt x="15425" y="11916"/>
                  </a:lnTo>
                  <a:lnTo>
                    <a:pt x="7090" y="15222"/>
                  </a:lnTo>
                  <a:lnTo>
                    <a:pt x="3784" y="6886"/>
                  </a:lnTo>
                  <a:lnTo>
                    <a:pt x="12120" y="3581"/>
                  </a:lnTo>
                  <a:close/>
                  <a:moveTo>
                    <a:pt x="12987" y="1"/>
                  </a:moveTo>
                  <a:cubicBezTo>
                    <a:pt x="12797" y="1"/>
                    <a:pt x="12603" y="36"/>
                    <a:pt x="12416" y="109"/>
                  </a:cubicBezTo>
                  <a:lnTo>
                    <a:pt x="1188" y="4564"/>
                  </a:lnTo>
                  <a:cubicBezTo>
                    <a:pt x="387" y="4881"/>
                    <a:pt x="0" y="5784"/>
                    <a:pt x="318" y="6585"/>
                  </a:cubicBezTo>
                  <a:lnTo>
                    <a:pt x="4768" y="17817"/>
                  </a:lnTo>
                  <a:cubicBezTo>
                    <a:pt x="5014" y="18425"/>
                    <a:pt x="5595" y="18795"/>
                    <a:pt x="6219" y="18795"/>
                  </a:cubicBezTo>
                  <a:cubicBezTo>
                    <a:pt x="6407" y="18795"/>
                    <a:pt x="6601" y="18763"/>
                    <a:pt x="6794" y="18688"/>
                  </a:cubicBezTo>
                  <a:lnTo>
                    <a:pt x="18021" y="14233"/>
                  </a:lnTo>
                  <a:cubicBezTo>
                    <a:pt x="18822" y="13916"/>
                    <a:pt x="19209" y="13013"/>
                    <a:pt x="18892" y="12212"/>
                  </a:cubicBezTo>
                  <a:lnTo>
                    <a:pt x="14442" y="985"/>
                  </a:lnTo>
                  <a:cubicBezTo>
                    <a:pt x="14195" y="371"/>
                    <a:pt x="13608" y="1"/>
                    <a:pt x="12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6254325" y="1511850"/>
              <a:ext cx="481425" cy="474950"/>
            </a:xfrm>
            <a:custGeom>
              <a:rect b="b" l="l" r="r" t="t"/>
              <a:pathLst>
                <a:path extrusionOk="0" h="18998" w="19257">
                  <a:moveTo>
                    <a:pt x="7207" y="3604"/>
                  </a:moveTo>
                  <a:lnTo>
                    <a:pt x="15441" y="7163"/>
                  </a:lnTo>
                  <a:lnTo>
                    <a:pt x="11883" y="15391"/>
                  </a:lnTo>
                  <a:lnTo>
                    <a:pt x="3649" y="11833"/>
                  </a:lnTo>
                  <a:lnTo>
                    <a:pt x="7207" y="3604"/>
                  </a:lnTo>
                  <a:close/>
                  <a:moveTo>
                    <a:pt x="6396" y="1"/>
                  </a:moveTo>
                  <a:cubicBezTo>
                    <a:pt x="5792" y="1"/>
                    <a:pt x="5218" y="353"/>
                    <a:pt x="4966" y="939"/>
                  </a:cubicBezTo>
                  <a:lnTo>
                    <a:pt x="172" y="12032"/>
                  </a:lnTo>
                  <a:cubicBezTo>
                    <a:pt x="11" y="12407"/>
                    <a:pt x="0" y="12838"/>
                    <a:pt x="156" y="13220"/>
                  </a:cubicBezTo>
                  <a:cubicBezTo>
                    <a:pt x="306" y="13607"/>
                    <a:pt x="608" y="13912"/>
                    <a:pt x="983" y="14074"/>
                  </a:cubicBezTo>
                  <a:lnTo>
                    <a:pt x="12076" y="18868"/>
                  </a:lnTo>
                  <a:cubicBezTo>
                    <a:pt x="12270" y="18953"/>
                    <a:pt x="12485" y="18997"/>
                    <a:pt x="12694" y="18997"/>
                  </a:cubicBezTo>
                  <a:cubicBezTo>
                    <a:pt x="12887" y="18997"/>
                    <a:pt x="13081" y="18960"/>
                    <a:pt x="13269" y="18889"/>
                  </a:cubicBezTo>
                  <a:cubicBezTo>
                    <a:pt x="13651" y="18734"/>
                    <a:pt x="13958" y="18437"/>
                    <a:pt x="14124" y="18057"/>
                  </a:cubicBezTo>
                  <a:lnTo>
                    <a:pt x="18912" y="6964"/>
                  </a:lnTo>
                  <a:cubicBezTo>
                    <a:pt x="19257" y="6178"/>
                    <a:pt x="18892" y="5260"/>
                    <a:pt x="18101" y="4921"/>
                  </a:cubicBezTo>
                  <a:lnTo>
                    <a:pt x="7013" y="128"/>
                  </a:lnTo>
                  <a:cubicBezTo>
                    <a:pt x="6812" y="42"/>
                    <a:pt x="6602" y="1"/>
                    <a:pt x="6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883050" y="3640325"/>
              <a:ext cx="481300" cy="474875"/>
            </a:xfrm>
            <a:custGeom>
              <a:rect b="b" l="l" r="r" t="t"/>
              <a:pathLst>
                <a:path extrusionOk="0" h="18995" w="19252">
                  <a:moveTo>
                    <a:pt x="7375" y="3603"/>
                  </a:moveTo>
                  <a:lnTo>
                    <a:pt x="15608" y="7160"/>
                  </a:lnTo>
                  <a:lnTo>
                    <a:pt x="12051" y="15393"/>
                  </a:lnTo>
                  <a:lnTo>
                    <a:pt x="3816" y="11836"/>
                  </a:lnTo>
                  <a:lnTo>
                    <a:pt x="7375" y="3603"/>
                  </a:lnTo>
                  <a:close/>
                  <a:moveTo>
                    <a:pt x="6559" y="1"/>
                  </a:moveTo>
                  <a:cubicBezTo>
                    <a:pt x="6364" y="1"/>
                    <a:pt x="6171" y="37"/>
                    <a:pt x="5988" y="108"/>
                  </a:cubicBezTo>
                  <a:cubicBezTo>
                    <a:pt x="5606" y="259"/>
                    <a:pt x="5299" y="560"/>
                    <a:pt x="5133" y="942"/>
                  </a:cubicBezTo>
                  <a:lnTo>
                    <a:pt x="345" y="12029"/>
                  </a:lnTo>
                  <a:cubicBezTo>
                    <a:pt x="1" y="12819"/>
                    <a:pt x="366" y="13738"/>
                    <a:pt x="1156" y="14076"/>
                  </a:cubicBezTo>
                  <a:lnTo>
                    <a:pt x="12244" y="18871"/>
                  </a:lnTo>
                  <a:cubicBezTo>
                    <a:pt x="12443" y="18957"/>
                    <a:pt x="12658" y="18995"/>
                    <a:pt x="12862" y="18995"/>
                  </a:cubicBezTo>
                  <a:cubicBezTo>
                    <a:pt x="13464" y="18995"/>
                    <a:pt x="14038" y="18645"/>
                    <a:pt x="14291" y="18059"/>
                  </a:cubicBezTo>
                  <a:lnTo>
                    <a:pt x="19086" y="6967"/>
                  </a:lnTo>
                  <a:cubicBezTo>
                    <a:pt x="19247" y="6590"/>
                    <a:pt x="19252" y="6160"/>
                    <a:pt x="19101" y="5779"/>
                  </a:cubicBezTo>
                  <a:cubicBezTo>
                    <a:pt x="18951" y="5392"/>
                    <a:pt x="18650" y="5086"/>
                    <a:pt x="18274" y="4918"/>
                  </a:cubicBezTo>
                  <a:lnTo>
                    <a:pt x="7181" y="130"/>
                  </a:lnTo>
                  <a:cubicBezTo>
                    <a:pt x="6982" y="44"/>
                    <a:pt x="6770" y="1"/>
                    <a:pt x="6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6845625" y="2742400"/>
              <a:ext cx="150650" cy="116800"/>
            </a:xfrm>
            <a:custGeom>
              <a:rect b="b" l="l" r="r" t="t"/>
              <a:pathLst>
                <a:path extrusionOk="0" h="4672" w="6026">
                  <a:moveTo>
                    <a:pt x="3011" y="1"/>
                  </a:moveTo>
                  <a:cubicBezTo>
                    <a:pt x="6" y="1"/>
                    <a:pt x="1" y="4671"/>
                    <a:pt x="3011" y="4671"/>
                  </a:cubicBezTo>
                  <a:cubicBezTo>
                    <a:pt x="6021" y="4671"/>
                    <a:pt x="6026" y="1"/>
                    <a:pt x="3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591225" y="2729375"/>
              <a:ext cx="150650" cy="116800"/>
            </a:xfrm>
            <a:custGeom>
              <a:rect b="b" l="l" r="r" t="t"/>
              <a:pathLst>
                <a:path extrusionOk="0" h="4672" w="6026">
                  <a:moveTo>
                    <a:pt x="3009" y="1"/>
                  </a:moveTo>
                  <a:cubicBezTo>
                    <a:pt x="5" y="1"/>
                    <a:pt x="0" y="4671"/>
                    <a:pt x="3009" y="4671"/>
                  </a:cubicBezTo>
                  <a:cubicBezTo>
                    <a:pt x="6020" y="4671"/>
                    <a:pt x="6025" y="1"/>
                    <a:pt x="3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6170475" y="4502400"/>
              <a:ext cx="298300" cy="287950"/>
            </a:xfrm>
            <a:custGeom>
              <a:rect b="b" l="l" r="r" t="t"/>
              <a:pathLst>
                <a:path extrusionOk="0" h="11518" w="11932">
                  <a:moveTo>
                    <a:pt x="9034" y="1"/>
                  </a:moveTo>
                  <a:cubicBezTo>
                    <a:pt x="8554" y="1"/>
                    <a:pt x="8079" y="223"/>
                    <a:pt x="7772" y="640"/>
                  </a:cubicBezTo>
                  <a:lnTo>
                    <a:pt x="5627" y="3585"/>
                  </a:lnTo>
                  <a:lnTo>
                    <a:pt x="2682" y="1436"/>
                  </a:lnTo>
                  <a:cubicBezTo>
                    <a:pt x="2406" y="1232"/>
                    <a:pt x="2084" y="1135"/>
                    <a:pt x="1765" y="1135"/>
                  </a:cubicBezTo>
                  <a:cubicBezTo>
                    <a:pt x="1284" y="1135"/>
                    <a:pt x="809" y="1357"/>
                    <a:pt x="505" y="1774"/>
                  </a:cubicBezTo>
                  <a:cubicBezTo>
                    <a:pt x="1" y="2468"/>
                    <a:pt x="150" y="3446"/>
                    <a:pt x="844" y="3951"/>
                  </a:cubicBezTo>
                  <a:lnTo>
                    <a:pt x="3789" y="6100"/>
                  </a:lnTo>
                  <a:lnTo>
                    <a:pt x="1640" y="9041"/>
                  </a:lnTo>
                  <a:cubicBezTo>
                    <a:pt x="1134" y="9734"/>
                    <a:pt x="1285" y="10706"/>
                    <a:pt x="1978" y="11217"/>
                  </a:cubicBezTo>
                  <a:cubicBezTo>
                    <a:pt x="2258" y="11416"/>
                    <a:pt x="2580" y="11518"/>
                    <a:pt x="2898" y="11518"/>
                  </a:cubicBezTo>
                  <a:cubicBezTo>
                    <a:pt x="3375" y="11518"/>
                    <a:pt x="3848" y="11292"/>
                    <a:pt x="4155" y="10879"/>
                  </a:cubicBezTo>
                  <a:lnTo>
                    <a:pt x="6304" y="7933"/>
                  </a:lnTo>
                  <a:lnTo>
                    <a:pt x="9244" y="10083"/>
                  </a:lnTo>
                  <a:cubicBezTo>
                    <a:pt x="9524" y="10287"/>
                    <a:pt x="9846" y="10384"/>
                    <a:pt x="10163" y="10384"/>
                  </a:cubicBezTo>
                  <a:cubicBezTo>
                    <a:pt x="10642" y="10384"/>
                    <a:pt x="11121" y="10158"/>
                    <a:pt x="11421" y="9744"/>
                  </a:cubicBezTo>
                  <a:cubicBezTo>
                    <a:pt x="11932" y="9051"/>
                    <a:pt x="11776" y="8074"/>
                    <a:pt x="11082" y="7568"/>
                  </a:cubicBezTo>
                  <a:lnTo>
                    <a:pt x="8142" y="5418"/>
                  </a:lnTo>
                  <a:lnTo>
                    <a:pt x="10287" y="2478"/>
                  </a:lnTo>
                  <a:cubicBezTo>
                    <a:pt x="10798" y="1779"/>
                    <a:pt x="10647" y="807"/>
                    <a:pt x="9948" y="302"/>
                  </a:cubicBezTo>
                  <a:cubicBezTo>
                    <a:pt x="9672" y="99"/>
                    <a:pt x="9352" y="1"/>
                    <a:pt x="9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1150025" y="837050"/>
              <a:ext cx="298300" cy="287525"/>
            </a:xfrm>
            <a:custGeom>
              <a:rect b="b" l="l" r="r" t="t"/>
              <a:pathLst>
                <a:path extrusionOk="0" h="11501" w="11932">
                  <a:moveTo>
                    <a:pt x="8848" y="0"/>
                  </a:moveTo>
                  <a:cubicBezTo>
                    <a:pt x="8434" y="53"/>
                    <a:pt x="8041" y="268"/>
                    <a:pt x="7777" y="628"/>
                  </a:cubicBezTo>
                  <a:lnTo>
                    <a:pt x="5628" y="3568"/>
                  </a:lnTo>
                  <a:lnTo>
                    <a:pt x="2688" y="1424"/>
                  </a:lnTo>
                  <a:cubicBezTo>
                    <a:pt x="2410" y="1221"/>
                    <a:pt x="2088" y="1123"/>
                    <a:pt x="1769" y="1123"/>
                  </a:cubicBezTo>
                  <a:cubicBezTo>
                    <a:pt x="1288" y="1123"/>
                    <a:pt x="815" y="1345"/>
                    <a:pt x="511" y="1762"/>
                  </a:cubicBezTo>
                  <a:cubicBezTo>
                    <a:pt x="0" y="2456"/>
                    <a:pt x="156" y="3434"/>
                    <a:pt x="850" y="3939"/>
                  </a:cubicBezTo>
                  <a:lnTo>
                    <a:pt x="3790" y="6083"/>
                  </a:lnTo>
                  <a:lnTo>
                    <a:pt x="1645" y="9029"/>
                  </a:lnTo>
                  <a:cubicBezTo>
                    <a:pt x="1134" y="9722"/>
                    <a:pt x="1285" y="10694"/>
                    <a:pt x="1984" y="11205"/>
                  </a:cubicBezTo>
                  <a:cubicBezTo>
                    <a:pt x="2258" y="11404"/>
                    <a:pt x="2580" y="11501"/>
                    <a:pt x="2897" y="11501"/>
                  </a:cubicBezTo>
                  <a:cubicBezTo>
                    <a:pt x="3381" y="11501"/>
                    <a:pt x="3855" y="11280"/>
                    <a:pt x="4160" y="10867"/>
                  </a:cubicBezTo>
                  <a:lnTo>
                    <a:pt x="6305" y="7921"/>
                  </a:lnTo>
                  <a:lnTo>
                    <a:pt x="9250" y="10071"/>
                  </a:lnTo>
                  <a:cubicBezTo>
                    <a:pt x="9525" y="10270"/>
                    <a:pt x="9847" y="10372"/>
                    <a:pt x="10163" y="10372"/>
                  </a:cubicBezTo>
                  <a:cubicBezTo>
                    <a:pt x="10647" y="10372"/>
                    <a:pt x="11120" y="10146"/>
                    <a:pt x="11427" y="9732"/>
                  </a:cubicBezTo>
                  <a:cubicBezTo>
                    <a:pt x="11932" y="9034"/>
                    <a:pt x="11782" y="8062"/>
                    <a:pt x="11088" y="7556"/>
                  </a:cubicBezTo>
                  <a:lnTo>
                    <a:pt x="8143" y="5406"/>
                  </a:lnTo>
                  <a:lnTo>
                    <a:pt x="10292" y="2466"/>
                  </a:lnTo>
                  <a:cubicBezTo>
                    <a:pt x="10798" y="1767"/>
                    <a:pt x="10647" y="795"/>
                    <a:pt x="9949" y="290"/>
                  </a:cubicBezTo>
                  <a:cubicBezTo>
                    <a:pt x="9729" y="129"/>
                    <a:pt x="9481" y="32"/>
                    <a:pt x="9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6690575" y="3239375"/>
              <a:ext cx="339975" cy="333150"/>
            </a:xfrm>
            <a:custGeom>
              <a:rect b="b" l="l" r="r" t="t"/>
              <a:pathLst>
                <a:path extrusionOk="0" h="13326" w="13599">
                  <a:moveTo>
                    <a:pt x="7793" y="0"/>
                  </a:moveTo>
                  <a:cubicBezTo>
                    <a:pt x="7063" y="0"/>
                    <a:pt x="6404" y="520"/>
                    <a:pt x="6262" y="1265"/>
                  </a:cubicBezTo>
                  <a:lnTo>
                    <a:pt x="5569" y="4839"/>
                  </a:lnTo>
                  <a:lnTo>
                    <a:pt x="1990" y="4145"/>
                  </a:lnTo>
                  <a:cubicBezTo>
                    <a:pt x="1889" y="4125"/>
                    <a:pt x="1788" y="4116"/>
                    <a:pt x="1688" y="4116"/>
                  </a:cubicBezTo>
                  <a:cubicBezTo>
                    <a:pt x="959" y="4116"/>
                    <a:pt x="309" y="4633"/>
                    <a:pt x="162" y="5376"/>
                  </a:cubicBezTo>
                  <a:cubicBezTo>
                    <a:pt x="1" y="6220"/>
                    <a:pt x="554" y="7037"/>
                    <a:pt x="1398" y="7199"/>
                  </a:cubicBezTo>
                  <a:lnTo>
                    <a:pt x="4972" y="7896"/>
                  </a:lnTo>
                  <a:lnTo>
                    <a:pt x="4279" y="11471"/>
                  </a:lnTo>
                  <a:cubicBezTo>
                    <a:pt x="4112" y="12314"/>
                    <a:pt x="4666" y="13132"/>
                    <a:pt x="5510" y="13298"/>
                  </a:cubicBezTo>
                  <a:cubicBezTo>
                    <a:pt x="5612" y="13314"/>
                    <a:pt x="5709" y="13325"/>
                    <a:pt x="5811" y="13325"/>
                  </a:cubicBezTo>
                  <a:cubicBezTo>
                    <a:pt x="6542" y="13325"/>
                    <a:pt x="7192" y="12809"/>
                    <a:pt x="7336" y="12068"/>
                  </a:cubicBezTo>
                  <a:lnTo>
                    <a:pt x="8030" y="8488"/>
                  </a:lnTo>
                  <a:lnTo>
                    <a:pt x="11605" y="9181"/>
                  </a:lnTo>
                  <a:cubicBezTo>
                    <a:pt x="11707" y="9203"/>
                    <a:pt x="11808" y="9213"/>
                    <a:pt x="11905" y="9213"/>
                  </a:cubicBezTo>
                  <a:cubicBezTo>
                    <a:pt x="12637" y="9213"/>
                    <a:pt x="13287" y="8697"/>
                    <a:pt x="13431" y="7951"/>
                  </a:cubicBezTo>
                  <a:cubicBezTo>
                    <a:pt x="13599" y="7107"/>
                    <a:pt x="13044" y="6290"/>
                    <a:pt x="12201" y="6129"/>
                  </a:cubicBezTo>
                  <a:lnTo>
                    <a:pt x="8621" y="5430"/>
                  </a:lnTo>
                  <a:lnTo>
                    <a:pt x="9315" y="1856"/>
                  </a:lnTo>
                  <a:cubicBezTo>
                    <a:pt x="9482" y="1012"/>
                    <a:pt x="8928" y="196"/>
                    <a:pt x="8085" y="28"/>
                  </a:cubicBezTo>
                  <a:cubicBezTo>
                    <a:pt x="7987" y="9"/>
                    <a:pt x="7889" y="0"/>
                    <a:pt x="7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588250" y="2054575"/>
              <a:ext cx="339975" cy="333150"/>
            </a:xfrm>
            <a:custGeom>
              <a:rect b="b" l="l" r="r" t="t"/>
              <a:pathLst>
                <a:path extrusionOk="0" h="13326" w="13599">
                  <a:moveTo>
                    <a:pt x="7795" y="1"/>
                  </a:moveTo>
                  <a:cubicBezTo>
                    <a:pt x="7067" y="1"/>
                    <a:pt x="6410" y="515"/>
                    <a:pt x="6263" y="1260"/>
                  </a:cubicBezTo>
                  <a:lnTo>
                    <a:pt x="5569" y="4839"/>
                  </a:lnTo>
                  <a:lnTo>
                    <a:pt x="1989" y="4145"/>
                  </a:lnTo>
                  <a:cubicBezTo>
                    <a:pt x="1889" y="4125"/>
                    <a:pt x="1789" y="4116"/>
                    <a:pt x="1690" y="4116"/>
                  </a:cubicBezTo>
                  <a:cubicBezTo>
                    <a:pt x="964" y="4116"/>
                    <a:pt x="310" y="4633"/>
                    <a:pt x="168" y="5377"/>
                  </a:cubicBezTo>
                  <a:cubicBezTo>
                    <a:pt x="0" y="6220"/>
                    <a:pt x="555" y="7037"/>
                    <a:pt x="1399" y="7198"/>
                  </a:cubicBezTo>
                  <a:lnTo>
                    <a:pt x="4973" y="7892"/>
                  </a:lnTo>
                  <a:lnTo>
                    <a:pt x="4279" y="11472"/>
                  </a:lnTo>
                  <a:cubicBezTo>
                    <a:pt x="4118" y="12315"/>
                    <a:pt x="4666" y="13132"/>
                    <a:pt x="5510" y="13293"/>
                  </a:cubicBezTo>
                  <a:cubicBezTo>
                    <a:pt x="5611" y="13315"/>
                    <a:pt x="5708" y="13325"/>
                    <a:pt x="5811" y="13325"/>
                  </a:cubicBezTo>
                  <a:cubicBezTo>
                    <a:pt x="6541" y="13325"/>
                    <a:pt x="7192" y="12809"/>
                    <a:pt x="7337" y="12062"/>
                  </a:cubicBezTo>
                  <a:lnTo>
                    <a:pt x="8030" y="8488"/>
                  </a:lnTo>
                  <a:lnTo>
                    <a:pt x="11609" y="9182"/>
                  </a:lnTo>
                  <a:cubicBezTo>
                    <a:pt x="11706" y="9203"/>
                    <a:pt x="11809" y="9214"/>
                    <a:pt x="11906" y="9214"/>
                  </a:cubicBezTo>
                  <a:cubicBezTo>
                    <a:pt x="12636" y="9214"/>
                    <a:pt x="13286" y="8692"/>
                    <a:pt x="13432" y="7950"/>
                  </a:cubicBezTo>
                  <a:cubicBezTo>
                    <a:pt x="13598" y="7107"/>
                    <a:pt x="13045" y="6290"/>
                    <a:pt x="12201" y="6124"/>
                  </a:cubicBezTo>
                  <a:lnTo>
                    <a:pt x="8627" y="5430"/>
                  </a:lnTo>
                  <a:lnTo>
                    <a:pt x="9320" y="1856"/>
                  </a:lnTo>
                  <a:cubicBezTo>
                    <a:pt x="9481" y="1012"/>
                    <a:pt x="8933" y="195"/>
                    <a:pt x="8089" y="29"/>
                  </a:cubicBezTo>
                  <a:cubicBezTo>
                    <a:pt x="7991" y="10"/>
                    <a:pt x="7892" y="1"/>
                    <a:pt x="7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6707525" y="2150825"/>
              <a:ext cx="340475" cy="334575"/>
            </a:xfrm>
            <a:custGeom>
              <a:rect b="b" l="l" r="r" t="t"/>
              <a:pathLst>
                <a:path extrusionOk="0" h="13383" w="13619">
                  <a:moveTo>
                    <a:pt x="5986" y="1"/>
                  </a:moveTo>
                  <a:cubicBezTo>
                    <a:pt x="5903" y="1"/>
                    <a:pt x="5819" y="8"/>
                    <a:pt x="5735" y="22"/>
                  </a:cubicBezTo>
                  <a:cubicBezTo>
                    <a:pt x="4885" y="156"/>
                    <a:pt x="4304" y="957"/>
                    <a:pt x="4445" y="1806"/>
                  </a:cubicBezTo>
                  <a:lnTo>
                    <a:pt x="5025" y="5402"/>
                  </a:lnTo>
                  <a:lnTo>
                    <a:pt x="1429" y="5982"/>
                  </a:lnTo>
                  <a:cubicBezTo>
                    <a:pt x="581" y="6121"/>
                    <a:pt x="0" y="6922"/>
                    <a:pt x="139" y="7766"/>
                  </a:cubicBezTo>
                  <a:cubicBezTo>
                    <a:pt x="263" y="8535"/>
                    <a:pt x="925" y="9078"/>
                    <a:pt x="1677" y="9078"/>
                  </a:cubicBezTo>
                  <a:cubicBezTo>
                    <a:pt x="1757" y="9078"/>
                    <a:pt x="1838" y="9073"/>
                    <a:pt x="1925" y="9056"/>
                  </a:cubicBezTo>
                  <a:lnTo>
                    <a:pt x="5520" y="8475"/>
                  </a:lnTo>
                  <a:lnTo>
                    <a:pt x="6100" y="12072"/>
                  </a:lnTo>
                  <a:cubicBezTo>
                    <a:pt x="6224" y="12839"/>
                    <a:pt x="6884" y="13382"/>
                    <a:pt x="7637" y="13382"/>
                  </a:cubicBezTo>
                  <a:cubicBezTo>
                    <a:pt x="7717" y="13382"/>
                    <a:pt x="7804" y="13377"/>
                    <a:pt x="7884" y="13361"/>
                  </a:cubicBezTo>
                  <a:cubicBezTo>
                    <a:pt x="8734" y="13226"/>
                    <a:pt x="9314" y="12426"/>
                    <a:pt x="9174" y="11576"/>
                  </a:cubicBezTo>
                  <a:lnTo>
                    <a:pt x="8593" y="7981"/>
                  </a:lnTo>
                  <a:lnTo>
                    <a:pt x="12189" y="7401"/>
                  </a:lnTo>
                  <a:cubicBezTo>
                    <a:pt x="13038" y="7260"/>
                    <a:pt x="13619" y="6466"/>
                    <a:pt x="13479" y="5616"/>
                  </a:cubicBezTo>
                  <a:cubicBezTo>
                    <a:pt x="13359" y="4852"/>
                    <a:pt x="12698" y="4305"/>
                    <a:pt x="11948" y="4305"/>
                  </a:cubicBezTo>
                  <a:cubicBezTo>
                    <a:pt x="11865" y="4305"/>
                    <a:pt x="11780" y="4312"/>
                    <a:pt x="11695" y="4326"/>
                  </a:cubicBezTo>
                  <a:lnTo>
                    <a:pt x="8099" y="4906"/>
                  </a:lnTo>
                  <a:lnTo>
                    <a:pt x="7519" y="1311"/>
                  </a:lnTo>
                  <a:cubicBezTo>
                    <a:pt x="7393" y="548"/>
                    <a:pt x="6732" y="1"/>
                    <a:pt x="5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570800" y="3141750"/>
              <a:ext cx="340500" cy="334550"/>
            </a:xfrm>
            <a:custGeom>
              <a:rect b="b" l="l" r="r" t="t"/>
              <a:pathLst>
                <a:path extrusionOk="0" h="13382" w="13620">
                  <a:moveTo>
                    <a:pt x="5986" y="0"/>
                  </a:moveTo>
                  <a:cubicBezTo>
                    <a:pt x="5904" y="0"/>
                    <a:pt x="5820" y="7"/>
                    <a:pt x="5735" y="21"/>
                  </a:cubicBezTo>
                  <a:cubicBezTo>
                    <a:pt x="4880" y="155"/>
                    <a:pt x="4305" y="956"/>
                    <a:pt x="4446" y="1805"/>
                  </a:cubicBezTo>
                  <a:lnTo>
                    <a:pt x="5026" y="5401"/>
                  </a:lnTo>
                  <a:lnTo>
                    <a:pt x="1430" y="5981"/>
                  </a:lnTo>
                  <a:cubicBezTo>
                    <a:pt x="576" y="6116"/>
                    <a:pt x="1" y="6917"/>
                    <a:pt x="140" y="7765"/>
                  </a:cubicBezTo>
                  <a:cubicBezTo>
                    <a:pt x="264" y="8529"/>
                    <a:pt x="924" y="9077"/>
                    <a:pt x="1672" y="9077"/>
                  </a:cubicBezTo>
                  <a:cubicBezTo>
                    <a:pt x="1757" y="9077"/>
                    <a:pt x="1839" y="9072"/>
                    <a:pt x="1924" y="9055"/>
                  </a:cubicBezTo>
                  <a:lnTo>
                    <a:pt x="5520" y="8475"/>
                  </a:lnTo>
                  <a:lnTo>
                    <a:pt x="6100" y="12071"/>
                  </a:lnTo>
                  <a:cubicBezTo>
                    <a:pt x="6224" y="12833"/>
                    <a:pt x="6885" y="13381"/>
                    <a:pt x="7638" y="13381"/>
                  </a:cubicBezTo>
                  <a:cubicBezTo>
                    <a:pt x="7718" y="13381"/>
                    <a:pt x="7804" y="13376"/>
                    <a:pt x="7884" y="13361"/>
                  </a:cubicBezTo>
                  <a:cubicBezTo>
                    <a:pt x="8734" y="13227"/>
                    <a:pt x="9315" y="12426"/>
                    <a:pt x="9174" y="11576"/>
                  </a:cubicBezTo>
                  <a:lnTo>
                    <a:pt x="8594" y="7981"/>
                  </a:lnTo>
                  <a:lnTo>
                    <a:pt x="12190" y="7400"/>
                  </a:lnTo>
                  <a:cubicBezTo>
                    <a:pt x="13039" y="7261"/>
                    <a:pt x="13619" y="6460"/>
                    <a:pt x="13480" y="5610"/>
                  </a:cubicBezTo>
                  <a:cubicBezTo>
                    <a:pt x="13359" y="4851"/>
                    <a:pt x="12699" y="4306"/>
                    <a:pt x="11949" y="4306"/>
                  </a:cubicBezTo>
                  <a:cubicBezTo>
                    <a:pt x="11865" y="4306"/>
                    <a:pt x="11780" y="4312"/>
                    <a:pt x="11695" y="4327"/>
                  </a:cubicBezTo>
                  <a:lnTo>
                    <a:pt x="8100" y="4907"/>
                  </a:lnTo>
                  <a:lnTo>
                    <a:pt x="7519" y="1306"/>
                  </a:lnTo>
                  <a:cubicBezTo>
                    <a:pt x="7394" y="546"/>
                    <a:pt x="6733" y="0"/>
                    <a:pt x="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6224750" y="914900"/>
              <a:ext cx="303275" cy="292575"/>
            </a:xfrm>
            <a:custGeom>
              <a:rect b="b" l="l" r="r" t="t"/>
              <a:pathLst>
                <a:path extrusionOk="0" h="11703" w="12131">
                  <a:moveTo>
                    <a:pt x="3136" y="0"/>
                  </a:moveTo>
                  <a:cubicBezTo>
                    <a:pt x="2833" y="0"/>
                    <a:pt x="2527" y="88"/>
                    <a:pt x="2258" y="272"/>
                  </a:cubicBezTo>
                  <a:cubicBezTo>
                    <a:pt x="1548" y="756"/>
                    <a:pt x="1360" y="1723"/>
                    <a:pt x="1849" y="2433"/>
                  </a:cubicBezTo>
                  <a:lnTo>
                    <a:pt x="3902" y="5442"/>
                  </a:lnTo>
                  <a:lnTo>
                    <a:pt x="893" y="7495"/>
                  </a:lnTo>
                  <a:cubicBezTo>
                    <a:pt x="184" y="7984"/>
                    <a:pt x="0" y="8952"/>
                    <a:pt x="484" y="9661"/>
                  </a:cubicBezTo>
                  <a:cubicBezTo>
                    <a:pt x="785" y="10101"/>
                    <a:pt x="1275" y="10338"/>
                    <a:pt x="1774" y="10338"/>
                  </a:cubicBezTo>
                  <a:cubicBezTo>
                    <a:pt x="2075" y="10338"/>
                    <a:pt x="2382" y="10252"/>
                    <a:pt x="2650" y="10069"/>
                  </a:cubicBezTo>
                  <a:lnTo>
                    <a:pt x="5660" y="8016"/>
                  </a:lnTo>
                  <a:lnTo>
                    <a:pt x="7713" y="11021"/>
                  </a:lnTo>
                  <a:cubicBezTo>
                    <a:pt x="8014" y="11467"/>
                    <a:pt x="8503" y="11703"/>
                    <a:pt x="8997" y="11703"/>
                  </a:cubicBezTo>
                  <a:cubicBezTo>
                    <a:pt x="9304" y="11703"/>
                    <a:pt x="9610" y="11611"/>
                    <a:pt x="9873" y="11435"/>
                  </a:cubicBezTo>
                  <a:cubicBezTo>
                    <a:pt x="10588" y="10946"/>
                    <a:pt x="10771" y="9978"/>
                    <a:pt x="10287" y="9269"/>
                  </a:cubicBezTo>
                  <a:lnTo>
                    <a:pt x="8229" y="6258"/>
                  </a:lnTo>
                  <a:lnTo>
                    <a:pt x="11239" y="4206"/>
                  </a:lnTo>
                  <a:cubicBezTo>
                    <a:pt x="11949" y="3722"/>
                    <a:pt x="12130" y="2755"/>
                    <a:pt x="11647" y="2039"/>
                  </a:cubicBezTo>
                  <a:cubicBezTo>
                    <a:pt x="11346" y="1598"/>
                    <a:pt x="10857" y="1363"/>
                    <a:pt x="10359" y="1363"/>
                  </a:cubicBezTo>
                  <a:cubicBezTo>
                    <a:pt x="10056" y="1363"/>
                    <a:pt x="9750" y="1450"/>
                    <a:pt x="9481" y="1632"/>
                  </a:cubicBezTo>
                  <a:lnTo>
                    <a:pt x="6477" y="3690"/>
                  </a:lnTo>
                  <a:lnTo>
                    <a:pt x="4418" y="680"/>
                  </a:lnTo>
                  <a:cubicBezTo>
                    <a:pt x="4118" y="236"/>
                    <a:pt x="3632" y="0"/>
                    <a:pt x="3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1090775" y="4419650"/>
              <a:ext cx="303275" cy="292675"/>
            </a:xfrm>
            <a:custGeom>
              <a:rect b="b" l="l" r="r" t="t"/>
              <a:pathLst>
                <a:path extrusionOk="0" h="11707" w="12131">
                  <a:moveTo>
                    <a:pt x="3130" y="1"/>
                  </a:moveTo>
                  <a:cubicBezTo>
                    <a:pt x="2827" y="1"/>
                    <a:pt x="2521" y="88"/>
                    <a:pt x="2253" y="269"/>
                  </a:cubicBezTo>
                  <a:cubicBezTo>
                    <a:pt x="1544" y="758"/>
                    <a:pt x="1360" y="1725"/>
                    <a:pt x="1844" y="2435"/>
                  </a:cubicBezTo>
                  <a:lnTo>
                    <a:pt x="3903" y="5444"/>
                  </a:lnTo>
                  <a:lnTo>
                    <a:pt x="892" y="7497"/>
                  </a:lnTo>
                  <a:cubicBezTo>
                    <a:pt x="183" y="7981"/>
                    <a:pt x="1" y="8948"/>
                    <a:pt x="485" y="9658"/>
                  </a:cubicBezTo>
                  <a:cubicBezTo>
                    <a:pt x="785" y="10104"/>
                    <a:pt x="1274" y="10340"/>
                    <a:pt x="1769" y="10340"/>
                  </a:cubicBezTo>
                  <a:cubicBezTo>
                    <a:pt x="2075" y="10340"/>
                    <a:pt x="2382" y="10249"/>
                    <a:pt x="2645" y="10072"/>
                  </a:cubicBezTo>
                  <a:lnTo>
                    <a:pt x="5654" y="8013"/>
                  </a:lnTo>
                  <a:lnTo>
                    <a:pt x="7708" y="11022"/>
                  </a:lnTo>
                  <a:cubicBezTo>
                    <a:pt x="8014" y="11469"/>
                    <a:pt x="8497" y="11706"/>
                    <a:pt x="8998" y="11706"/>
                  </a:cubicBezTo>
                  <a:cubicBezTo>
                    <a:pt x="9298" y="11706"/>
                    <a:pt x="9605" y="11615"/>
                    <a:pt x="9874" y="11431"/>
                  </a:cubicBezTo>
                  <a:cubicBezTo>
                    <a:pt x="10583" y="10948"/>
                    <a:pt x="10766" y="9980"/>
                    <a:pt x="10282" y="9271"/>
                  </a:cubicBezTo>
                  <a:lnTo>
                    <a:pt x="8229" y="6262"/>
                  </a:lnTo>
                  <a:lnTo>
                    <a:pt x="11238" y="4208"/>
                  </a:lnTo>
                  <a:cubicBezTo>
                    <a:pt x="11948" y="3719"/>
                    <a:pt x="12131" y="2752"/>
                    <a:pt x="11647" y="2042"/>
                  </a:cubicBezTo>
                  <a:cubicBezTo>
                    <a:pt x="11343" y="1601"/>
                    <a:pt x="10853" y="1363"/>
                    <a:pt x="10356" y="1363"/>
                  </a:cubicBezTo>
                  <a:cubicBezTo>
                    <a:pt x="10054" y="1363"/>
                    <a:pt x="9749" y="1451"/>
                    <a:pt x="9481" y="1634"/>
                  </a:cubicBezTo>
                  <a:lnTo>
                    <a:pt x="6471" y="3687"/>
                  </a:lnTo>
                  <a:lnTo>
                    <a:pt x="4419" y="678"/>
                  </a:lnTo>
                  <a:cubicBezTo>
                    <a:pt x="4118" y="236"/>
                    <a:pt x="3628" y="1"/>
                    <a:pt x="3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14"/>
          <p:cNvSpPr txBox="1"/>
          <p:nvPr>
            <p:ph type="title"/>
          </p:nvPr>
        </p:nvSpPr>
        <p:spPr>
          <a:xfrm>
            <a:off x="2940400" y="1846850"/>
            <a:ext cx="33633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numbers 1">
  <p:cSld name="CUSTOM_8_1_1">
    <p:bg>
      <p:bgPr>
        <a:solidFill>
          <a:schemeClr val="dk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"/>
          <p:cNvSpPr txBox="1"/>
          <p:nvPr>
            <p:ph idx="1" type="subTitle"/>
          </p:nvPr>
        </p:nvSpPr>
        <p:spPr>
          <a:xfrm>
            <a:off x="6183627" y="3865445"/>
            <a:ext cx="22404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4" name="Google Shape;494;p15"/>
          <p:cNvSpPr txBox="1"/>
          <p:nvPr>
            <p:ph type="title"/>
          </p:nvPr>
        </p:nvSpPr>
        <p:spPr>
          <a:xfrm>
            <a:off x="6183642" y="3511746"/>
            <a:ext cx="1703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5" name="Google Shape;495;p15"/>
          <p:cNvSpPr txBox="1"/>
          <p:nvPr>
            <p:ph idx="2" type="subTitle"/>
          </p:nvPr>
        </p:nvSpPr>
        <p:spPr>
          <a:xfrm>
            <a:off x="6183627" y="2706745"/>
            <a:ext cx="22404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6" name="Google Shape;496;p15"/>
          <p:cNvSpPr txBox="1"/>
          <p:nvPr>
            <p:ph idx="3" type="title"/>
          </p:nvPr>
        </p:nvSpPr>
        <p:spPr>
          <a:xfrm>
            <a:off x="6183642" y="2353046"/>
            <a:ext cx="1703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7" name="Google Shape;497;p15"/>
          <p:cNvSpPr txBox="1"/>
          <p:nvPr>
            <p:ph idx="4" type="subTitle"/>
          </p:nvPr>
        </p:nvSpPr>
        <p:spPr>
          <a:xfrm>
            <a:off x="6183627" y="1548045"/>
            <a:ext cx="22404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8" name="Google Shape;498;p15"/>
          <p:cNvSpPr txBox="1"/>
          <p:nvPr>
            <p:ph idx="5" type="title"/>
          </p:nvPr>
        </p:nvSpPr>
        <p:spPr>
          <a:xfrm>
            <a:off x="6183642" y="1194346"/>
            <a:ext cx="1703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9" name="Google Shape;499;p15"/>
          <p:cNvSpPr txBox="1"/>
          <p:nvPr>
            <p:ph idx="6"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  <p:grpSp>
        <p:nvGrpSpPr>
          <p:cNvPr id="500" name="Google Shape;500;p15"/>
          <p:cNvGrpSpPr/>
          <p:nvPr/>
        </p:nvGrpSpPr>
        <p:grpSpPr>
          <a:xfrm flipH="1" rot="10800000">
            <a:off x="7304737" y="12"/>
            <a:ext cx="1843456" cy="1838483"/>
            <a:chOff x="6856500" y="2878330"/>
            <a:chExt cx="2291716" cy="2285534"/>
          </a:xfrm>
        </p:grpSpPr>
        <p:sp>
          <p:nvSpPr>
            <p:cNvPr id="501" name="Google Shape;501;p15"/>
            <p:cNvSpPr/>
            <p:nvPr/>
          </p:nvSpPr>
          <p:spPr>
            <a:xfrm>
              <a:off x="7408131" y="3425510"/>
              <a:ext cx="1738572" cy="1717615"/>
            </a:xfrm>
            <a:custGeom>
              <a:rect b="b" l="l" r="r" t="t"/>
              <a:pathLst>
                <a:path extrusionOk="0" h="27783" w="28122">
                  <a:moveTo>
                    <a:pt x="15021" y="9854"/>
                  </a:moveTo>
                  <a:cubicBezTo>
                    <a:pt x="16356" y="9854"/>
                    <a:pt x="17511" y="10133"/>
                    <a:pt x="17876" y="10979"/>
                  </a:cubicBezTo>
                  <a:cubicBezTo>
                    <a:pt x="18861" y="13249"/>
                    <a:pt x="16963" y="15480"/>
                    <a:pt x="16747" y="15725"/>
                  </a:cubicBezTo>
                  <a:cubicBezTo>
                    <a:pt x="16404" y="15583"/>
                    <a:pt x="16028" y="15452"/>
                    <a:pt x="15624" y="15331"/>
                  </a:cubicBezTo>
                  <a:cubicBezTo>
                    <a:pt x="15591" y="15322"/>
                    <a:pt x="15556" y="15317"/>
                    <a:pt x="15521" y="15317"/>
                  </a:cubicBezTo>
                  <a:cubicBezTo>
                    <a:pt x="15440" y="15317"/>
                    <a:pt x="15360" y="15343"/>
                    <a:pt x="15295" y="15395"/>
                  </a:cubicBezTo>
                  <a:cubicBezTo>
                    <a:pt x="15199" y="15467"/>
                    <a:pt x="15147" y="15580"/>
                    <a:pt x="15150" y="15700"/>
                  </a:cubicBezTo>
                  <a:cubicBezTo>
                    <a:pt x="15150" y="15714"/>
                    <a:pt x="15175" y="16259"/>
                    <a:pt x="15448" y="17021"/>
                  </a:cubicBezTo>
                  <a:cubicBezTo>
                    <a:pt x="15128" y="17306"/>
                    <a:pt x="13772" y="18443"/>
                    <a:pt x="12371" y="18443"/>
                  </a:cubicBezTo>
                  <a:cubicBezTo>
                    <a:pt x="12311" y="18443"/>
                    <a:pt x="12250" y="18441"/>
                    <a:pt x="12190" y="18437"/>
                  </a:cubicBezTo>
                  <a:cubicBezTo>
                    <a:pt x="11489" y="18388"/>
                    <a:pt x="10876" y="18030"/>
                    <a:pt x="10363" y="17371"/>
                  </a:cubicBezTo>
                  <a:cubicBezTo>
                    <a:pt x="9417" y="16150"/>
                    <a:pt x="10100" y="12223"/>
                    <a:pt x="10500" y="10558"/>
                  </a:cubicBezTo>
                  <a:cubicBezTo>
                    <a:pt x="11569" y="10253"/>
                    <a:pt x="13424" y="9854"/>
                    <a:pt x="15021" y="9854"/>
                  </a:cubicBezTo>
                  <a:close/>
                  <a:moveTo>
                    <a:pt x="15972" y="16220"/>
                  </a:moveTo>
                  <a:lnTo>
                    <a:pt x="15972" y="16220"/>
                  </a:lnTo>
                  <a:cubicBezTo>
                    <a:pt x="19275" y="17374"/>
                    <a:pt x="19913" y="19453"/>
                    <a:pt x="20030" y="20399"/>
                  </a:cubicBezTo>
                  <a:cubicBezTo>
                    <a:pt x="16999" y="19305"/>
                    <a:pt x="16188" y="17212"/>
                    <a:pt x="15972" y="16220"/>
                  </a:cubicBezTo>
                  <a:close/>
                  <a:moveTo>
                    <a:pt x="14777" y="7940"/>
                  </a:moveTo>
                  <a:cubicBezTo>
                    <a:pt x="16941" y="7940"/>
                    <a:pt x="18994" y="8377"/>
                    <a:pt x="19687" y="9871"/>
                  </a:cubicBezTo>
                  <a:cubicBezTo>
                    <a:pt x="21117" y="12959"/>
                    <a:pt x="19099" y="15852"/>
                    <a:pt x="18450" y="16660"/>
                  </a:cubicBezTo>
                  <a:cubicBezTo>
                    <a:pt x="18153" y="16447"/>
                    <a:pt x="17820" y="16238"/>
                    <a:pt x="17448" y="16047"/>
                  </a:cubicBezTo>
                  <a:cubicBezTo>
                    <a:pt x="18008" y="15364"/>
                    <a:pt x="19609" y="13108"/>
                    <a:pt x="18561" y="10686"/>
                  </a:cubicBezTo>
                  <a:cubicBezTo>
                    <a:pt x="18032" y="9468"/>
                    <a:pt x="16561" y="9103"/>
                    <a:pt x="14985" y="9103"/>
                  </a:cubicBezTo>
                  <a:cubicBezTo>
                    <a:pt x="12843" y="9103"/>
                    <a:pt x="10509" y="9778"/>
                    <a:pt x="10086" y="9907"/>
                  </a:cubicBezTo>
                  <a:cubicBezTo>
                    <a:pt x="9959" y="9946"/>
                    <a:pt x="9866" y="10044"/>
                    <a:pt x="9832" y="10168"/>
                  </a:cubicBezTo>
                  <a:cubicBezTo>
                    <a:pt x="9683" y="10763"/>
                    <a:pt x="8390" y="16036"/>
                    <a:pt x="9778" y="17825"/>
                  </a:cubicBezTo>
                  <a:cubicBezTo>
                    <a:pt x="10423" y="18657"/>
                    <a:pt x="11219" y="19113"/>
                    <a:pt x="12136" y="19177"/>
                  </a:cubicBezTo>
                  <a:cubicBezTo>
                    <a:pt x="12215" y="19180"/>
                    <a:pt x="12289" y="19185"/>
                    <a:pt x="12363" y="19185"/>
                  </a:cubicBezTo>
                  <a:cubicBezTo>
                    <a:pt x="13836" y="19185"/>
                    <a:pt x="15186" y="18207"/>
                    <a:pt x="15752" y="17736"/>
                  </a:cubicBezTo>
                  <a:cubicBezTo>
                    <a:pt x="15918" y="18059"/>
                    <a:pt x="16124" y="18399"/>
                    <a:pt x="16389" y="18739"/>
                  </a:cubicBezTo>
                  <a:cubicBezTo>
                    <a:pt x="15831" y="19216"/>
                    <a:pt x="14055" y="20599"/>
                    <a:pt x="12133" y="20599"/>
                  </a:cubicBezTo>
                  <a:cubicBezTo>
                    <a:pt x="12045" y="20599"/>
                    <a:pt x="11956" y="20596"/>
                    <a:pt x="11868" y="20590"/>
                  </a:cubicBezTo>
                  <a:cubicBezTo>
                    <a:pt x="10731" y="20512"/>
                    <a:pt x="9722" y="19928"/>
                    <a:pt x="8868" y="18848"/>
                  </a:cubicBezTo>
                  <a:cubicBezTo>
                    <a:pt x="7176" y="16709"/>
                    <a:pt x="8408" y="10059"/>
                    <a:pt x="8673" y="8752"/>
                  </a:cubicBezTo>
                  <a:cubicBezTo>
                    <a:pt x="9455" y="8562"/>
                    <a:pt x="12195" y="7940"/>
                    <a:pt x="14777" y="7940"/>
                  </a:cubicBezTo>
                  <a:close/>
                  <a:moveTo>
                    <a:pt x="24456" y="15519"/>
                  </a:moveTo>
                  <a:lnTo>
                    <a:pt x="24456" y="15519"/>
                  </a:lnTo>
                  <a:cubicBezTo>
                    <a:pt x="26878" y="16426"/>
                    <a:pt x="27353" y="18614"/>
                    <a:pt x="27374" y="18717"/>
                  </a:cubicBezTo>
                  <a:cubicBezTo>
                    <a:pt x="27374" y="18724"/>
                    <a:pt x="27378" y="18728"/>
                    <a:pt x="27378" y="18734"/>
                  </a:cubicBezTo>
                  <a:cubicBezTo>
                    <a:pt x="27222" y="19298"/>
                    <a:pt x="27115" y="19932"/>
                    <a:pt x="27087" y="20647"/>
                  </a:cubicBezTo>
                  <a:cubicBezTo>
                    <a:pt x="25129" y="19383"/>
                    <a:pt x="24595" y="16670"/>
                    <a:pt x="24456" y="15519"/>
                  </a:cubicBezTo>
                  <a:close/>
                  <a:moveTo>
                    <a:pt x="21103" y="17222"/>
                  </a:moveTo>
                  <a:lnTo>
                    <a:pt x="21103" y="17222"/>
                  </a:lnTo>
                  <a:cubicBezTo>
                    <a:pt x="23521" y="19754"/>
                    <a:pt x="23146" y="21893"/>
                    <a:pt x="22817" y="22789"/>
                  </a:cubicBezTo>
                  <a:cubicBezTo>
                    <a:pt x="20614" y="20434"/>
                    <a:pt x="20844" y="18203"/>
                    <a:pt x="21103" y="17222"/>
                  </a:cubicBezTo>
                  <a:close/>
                  <a:moveTo>
                    <a:pt x="18730" y="21040"/>
                  </a:moveTo>
                  <a:cubicBezTo>
                    <a:pt x="20085" y="21040"/>
                    <a:pt x="21014" y="21641"/>
                    <a:pt x="21071" y="21681"/>
                  </a:cubicBezTo>
                  <a:cubicBezTo>
                    <a:pt x="21078" y="21684"/>
                    <a:pt x="21081" y="21684"/>
                    <a:pt x="21085" y="21688"/>
                  </a:cubicBezTo>
                  <a:cubicBezTo>
                    <a:pt x="21372" y="22198"/>
                    <a:pt x="21748" y="22722"/>
                    <a:pt x="22229" y="23246"/>
                  </a:cubicBezTo>
                  <a:cubicBezTo>
                    <a:pt x="21925" y="23312"/>
                    <a:pt x="21621" y="23342"/>
                    <a:pt x="21320" y="23342"/>
                  </a:cubicBezTo>
                  <a:cubicBezTo>
                    <a:pt x="19366" y="23342"/>
                    <a:pt x="17535" y="22102"/>
                    <a:pt x="16744" y="21483"/>
                  </a:cubicBezTo>
                  <a:cubicBezTo>
                    <a:pt x="17463" y="21155"/>
                    <a:pt x="18137" y="21040"/>
                    <a:pt x="18730" y="21040"/>
                  </a:cubicBezTo>
                  <a:close/>
                  <a:moveTo>
                    <a:pt x="27736" y="1"/>
                  </a:moveTo>
                  <a:cubicBezTo>
                    <a:pt x="27667" y="1"/>
                    <a:pt x="27598" y="20"/>
                    <a:pt x="27537" y="58"/>
                  </a:cubicBezTo>
                  <a:cubicBezTo>
                    <a:pt x="27246" y="246"/>
                    <a:pt x="20401" y="4659"/>
                    <a:pt x="20012" y="8001"/>
                  </a:cubicBezTo>
                  <a:cubicBezTo>
                    <a:pt x="19973" y="8320"/>
                    <a:pt x="19959" y="8628"/>
                    <a:pt x="19966" y="8926"/>
                  </a:cubicBezTo>
                  <a:cubicBezTo>
                    <a:pt x="18906" y="7602"/>
                    <a:pt x="16816" y="7205"/>
                    <a:pt x="14691" y="7205"/>
                  </a:cubicBezTo>
                  <a:cubicBezTo>
                    <a:pt x="11628" y="7205"/>
                    <a:pt x="8491" y="8029"/>
                    <a:pt x="8259" y="8090"/>
                  </a:cubicBezTo>
                  <a:cubicBezTo>
                    <a:pt x="8124" y="8125"/>
                    <a:pt x="8026" y="8235"/>
                    <a:pt x="7993" y="8370"/>
                  </a:cubicBezTo>
                  <a:cubicBezTo>
                    <a:pt x="7919" y="8706"/>
                    <a:pt x="6198" y="16667"/>
                    <a:pt x="8287" y="19308"/>
                  </a:cubicBezTo>
                  <a:cubicBezTo>
                    <a:pt x="8485" y="19560"/>
                    <a:pt x="8694" y="19790"/>
                    <a:pt x="8907" y="19996"/>
                  </a:cubicBezTo>
                  <a:cubicBezTo>
                    <a:pt x="8790" y="19983"/>
                    <a:pt x="8672" y="19976"/>
                    <a:pt x="8554" y="19976"/>
                  </a:cubicBezTo>
                  <a:cubicBezTo>
                    <a:pt x="4537" y="19976"/>
                    <a:pt x="240" y="27343"/>
                    <a:pt x="40" y="27684"/>
                  </a:cubicBezTo>
                  <a:cubicBezTo>
                    <a:pt x="22" y="27715"/>
                    <a:pt x="12" y="27747"/>
                    <a:pt x="1" y="27782"/>
                  </a:cubicBezTo>
                  <a:lnTo>
                    <a:pt x="847" y="27782"/>
                  </a:lnTo>
                  <a:cubicBezTo>
                    <a:pt x="1660" y="26453"/>
                    <a:pt x="5361" y="20712"/>
                    <a:pt x="8536" y="20712"/>
                  </a:cubicBezTo>
                  <a:cubicBezTo>
                    <a:pt x="8822" y="20712"/>
                    <a:pt x="9103" y="20759"/>
                    <a:pt x="9378" y="20859"/>
                  </a:cubicBezTo>
                  <a:cubicBezTo>
                    <a:pt x="12576" y="22035"/>
                    <a:pt x="13192" y="25505"/>
                    <a:pt x="13305" y="26536"/>
                  </a:cubicBezTo>
                  <a:cubicBezTo>
                    <a:pt x="12944" y="26592"/>
                    <a:pt x="12565" y="26681"/>
                    <a:pt x="12161" y="26812"/>
                  </a:cubicBezTo>
                  <a:cubicBezTo>
                    <a:pt x="12076" y="25930"/>
                    <a:pt x="11613" y="23204"/>
                    <a:pt x="9158" y="22233"/>
                  </a:cubicBezTo>
                  <a:cubicBezTo>
                    <a:pt x="8902" y="22132"/>
                    <a:pt x="8642" y="22085"/>
                    <a:pt x="8382" y="22085"/>
                  </a:cubicBezTo>
                  <a:cubicBezTo>
                    <a:pt x="5693" y="22085"/>
                    <a:pt x="2947" y="27056"/>
                    <a:pt x="2614" y="27676"/>
                  </a:cubicBezTo>
                  <a:cubicBezTo>
                    <a:pt x="2597" y="27708"/>
                    <a:pt x="2586" y="27747"/>
                    <a:pt x="2579" y="27782"/>
                  </a:cubicBezTo>
                  <a:lnTo>
                    <a:pt x="3404" y="27782"/>
                  </a:lnTo>
                  <a:cubicBezTo>
                    <a:pt x="4329" y="26130"/>
                    <a:pt x="6579" y="22830"/>
                    <a:pt x="8384" y="22830"/>
                  </a:cubicBezTo>
                  <a:cubicBezTo>
                    <a:pt x="8556" y="22830"/>
                    <a:pt x="8723" y="22860"/>
                    <a:pt x="8886" y="22924"/>
                  </a:cubicBezTo>
                  <a:cubicBezTo>
                    <a:pt x="11184" y="23834"/>
                    <a:pt x="11422" y="26752"/>
                    <a:pt x="11439" y="27078"/>
                  </a:cubicBezTo>
                  <a:cubicBezTo>
                    <a:pt x="11095" y="27220"/>
                    <a:pt x="10738" y="27393"/>
                    <a:pt x="10370" y="27594"/>
                  </a:cubicBezTo>
                  <a:cubicBezTo>
                    <a:pt x="10296" y="27637"/>
                    <a:pt x="10235" y="27705"/>
                    <a:pt x="10203" y="27782"/>
                  </a:cubicBezTo>
                  <a:lnTo>
                    <a:pt x="11677" y="27782"/>
                  </a:lnTo>
                  <a:cubicBezTo>
                    <a:pt x="12711" y="27343"/>
                    <a:pt x="13603" y="27182"/>
                    <a:pt x="14355" y="27182"/>
                  </a:cubicBezTo>
                  <a:cubicBezTo>
                    <a:pt x="15378" y="27182"/>
                    <a:pt x="16141" y="27480"/>
                    <a:pt x="16652" y="27782"/>
                  </a:cubicBezTo>
                  <a:lnTo>
                    <a:pt x="20728" y="27782"/>
                  </a:lnTo>
                  <a:cubicBezTo>
                    <a:pt x="17505" y="27676"/>
                    <a:pt x="16092" y="25934"/>
                    <a:pt x="15578" y="25056"/>
                  </a:cubicBezTo>
                  <a:lnTo>
                    <a:pt x="15578" y="25056"/>
                  </a:lnTo>
                  <a:cubicBezTo>
                    <a:pt x="19081" y="25137"/>
                    <a:pt x="20328" y="26919"/>
                    <a:pt x="20728" y="27782"/>
                  </a:cubicBezTo>
                  <a:lnTo>
                    <a:pt x="21524" y="27782"/>
                  </a:lnTo>
                  <a:cubicBezTo>
                    <a:pt x="21183" y="26899"/>
                    <a:pt x="19807" y="24310"/>
                    <a:pt x="15324" y="24310"/>
                  </a:cubicBezTo>
                  <a:cubicBezTo>
                    <a:pt x="15210" y="24310"/>
                    <a:pt x="15095" y="24312"/>
                    <a:pt x="14977" y="24315"/>
                  </a:cubicBezTo>
                  <a:cubicBezTo>
                    <a:pt x="14859" y="24319"/>
                    <a:pt x="14750" y="24379"/>
                    <a:pt x="14683" y="24479"/>
                  </a:cubicBezTo>
                  <a:cubicBezTo>
                    <a:pt x="14615" y="24577"/>
                    <a:pt x="14598" y="24701"/>
                    <a:pt x="14637" y="24811"/>
                  </a:cubicBezTo>
                  <a:cubicBezTo>
                    <a:pt x="14644" y="24832"/>
                    <a:pt x="14995" y="25771"/>
                    <a:pt x="15979" y="26702"/>
                  </a:cubicBezTo>
                  <a:cubicBezTo>
                    <a:pt x="15511" y="26554"/>
                    <a:pt x="14962" y="26455"/>
                    <a:pt x="14333" y="26455"/>
                  </a:cubicBezTo>
                  <a:cubicBezTo>
                    <a:pt x="14239" y="26455"/>
                    <a:pt x="14143" y="26457"/>
                    <a:pt x="14045" y="26461"/>
                  </a:cubicBezTo>
                  <a:cubicBezTo>
                    <a:pt x="13953" y="25538"/>
                    <a:pt x="13525" y="22998"/>
                    <a:pt x="11581" y="21309"/>
                  </a:cubicBezTo>
                  <a:lnTo>
                    <a:pt x="11581" y="21309"/>
                  </a:lnTo>
                  <a:cubicBezTo>
                    <a:pt x="11662" y="21316"/>
                    <a:pt x="11740" y="21323"/>
                    <a:pt x="11821" y="21331"/>
                  </a:cubicBezTo>
                  <a:cubicBezTo>
                    <a:pt x="11927" y="21337"/>
                    <a:pt x="12030" y="21341"/>
                    <a:pt x="12133" y="21341"/>
                  </a:cubicBezTo>
                  <a:cubicBezTo>
                    <a:pt x="14328" y="21341"/>
                    <a:pt x="16255" y="19836"/>
                    <a:pt x="16878" y="19298"/>
                  </a:cubicBezTo>
                  <a:cubicBezTo>
                    <a:pt x="17232" y="19659"/>
                    <a:pt x="17657" y="20006"/>
                    <a:pt x="18171" y="20328"/>
                  </a:cubicBezTo>
                  <a:cubicBezTo>
                    <a:pt x="17473" y="20399"/>
                    <a:pt x="16701" y="20622"/>
                    <a:pt x="15894" y="21089"/>
                  </a:cubicBezTo>
                  <a:cubicBezTo>
                    <a:pt x="15791" y="21146"/>
                    <a:pt x="15724" y="21249"/>
                    <a:pt x="15709" y="21366"/>
                  </a:cubicBezTo>
                  <a:cubicBezTo>
                    <a:pt x="15699" y="21483"/>
                    <a:pt x="15742" y="21599"/>
                    <a:pt x="15827" y="21681"/>
                  </a:cubicBezTo>
                  <a:cubicBezTo>
                    <a:pt x="15951" y="21798"/>
                    <a:pt x="18437" y="24089"/>
                    <a:pt x="21301" y="24089"/>
                  </a:cubicBezTo>
                  <a:cubicBezTo>
                    <a:pt x="21879" y="24089"/>
                    <a:pt x="22466" y="23997"/>
                    <a:pt x="23057" y="23774"/>
                  </a:cubicBezTo>
                  <a:cubicBezTo>
                    <a:pt x="23142" y="23742"/>
                    <a:pt x="23209" y="23681"/>
                    <a:pt x="23252" y="23608"/>
                  </a:cubicBezTo>
                  <a:cubicBezTo>
                    <a:pt x="23401" y="23345"/>
                    <a:pt x="25185" y="20035"/>
                    <a:pt x="21202" y="16274"/>
                  </a:cubicBezTo>
                  <a:cubicBezTo>
                    <a:pt x="21130" y="16208"/>
                    <a:pt x="21038" y="16172"/>
                    <a:pt x="20943" y="16172"/>
                  </a:cubicBezTo>
                  <a:cubicBezTo>
                    <a:pt x="20921" y="16172"/>
                    <a:pt x="20899" y="16174"/>
                    <a:pt x="20877" y="16178"/>
                  </a:cubicBezTo>
                  <a:cubicBezTo>
                    <a:pt x="20759" y="16199"/>
                    <a:pt x="20664" y="16277"/>
                    <a:pt x="20611" y="16384"/>
                  </a:cubicBezTo>
                  <a:cubicBezTo>
                    <a:pt x="20604" y="16401"/>
                    <a:pt x="20186" y="17315"/>
                    <a:pt x="20225" y="18667"/>
                  </a:cubicBezTo>
                  <a:cubicBezTo>
                    <a:pt x="19963" y="18168"/>
                    <a:pt x="19580" y="17637"/>
                    <a:pt x="19028" y="17131"/>
                  </a:cubicBezTo>
                  <a:cubicBezTo>
                    <a:pt x="19615" y="16412"/>
                    <a:pt x="21106" y="14315"/>
                    <a:pt x="20926" y="11744"/>
                  </a:cubicBezTo>
                  <a:lnTo>
                    <a:pt x="20926" y="11744"/>
                  </a:lnTo>
                  <a:cubicBezTo>
                    <a:pt x="20979" y="11808"/>
                    <a:pt x="21029" y="11868"/>
                    <a:pt x="21081" y="11928"/>
                  </a:cubicBezTo>
                  <a:cubicBezTo>
                    <a:pt x="22615" y="13678"/>
                    <a:pt x="25236" y="14007"/>
                    <a:pt x="26096" y="14068"/>
                  </a:cubicBezTo>
                  <a:cubicBezTo>
                    <a:pt x="26089" y="14574"/>
                    <a:pt x="26146" y="15122"/>
                    <a:pt x="26280" y="15710"/>
                  </a:cubicBezTo>
                  <a:cubicBezTo>
                    <a:pt x="25734" y="15268"/>
                    <a:pt x="25033" y="14878"/>
                    <a:pt x="24131" y="14638"/>
                  </a:cubicBezTo>
                  <a:cubicBezTo>
                    <a:pt x="24099" y="14630"/>
                    <a:pt x="24068" y="14626"/>
                    <a:pt x="24036" y="14626"/>
                  </a:cubicBezTo>
                  <a:cubicBezTo>
                    <a:pt x="23953" y="14626"/>
                    <a:pt x="23872" y="14653"/>
                    <a:pt x="23804" y="14705"/>
                  </a:cubicBezTo>
                  <a:cubicBezTo>
                    <a:pt x="23713" y="14779"/>
                    <a:pt x="23663" y="14893"/>
                    <a:pt x="23667" y="15009"/>
                  </a:cubicBezTo>
                  <a:cubicBezTo>
                    <a:pt x="23673" y="15215"/>
                    <a:pt x="23868" y="20048"/>
                    <a:pt x="27297" y="21603"/>
                  </a:cubicBezTo>
                  <a:lnTo>
                    <a:pt x="27300" y="21603"/>
                  </a:lnTo>
                  <a:cubicBezTo>
                    <a:pt x="27303" y="21607"/>
                    <a:pt x="27307" y="21607"/>
                    <a:pt x="27310" y="21607"/>
                  </a:cubicBezTo>
                  <a:cubicBezTo>
                    <a:pt x="27314" y="21610"/>
                    <a:pt x="27321" y="21614"/>
                    <a:pt x="27328" y="21614"/>
                  </a:cubicBezTo>
                  <a:cubicBezTo>
                    <a:pt x="27328" y="21617"/>
                    <a:pt x="27331" y="21617"/>
                    <a:pt x="27331" y="21617"/>
                  </a:cubicBezTo>
                  <a:cubicBezTo>
                    <a:pt x="27342" y="21620"/>
                    <a:pt x="27349" y="21624"/>
                    <a:pt x="27360" y="21624"/>
                  </a:cubicBezTo>
                  <a:lnTo>
                    <a:pt x="27364" y="21624"/>
                  </a:lnTo>
                  <a:cubicBezTo>
                    <a:pt x="27370" y="21628"/>
                    <a:pt x="27382" y="21632"/>
                    <a:pt x="27388" y="21632"/>
                  </a:cubicBezTo>
                  <a:lnTo>
                    <a:pt x="27392" y="21632"/>
                  </a:lnTo>
                  <a:cubicBezTo>
                    <a:pt x="27399" y="21635"/>
                    <a:pt x="27410" y="21635"/>
                    <a:pt x="27421" y="21635"/>
                  </a:cubicBezTo>
                  <a:lnTo>
                    <a:pt x="27424" y="21635"/>
                  </a:lnTo>
                  <a:cubicBezTo>
                    <a:pt x="27431" y="21635"/>
                    <a:pt x="27442" y="21638"/>
                    <a:pt x="27452" y="21638"/>
                  </a:cubicBezTo>
                  <a:cubicBezTo>
                    <a:pt x="27459" y="21638"/>
                    <a:pt x="27466" y="21635"/>
                    <a:pt x="27473" y="21635"/>
                  </a:cubicBezTo>
                  <a:lnTo>
                    <a:pt x="27498" y="21635"/>
                  </a:lnTo>
                  <a:cubicBezTo>
                    <a:pt x="27501" y="21632"/>
                    <a:pt x="27506" y="21632"/>
                    <a:pt x="27509" y="21632"/>
                  </a:cubicBezTo>
                  <a:cubicBezTo>
                    <a:pt x="27512" y="21632"/>
                    <a:pt x="27519" y="21632"/>
                    <a:pt x="27523" y="21628"/>
                  </a:cubicBezTo>
                  <a:lnTo>
                    <a:pt x="27534" y="21628"/>
                  </a:lnTo>
                  <a:cubicBezTo>
                    <a:pt x="27544" y="21624"/>
                    <a:pt x="27774" y="21568"/>
                    <a:pt x="28122" y="21405"/>
                  </a:cubicBezTo>
                  <a:lnTo>
                    <a:pt x="28122" y="20583"/>
                  </a:lnTo>
                  <a:cubicBezTo>
                    <a:pt x="28016" y="20643"/>
                    <a:pt x="27916" y="20693"/>
                    <a:pt x="27824" y="20736"/>
                  </a:cubicBezTo>
                  <a:cubicBezTo>
                    <a:pt x="27849" y="20006"/>
                    <a:pt x="27959" y="19368"/>
                    <a:pt x="28122" y="18812"/>
                  </a:cubicBezTo>
                  <a:lnTo>
                    <a:pt x="28122" y="16050"/>
                  </a:lnTo>
                  <a:cubicBezTo>
                    <a:pt x="27944" y="16503"/>
                    <a:pt x="27725" y="16843"/>
                    <a:pt x="27544" y="17074"/>
                  </a:cubicBezTo>
                  <a:cubicBezTo>
                    <a:pt x="26174" y="14159"/>
                    <a:pt x="27081" y="12105"/>
                    <a:pt x="27629" y="11252"/>
                  </a:cubicBezTo>
                  <a:cubicBezTo>
                    <a:pt x="27838" y="11688"/>
                    <a:pt x="28001" y="12098"/>
                    <a:pt x="28122" y="12488"/>
                  </a:cubicBezTo>
                  <a:lnTo>
                    <a:pt x="28122" y="10583"/>
                  </a:lnTo>
                  <a:cubicBezTo>
                    <a:pt x="28086" y="10516"/>
                    <a:pt x="28050" y="10448"/>
                    <a:pt x="28011" y="10377"/>
                  </a:cubicBezTo>
                  <a:cubicBezTo>
                    <a:pt x="27955" y="10275"/>
                    <a:pt x="27852" y="10204"/>
                    <a:pt x="27735" y="10190"/>
                  </a:cubicBezTo>
                  <a:cubicBezTo>
                    <a:pt x="27717" y="10187"/>
                    <a:pt x="27699" y="10186"/>
                    <a:pt x="27681" y="10186"/>
                  </a:cubicBezTo>
                  <a:cubicBezTo>
                    <a:pt x="27581" y="10186"/>
                    <a:pt x="27486" y="10228"/>
                    <a:pt x="27416" y="10303"/>
                  </a:cubicBezTo>
                  <a:cubicBezTo>
                    <a:pt x="27406" y="10314"/>
                    <a:pt x="27038" y="10714"/>
                    <a:pt x="26691" y="11443"/>
                  </a:cubicBezTo>
                  <a:cubicBezTo>
                    <a:pt x="26244" y="11419"/>
                    <a:pt x="24343" y="11249"/>
                    <a:pt x="23387" y="10144"/>
                  </a:cubicBezTo>
                  <a:cubicBezTo>
                    <a:pt x="22926" y="9613"/>
                    <a:pt x="22746" y="8926"/>
                    <a:pt x="22848" y="8101"/>
                  </a:cubicBezTo>
                  <a:cubicBezTo>
                    <a:pt x="23044" y="6564"/>
                    <a:pt x="26305" y="4273"/>
                    <a:pt x="27764" y="3380"/>
                  </a:cubicBezTo>
                  <a:cubicBezTo>
                    <a:pt x="27877" y="3441"/>
                    <a:pt x="27994" y="3508"/>
                    <a:pt x="28122" y="3582"/>
                  </a:cubicBezTo>
                  <a:lnTo>
                    <a:pt x="28122" y="2728"/>
                  </a:lnTo>
                  <a:cubicBezTo>
                    <a:pt x="28040" y="2683"/>
                    <a:pt x="27973" y="2647"/>
                    <a:pt x="27931" y="2626"/>
                  </a:cubicBezTo>
                  <a:cubicBezTo>
                    <a:pt x="27876" y="2595"/>
                    <a:pt x="27816" y="2580"/>
                    <a:pt x="27756" y="2580"/>
                  </a:cubicBezTo>
                  <a:cubicBezTo>
                    <a:pt x="27690" y="2580"/>
                    <a:pt x="27624" y="2598"/>
                    <a:pt x="27565" y="2633"/>
                  </a:cubicBezTo>
                  <a:cubicBezTo>
                    <a:pt x="27038" y="2944"/>
                    <a:pt x="22399" y="5760"/>
                    <a:pt x="22116" y="8005"/>
                  </a:cubicBezTo>
                  <a:cubicBezTo>
                    <a:pt x="21985" y="9053"/>
                    <a:pt x="22222" y="9935"/>
                    <a:pt x="22827" y="10632"/>
                  </a:cubicBezTo>
                  <a:cubicBezTo>
                    <a:pt x="23851" y="11808"/>
                    <a:pt x="25632" y="12098"/>
                    <a:pt x="26404" y="12169"/>
                  </a:cubicBezTo>
                  <a:cubicBezTo>
                    <a:pt x="26290" y="12513"/>
                    <a:pt x="26198" y="12899"/>
                    <a:pt x="26146" y="13327"/>
                  </a:cubicBezTo>
                  <a:cubicBezTo>
                    <a:pt x="25377" y="13267"/>
                    <a:pt x="22972" y="12966"/>
                    <a:pt x="21637" y="11440"/>
                  </a:cubicBezTo>
                  <a:cubicBezTo>
                    <a:pt x="20887" y="10580"/>
                    <a:pt x="20589" y="9454"/>
                    <a:pt x="20749" y="8086"/>
                  </a:cubicBezTo>
                  <a:cubicBezTo>
                    <a:pt x="21064" y="5378"/>
                    <a:pt x="26638" y="1545"/>
                    <a:pt x="27749" y="809"/>
                  </a:cubicBezTo>
                  <a:cubicBezTo>
                    <a:pt x="27841" y="866"/>
                    <a:pt x="27969" y="944"/>
                    <a:pt x="28122" y="1040"/>
                  </a:cubicBezTo>
                  <a:lnTo>
                    <a:pt x="28122" y="164"/>
                  </a:lnTo>
                  <a:cubicBezTo>
                    <a:pt x="28019" y="105"/>
                    <a:pt x="27952" y="66"/>
                    <a:pt x="27923" y="51"/>
                  </a:cubicBezTo>
                  <a:cubicBezTo>
                    <a:pt x="27865" y="17"/>
                    <a:pt x="27801" y="1"/>
                    <a:pt x="27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104486" y="4398453"/>
              <a:ext cx="97000" cy="68870"/>
            </a:xfrm>
            <a:custGeom>
              <a:rect b="b" l="l" r="r" t="t"/>
              <a:pathLst>
                <a:path extrusionOk="0" h="1114" w="1569">
                  <a:moveTo>
                    <a:pt x="761" y="0"/>
                  </a:moveTo>
                  <a:cubicBezTo>
                    <a:pt x="636" y="0"/>
                    <a:pt x="506" y="48"/>
                    <a:pt x="391" y="164"/>
                  </a:cubicBezTo>
                  <a:cubicBezTo>
                    <a:pt x="0" y="555"/>
                    <a:pt x="380" y="1113"/>
                    <a:pt x="807" y="1113"/>
                  </a:cubicBezTo>
                  <a:cubicBezTo>
                    <a:pt x="933" y="1113"/>
                    <a:pt x="1062" y="1065"/>
                    <a:pt x="1178" y="950"/>
                  </a:cubicBezTo>
                  <a:cubicBezTo>
                    <a:pt x="1568" y="558"/>
                    <a:pt x="1188" y="0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31494" y="4163285"/>
              <a:ext cx="97000" cy="68994"/>
            </a:xfrm>
            <a:custGeom>
              <a:rect b="b" l="l" r="r" t="t"/>
              <a:pathLst>
                <a:path extrusionOk="0" h="1116" w="1569">
                  <a:moveTo>
                    <a:pt x="761" y="1"/>
                  </a:moveTo>
                  <a:cubicBezTo>
                    <a:pt x="636" y="1"/>
                    <a:pt x="506" y="49"/>
                    <a:pt x="391" y="164"/>
                  </a:cubicBezTo>
                  <a:cubicBezTo>
                    <a:pt x="0" y="556"/>
                    <a:pt x="380" y="1115"/>
                    <a:pt x="806" y="1115"/>
                  </a:cubicBezTo>
                  <a:cubicBezTo>
                    <a:pt x="932" y="1115"/>
                    <a:pt x="1062" y="1067"/>
                    <a:pt x="1177" y="951"/>
                  </a:cubicBezTo>
                  <a:cubicBezTo>
                    <a:pt x="1568" y="559"/>
                    <a:pt x="118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120621" y="4171383"/>
              <a:ext cx="97061" cy="68994"/>
            </a:xfrm>
            <a:custGeom>
              <a:rect b="b" l="l" r="r" t="t"/>
              <a:pathLst>
                <a:path extrusionOk="0" h="1116" w="1570">
                  <a:moveTo>
                    <a:pt x="763" y="1"/>
                  </a:moveTo>
                  <a:cubicBezTo>
                    <a:pt x="637" y="1"/>
                    <a:pt x="507" y="49"/>
                    <a:pt x="392" y="164"/>
                  </a:cubicBezTo>
                  <a:cubicBezTo>
                    <a:pt x="1" y="555"/>
                    <a:pt x="381" y="1115"/>
                    <a:pt x="807" y="1115"/>
                  </a:cubicBezTo>
                  <a:cubicBezTo>
                    <a:pt x="933" y="1115"/>
                    <a:pt x="1063" y="1067"/>
                    <a:pt x="1178" y="950"/>
                  </a:cubicBezTo>
                  <a:cubicBezTo>
                    <a:pt x="1570" y="559"/>
                    <a:pt x="1189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7894850" y="4969867"/>
              <a:ext cx="68808" cy="66459"/>
            </a:xfrm>
            <a:custGeom>
              <a:rect b="b" l="l" r="r" t="t"/>
              <a:pathLst>
                <a:path extrusionOk="0" h="1075" w="1113">
                  <a:moveTo>
                    <a:pt x="555" y="1"/>
                  </a:moveTo>
                  <a:cubicBezTo>
                    <a:pt x="278" y="1"/>
                    <a:pt x="0" y="180"/>
                    <a:pt x="0" y="539"/>
                  </a:cubicBezTo>
                  <a:cubicBezTo>
                    <a:pt x="0" y="896"/>
                    <a:pt x="278" y="1075"/>
                    <a:pt x="556" y="1075"/>
                  </a:cubicBezTo>
                  <a:cubicBezTo>
                    <a:pt x="834" y="1075"/>
                    <a:pt x="1112" y="896"/>
                    <a:pt x="1112" y="539"/>
                  </a:cubicBezTo>
                  <a:cubicBezTo>
                    <a:pt x="1112" y="181"/>
                    <a:pt x="833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897035" y="3918411"/>
              <a:ext cx="88715" cy="68747"/>
            </a:xfrm>
            <a:custGeom>
              <a:rect b="b" l="l" r="r" t="t"/>
              <a:pathLst>
                <a:path extrusionOk="0" h="1112" w="1435">
                  <a:moveTo>
                    <a:pt x="719" y="0"/>
                  </a:moveTo>
                  <a:cubicBezTo>
                    <a:pt x="4" y="0"/>
                    <a:pt x="1" y="1112"/>
                    <a:pt x="719" y="1112"/>
                  </a:cubicBezTo>
                  <a:cubicBezTo>
                    <a:pt x="1435" y="1112"/>
                    <a:pt x="1435" y="0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9069145" y="3769545"/>
              <a:ext cx="77525" cy="68808"/>
            </a:xfrm>
            <a:custGeom>
              <a:rect b="b" l="l" r="r" t="t"/>
              <a:pathLst>
                <a:path extrusionOk="0" h="1113" w="1254">
                  <a:moveTo>
                    <a:pt x="715" y="0"/>
                  </a:moveTo>
                  <a:cubicBezTo>
                    <a:pt x="0" y="0"/>
                    <a:pt x="0" y="1112"/>
                    <a:pt x="715" y="1112"/>
                  </a:cubicBezTo>
                  <a:cubicBezTo>
                    <a:pt x="1069" y="1112"/>
                    <a:pt x="1246" y="843"/>
                    <a:pt x="1254" y="566"/>
                  </a:cubicBezTo>
                  <a:lnTo>
                    <a:pt x="1254" y="542"/>
                  </a:lnTo>
                  <a:cubicBezTo>
                    <a:pt x="1246" y="266"/>
                    <a:pt x="10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807023" y="4820568"/>
              <a:ext cx="339653" cy="322528"/>
            </a:xfrm>
            <a:custGeom>
              <a:rect b="b" l="l" r="r" t="t"/>
              <a:pathLst>
                <a:path extrusionOk="0" h="5217" w="5494">
                  <a:moveTo>
                    <a:pt x="4300" y="2848"/>
                  </a:moveTo>
                  <a:cubicBezTo>
                    <a:pt x="4417" y="2904"/>
                    <a:pt x="4530" y="2964"/>
                    <a:pt x="4644" y="3028"/>
                  </a:cubicBezTo>
                  <a:cubicBezTo>
                    <a:pt x="4584" y="3070"/>
                    <a:pt x="4527" y="3113"/>
                    <a:pt x="4466" y="3159"/>
                  </a:cubicBezTo>
                  <a:cubicBezTo>
                    <a:pt x="4374" y="3163"/>
                    <a:pt x="4286" y="3173"/>
                    <a:pt x="4193" y="3184"/>
                  </a:cubicBezTo>
                  <a:cubicBezTo>
                    <a:pt x="4226" y="3067"/>
                    <a:pt x="4261" y="2957"/>
                    <a:pt x="4300" y="2848"/>
                  </a:cubicBezTo>
                  <a:close/>
                  <a:moveTo>
                    <a:pt x="2217" y="2210"/>
                  </a:moveTo>
                  <a:lnTo>
                    <a:pt x="2217" y="2210"/>
                  </a:lnTo>
                  <a:cubicBezTo>
                    <a:pt x="2732" y="2287"/>
                    <a:pt x="3202" y="2408"/>
                    <a:pt x="3638" y="2568"/>
                  </a:cubicBezTo>
                  <a:cubicBezTo>
                    <a:pt x="3560" y="2802"/>
                    <a:pt x="3485" y="3049"/>
                    <a:pt x="3418" y="3307"/>
                  </a:cubicBezTo>
                  <a:cubicBezTo>
                    <a:pt x="3128" y="3371"/>
                    <a:pt x="2834" y="3453"/>
                    <a:pt x="2540" y="3559"/>
                  </a:cubicBezTo>
                  <a:cubicBezTo>
                    <a:pt x="2349" y="3010"/>
                    <a:pt x="2257" y="2532"/>
                    <a:pt x="2217" y="2210"/>
                  </a:cubicBezTo>
                  <a:close/>
                  <a:moveTo>
                    <a:pt x="3252" y="4101"/>
                  </a:moveTo>
                  <a:lnTo>
                    <a:pt x="3252" y="4101"/>
                  </a:lnTo>
                  <a:cubicBezTo>
                    <a:pt x="3242" y="4175"/>
                    <a:pt x="3231" y="4246"/>
                    <a:pt x="3220" y="4320"/>
                  </a:cubicBezTo>
                  <a:cubicBezTo>
                    <a:pt x="3146" y="4405"/>
                    <a:pt x="3072" y="4494"/>
                    <a:pt x="3000" y="4586"/>
                  </a:cubicBezTo>
                  <a:cubicBezTo>
                    <a:pt x="2933" y="4469"/>
                    <a:pt x="2876" y="4353"/>
                    <a:pt x="2820" y="4239"/>
                  </a:cubicBezTo>
                  <a:cubicBezTo>
                    <a:pt x="2965" y="4189"/>
                    <a:pt x="3110" y="4144"/>
                    <a:pt x="3252" y="4101"/>
                  </a:cubicBezTo>
                  <a:close/>
                  <a:moveTo>
                    <a:pt x="5116" y="0"/>
                  </a:moveTo>
                  <a:cubicBezTo>
                    <a:pt x="5113" y="0"/>
                    <a:pt x="5110" y="0"/>
                    <a:pt x="5107" y="0"/>
                  </a:cubicBezTo>
                  <a:cubicBezTo>
                    <a:pt x="4991" y="0"/>
                    <a:pt x="4881" y="57"/>
                    <a:pt x="4810" y="153"/>
                  </a:cubicBezTo>
                  <a:cubicBezTo>
                    <a:pt x="4796" y="170"/>
                    <a:pt x="4332" y="829"/>
                    <a:pt x="3896" y="1877"/>
                  </a:cubicBezTo>
                  <a:cubicBezTo>
                    <a:pt x="3284" y="1650"/>
                    <a:pt x="2604" y="1491"/>
                    <a:pt x="1846" y="1416"/>
                  </a:cubicBezTo>
                  <a:cubicBezTo>
                    <a:pt x="1834" y="1415"/>
                    <a:pt x="1822" y="1415"/>
                    <a:pt x="1810" y="1415"/>
                  </a:cubicBezTo>
                  <a:cubicBezTo>
                    <a:pt x="1717" y="1415"/>
                    <a:pt x="1628" y="1450"/>
                    <a:pt x="1559" y="1516"/>
                  </a:cubicBezTo>
                  <a:cubicBezTo>
                    <a:pt x="1481" y="1586"/>
                    <a:pt x="1439" y="1686"/>
                    <a:pt x="1439" y="1792"/>
                  </a:cubicBezTo>
                  <a:cubicBezTo>
                    <a:pt x="1439" y="1813"/>
                    <a:pt x="1464" y="2691"/>
                    <a:pt x="1874" y="3832"/>
                  </a:cubicBezTo>
                  <a:cubicBezTo>
                    <a:pt x="1294" y="4104"/>
                    <a:pt x="713" y="4466"/>
                    <a:pt x="135" y="4943"/>
                  </a:cubicBezTo>
                  <a:cubicBezTo>
                    <a:pt x="55" y="5007"/>
                    <a:pt x="8" y="5107"/>
                    <a:pt x="1" y="5213"/>
                  </a:cubicBezTo>
                  <a:lnTo>
                    <a:pt x="1" y="5216"/>
                  </a:lnTo>
                  <a:lnTo>
                    <a:pt x="993" y="5216"/>
                  </a:lnTo>
                  <a:cubicBezTo>
                    <a:pt x="1382" y="4933"/>
                    <a:pt x="1771" y="4699"/>
                    <a:pt x="2161" y="4515"/>
                  </a:cubicBezTo>
                  <a:cubicBezTo>
                    <a:pt x="2268" y="4745"/>
                    <a:pt x="2395" y="4979"/>
                    <a:pt x="2536" y="5216"/>
                  </a:cubicBezTo>
                  <a:lnTo>
                    <a:pt x="3865" y="5216"/>
                  </a:lnTo>
                  <a:cubicBezTo>
                    <a:pt x="3868" y="5018"/>
                    <a:pt x="3882" y="4827"/>
                    <a:pt x="3904" y="4639"/>
                  </a:cubicBezTo>
                  <a:cubicBezTo>
                    <a:pt x="4162" y="4353"/>
                    <a:pt x="4438" y="4093"/>
                    <a:pt x="4721" y="3867"/>
                  </a:cubicBezTo>
                  <a:cubicBezTo>
                    <a:pt x="4837" y="3861"/>
                    <a:pt x="4953" y="3858"/>
                    <a:pt x="5067" y="3858"/>
                  </a:cubicBezTo>
                  <a:cubicBezTo>
                    <a:pt x="5211" y="3858"/>
                    <a:pt x="5353" y="3863"/>
                    <a:pt x="5494" y="3871"/>
                  </a:cubicBezTo>
                  <a:lnTo>
                    <a:pt x="5494" y="2483"/>
                  </a:lnTo>
                  <a:cubicBezTo>
                    <a:pt x="5437" y="2518"/>
                    <a:pt x="5380" y="2550"/>
                    <a:pt x="5320" y="2585"/>
                  </a:cubicBezTo>
                  <a:cubicBezTo>
                    <a:pt x="5082" y="2429"/>
                    <a:pt x="4827" y="2287"/>
                    <a:pt x="4562" y="2157"/>
                  </a:cubicBezTo>
                  <a:cubicBezTo>
                    <a:pt x="4760" y="1686"/>
                    <a:pt x="4966" y="1303"/>
                    <a:pt x="5125" y="1034"/>
                  </a:cubicBezTo>
                  <a:cubicBezTo>
                    <a:pt x="5260" y="1229"/>
                    <a:pt x="5380" y="1424"/>
                    <a:pt x="5494" y="1615"/>
                  </a:cubicBezTo>
                  <a:lnTo>
                    <a:pt x="5494" y="262"/>
                  </a:lnTo>
                  <a:cubicBezTo>
                    <a:pt x="5465" y="226"/>
                    <a:pt x="5437" y="188"/>
                    <a:pt x="5409" y="149"/>
                  </a:cubicBezTo>
                  <a:cubicBezTo>
                    <a:pt x="5339" y="56"/>
                    <a:pt x="5220" y="0"/>
                    <a:pt x="5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940124" y="4780261"/>
              <a:ext cx="88777" cy="68808"/>
            </a:xfrm>
            <a:custGeom>
              <a:rect b="b" l="l" r="r" t="t"/>
              <a:pathLst>
                <a:path extrusionOk="0" h="1113" w="1436">
                  <a:moveTo>
                    <a:pt x="720" y="1"/>
                  </a:moveTo>
                  <a:cubicBezTo>
                    <a:pt x="1" y="1"/>
                    <a:pt x="1" y="1112"/>
                    <a:pt x="720" y="1112"/>
                  </a:cubicBezTo>
                  <a:cubicBezTo>
                    <a:pt x="1435" y="1112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763686" y="4986744"/>
              <a:ext cx="78886" cy="72271"/>
            </a:xfrm>
            <a:custGeom>
              <a:rect b="b" l="l" r="r" t="t"/>
              <a:pathLst>
                <a:path extrusionOk="0" h="1169" w="1276">
                  <a:moveTo>
                    <a:pt x="606" y="0"/>
                  </a:moveTo>
                  <a:cubicBezTo>
                    <a:pt x="463" y="0"/>
                    <a:pt x="320" y="53"/>
                    <a:pt x="213" y="160"/>
                  </a:cubicBezTo>
                  <a:cubicBezTo>
                    <a:pt x="1" y="375"/>
                    <a:pt x="1" y="733"/>
                    <a:pt x="213" y="946"/>
                  </a:cubicBezTo>
                  <a:lnTo>
                    <a:pt x="274" y="1009"/>
                  </a:lnTo>
                  <a:cubicBezTo>
                    <a:pt x="380" y="1116"/>
                    <a:pt x="523" y="1169"/>
                    <a:pt x="667" y="1169"/>
                  </a:cubicBezTo>
                  <a:cubicBezTo>
                    <a:pt x="810" y="1169"/>
                    <a:pt x="954" y="1116"/>
                    <a:pt x="1060" y="1009"/>
                  </a:cubicBezTo>
                  <a:cubicBezTo>
                    <a:pt x="1276" y="797"/>
                    <a:pt x="1276" y="436"/>
                    <a:pt x="1060" y="223"/>
                  </a:cubicBezTo>
                  <a:cubicBezTo>
                    <a:pt x="1042" y="202"/>
                    <a:pt x="1021" y="181"/>
                    <a:pt x="999" y="160"/>
                  </a:cubicBezTo>
                  <a:cubicBezTo>
                    <a:pt x="893" y="53"/>
                    <a:pt x="75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014103" y="2935143"/>
              <a:ext cx="769381" cy="889378"/>
            </a:xfrm>
            <a:custGeom>
              <a:rect b="b" l="l" r="r" t="t"/>
              <a:pathLst>
                <a:path extrusionOk="0" h="14386" w="12445">
                  <a:moveTo>
                    <a:pt x="9158" y="787"/>
                  </a:moveTo>
                  <a:cubicBezTo>
                    <a:pt x="9502" y="2183"/>
                    <a:pt x="9396" y="3337"/>
                    <a:pt x="8844" y="4219"/>
                  </a:cubicBezTo>
                  <a:cubicBezTo>
                    <a:pt x="8259" y="5158"/>
                    <a:pt x="7296" y="5572"/>
                    <a:pt x="6793" y="5735"/>
                  </a:cubicBezTo>
                  <a:cubicBezTo>
                    <a:pt x="6417" y="4144"/>
                    <a:pt x="6538" y="2899"/>
                    <a:pt x="7157" y="2024"/>
                  </a:cubicBezTo>
                  <a:cubicBezTo>
                    <a:pt x="7752" y="1181"/>
                    <a:pt x="8687" y="887"/>
                    <a:pt x="9158" y="787"/>
                  </a:cubicBezTo>
                  <a:close/>
                  <a:moveTo>
                    <a:pt x="2671" y="3552"/>
                  </a:moveTo>
                  <a:cubicBezTo>
                    <a:pt x="2842" y="3552"/>
                    <a:pt x="3018" y="3568"/>
                    <a:pt x="3199" y="3603"/>
                  </a:cubicBezTo>
                  <a:cubicBezTo>
                    <a:pt x="4250" y="3812"/>
                    <a:pt x="5196" y="4633"/>
                    <a:pt x="6018" y="6043"/>
                  </a:cubicBezTo>
                  <a:cubicBezTo>
                    <a:pt x="5664" y="6214"/>
                    <a:pt x="5029" y="6458"/>
                    <a:pt x="4287" y="6458"/>
                  </a:cubicBezTo>
                  <a:cubicBezTo>
                    <a:pt x="4032" y="6458"/>
                    <a:pt x="3763" y="6429"/>
                    <a:pt x="3489" y="6358"/>
                  </a:cubicBezTo>
                  <a:cubicBezTo>
                    <a:pt x="2480" y="6096"/>
                    <a:pt x="1609" y="5331"/>
                    <a:pt x="893" y="4088"/>
                  </a:cubicBezTo>
                  <a:cubicBezTo>
                    <a:pt x="1234" y="3879"/>
                    <a:pt x="1887" y="3552"/>
                    <a:pt x="2671" y="3552"/>
                  </a:cubicBezTo>
                  <a:close/>
                  <a:moveTo>
                    <a:pt x="6850" y="6818"/>
                  </a:moveTo>
                  <a:lnTo>
                    <a:pt x="11534" y="8844"/>
                  </a:lnTo>
                  <a:lnTo>
                    <a:pt x="9509" y="13529"/>
                  </a:lnTo>
                  <a:lnTo>
                    <a:pt x="4828" y="11504"/>
                  </a:lnTo>
                  <a:lnTo>
                    <a:pt x="6850" y="6818"/>
                  </a:lnTo>
                  <a:close/>
                  <a:moveTo>
                    <a:pt x="9432" y="1"/>
                  </a:moveTo>
                  <a:cubicBezTo>
                    <a:pt x="9424" y="1"/>
                    <a:pt x="9417" y="1"/>
                    <a:pt x="9410" y="1"/>
                  </a:cubicBezTo>
                  <a:cubicBezTo>
                    <a:pt x="9336" y="6"/>
                    <a:pt x="7590" y="136"/>
                    <a:pt x="6559" y="1588"/>
                  </a:cubicBezTo>
                  <a:cubicBezTo>
                    <a:pt x="6010" y="2356"/>
                    <a:pt x="5776" y="3330"/>
                    <a:pt x="5851" y="4502"/>
                  </a:cubicBezTo>
                  <a:cubicBezTo>
                    <a:pt x="5100" y="3603"/>
                    <a:pt x="4258" y="3054"/>
                    <a:pt x="3333" y="2874"/>
                  </a:cubicBezTo>
                  <a:cubicBezTo>
                    <a:pt x="3100" y="2829"/>
                    <a:pt x="2875" y="2809"/>
                    <a:pt x="2659" y="2809"/>
                  </a:cubicBezTo>
                  <a:cubicBezTo>
                    <a:pt x="1247" y="2809"/>
                    <a:pt x="223" y="3645"/>
                    <a:pt x="171" y="3688"/>
                  </a:cubicBezTo>
                  <a:cubicBezTo>
                    <a:pt x="36" y="3798"/>
                    <a:pt x="1" y="3989"/>
                    <a:pt x="82" y="4144"/>
                  </a:cubicBezTo>
                  <a:cubicBezTo>
                    <a:pt x="925" y="5759"/>
                    <a:pt x="2012" y="6744"/>
                    <a:pt x="3312" y="7077"/>
                  </a:cubicBezTo>
                  <a:cubicBezTo>
                    <a:pt x="3652" y="7166"/>
                    <a:pt x="3985" y="7201"/>
                    <a:pt x="4297" y="7201"/>
                  </a:cubicBezTo>
                  <a:cubicBezTo>
                    <a:pt x="4987" y="7201"/>
                    <a:pt x="5593" y="7027"/>
                    <a:pt x="6028" y="6850"/>
                  </a:cubicBezTo>
                  <a:lnTo>
                    <a:pt x="6028" y="6850"/>
                  </a:lnTo>
                  <a:lnTo>
                    <a:pt x="3999" y="11549"/>
                  </a:lnTo>
                  <a:cubicBezTo>
                    <a:pt x="3960" y="11641"/>
                    <a:pt x="3957" y="11741"/>
                    <a:pt x="3992" y="11832"/>
                  </a:cubicBezTo>
                  <a:cubicBezTo>
                    <a:pt x="4031" y="11925"/>
                    <a:pt x="4101" y="11999"/>
                    <a:pt x="4191" y="12038"/>
                  </a:cubicBezTo>
                  <a:lnTo>
                    <a:pt x="9555" y="14354"/>
                  </a:lnTo>
                  <a:cubicBezTo>
                    <a:pt x="9604" y="14375"/>
                    <a:pt x="9654" y="14386"/>
                    <a:pt x="9704" y="14386"/>
                  </a:cubicBezTo>
                  <a:cubicBezTo>
                    <a:pt x="9846" y="14386"/>
                    <a:pt x="9983" y="14301"/>
                    <a:pt x="10044" y="14163"/>
                  </a:cubicBezTo>
                  <a:lnTo>
                    <a:pt x="12363" y="8798"/>
                  </a:lnTo>
                  <a:cubicBezTo>
                    <a:pt x="12445" y="8611"/>
                    <a:pt x="12356" y="8390"/>
                    <a:pt x="12168" y="8309"/>
                  </a:cubicBezTo>
                  <a:lnTo>
                    <a:pt x="7466" y="6277"/>
                  </a:lnTo>
                  <a:cubicBezTo>
                    <a:pt x="8086" y="6011"/>
                    <a:pt x="8903" y="5515"/>
                    <a:pt x="9467" y="4620"/>
                  </a:cubicBezTo>
                  <a:cubicBezTo>
                    <a:pt x="10178" y="3486"/>
                    <a:pt x="10288" y="2020"/>
                    <a:pt x="9789" y="271"/>
                  </a:cubicBezTo>
                  <a:cubicBezTo>
                    <a:pt x="9745" y="108"/>
                    <a:pt x="9593" y="1"/>
                    <a:pt x="9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6951272" y="3964035"/>
              <a:ext cx="892655" cy="763755"/>
            </a:xfrm>
            <a:custGeom>
              <a:rect b="b" l="l" r="r" t="t"/>
              <a:pathLst>
                <a:path extrusionOk="0" h="12354" w="14439">
                  <a:moveTo>
                    <a:pt x="4321" y="859"/>
                  </a:moveTo>
                  <a:cubicBezTo>
                    <a:pt x="5546" y="1603"/>
                    <a:pt x="6286" y="2495"/>
                    <a:pt x="6523" y="3508"/>
                  </a:cubicBezTo>
                  <a:cubicBezTo>
                    <a:pt x="6771" y="4584"/>
                    <a:pt x="6386" y="5561"/>
                    <a:pt x="6144" y="6033"/>
                  </a:cubicBezTo>
                  <a:cubicBezTo>
                    <a:pt x="4753" y="5172"/>
                    <a:pt x="3960" y="4206"/>
                    <a:pt x="3779" y="3147"/>
                  </a:cubicBezTo>
                  <a:cubicBezTo>
                    <a:pt x="3606" y="2130"/>
                    <a:pt x="4055" y="1263"/>
                    <a:pt x="4321" y="859"/>
                  </a:cubicBezTo>
                  <a:close/>
                  <a:moveTo>
                    <a:pt x="4033" y="6539"/>
                  </a:moveTo>
                  <a:cubicBezTo>
                    <a:pt x="4569" y="6539"/>
                    <a:pt x="5164" y="6626"/>
                    <a:pt x="5815" y="6798"/>
                  </a:cubicBezTo>
                  <a:cubicBezTo>
                    <a:pt x="5645" y="7293"/>
                    <a:pt x="5209" y="8239"/>
                    <a:pt x="4253" y="8802"/>
                  </a:cubicBezTo>
                  <a:cubicBezTo>
                    <a:pt x="3729" y="9115"/>
                    <a:pt x="3115" y="9271"/>
                    <a:pt x="2417" y="9271"/>
                  </a:cubicBezTo>
                  <a:cubicBezTo>
                    <a:pt x="1922" y="9271"/>
                    <a:pt x="1385" y="9193"/>
                    <a:pt x="808" y="9036"/>
                  </a:cubicBezTo>
                  <a:cubicBezTo>
                    <a:pt x="922" y="8565"/>
                    <a:pt x="1236" y="7640"/>
                    <a:pt x="2097" y="7067"/>
                  </a:cubicBezTo>
                  <a:cubicBezTo>
                    <a:pt x="2620" y="6715"/>
                    <a:pt x="3267" y="6539"/>
                    <a:pt x="4033" y="6539"/>
                  </a:cubicBezTo>
                  <a:close/>
                  <a:moveTo>
                    <a:pt x="11694" y="4875"/>
                  </a:moveTo>
                  <a:lnTo>
                    <a:pt x="13577" y="9620"/>
                  </a:lnTo>
                  <a:lnTo>
                    <a:pt x="8832" y="11500"/>
                  </a:lnTo>
                  <a:lnTo>
                    <a:pt x="6952" y="6759"/>
                  </a:lnTo>
                  <a:lnTo>
                    <a:pt x="11694" y="4875"/>
                  </a:lnTo>
                  <a:close/>
                  <a:moveTo>
                    <a:pt x="4220" y="0"/>
                  </a:moveTo>
                  <a:cubicBezTo>
                    <a:pt x="4116" y="0"/>
                    <a:pt x="4012" y="43"/>
                    <a:pt x="3939" y="126"/>
                  </a:cubicBezTo>
                  <a:cubicBezTo>
                    <a:pt x="3889" y="183"/>
                    <a:pt x="2749" y="1507"/>
                    <a:pt x="3046" y="3263"/>
                  </a:cubicBezTo>
                  <a:cubicBezTo>
                    <a:pt x="3202" y="4191"/>
                    <a:pt x="3726" y="5052"/>
                    <a:pt x="4608" y="5824"/>
                  </a:cubicBezTo>
                  <a:cubicBezTo>
                    <a:pt x="4412" y="5806"/>
                    <a:pt x="4223" y="5797"/>
                    <a:pt x="4038" y="5797"/>
                  </a:cubicBezTo>
                  <a:cubicBezTo>
                    <a:pt x="3117" y="5797"/>
                    <a:pt x="2328" y="6018"/>
                    <a:pt x="1676" y="6454"/>
                  </a:cubicBezTo>
                  <a:cubicBezTo>
                    <a:pt x="199" y="7449"/>
                    <a:pt x="22" y="9188"/>
                    <a:pt x="15" y="9263"/>
                  </a:cubicBezTo>
                  <a:cubicBezTo>
                    <a:pt x="0" y="9436"/>
                    <a:pt x="107" y="9598"/>
                    <a:pt x="273" y="9652"/>
                  </a:cubicBezTo>
                  <a:cubicBezTo>
                    <a:pt x="1042" y="9892"/>
                    <a:pt x="1761" y="10013"/>
                    <a:pt x="2419" y="10013"/>
                  </a:cubicBezTo>
                  <a:cubicBezTo>
                    <a:pt x="3248" y="10013"/>
                    <a:pt x="3988" y="9822"/>
                    <a:pt x="4632" y="9443"/>
                  </a:cubicBezTo>
                  <a:cubicBezTo>
                    <a:pt x="5603" y="8866"/>
                    <a:pt x="6127" y="7988"/>
                    <a:pt x="6392" y="7361"/>
                  </a:cubicBezTo>
                  <a:lnTo>
                    <a:pt x="8280" y="12120"/>
                  </a:lnTo>
                  <a:cubicBezTo>
                    <a:pt x="8337" y="12265"/>
                    <a:pt x="8478" y="12354"/>
                    <a:pt x="8623" y="12354"/>
                  </a:cubicBezTo>
                  <a:cubicBezTo>
                    <a:pt x="8669" y="12354"/>
                    <a:pt x="8715" y="12343"/>
                    <a:pt x="8762" y="12326"/>
                  </a:cubicBezTo>
                  <a:lnTo>
                    <a:pt x="14193" y="10172"/>
                  </a:lnTo>
                  <a:cubicBezTo>
                    <a:pt x="14286" y="10137"/>
                    <a:pt x="14360" y="10066"/>
                    <a:pt x="14399" y="9974"/>
                  </a:cubicBezTo>
                  <a:cubicBezTo>
                    <a:pt x="14438" y="9886"/>
                    <a:pt x="14438" y="9783"/>
                    <a:pt x="14402" y="9691"/>
                  </a:cubicBezTo>
                  <a:lnTo>
                    <a:pt x="12250" y="4259"/>
                  </a:lnTo>
                  <a:cubicBezTo>
                    <a:pt x="12190" y="4112"/>
                    <a:pt x="12049" y="4024"/>
                    <a:pt x="11902" y="4024"/>
                  </a:cubicBezTo>
                  <a:cubicBezTo>
                    <a:pt x="11857" y="4024"/>
                    <a:pt x="11812" y="4032"/>
                    <a:pt x="11768" y="4049"/>
                  </a:cubicBezTo>
                  <a:lnTo>
                    <a:pt x="7002" y="5940"/>
                  </a:lnTo>
                  <a:cubicBezTo>
                    <a:pt x="7257" y="5314"/>
                    <a:pt x="7483" y="4383"/>
                    <a:pt x="7246" y="3352"/>
                  </a:cubicBezTo>
                  <a:cubicBezTo>
                    <a:pt x="6948" y="2045"/>
                    <a:pt x="5989" y="934"/>
                    <a:pt x="4399" y="45"/>
                  </a:cubicBezTo>
                  <a:cubicBezTo>
                    <a:pt x="4343" y="15"/>
                    <a:pt x="4281" y="0"/>
                    <a:pt x="4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7328938" y="3329316"/>
              <a:ext cx="568582" cy="556279"/>
            </a:xfrm>
            <a:custGeom>
              <a:rect b="b" l="l" r="r" t="t"/>
              <a:pathLst>
                <a:path extrusionOk="0" h="8998" w="9197">
                  <a:moveTo>
                    <a:pt x="7192" y="864"/>
                  </a:moveTo>
                  <a:cubicBezTo>
                    <a:pt x="8056" y="2011"/>
                    <a:pt x="8414" y="3113"/>
                    <a:pt x="8258" y="4139"/>
                  </a:cubicBezTo>
                  <a:cubicBezTo>
                    <a:pt x="8088" y="5234"/>
                    <a:pt x="7370" y="5995"/>
                    <a:pt x="6969" y="6342"/>
                  </a:cubicBezTo>
                  <a:cubicBezTo>
                    <a:pt x="5999" y="5032"/>
                    <a:pt x="5620" y="3835"/>
                    <a:pt x="5843" y="2787"/>
                  </a:cubicBezTo>
                  <a:cubicBezTo>
                    <a:pt x="6056" y="1777"/>
                    <a:pt x="6799" y="1140"/>
                    <a:pt x="7192" y="864"/>
                  </a:cubicBezTo>
                  <a:close/>
                  <a:moveTo>
                    <a:pt x="3424" y="5740"/>
                  </a:moveTo>
                  <a:cubicBezTo>
                    <a:pt x="4321" y="5740"/>
                    <a:pt x="5314" y="6139"/>
                    <a:pt x="6381" y="6930"/>
                  </a:cubicBezTo>
                  <a:cubicBezTo>
                    <a:pt x="6035" y="7330"/>
                    <a:pt x="5273" y="8052"/>
                    <a:pt x="4178" y="8219"/>
                  </a:cubicBezTo>
                  <a:cubicBezTo>
                    <a:pt x="4022" y="8242"/>
                    <a:pt x="3863" y="8254"/>
                    <a:pt x="3703" y="8254"/>
                  </a:cubicBezTo>
                  <a:cubicBezTo>
                    <a:pt x="2812" y="8254"/>
                    <a:pt x="1872" y="7886"/>
                    <a:pt x="900" y="7153"/>
                  </a:cubicBezTo>
                  <a:cubicBezTo>
                    <a:pt x="1176" y="6760"/>
                    <a:pt x="1806" y="6023"/>
                    <a:pt x="2819" y="5804"/>
                  </a:cubicBezTo>
                  <a:cubicBezTo>
                    <a:pt x="3015" y="5762"/>
                    <a:pt x="3217" y="5740"/>
                    <a:pt x="3424" y="5740"/>
                  </a:cubicBezTo>
                  <a:close/>
                  <a:moveTo>
                    <a:pt x="7282" y="0"/>
                  </a:moveTo>
                  <a:cubicBezTo>
                    <a:pt x="7224" y="0"/>
                    <a:pt x="7165" y="14"/>
                    <a:pt x="7110" y="42"/>
                  </a:cubicBezTo>
                  <a:cubicBezTo>
                    <a:pt x="7047" y="74"/>
                    <a:pt x="5496" y="885"/>
                    <a:pt x="5117" y="2624"/>
                  </a:cubicBezTo>
                  <a:cubicBezTo>
                    <a:pt x="4919" y="3544"/>
                    <a:pt x="5089" y="4536"/>
                    <a:pt x="5620" y="5581"/>
                  </a:cubicBezTo>
                  <a:cubicBezTo>
                    <a:pt x="4860" y="5194"/>
                    <a:pt x="4129" y="4999"/>
                    <a:pt x="3432" y="4999"/>
                  </a:cubicBezTo>
                  <a:cubicBezTo>
                    <a:pt x="3171" y="4999"/>
                    <a:pt x="2914" y="5027"/>
                    <a:pt x="2663" y="5082"/>
                  </a:cubicBezTo>
                  <a:cubicBezTo>
                    <a:pt x="924" y="5456"/>
                    <a:pt x="113" y="7008"/>
                    <a:pt x="82" y="7071"/>
                  </a:cubicBezTo>
                  <a:cubicBezTo>
                    <a:pt x="0" y="7228"/>
                    <a:pt x="39" y="7419"/>
                    <a:pt x="177" y="7528"/>
                  </a:cubicBezTo>
                  <a:cubicBezTo>
                    <a:pt x="1374" y="8506"/>
                    <a:pt x="2557" y="8998"/>
                    <a:pt x="3697" y="8998"/>
                  </a:cubicBezTo>
                  <a:cubicBezTo>
                    <a:pt x="3899" y="8998"/>
                    <a:pt x="4101" y="8980"/>
                    <a:pt x="4302" y="8949"/>
                  </a:cubicBezTo>
                  <a:cubicBezTo>
                    <a:pt x="5963" y="8689"/>
                    <a:pt x="6955" y="7436"/>
                    <a:pt x="7171" y="7132"/>
                  </a:cubicBezTo>
                  <a:cubicBezTo>
                    <a:pt x="7472" y="6916"/>
                    <a:pt x="8729" y="5924"/>
                    <a:pt x="8988" y="4263"/>
                  </a:cubicBezTo>
                  <a:cubicBezTo>
                    <a:pt x="9197" y="2939"/>
                    <a:pt x="8718" y="1550"/>
                    <a:pt x="7568" y="138"/>
                  </a:cubicBezTo>
                  <a:cubicBezTo>
                    <a:pt x="7496" y="48"/>
                    <a:pt x="7390" y="0"/>
                    <a:pt x="7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6856500" y="4821310"/>
              <a:ext cx="360611" cy="321786"/>
            </a:xfrm>
            <a:custGeom>
              <a:rect b="b" l="l" r="r" t="t"/>
              <a:pathLst>
                <a:path extrusionOk="0" h="5205" w="5833">
                  <a:moveTo>
                    <a:pt x="1187" y="781"/>
                  </a:moveTo>
                  <a:lnTo>
                    <a:pt x="1187" y="781"/>
                  </a:lnTo>
                  <a:cubicBezTo>
                    <a:pt x="2610" y="979"/>
                    <a:pt x="3640" y="1507"/>
                    <a:pt x="4256" y="2347"/>
                  </a:cubicBezTo>
                  <a:cubicBezTo>
                    <a:pt x="4912" y="3239"/>
                    <a:pt x="4941" y="4284"/>
                    <a:pt x="4905" y="4815"/>
                  </a:cubicBezTo>
                  <a:cubicBezTo>
                    <a:pt x="3290" y="4574"/>
                    <a:pt x="2174" y="3996"/>
                    <a:pt x="1594" y="3097"/>
                  </a:cubicBezTo>
                  <a:cubicBezTo>
                    <a:pt x="1031" y="2230"/>
                    <a:pt x="1105" y="1256"/>
                    <a:pt x="1187" y="781"/>
                  </a:cubicBezTo>
                  <a:close/>
                  <a:moveTo>
                    <a:pt x="907" y="1"/>
                  </a:moveTo>
                  <a:cubicBezTo>
                    <a:pt x="743" y="1"/>
                    <a:pt x="599" y="101"/>
                    <a:pt x="549" y="257"/>
                  </a:cubicBezTo>
                  <a:cubicBezTo>
                    <a:pt x="525" y="328"/>
                    <a:pt x="0" y="1996"/>
                    <a:pt x="967" y="3494"/>
                  </a:cubicBezTo>
                  <a:cubicBezTo>
                    <a:pt x="1463" y="4266"/>
                    <a:pt x="2259" y="4840"/>
                    <a:pt x="3336" y="5204"/>
                  </a:cubicBezTo>
                  <a:lnTo>
                    <a:pt x="5606" y="5204"/>
                  </a:lnTo>
                  <a:cubicBezTo>
                    <a:pt x="5673" y="4794"/>
                    <a:pt x="5833" y="3246"/>
                    <a:pt x="4862" y="1914"/>
                  </a:cubicBezTo>
                  <a:cubicBezTo>
                    <a:pt x="4069" y="831"/>
                    <a:pt x="2752" y="190"/>
                    <a:pt x="939" y="2"/>
                  </a:cubicBezTo>
                  <a:cubicBezTo>
                    <a:pt x="928" y="1"/>
                    <a:pt x="918" y="1"/>
                    <a:pt x="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822416" y="2878330"/>
              <a:ext cx="324259" cy="325990"/>
            </a:xfrm>
            <a:custGeom>
              <a:rect b="b" l="l" r="r" t="t"/>
              <a:pathLst>
                <a:path extrusionOk="0" h="5273" w="5245">
                  <a:moveTo>
                    <a:pt x="1443" y="745"/>
                  </a:moveTo>
                  <a:cubicBezTo>
                    <a:pt x="1934" y="745"/>
                    <a:pt x="2547" y="842"/>
                    <a:pt x="3112" y="1208"/>
                  </a:cubicBezTo>
                  <a:cubicBezTo>
                    <a:pt x="4012" y="1791"/>
                    <a:pt x="4586" y="2904"/>
                    <a:pt x="4827" y="4519"/>
                  </a:cubicBezTo>
                  <a:cubicBezTo>
                    <a:pt x="4742" y="4524"/>
                    <a:pt x="4643" y="4528"/>
                    <a:pt x="4535" y="4528"/>
                  </a:cubicBezTo>
                  <a:cubicBezTo>
                    <a:pt x="3967" y="4528"/>
                    <a:pt x="3111" y="4420"/>
                    <a:pt x="2362" y="3870"/>
                  </a:cubicBezTo>
                  <a:cubicBezTo>
                    <a:pt x="1522" y="3254"/>
                    <a:pt x="995" y="2224"/>
                    <a:pt x="793" y="800"/>
                  </a:cubicBezTo>
                  <a:cubicBezTo>
                    <a:pt x="959" y="772"/>
                    <a:pt x="1184" y="745"/>
                    <a:pt x="1443" y="745"/>
                  </a:cubicBezTo>
                  <a:close/>
                  <a:moveTo>
                    <a:pt x="1454" y="0"/>
                  </a:moveTo>
                  <a:cubicBezTo>
                    <a:pt x="790" y="0"/>
                    <a:pt x="310" y="152"/>
                    <a:pt x="273" y="163"/>
                  </a:cubicBezTo>
                  <a:cubicBezTo>
                    <a:pt x="106" y="216"/>
                    <a:pt x="0" y="379"/>
                    <a:pt x="18" y="552"/>
                  </a:cubicBezTo>
                  <a:cubicBezTo>
                    <a:pt x="205" y="2365"/>
                    <a:pt x="847" y="3687"/>
                    <a:pt x="1930" y="4476"/>
                  </a:cubicBezTo>
                  <a:cubicBezTo>
                    <a:pt x="2833" y="5135"/>
                    <a:pt x="3838" y="5273"/>
                    <a:pt x="4518" y="5273"/>
                  </a:cubicBezTo>
                  <a:cubicBezTo>
                    <a:pt x="4862" y="5273"/>
                    <a:pt x="5121" y="5238"/>
                    <a:pt x="5245" y="5216"/>
                  </a:cubicBezTo>
                  <a:lnTo>
                    <a:pt x="5245" y="3024"/>
                  </a:lnTo>
                  <a:cubicBezTo>
                    <a:pt x="4879" y="1909"/>
                    <a:pt x="4299" y="1090"/>
                    <a:pt x="3506" y="580"/>
                  </a:cubicBezTo>
                  <a:cubicBezTo>
                    <a:pt x="2798" y="123"/>
                    <a:pt x="2052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376932" y="3424150"/>
              <a:ext cx="283271" cy="279809"/>
            </a:xfrm>
            <a:custGeom>
              <a:rect b="b" l="l" r="r" t="t"/>
              <a:pathLst>
                <a:path extrusionOk="0" h="4526" w="4582">
                  <a:moveTo>
                    <a:pt x="1752" y="860"/>
                  </a:moveTo>
                  <a:lnTo>
                    <a:pt x="3714" y="1706"/>
                  </a:lnTo>
                  <a:lnTo>
                    <a:pt x="2868" y="3668"/>
                  </a:lnTo>
                  <a:lnTo>
                    <a:pt x="906" y="2821"/>
                  </a:lnTo>
                  <a:lnTo>
                    <a:pt x="1752" y="860"/>
                  </a:lnTo>
                  <a:close/>
                  <a:moveTo>
                    <a:pt x="1561" y="0"/>
                  </a:moveTo>
                  <a:cubicBezTo>
                    <a:pt x="1418" y="0"/>
                    <a:pt x="1282" y="85"/>
                    <a:pt x="1221" y="226"/>
                  </a:cubicBezTo>
                  <a:lnTo>
                    <a:pt x="77" y="2868"/>
                  </a:lnTo>
                  <a:cubicBezTo>
                    <a:pt x="0" y="3055"/>
                    <a:pt x="85" y="3271"/>
                    <a:pt x="272" y="3352"/>
                  </a:cubicBezTo>
                  <a:lnTo>
                    <a:pt x="2914" y="4496"/>
                  </a:lnTo>
                  <a:cubicBezTo>
                    <a:pt x="2960" y="4514"/>
                    <a:pt x="3009" y="4525"/>
                    <a:pt x="3063" y="4525"/>
                  </a:cubicBezTo>
                  <a:cubicBezTo>
                    <a:pt x="3109" y="4525"/>
                    <a:pt x="3155" y="4517"/>
                    <a:pt x="3197" y="4500"/>
                  </a:cubicBezTo>
                  <a:cubicBezTo>
                    <a:pt x="3289" y="4465"/>
                    <a:pt x="3364" y="4393"/>
                    <a:pt x="3403" y="4302"/>
                  </a:cubicBezTo>
                  <a:lnTo>
                    <a:pt x="4543" y="1660"/>
                  </a:lnTo>
                  <a:cubicBezTo>
                    <a:pt x="4582" y="1572"/>
                    <a:pt x="4582" y="1469"/>
                    <a:pt x="4547" y="1376"/>
                  </a:cubicBezTo>
                  <a:cubicBezTo>
                    <a:pt x="4511" y="1284"/>
                    <a:pt x="4441" y="1211"/>
                    <a:pt x="4348" y="1171"/>
                  </a:cubicBezTo>
                  <a:lnTo>
                    <a:pt x="1707" y="31"/>
                  </a:lnTo>
                  <a:cubicBezTo>
                    <a:pt x="1659" y="10"/>
                    <a:pt x="1610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7444297" y="4331871"/>
              <a:ext cx="282900" cy="276779"/>
            </a:xfrm>
            <a:custGeom>
              <a:rect b="b" l="l" r="r" t="t"/>
              <a:pathLst>
                <a:path extrusionOk="0" h="4477" w="4576">
                  <a:moveTo>
                    <a:pt x="2886" y="851"/>
                  </a:moveTo>
                  <a:lnTo>
                    <a:pt x="3676" y="2838"/>
                  </a:lnTo>
                  <a:lnTo>
                    <a:pt x="1689" y="3624"/>
                  </a:lnTo>
                  <a:lnTo>
                    <a:pt x="903" y="1638"/>
                  </a:lnTo>
                  <a:lnTo>
                    <a:pt x="2886" y="851"/>
                  </a:lnTo>
                  <a:close/>
                  <a:moveTo>
                    <a:pt x="3094" y="0"/>
                  </a:moveTo>
                  <a:cubicBezTo>
                    <a:pt x="3049" y="0"/>
                    <a:pt x="3002" y="9"/>
                    <a:pt x="2957" y="26"/>
                  </a:cubicBezTo>
                  <a:lnTo>
                    <a:pt x="284" y="1085"/>
                  </a:lnTo>
                  <a:cubicBezTo>
                    <a:pt x="93" y="1162"/>
                    <a:pt x="1" y="1379"/>
                    <a:pt x="75" y="1566"/>
                  </a:cubicBezTo>
                  <a:lnTo>
                    <a:pt x="1137" y="4243"/>
                  </a:lnTo>
                  <a:cubicBezTo>
                    <a:pt x="1194" y="4389"/>
                    <a:pt x="1335" y="4477"/>
                    <a:pt x="1480" y="4477"/>
                  </a:cubicBezTo>
                  <a:cubicBezTo>
                    <a:pt x="1526" y="4477"/>
                    <a:pt x="1573" y="4467"/>
                    <a:pt x="1619" y="4449"/>
                  </a:cubicBezTo>
                  <a:lnTo>
                    <a:pt x="4293" y="3390"/>
                  </a:lnTo>
                  <a:cubicBezTo>
                    <a:pt x="4484" y="3313"/>
                    <a:pt x="4576" y="3100"/>
                    <a:pt x="4501" y="2909"/>
                  </a:cubicBezTo>
                  <a:lnTo>
                    <a:pt x="3438" y="235"/>
                  </a:lnTo>
                  <a:cubicBezTo>
                    <a:pt x="3382" y="89"/>
                    <a:pt x="3242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9070196" y="3276088"/>
              <a:ext cx="78020" cy="68747"/>
            </a:xfrm>
            <a:custGeom>
              <a:rect b="b" l="l" r="r" t="t"/>
              <a:pathLst>
                <a:path extrusionOk="0" h="1112" w="1262">
                  <a:moveTo>
                    <a:pt x="716" y="0"/>
                  </a:moveTo>
                  <a:cubicBezTo>
                    <a:pt x="0" y="0"/>
                    <a:pt x="0" y="1112"/>
                    <a:pt x="716" y="1112"/>
                  </a:cubicBezTo>
                  <a:cubicBezTo>
                    <a:pt x="1010" y="1112"/>
                    <a:pt x="1183" y="928"/>
                    <a:pt x="1237" y="708"/>
                  </a:cubicBezTo>
                  <a:cubicBezTo>
                    <a:pt x="1261" y="610"/>
                    <a:pt x="1261" y="503"/>
                    <a:pt x="1237" y="407"/>
                  </a:cubicBezTo>
                  <a:cubicBezTo>
                    <a:pt x="1183" y="188"/>
                    <a:pt x="1010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7257102" y="5095117"/>
              <a:ext cx="76907" cy="68747"/>
            </a:xfrm>
            <a:custGeom>
              <a:rect b="b" l="l" r="r" t="t"/>
              <a:pathLst>
                <a:path extrusionOk="0" h="1112" w="1244">
                  <a:moveTo>
                    <a:pt x="620" y="0"/>
                  </a:moveTo>
                  <a:cubicBezTo>
                    <a:pt x="167" y="0"/>
                    <a:pt x="1" y="446"/>
                    <a:pt x="125" y="775"/>
                  </a:cubicBezTo>
                  <a:cubicBezTo>
                    <a:pt x="195" y="963"/>
                    <a:pt x="362" y="1112"/>
                    <a:pt x="620" y="1112"/>
                  </a:cubicBezTo>
                  <a:cubicBezTo>
                    <a:pt x="883" y="1112"/>
                    <a:pt x="1048" y="963"/>
                    <a:pt x="1120" y="775"/>
                  </a:cubicBezTo>
                  <a:cubicBezTo>
                    <a:pt x="1244" y="446"/>
                    <a:pt x="1077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7808980" y="3803423"/>
              <a:ext cx="88777" cy="68870"/>
            </a:xfrm>
            <a:custGeom>
              <a:rect b="b" l="l" r="r" t="t"/>
              <a:pathLst>
                <a:path extrusionOk="0" h="1114" w="1436">
                  <a:moveTo>
                    <a:pt x="720" y="1"/>
                  </a:moveTo>
                  <a:cubicBezTo>
                    <a:pt x="4" y="1"/>
                    <a:pt x="1" y="1113"/>
                    <a:pt x="720" y="1113"/>
                  </a:cubicBezTo>
                  <a:cubicBezTo>
                    <a:pt x="1435" y="1113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745758" y="3240293"/>
              <a:ext cx="200614" cy="196966"/>
            </a:xfrm>
            <a:custGeom>
              <a:rect b="b" l="l" r="r" t="t"/>
              <a:pathLst>
                <a:path extrusionOk="0" h="3186" w="3245">
                  <a:moveTo>
                    <a:pt x="1420" y="0"/>
                  </a:moveTo>
                  <a:cubicBezTo>
                    <a:pt x="1399" y="0"/>
                    <a:pt x="1378" y="2"/>
                    <a:pt x="1357" y="6"/>
                  </a:cubicBezTo>
                  <a:cubicBezTo>
                    <a:pt x="1155" y="41"/>
                    <a:pt x="1020" y="233"/>
                    <a:pt x="1052" y="434"/>
                  </a:cubicBezTo>
                  <a:lnTo>
                    <a:pt x="1198" y="1287"/>
                  </a:lnTo>
                  <a:lnTo>
                    <a:pt x="340" y="1433"/>
                  </a:lnTo>
                  <a:cubicBezTo>
                    <a:pt x="139" y="1465"/>
                    <a:pt x="0" y="1656"/>
                    <a:pt x="36" y="1858"/>
                  </a:cubicBezTo>
                  <a:cubicBezTo>
                    <a:pt x="64" y="2039"/>
                    <a:pt x="224" y="2169"/>
                    <a:pt x="400" y="2169"/>
                  </a:cubicBezTo>
                  <a:cubicBezTo>
                    <a:pt x="422" y="2169"/>
                    <a:pt x="440" y="2166"/>
                    <a:pt x="461" y="2162"/>
                  </a:cubicBezTo>
                  <a:lnTo>
                    <a:pt x="1317" y="2021"/>
                  </a:lnTo>
                  <a:lnTo>
                    <a:pt x="1459" y="2877"/>
                  </a:lnTo>
                  <a:cubicBezTo>
                    <a:pt x="1492" y="3058"/>
                    <a:pt x="1647" y="3186"/>
                    <a:pt x="1824" y="3186"/>
                  </a:cubicBezTo>
                  <a:cubicBezTo>
                    <a:pt x="1845" y="3186"/>
                    <a:pt x="1867" y="3186"/>
                    <a:pt x="1888" y="3182"/>
                  </a:cubicBezTo>
                  <a:cubicBezTo>
                    <a:pt x="2090" y="3147"/>
                    <a:pt x="2224" y="2956"/>
                    <a:pt x="2193" y="2753"/>
                  </a:cubicBezTo>
                  <a:lnTo>
                    <a:pt x="2051" y="1900"/>
                  </a:lnTo>
                  <a:lnTo>
                    <a:pt x="2904" y="1755"/>
                  </a:lnTo>
                  <a:cubicBezTo>
                    <a:pt x="3106" y="1723"/>
                    <a:pt x="3244" y="1532"/>
                    <a:pt x="3208" y="1330"/>
                  </a:cubicBezTo>
                  <a:cubicBezTo>
                    <a:pt x="3180" y="1150"/>
                    <a:pt x="3025" y="1020"/>
                    <a:pt x="2847" y="1020"/>
                  </a:cubicBezTo>
                  <a:cubicBezTo>
                    <a:pt x="2826" y="1020"/>
                    <a:pt x="2805" y="1022"/>
                    <a:pt x="2784" y="1026"/>
                  </a:cubicBezTo>
                  <a:lnTo>
                    <a:pt x="1927" y="1167"/>
                  </a:lnTo>
                  <a:lnTo>
                    <a:pt x="1785" y="310"/>
                  </a:lnTo>
                  <a:cubicBezTo>
                    <a:pt x="1754" y="130"/>
                    <a:pt x="1598" y="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018060" y="3551749"/>
              <a:ext cx="178296" cy="172114"/>
            </a:xfrm>
            <a:custGeom>
              <a:rect b="b" l="l" r="r" t="t"/>
              <a:pathLst>
                <a:path extrusionOk="0" h="2784" w="2884">
                  <a:moveTo>
                    <a:pt x="739" y="0"/>
                  </a:moveTo>
                  <a:cubicBezTo>
                    <a:pt x="666" y="0"/>
                    <a:pt x="592" y="22"/>
                    <a:pt x="528" y="67"/>
                  </a:cubicBezTo>
                  <a:cubicBezTo>
                    <a:pt x="358" y="180"/>
                    <a:pt x="316" y="414"/>
                    <a:pt x="433" y="580"/>
                  </a:cubicBezTo>
                  <a:lnTo>
                    <a:pt x="925" y="1296"/>
                  </a:lnTo>
                  <a:lnTo>
                    <a:pt x="213" y="1788"/>
                  </a:lnTo>
                  <a:cubicBezTo>
                    <a:pt x="43" y="1904"/>
                    <a:pt x="0" y="2135"/>
                    <a:pt x="118" y="2305"/>
                  </a:cubicBezTo>
                  <a:cubicBezTo>
                    <a:pt x="188" y="2408"/>
                    <a:pt x="305" y="2464"/>
                    <a:pt x="422" y="2464"/>
                  </a:cubicBezTo>
                  <a:cubicBezTo>
                    <a:pt x="497" y="2464"/>
                    <a:pt x="567" y="2443"/>
                    <a:pt x="631" y="2401"/>
                  </a:cubicBezTo>
                  <a:lnTo>
                    <a:pt x="1347" y="1904"/>
                  </a:lnTo>
                  <a:lnTo>
                    <a:pt x="1839" y="2620"/>
                  </a:lnTo>
                  <a:cubicBezTo>
                    <a:pt x="1913" y="2726"/>
                    <a:pt x="2026" y="2783"/>
                    <a:pt x="2146" y="2783"/>
                  </a:cubicBezTo>
                  <a:cubicBezTo>
                    <a:pt x="2218" y="2783"/>
                    <a:pt x="2292" y="2759"/>
                    <a:pt x="2355" y="2716"/>
                  </a:cubicBezTo>
                  <a:cubicBezTo>
                    <a:pt x="2525" y="2599"/>
                    <a:pt x="2568" y="2368"/>
                    <a:pt x="2451" y="2198"/>
                  </a:cubicBezTo>
                  <a:lnTo>
                    <a:pt x="1959" y="1487"/>
                  </a:lnTo>
                  <a:lnTo>
                    <a:pt x="2671" y="991"/>
                  </a:lnTo>
                  <a:cubicBezTo>
                    <a:pt x="2841" y="878"/>
                    <a:pt x="2883" y="644"/>
                    <a:pt x="2767" y="477"/>
                  </a:cubicBezTo>
                  <a:cubicBezTo>
                    <a:pt x="2694" y="372"/>
                    <a:pt x="2579" y="316"/>
                    <a:pt x="2461" y="316"/>
                  </a:cubicBezTo>
                  <a:cubicBezTo>
                    <a:pt x="2388" y="316"/>
                    <a:pt x="2314" y="337"/>
                    <a:pt x="2249" y="382"/>
                  </a:cubicBezTo>
                  <a:lnTo>
                    <a:pt x="1538" y="874"/>
                  </a:lnTo>
                  <a:lnTo>
                    <a:pt x="1046" y="159"/>
                  </a:lnTo>
                  <a:cubicBezTo>
                    <a:pt x="973" y="56"/>
                    <a:pt x="857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7580242" y="3980294"/>
              <a:ext cx="175885" cy="169517"/>
            </a:xfrm>
            <a:custGeom>
              <a:rect b="b" l="l" r="r" t="t"/>
              <a:pathLst>
                <a:path extrusionOk="0" h="2742" w="2845">
                  <a:moveTo>
                    <a:pt x="2153" y="1"/>
                  </a:moveTo>
                  <a:cubicBezTo>
                    <a:pt x="2038" y="1"/>
                    <a:pt x="1925" y="53"/>
                    <a:pt x="1852" y="153"/>
                  </a:cubicBezTo>
                  <a:lnTo>
                    <a:pt x="1342" y="854"/>
                  </a:lnTo>
                  <a:lnTo>
                    <a:pt x="641" y="341"/>
                  </a:lnTo>
                  <a:cubicBezTo>
                    <a:pt x="575" y="293"/>
                    <a:pt x="500" y="271"/>
                    <a:pt x="425" y="271"/>
                  </a:cubicBezTo>
                  <a:cubicBezTo>
                    <a:pt x="310" y="271"/>
                    <a:pt x="197" y="324"/>
                    <a:pt x="124" y="423"/>
                  </a:cubicBezTo>
                  <a:cubicBezTo>
                    <a:pt x="0" y="589"/>
                    <a:pt x="39" y="820"/>
                    <a:pt x="203" y="939"/>
                  </a:cubicBezTo>
                  <a:lnTo>
                    <a:pt x="904" y="1453"/>
                  </a:lnTo>
                  <a:lnTo>
                    <a:pt x="394" y="2154"/>
                  </a:lnTo>
                  <a:cubicBezTo>
                    <a:pt x="273" y="2317"/>
                    <a:pt x="309" y="2551"/>
                    <a:pt x="475" y="2671"/>
                  </a:cubicBezTo>
                  <a:cubicBezTo>
                    <a:pt x="538" y="2721"/>
                    <a:pt x="617" y="2742"/>
                    <a:pt x="691" y="2742"/>
                  </a:cubicBezTo>
                  <a:cubicBezTo>
                    <a:pt x="808" y="2742"/>
                    <a:pt x="917" y="2689"/>
                    <a:pt x="992" y="2590"/>
                  </a:cubicBezTo>
                  <a:lnTo>
                    <a:pt x="1502" y="1889"/>
                  </a:lnTo>
                  <a:lnTo>
                    <a:pt x="2203" y="2402"/>
                  </a:lnTo>
                  <a:cubicBezTo>
                    <a:pt x="2270" y="2451"/>
                    <a:pt x="2349" y="2473"/>
                    <a:pt x="2422" y="2473"/>
                  </a:cubicBezTo>
                  <a:cubicBezTo>
                    <a:pt x="2536" y="2473"/>
                    <a:pt x="2649" y="2420"/>
                    <a:pt x="2723" y="2320"/>
                  </a:cubicBezTo>
                  <a:cubicBezTo>
                    <a:pt x="2844" y="2154"/>
                    <a:pt x="2808" y="1924"/>
                    <a:pt x="2642" y="1804"/>
                  </a:cubicBezTo>
                  <a:lnTo>
                    <a:pt x="1941" y="1290"/>
                  </a:lnTo>
                  <a:lnTo>
                    <a:pt x="2451" y="589"/>
                  </a:lnTo>
                  <a:cubicBezTo>
                    <a:pt x="2575" y="426"/>
                    <a:pt x="2536" y="192"/>
                    <a:pt x="2373" y="72"/>
                  </a:cubicBezTo>
                  <a:cubicBezTo>
                    <a:pt x="2307" y="24"/>
                    <a:pt x="2230" y="1"/>
                    <a:pt x="2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249436" y="4697544"/>
              <a:ext cx="200181" cy="196163"/>
            </a:xfrm>
            <a:custGeom>
              <a:rect b="b" l="l" r="r" t="t"/>
              <a:pathLst>
                <a:path extrusionOk="0" h="3173" w="3238">
                  <a:moveTo>
                    <a:pt x="1857" y="0"/>
                  </a:moveTo>
                  <a:cubicBezTo>
                    <a:pt x="1681" y="0"/>
                    <a:pt x="1526" y="123"/>
                    <a:pt x="1491" y="301"/>
                  </a:cubicBezTo>
                  <a:lnTo>
                    <a:pt x="1325" y="1154"/>
                  </a:lnTo>
                  <a:lnTo>
                    <a:pt x="476" y="988"/>
                  </a:lnTo>
                  <a:cubicBezTo>
                    <a:pt x="451" y="984"/>
                    <a:pt x="428" y="982"/>
                    <a:pt x="404" y="982"/>
                  </a:cubicBezTo>
                  <a:cubicBezTo>
                    <a:pt x="229" y="982"/>
                    <a:pt x="74" y="1104"/>
                    <a:pt x="40" y="1282"/>
                  </a:cubicBezTo>
                  <a:cubicBezTo>
                    <a:pt x="1" y="1480"/>
                    <a:pt x="131" y="1675"/>
                    <a:pt x="334" y="1714"/>
                  </a:cubicBezTo>
                  <a:lnTo>
                    <a:pt x="1184" y="1881"/>
                  </a:lnTo>
                  <a:lnTo>
                    <a:pt x="1020" y="2734"/>
                  </a:lnTo>
                  <a:cubicBezTo>
                    <a:pt x="981" y="2932"/>
                    <a:pt x="1113" y="3127"/>
                    <a:pt x="1314" y="3166"/>
                  </a:cubicBezTo>
                  <a:cubicBezTo>
                    <a:pt x="1336" y="3173"/>
                    <a:pt x="1360" y="3173"/>
                    <a:pt x="1385" y="3173"/>
                  </a:cubicBezTo>
                  <a:cubicBezTo>
                    <a:pt x="1559" y="3173"/>
                    <a:pt x="1715" y="3053"/>
                    <a:pt x="1746" y="2875"/>
                  </a:cubicBezTo>
                  <a:lnTo>
                    <a:pt x="1913" y="2022"/>
                  </a:lnTo>
                  <a:lnTo>
                    <a:pt x="2766" y="2188"/>
                  </a:lnTo>
                  <a:cubicBezTo>
                    <a:pt x="2787" y="2192"/>
                    <a:pt x="2813" y="2195"/>
                    <a:pt x="2837" y="2195"/>
                  </a:cubicBezTo>
                  <a:cubicBezTo>
                    <a:pt x="3011" y="2195"/>
                    <a:pt x="3166" y="2072"/>
                    <a:pt x="3199" y="1894"/>
                  </a:cubicBezTo>
                  <a:cubicBezTo>
                    <a:pt x="3238" y="1693"/>
                    <a:pt x="3106" y="1498"/>
                    <a:pt x="2908" y="1459"/>
                  </a:cubicBezTo>
                  <a:lnTo>
                    <a:pt x="2055" y="1293"/>
                  </a:lnTo>
                  <a:lnTo>
                    <a:pt x="2221" y="443"/>
                  </a:lnTo>
                  <a:cubicBezTo>
                    <a:pt x="2260" y="241"/>
                    <a:pt x="2129" y="46"/>
                    <a:pt x="1927" y="7"/>
                  </a:cubicBezTo>
                  <a:cubicBezTo>
                    <a:pt x="1904" y="2"/>
                    <a:pt x="1880" y="0"/>
                    <a:pt x="1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6"/>
          <p:cNvGrpSpPr/>
          <p:nvPr/>
        </p:nvGrpSpPr>
        <p:grpSpPr>
          <a:xfrm>
            <a:off x="2389560" y="-52211"/>
            <a:ext cx="4364876" cy="5247922"/>
            <a:chOff x="2389560" y="-52211"/>
            <a:chExt cx="4364876" cy="5247922"/>
          </a:xfrm>
        </p:grpSpPr>
        <p:grpSp>
          <p:nvGrpSpPr>
            <p:cNvPr id="527" name="Google Shape;527;p16"/>
            <p:cNvGrpSpPr/>
            <p:nvPr/>
          </p:nvGrpSpPr>
          <p:grpSpPr>
            <a:xfrm>
              <a:off x="2389561" y="2976739"/>
              <a:ext cx="4364875" cy="2218972"/>
              <a:chOff x="4123625" y="4208200"/>
              <a:chExt cx="2391450" cy="1215675"/>
            </a:xfrm>
          </p:grpSpPr>
          <p:sp>
            <p:nvSpPr>
              <p:cNvPr id="528" name="Google Shape;528;p16"/>
              <p:cNvSpPr/>
              <p:nvPr/>
            </p:nvSpPr>
            <p:spPr>
              <a:xfrm>
                <a:off x="5973500" y="5118650"/>
                <a:ext cx="297225" cy="285075"/>
              </a:xfrm>
              <a:custGeom>
                <a:rect b="b" l="l" r="r" t="t"/>
                <a:pathLst>
                  <a:path extrusionOk="0" h="11403" w="11889">
                    <a:moveTo>
                      <a:pt x="11407" y="0"/>
                    </a:moveTo>
                    <a:cubicBezTo>
                      <a:pt x="5118" y="0"/>
                      <a:pt x="4" y="5117"/>
                      <a:pt x="1" y="11403"/>
                    </a:cubicBezTo>
                    <a:lnTo>
                      <a:pt x="968" y="11403"/>
                    </a:lnTo>
                    <a:cubicBezTo>
                      <a:pt x="968" y="5648"/>
                      <a:pt x="5653" y="967"/>
                      <a:pt x="11407" y="967"/>
                    </a:cubicBezTo>
                    <a:cubicBezTo>
                      <a:pt x="11673" y="967"/>
                      <a:pt x="11889" y="751"/>
                      <a:pt x="11889" y="482"/>
                    </a:cubicBezTo>
                    <a:cubicBezTo>
                      <a:pt x="11889" y="216"/>
                      <a:pt x="11673" y="0"/>
                      <a:pt x="11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6050625" y="5195750"/>
                <a:ext cx="220100" cy="207975"/>
              </a:xfrm>
              <a:custGeom>
                <a:rect b="b" l="l" r="r" t="t"/>
                <a:pathLst>
                  <a:path extrusionOk="0" h="8319" w="8804">
                    <a:moveTo>
                      <a:pt x="8322" y="0"/>
                    </a:moveTo>
                    <a:cubicBezTo>
                      <a:pt x="3733" y="0"/>
                      <a:pt x="0" y="3733"/>
                      <a:pt x="0" y="8319"/>
                    </a:cubicBezTo>
                    <a:lnTo>
                      <a:pt x="967" y="8319"/>
                    </a:lnTo>
                    <a:cubicBezTo>
                      <a:pt x="967" y="4264"/>
                      <a:pt x="4267" y="967"/>
                      <a:pt x="8322" y="967"/>
                    </a:cubicBezTo>
                    <a:cubicBezTo>
                      <a:pt x="8588" y="967"/>
                      <a:pt x="8804" y="752"/>
                      <a:pt x="8804" y="482"/>
                    </a:cubicBezTo>
                    <a:cubicBezTo>
                      <a:pt x="8804" y="217"/>
                      <a:pt x="8588" y="0"/>
                      <a:pt x="8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6133125" y="5278275"/>
                <a:ext cx="137600" cy="125450"/>
              </a:xfrm>
              <a:custGeom>
                <a:rect b="b" l="l" r="r" t="t"/>
                <a:pathLst>
                  <a:path extrusionOk="0" h="5018" w="5504">
                    <a:moveTo>
                      <a:pt x="5022" y="0"/>
                    </a:moveTo>
                    <a:cubicBezTo>
                      <a:pt x="2253" y="0"/>
                      <a:pt x="1" y="2252"/>
                      <a:pt x="1" y="5018"/>
                    </a:cubicBezTo>
                    <a:lnTo>
                      <a:pt x="967" y="5018"/>
                    </a:lnTo>
                    <a:cubicBezTo>
                      <a:pt x="967" y="2784"/>
                      <a:pt x="2788" y="963"/>
                      <a:pt x="5022" y="963"/>
                    </a:cubicBezTo>
                    <a:cubicBezTo>
                      <a:pt x="5288" y="963"/>
                      <a:pt x="5504" y="747"/>
                      <a:pt x="5504" y="481"/>
                    </a:cubicBezTo>
                    <a:cubicBezTo>
                      <a:pt x="5504" y="216"/>
                      <a:pt x="5288" y="0"/>
                      <a:pt x="50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367850" y="5118650"/>
                <a:ext cx="297225" cy="285075"/>
              </a:xfrm>
              <a:custGeom>
                <a:rect b="b" l="l" r="r" t="t"/>
                <a:pathLst>
                  <a:path extrusionOk="0" h="11403" w="11889">
                    <a:moveTo>
                      <a:pt x="483" y="0"/>
                    </a:moveTo>
                    <a:cubicBezTo>
                      <a:pt x="217" y="0"/>
                      <a:pt x="1" y="216"/>
                      <a:pt x="1" y="482"/>
                    </a:cubicBezTo>
                    <a:cubicBezTo>
                      <a:pt x="1" y="751"/>
                      <a:pt x="217" y="967"/>
                      <a:pt x="483" y="967"/>
                    </a:cubicBezTo>
                    <a:cubicBezTo>
                      <a:pt x="6241" y="967"/>
                      <a:pt x="10922" y="5648"/>
                      <a:pt x="10922" y="11403"/>
                    </a:cubicBezTo>
                    <a:lnTo>
                      <a:pt x="11889" y="11403"/>
                    </a:lnTo>
                    <a:cubicBezTo>
                      <a:pt x="11889" y="5117"/>
                      <a:pt x="6772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367850" y="5195750"/>
                <a:ext cx="220125" cy="207975"/>
              </a:xfrm>
              <a:custGeom>
                <a:rect b="b" l="l" r="r" t="t"/>
                <a:pathLst>
                  <a:path extrusionOk="0" h="8319" w="8805">
                    <a:moveTo>
                      <a:pt x="483" y="0"/>
                    </a:moveTo>
                    <a:cubicBezTo>
                      <a:pt x="217" y="0"/>
                      <a:pt x="1" y="217"/>
                      <a:pt x="1" y="482"/>
                    </a:cubicBezTo>
                    <a:cubicBezTo>
                      <a:pt x="1" y="752"/>
                      <a:pt x="217" y="967"/>
                      <a:pt x="483" y="967"/>
                    </a:cubicBezTo>
                    <a:cubicBezTo>
                      <a:pt x="4541" y="967"/>
                      <a:pt x="7837" y="4264"/>
                      <a:pt x="7837" y="8319"/>
                    </a:cubicBezTo>
                    <a:lnTo>
                      <a:pt x="8805" y="8319"/>
                    </a:lnTo>
                    <a:cubicBezTo>
                      <a:pt x="8805" y="3733"/>
                      <a:pt x="5072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367850" y="5278275"/>
                <a:ext cx="137600" cy="125450"/>
              </a:xfrm>
              <a:custGeom>
                <a:rect b="b" l="l" r="r" t="t"/>
                <a:pathLst>
                  <a:path extrusionOk="0" h="5018" w="5504">
                    <a:moveTo>
                      <a:pt x="483" y="0"/>
                    </a:moveTo>
                    <a:cubicBezTo>
                      <a:pt x="217" y="0"/>
                      <a:pt x="1" y="216"/>
                      <a:pt x="1" y="481"/>
                    </a:cubicBezTo>
                    <a:cubicBezTo>
                      <a:pt x="1" y="747"/>
                      <a:pt x="217" y="963"/>
                      <a:pt x="483" y="963"/>
                    </a:cubicBezTo>
                    <a:cubicBezTo>
                      <a:pt x="2720" y="963"/>
                      <a:pt x="4537" y="2784"/>
                      <a:pt x="4537" y="5018"/>
                    </a:cubicBezTo>
                    <a:lnTo>
                      <a:pt x="5504" y="5018"/>
                    </a:lnTo>
                    <a:cubicBezTo>
                      <a:pt x="5504" y="2252"/>
                      <a:pt x="3252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4367850" y="4452300"/>
                <a:ext cx="1902875" cy="951425"/>
              </a:xfrm>
              <a:custGeom>
                <a:rect b="b" l="l" r="r" t="t"/>
                <a:pathLst>
                  <a:path extrusionOk="0" h="38057" w="76115">
                    <a:moveTo>
                      <a:pt x="34662" y="14440"/>
                    </a:moveTo>
                    <a:lnTo>
                      <a:pt x="34662" y="14440"/>
                    </a:lnTo>
                    <a:cubicBezTo>
                      <a:pt x="35753" y="14703"/>
                      <a:pt x="36890" y="14844"/>
                      <a:pt x="38058" y="14844"/>
                    </a:cubicBezTo>
                    <a:cubicBezTo>
                      <a:pt x="39230" y="14844"/>
                      <a:pt x="40367" y="14703"/>
                      <a:pt x="41454" y="14440"/>
                    </a:cubicBezTo>
                    <a:lnTo>
                      <a:pt x="41454" y="14440"/>
                    </a:lnTo>
                    <a:cubicBezTo>
                      <a:pt x="40700" y="15549"/>
                      <a:pt x="39439" y="16229"/>
                      <a:pt x="38058" y="16229"/>
                    </a:cubicBezTo>
                    <a:cubicBezTo>
                      <a:pt x="36684" y="16229"/>
                      <a:pt x="35419" y="15545"/>
                      <a:pt x="34662" y="14440"/>
                    </a:cubicBezTo>
                    <a:close/>
                    <a:moveTo>
                      <a:pt x="30632" y="12773"/>
                    </a:moveTo>
                    <a:lnTo>
                      <a:pt x="30632" y="12773"/>
                    </a:lnTo>
                    <a:cubicBezTo>
                      <a:pt x="31493" y="13293"/>
                      <a:pt x="32410" y="13726"/>
                      <a:pt x="33376" y="14062"/>
                    </a:cubicBezTo>
                    <a:cubicBezTo>
                      <a:pt x="33384" y="14094"/>
                      <a:pt x="33391" y="14126"/>
                      <a:pt x="33405" y="14157"/>
                    </a:cubicBezTo>
                    <a:cubicBezTo>
                      <a:pt x="34216" y="16006"/>
                      <a:pt x="36043" y="17196"/>
                      <a:pt x="38058" y="17196"/>
                    </a:cubicBezTo>
                    <a:cubicBezTo>
                      <a:pt x="40105" y="17196"/>
                      <a:pt x="41942" y="15981"/>
                      <a:pt x="42739" y="14094"/>
                    </a:cubicBezTo>
                    <a:cubicBezTo>
                      <a:pt x="42743" y="14083"/>
                      <a:pt x="42750" y="14069"/>
                      <a:pt x="42754" y="14058"/>
                    </a:cubicBezTo>
                    <a:cubicBezTo>
                      <a:pt x="43713" y="13726"/>
                      <a:pt x="44630" y="13290"/>
                      <a:pt x="45484" y="12773"/>
                    </a:cubicBezTo>
                    <a:lnTo>
                      <a:pt x="45484" y="12773"/>
                    </a:lnTo>
                    <a:cubicBezTo>
                      <a:pt x="45155" y="16576"/>
                      <a:pt x="41950" y="19572"/>
                      <a:pt x="38058" y="19572"/>
                    </a:cubicBezTo>
                    <a:cubicBezTo>
                      <a:pt x="34170" y="19572"/>
                      <a:pt x="30965" y="16576"/>
                      <a:pt x="30632" y="12773"/>
                    </a:cubicBezTo>
                    <a:close/>
                    <a:moveTo>
                      <a:pt x="23759" y="18956"/>
                    </a:moveTo>
                    <a:lnTo>
                      <a:pt x="23759" y="18956"/>
                    </a:lnTo>
                    <a:cubicBezTo>
                      <a:pt x="24006" y="20273"/>
                      <a:pt x="23599" y="21647"/>
                      <a:pt x="22625" y="22625"/>
                    </a:cubicBezTo>
                    <a:cubicBezTo>
                      <a:pt x="21837" y="23409"/>
                      <a:pt x="20786" y="23828"/>
                      <a:pt x="19715" y="23828"/>
                    </a:cubicBezTo>
                    <a:cubicBezTo>
                      <a:pt x="19462" y="23828"/>
                      <a:pt x="19209" y="23805"/>
                      <a:pt x="18957" y="23758"/>
                    </a:cubicBezTo>
                    <a:cubicBezTo>
                      <a:pt x="19913" y="23177"/>
                      <a:pt x="20816" y="22472"/>
                      <a:pt x="21645" y="21643"/>
                    </a:cubicBezTo>
                    <a:cubicBezTo>
                      <a:pt x="22470" y="20819"/>
                      <a:pt x="23178" y="19912"/>
                      <a:pt x="23759" y="18956"/>
                    </a:cubicBezTo>
                    <a:close/>
                    <a:moveTo>
                      <a:pt x="52361" y="18956"/>
                    </a:moveTo>
                    <a:lnTo>
                      <a:pt x="52361" y="18956"/>
                    </a:lnTo>
                    <a:cubicBezTo>
                      <a:pt x="52941" y="19915"/>
                      <a:pt x="53646" y="20819"/>
                      <a:pt x="54474" y="21643"/>
                    </a:cubicBezTo>
                    <a:cubicBezTo>
                      <a:pt x="55300" y="22472"/>
                      <a:pt x="56203" y="23177"/>
                      <a:pt x="57163" y="23758"/>
                    </a:cubicBezTo>
                    <a:cubicBezTo>
                      <a:pt x="56908" y="23806"/>
                      <a:pt x="56652" y="23830"/>
                      <a:pt x="56397" y="23830"/>
                    </a:cubicBezTo>
                    <a:cubicBezTo>
                      <a:pt x="55327" y="23830"/>
                      <a:pt x="54280" y="23410"/>
                      <a:pt x="53494" y="22625"/>
                    </a:cubicBezTo>
                    <a:cubicBezTo>
                      <a:pt x="52523" y="21654"/>
                      <a:pt x="52113" y="20273"/>
                      <a:pt x="52361" y="18956"/>
                    </a:cubicBezTo>
                    <a:close/>
                    <a:moveTo>
                      <a:pt x="25430" y="14926"/>
                    </a:moveTo>
                    <a:cubicBezTo>
                      <a:pt x="26556" y="16268"/>
                      <a:pt x="27169" y="17943"/>
                      <a:pt x="27169" y="19717"/>
                    </a:cubicBezTo>
                    <a:cubicBezTo>
                      <a:pt x="27169" y="21707"/>
                      <a:pt x="26394" y="23581"/>
                      <a:pt x="24987" y="24987"/>
                    </a:cubicBezTo>
                    <a:cubicBezTo>
                      <a:pt x="23578" y="26396"/>
                      <a:pt x="21708" y="27172"/>
                      <a:pt x="19714" y="27172"/>
                    </a:cubicBezTo>
                    <a:cubicBezTo>
                      <a:pt x="17944" y="27172"/>
                      <a:pt x="16266" y="26555"/>
                      <a:pt x="14927" y="25429"/>
                    </a:cubicBezTo>
                    <a:cubicBezTo>
                      <a:pt x="15904" y="25191"/>
                      <a:pt x="16861" y="24848"/>
                      <a:pt x="17778" y="24402"/>
                    </a:cubicBezTo>
                    <a:cubicBezTo>
                      <a:pt x="17806" y="24420"/>
                      <a:pt x="17838" y="24438"/>
                      <a:pt x="17869" y="24448"/>
                    </a:cubicBezTo>
                    <a:cubicBezTo>
                      <a:pt x="18468" y="24682"/>
                      <a:pt x="19093" y="24795"/>
                      <a:pt x="19713" y="24795"/>
                    </a:cubicBezTo>
                    <a:cubicBezTo>
                      <a:pt x="21037" y="24795"/>
                      <a:pt x="22337" y="24278"/>
                      <a:pt x="23309" y="23308"/>
                    </a:cubicBezTo>
                    <a:cubicBezTo>
                      <a:pt x="24753" y="21860"/>
                      <a:pt x="25193" y="19699"/>
                      <a:pt x="24425" y="17805"/>
                    </a:cubicBezTo>
                    <a:cubicBezTo>
                      <a:pt x="24418" y="17791"/>
                      <a:pt x="24413" y="17780"/>
                      <a:pt x="24407" y="17766"/>
                    </a:cubicBezTo>
                    <a:cubicBezTo>
                      <a:pt x="24849" y="16852"/>
                      <a:pt x="25193" y="15900"/>
                      <a:pt x="25430" y="14926"/>
                    </a:cubicBezTo>
                    <a:close/>
                    <a:moveTo>
                      <a:pt x="50689" y="14926"/>
                    </a:moveTo>
                    <a:cubicBezTo>
                      <a:pt x="50926" y="15903"/>
                      <a:pt x="51270" y="16859"/>
                      <a:pt x="51716" y="17776"/>
                    </a:cubicBezTo>
                    <a:cubicBezTo>
                      <a:pt x="51699" y="17805"/>
                      <a:pt x="51681" y="17837"/>
                      <a:pt x="51670" y="17869"/>
                    </a:cubicBezTo>
                    <a:cubicBezTo>
                      <a:pt x="51436" y="18467"/>
                      <a:pt x="51323" y="19093"/>
                      <a:pt x="51323" y="19714"/>
                    </a:cubicBezTo>
                    <a:cubicBezTo>
                      <a:pt x="51323" y="21038"/>
                      <a:pt x="51840" y="22337"/>
                      <a:pt x="52810" y="23308"/>
                    </a:cubicBezTo>
                    <a:cubicBezTo>
                      <a:pt x="53785" y="24280"/>
                      <a:pt x="55080" y="24797"/>
                      <a:pt x="56401" y="24797"/>
                    </a:cubicBezTo>
                    <a:cubicBezTo>
                      <a:pt x="57044" y="24797"/>
                      <a:pt x="57692" y="24674"/>
                      <a:pt x="58313" y="24423"/>
                    </a:cubicBezTo>
                    <a:cubicBezTo>
                      <a:pt x="58328" y="24420"/>
                      <a:pt x="58338" y="24413"/>
                      <a:pt x="58349" y="24405"/>
                    </a:cubicBezTo>
                    <a:cubicBezTo>
                      <a:pt x="59266" y="24848"/>
                      <a:pt x="60219" y="25191"/>
                      <a:pt x="61192" y="25429"/>
                    </a:cubicBezTo>
                    <a:cubicBezTo>
                      <a:pt x="59850" y="26555"/>
                      <a:pt x="58171" y="27172"/>
                      <a:pt x="56401" y="27172"/>
                    </a:cubicBezTo>
                    <a:cubicBezTo>
                      <a:pt x="54411" y="27172"/>
                      <a:pt x="52538" y="26396"/>
                      <a:pt x="51132" y="24987"/>
                    </a:cubicBezTo>
                    <a:cubicBezTo>
                      <a:pt x="49723" y="23581"/>
                      <a:pt x="48947" y="21707"/>
                      <a:pt x="48947" y="19717"/>
                    </a:cubicBezTo>
                    <a:cubicBezTo>
                      <a:pt x="48947" y="17943"/>
                      <a:pt x="49560" y="16268"/>
                      <a:pt x="50689" y="14926"/>
                    </a:cubicBezTo>
                    <a:close/>
                    <a:moveTo>
                      <a:pt x="38047" y="20538"/>
                    </a:moveTo>
                    <a:cubicBezTo>
                      <a:pt x="38674" y="20790"/>
                      <a:pt x="39690" y="24660"/>
                      <a:pt x="40087" y="31771"/>
                    </a:cubicBezTo>
                    <a:cubicBezTo>
                      <a:pt x="39418" y="32373"/>
                      <a:pt x="38734" y="33003"/>
                      <a:pt x="38051" y="33655"/>
                    </a:cubicBezTo>
                    <a:cubicBezTo>
                      <a:pt x="37456" y="33095"/>
                      <a:pt x="36769" y="32458"/>
                      <a:pt x="36032" y="31789"/>
                    </a:cubicBezTo>
                    <a:cubicBezTo>
                      <a:pt x="36426" y="24668"/>
                      <a:pt x="37434" y="20786"/>
                      <a:pt x="38037" y="20538"/>
                    </a:cubicBezTo>
                    <a:close/>
                    <a:moveTo>
                      <a:pt x="35972" y="33018"/>
                    </a:moveTo>
                    <a:cubicBezTo>
                      <a:pt x="36422" y="33432"/>
                      <a:pt x="36885" y="33864"/>
                      <a:pt x="37361" y="34317"/>
                    </a:cubicBezTo>
                    <a:cubicBezTo>
                      <a:pt x="37158" y="34512"/>
                      <a:pt x="36953" y="34710"/>
                      <a:pt x="36748" y="34912"/>
                    </a:cubicBezTo>
                    <a:cubicBezTo>
                      <a:pt x="36496" y="34916"/>
                      <a:pt x="36213" y="34919"/>
                      <a:pt x="35905" y="34927"/>
                    </a:cubicBezTo>
                    <a:cubicBezTo>
                      <a:pt x="35923" y="34268"/>
                      <a:pt x="35944" y="33634"/>
                      <a:pt x="35972" y="33018"/>
                    </a:cubicBezTo>
                    <a:close/>
                    <a:moveTo>
                      <a:pt x="40147" y="33018"/>
                    </a:moveTo>
                    <a:cubicBezTo>
                      <a:pt x="40172" y="33634"/>
                      <a:pt x="40197" y="34268"/>
                      <a:pt x="40211" y="34927"/>
                    </a:cubicBezTo>
                    <a:cubicBezTo>
                      <a:pt x="39899" y="34919"/>
                      <a:pt x="39616" y="34916"/>
                      <a:pt x="39361" y="34912"/>
                    </a:cubicBezTo>
                    <a:cubicBezTo>
                      <a:pt x="39180" y="34736"/>
                      <a:pt x="38975" y="34537"/>
                      <a:pt x="38752" y="34321"/>
                    </a:cubicBezTo>
                    <a:cubicBezTo>
                      <a:pt x="39227" y="33868"/>
                      <a:pt x="39694" y="33435"/>
                      <a:pt x="40147" y="33018"/>
                    </a:cubicBezTo>
                    <a:close/>
                    <a:moveTo>
                      <a:pt x="25798" y="25657"/>
                    </a:moveTo>
                    <a:cubicBezTo>
                      <a:pt x="26693" y="25657"/>
                      <a:pt x="30056" y="27714"/>
                      <a:pt x="35058" y="32193"/>
                    </a:cubicBezTo>
                    <a:cubicBezTo>
                      <a:pt x="35009" y="33191"/>
                      <a:pt x="34973" y="34130"/>
                      <a:pt x="34952" y="34951"/>
                    </a:cubicBezTo>
                    <a:cubicBezTo>
                      <a:pt x="34131" y="34976"/>
                      <a:pt x="33193" y="35007"/>
                      <a:pt x="32190" y="35061"/>
                    </a:cubicBezTo>
                    <a:cubicBezTo>
                      <a:pt x="27435" y="29746"/>
                      <a:pt x="25398" y="26286"/>
                      <a:pt x="25653" y="25688"/>
                    </a:cubicBezTo>
                    <a:cubicBezTo>
                      <a:pt x="25657" y="25684"/>
                      <a:pt x="25657" y="25680"/>
                      <a:pt x="25660" y="25680"/>
                    </a:cubicBezTo>
                    <a:cubicBezTo>
                      <a:pt x="25697" y="25664"/>
                      <a:pt x="25742" y="25657"/>
                      <a:pt x="25798" y="25657"/>
                    </a:cubicBezTo>
                    <a:close/>
                    <a:moveTo>
                      <a:pt x="50308" y="25632"/>
                    </a:moveTo>
                    <a:cubicBezTo>
                      <a:pt x="50357" y="25632"/>
                      <a:pt x="50398" y="25639"/>
                      <a:pt x="50431" y="25652"/>
                    </a:cubicBezTo>
                    <a:cubicBezTo>
                      <a:pt x="50434" y="25655"/>
                      <a:pt x="50434" y="25659"/>
                      <a:pt x="50438" y="25659"/>
                    </a:cubicBezTo>
                    <a:cubicBezTo>
                      <a:pt x="50452" y="25698"/>
                      <a:pt x="50462" y="25740"/>
                      <a:pt x="50462" y="25797"/>
                    </a:cubicBezTo>
                    <a:cubicBezTo>
                      <a:pt x="50462" y="26690"/>
                      <a:pt x="48406" y="30054"/>
                      <a:pt x="43926" y="35061"/>
                    </a:cubicBezTo>
                    <a:cubicBezTo>
                      <a:pt x="42927" y="35007"/>
                      <a:pt x="41989" y="34976"/>
                      <a:pt x="41167" y="34951"/>
                    </a:cubicBezTo>
                    <a:cubicBezTo>
                      <a:pt x="41142" y="34130"/>
                      <a:pt x="41107" y="33191"/>
                      <a:pt x="41057" y="32193"/>
                    </a:cubicBezTo>
                    <a:cubicBezTo>
                      <a:pt x="46085" y="27694"/>
                      <a:pt x="49450" y="25632"/>
                      <a:pt x="50308" y="25632"/>
                    </a:cubicBezTo>
                    <a:close/>
                    <a:moveTo>
                      <a:pt x="41192" y="35904"/>
                    </a:moveTo>
                    <a:lnTo>
                      <a:pt x="41192" y="35904"/>
                    </a:lnTo>
                    <a:cubicBezTo>
                      <a:pt x="41847" y="35921"/>
                      <a:pt x="42484" y="35942"/>
                      <a:pt x="43101" y="35971"/>
                    </a:cubicBezTo>
                    <a:cubicBezTo>
                      <a:pt x="42686" y="36421"/>
                      <a:pt x="42254" y="36885"/>
                      <a:pt x="41801" y="37359"/>
                    </a:cubicBezTo>
                    <a:cubicBezTo>
                      <a:pt x="41606" y="37158"/>
                      <a:pt x="41404" y="36952"/>
                      <a:pt x="41206" y="36750"/>
                    </a:cubicBezTo>
                    <a:cubicBezTo>
                      <a:pt x="41203" y="36495"/>
                      <a:pt x="41195" y="36215"/>
                      <a:pt x="41192" y="35904"/>
                    </a:cubicBezTo>
                    <a:close/>
                    <a:moveTo>
                      <a:pt x="34927" y="35904"/>
                    </a:moveTo>
                    <a:lnTo>
                      <a:pt x="34927" y="35904"/>
                    </a:lnTo>
                    <a:cubicBezTo>
                      <a:pt x="34921" y="36215"/>
                      <a:pt x="34917" y="36502"/>
                      <a:pt x="34914" y="36757"/>
                    </a:cubicBezTo>
                    <a:cubicBezTo>
                      <a:pt x="34736" y="36938"/>
                      <a:pt x="34538" y="37143"/>
                      <a:pt x="34322" y="37366"/>
                    </a:cubicBezTo>
                    <a:cubicBezTo>
                      <a:pt x="33868" y="36888"/>
                      <a:pt x="33433" y="36424"/>
                      <a:pt x="33018" y="35971"/>
                    </a:cubicBezTo>
                    <a:cubicBezTo>
                      <a:pt x="33631" y="35942"/>
                      <a:pt x="34269" y="35921"/>
                      <a:pt x="34927" y="35904"/>
                    </a:cubicBezTo>
                    <a:close/>
                    <a:moveTo>
                      <a:pt x="24180" y="0"/>
                    </a:moveTo>
                    <a:cubicBezTo>
                      <a:pt x="23915" y="0"/>
                      <a:pt x="23699" y="216"/>
                      <a:pt x="23699" y="485"/>
                    </a:cubicBezTo>
                    <a:cubicBezTo>
                      <a:pt x="23699" y="5258"/>
                      <a:pt x="26039" y="9497"/>
                      <a:pt x="29637" y="12111"/>
                    </a:cubicBezTo>
                    <a:lnTo>
                      <a:pt x="29637" y="12118"/>
                    </a:lnTo>
                    <a:cubicBezTo>
                      <a:pt x="29637" y="16385"/>
                      <a:pt x="32827" y="19922"/>
                      <a:pt x="36949" y="20464"/>
                    </a:cubicBezTo>
                    <a:cubicBezTo>
                      <a:pt x="35883" y="22366"/>
                      <a:pt x="35373" y="26959"/>
                      <a:pt x="35126" y="30982"/>
                    </a:cubicBezTo>
                    <a:cubicBezTo>
                      <a:pt x="32113" y="28311"/>
                      <a:pt x="28501" y="25425"/>
                      <a:pt x="26404" y="24834"/>
                    </a:cubicBezTo>
                    <a:cubicBezTo>
                      <a:pt x="27527" y="23372"/>
                      <a:pt x="28136" y="21590"/>
                      <a:pt x="28136" y="19717"/>
                    </a:cubicBezTo>
                    <a:cubicBezTo>
                      <a:pt x="28136" y="17465"/>
                      <a:pt x="27261" y="15351"/>
                      <a:pt x="25671" y="13760"/>
                    </a:cubicBezTo>
                    <a:cubicBezTo>
                      <a:pt x="25667" y="13760"/>
                      <a:pt x="25667" y="13757"/>
                      <a:pt x="25664" y="13757"/>
                    </a:cubicBezTo>
                    <a:cubicBezTo>
                      <a:pt x="26361" y="9367"/>
                      <a:pt x="25019" y="4709"/>
                      <a:pt x="21645" y="1335"/>
                    </a:cubicBezTo>
                    <a:cubicBezTo>
                      <a:pt x="21551" y="1241"/>
                      <a:pt x="21427" y="1194"/>
                      <a:pt x="21303" y="1194"/>
                    </a:cubicBezTo>
                    <a:cubicBezTo>
                      <a:pt x="21179" y="1194"/>
                      <a:pt x="21055" y="1241"/>
                      <a:pt x="20961" y="1335"/>
                    </a:cubicBezTo>
                    <a:cubicBezTo>
                      <a:pt x="20773" y="1522"/>
                      <a:pt x="20773" y="1831"/>
                      <a:pt x="20961" y="2019"/>
                    </a:cubicBezTo>
                    <a:cubicBezTo>
                      <a:pt x="26185" y="7242"/>
                      <a:pt x="26185" y="15741"/>
                      <a:pt x="20961" y="20960"/>
                    </a:cubicBezTo>
                    <a:cubicBezTo>
                      <a:pt x="18350" y="23572"/>
                      <a:pt x="14919" y="24877"/>
                      <a:pt x="11489" y="24877"/>
                    </a:cubicBezTo>
                    <a:cubicBezTo>
                      <a:pt x="8059" y="24877"/>
                      <a:pt x="4629" y="23572"/>
                      <a:pt x="2019" y="20960"/>
                    </a:cubicBezTo>
                    <a:cubicBezTo>
                      <a:pt x="1924" y="20866"/>
                      <a:pt x="1800" y="20819"/>
                      <a:pt x="1676" y="20819"/>
                    </a:cubicBezTo>
                    <a:cubicBezTo>
                      <a:pt x="1553" y="20819"/>
                      <a:pt x="1430" y="20866"/>
                      <a:pt x="1336" y="20960"/>
                    </a:cubicBezTo>
                    <a:cubicBezTo>
                      <a:pt x="1241" y="21056"/>
                      <a:pt x="1195" y="21180"/>
                      <a:pt x="1195" y="21303"/>
                    </a:cubicBezTo>
                    <a:cubicBezTo>
                      <a:pt x="1195" y="21427"/>
                      <a:pt x="1241" y="21548"/>
                      <a:pt x="1336" y="21643"/>
                    </a:cubicBezTo>
                    <a:cubicBezTo>
                      <a:pt x="4135" y="24445"/>
                      <a:pt x="7816" y="25844"/>
                      <a:pt x="11494" y="25844"/>
                    </a:cubicBezTo>
                    <a:cubicBezTo>
                      <a:pt x="12250" y="25844"/>
                      <a:pt x="13007" y="25785"/>
                      <a:pt x="13755" y="25666"/>
                    </a:cubicBezTo>
                    <a:cubicBezTo>
                      <a:pt x="13759" y="25666"/>
                      <a:pt x="13759" y="25670"/>
                      <a:pt x="13762" y="25670"/>
                    </a:cubicBezTo>
                    <a:cubicBezTo>
                      <a:pt x="15352" y="27260"/>
                      <a:pt x="17466" y="28138"/>
                      <a:pt x="19714" y="28138"/>
                    </a:cubicBezTo>
                    <a:cubicBezTo>
                      <a:pt x="21592" y="28138"/>
                      <a:pt x="23372" y="27529"/>
                      <a:pt x="24835" y="26402"/>
                    </a:cubicBezTo>
                    <a:cubicBezTo>
                      <a:pt x="25427" y="28499"/>
                      <a:pt x="28313" y="32111"/>
                      <a:pt x="30983" y="35128"/>
                    </a:cubicBezTo>
                    <a:cubicBezTo>
                      <a:pt x="26960" y="35373"/>
                      <a:pt x="22367" y="35886"/>
                      <a:pt x="20466" y="36949"/>
                    </a:cubicBezTo>
                    <a:cubicBezTo>
                      <a:pt x="19920" y="32830"/>
                      <a:pt x="16386" y="29636"/>
                      <a:pt x="12119" y="29636"/>
                    </a:cubicBezTo>
                    <a:cubicBezTo>
                      <a:pt x="12116" y="29636"/>
                      <a:pt x="12111" y="29636"/>
                      <a:pt x="12111" y="29640"/>
                    </a:cubicBezTo>
                    <a:cubicBezTo>
                      <a:pt x="9498" y="26041"/>
                      <a:pt x="5260" y="23697"/>
                      <a:pt x="483" y="23697"/>
                    </a:cubicBezTo>
                    <a:cubicBezTo>
                      <a:pt x="217" y="23697"/>
                      <a:pt x="1" y="23913"/>
                      <a:pt x="1" y="24179"/>
                    </a:cubicBezTo>
                    <a:cubicBezTo>
                      <a:pt x="1" y="24448"/>
                      <a:pt x="217" y="24664"/>
                      <a:pt x="483" y="24664"/>
                    </a:cubicBezTo>
                    <a:cubicBezTo>
                      <a:pt x="7870" y="24664"/>
                      <a:pt x="13879" y="30673"/>
                      <a:pt x="13879" y="38057"/>
                    </a:cubicBezTo>
                    <a:lnTo>
                      <a:pt x="14846" y="38057"/>
                    </a:lnTo>
                    <a:cubicBezTo>
                      <a:pt x="14846" y="36888"/>
                      <a:pt x="14704" y="35751"/>
                      <a:pt x="14438" y="34661"/>
                    </a:cubicBezTo>
                    <a:lnTo>
                      <a:pt x="14438" y="34661"/>
                    </a:lnTo>
                    <a:cubicBezTo>
                      <a:pt x="15547" y="35419"/>
                      <a:pt x="16230" y="36679"/>
                      <a:pt x="16230" y="38057"/>
                    </a:cubicBezTo>
                    <a:lnTo>
                      <a:pt x="17197" y="38057"/>
                    </a:lnTo>
                    <a:cubicBezTo>
                      <a:pt x="17197" y="36014"/>
                      <a:pt x="15978" y="34175"/>
                      <a:pt x="14095" y="33379"/>
                    </a:cubicBezTo>
                    <a:cubicBezTo>
                      <a:pt x="14084" y="33376"/>
                      <a:pt x="14070" y="33368"/>
                      <a:pt x="14056" y="33365"/>
                    </a:cubicBezTo>
                    <a:cubicBezTo>
                      <a:pt x="13723" y="32405"/>
                      <a:pt x="13291" y="31488"/>
                      <a:pt x="12774" y="30631"/>
                    </a:cubicBezTo>
                    <a:lnTo>
                      <a:pt x="12774" y="30631"/>
                    </a:lnTo>
                    <a:cubicBezTo>
                      <a:pt x="16578" y="30964"/>
                      <a:pt x="19573" y="34169"/>
                      <a:pt x="19573" y="38057"/>
                    </a:cubicBezTo>
                    <a:lnTo>
                      <a:pt x="20547" y="38057"/>
                    </a:lnTo>
                    <a:cubicBezTo>
                      <a:pt x="20844" y="37426"/>
                      <a:pt x="24719" y="36424"/>
                      <a:pt x="31790" y="36032"/>
                    </a:cubicBezTo>
                    <a:cubicBezTo>
                      <a:pt x="32459" y="36771"/>
                      <a:pt x="33100" y="37462"/>
                      <a:pt x="33664" y="38057"/>
                    </a:cubicBezTo>
                    <a:lnTo>
                      <a:pt x="35866" y="38057"/>
                    </a:lnTo>
                    <a:cubicBezTo>
                      <a:pt x="35866" y="37753"/>
                      <a:pt x="35870" y="37451"/>
                      <a:pt x="35870" y="37153"/>
                    </a:cubicBezTo>
                    <a:cubicBezTo>
                      <a:pt x="36078" y="36941"/>
                      <a:pt x="36291" y="36725"/>
                      <a:pt x="36511" y="36509"/>
                    </a:cubicBezTo>
                    <a:cubicBezTo>
                      <a:pt x="36726" y="36293"/>
                      <a:pt x="36939" y="36081"/>
                      <a:pt x="37151" y="35868"/>
                    </a:cubicBezTo>
                    <a:cubicBezTo>
                      <a:pt x="37452" y="35868"/>
                      <a:pt x="37753" y="35865"/>
                      <a:pt x="38058" y="35865"/>
                    </a:cubicBezTo>
                    <a:cubicBezTo>
                      <a:pt x="38366" y="35865"/>
                      <a:pt x="38667" y="35868"/>
                      <a:pt x="38964" y="35868"/>
                    </a:cubicBezTo>
                    <a:cubicBezTo>
                      <a:pt x="39177" y="36081"/>
                      <a:pt x="39393" y="36293"/>
                      <a:pt x="39609" y="36509"/>
                    </a:cubicBezTo>
                    <a:cubicBezTo>
                      <a:pt x="39825" y="36725"/>
                      <a:pt x="40038" y="36941"/>
                      <a:pt x="40247" y="37153"/>
                    </a:cubicBezTo>
                    <a:cubicBezTo>
                      <a:pt x="40250" y="37451"/>
                      <a:pt x="40250" y="37753"/>
                      <a:pt x="40250" y="38057"/>
                    </a:cubicBezTo>
                    <a:lnTo>
                      <a:pt x="42470" y="38057"/>
                    </a:lnTo>
                    <a:cubicBezTo>
                      <a:pt x="42467" y="38057"/>
                      <a:pt x="42463" y="38053"/>
                      <a:pt x="42463" y="38050"/>
                    </a:cubicBezTo>
                    <a:cubicBezTo>
                      <a:pt x="43022" y="37455"/>
                      <a:pt x="43660" y="36768"/>
                      <a:pt x="44330" y="36032"/>
                    </a:cubicBezTo>
                    <a:cubicBezTo>
                      <a:pt x="51451" y="36424"/>
                      <a:pt x="55328" y="37434"/>
                      <a:pt x="55579" y="38036"/>
                    </a:cubicBezTo>
                    <a:lnTo>
                      <a:pt x="55579" y="38046"/>
                    </a:lnTo>
                    <a:cubicBezTo>
                      <a:pt x="55576" y="38050"/>
                      <a:pt x="55576" y="38053"/>
                      <a:pt x="55573" y="38057"/>
                    </a:cubicBezTo>
                    <a:lnTo>
                      <a:pt x="56546" y="38057"/>
                    </a:lnTo>
                    <a:cubicBezTo>
                      <a:pt x="56546" y="34169"/>
                      <a:pt x="59542" y="30964"/>
                      <a:pt x="63346" y="30631"/>
                    </a:cubicBezTo>
                    <a:lnTo>
                      <a:pt x="63346" y="30631"/>
                    </a:lnTo>
                    <a:cubicBezTo>
                      <a:pt x="62825" y="31492"/>
                      <a:pt x="62389" y="32409"/>
                      <a:pt x="62056" y="33376"/>
                    </a:cubicBezTo>
                    <a:cubicBezTo>
                      <a:pt x="62025" y="33383"/>
                      <a:pt x="61993" y="33393"/>
                      <a:pt x="61957" y="33407"/>
                    </a:cubicBezTo>
                    <a:cubicBezTo>
                      <a:pt x="60113" y="34218"/>
                      <a:pt x="58923" y="36042"/>
                      <a:pt x="58918" y="38057"/>
                    </a:cubicBezTo>
                    <a:lnTo>
                      <a:pt x="59886" y="38057"/>
                    </a:lnTo>
                    <a:cubicBezTo>
                      <a:pt x="59886" y="36686"/>
                      <a:pt x="60572" y="35422"/>
                      <a:pt x="61677" y="34664"/>
                    </a:cubicBezTo>
                    <a:lnTo>
                      <a:pt x="61677" y="34664"/>
                    </a:lnTo>
                    <a:cubicBezTo>
                      <a:pt x="61412" y="35751"/>
                      <a:pt x="61274" y="36888"/>
                      <a:pt x="61274" y="38057"/>
                    </a:cubicBezTo>
                    <a:lnTo>
                      <a:pt x="62241" y="38057"/>
                    </a:lnTo>
                    <a:cubicBezTo>
                      <a:pt x="62241" y="30673"/>
                      <a:pt x="68246" y="24664"/>
                      <a:pt x="75633" y="24664"/>
                    </a:cubicBezTo>
                    <a:cubicBezTo>
                      <a:pt x="75899" y="24664"/>
                      <a:pt x="76115" y="24448"/>
                      <a:pt x="76115" y="24179"/>
                    </a:cubicBezTo>
                    <a:cubicBezTo>
                      <a:pt x="76115" y="23913"/>
                      <a:pt x="75899" y="23697"/>
                      <a:pt x="75633" y="23697"/>
                    </a:cubicBezTo>
                    <a:cubicBezTo>
                      <a:pt x="70856" y="23697"/>
                      <a:pt x="66621" y="26041"/>
                      <a:pt x="64008" y="29640"/>
                    </a:cubicBezTo>
                    <a:cubicBezTo>
                      <a:pt x="64004" y="29636"/>
                      <a:pt x="64004" y="29636"/>
                      <a:pt x="64001" y="29636"/>
                    </a:cubicBezTo>
                    <a:cubicBezTo>
                      <a:pt x="59734" y="29636"/>
                      <a:pt x="56195" y="32830"/>
                      <a:pt x="55651" y="36949"/>
                    </a:cubicBezTo>
                    <a:cubicBezTo>
                      <a:pt x="53752" y="35886"/>
                      <a:pt x="49159" y="35373"/>
                      <a:pt x="45137" y="35128"/>
                    </a:cubicBezTo>
                    <a:cubicBezTo>
                      <a:pt x="47806" y="32111"/>
                      <a:pt x="50693" y="28503"/>
                      <a:pt x="51284" y="26402"/>
                    </a:cubicBezTo>
                    <a:cubicBezTo>
                      <a:pt x="52747" y="27529"/>
                      <a:pt x="54528" y="28138"/>
                      <a:pt x="56401" y="28138"/>
                    </a:cubicBezTo>
                    <a:cubicBezTo>
                      <a:pt x="58650" y="28138"/>
                      <a:pt x="60767" y="27260"/>
                      <a:pt x="62357" y="25670"/>
                    </a:cubicBezTo>
                    <a:lnTo>
                      <a:pt x="62361" y="25666"/>
                    </a:lnTo>
                    <a:cubicBezTo>
                      <a:pt x="63110" y="25785"/>
                      <a:pt x="63866" y="25844"/>
                      <a:pt x="64623" y="25844"/>
                    </a:cubicBezTo>
                    <a:cubicBezTo>
                      <a:pt x="68302" y="25844"/>
                      <a:pt x="71981" y="24445"/>
                      <a:pt x="74783" y="21643"/>
                    </a:cubicBezTo>
                    <a:cubicBezTo>
                      <a:pt x="74971" y="21456"/>
                      <a:pt x="74971" y="21148"/>
                      <a:pt x="74783" y="20960"/>
                    </a:cubicBezTo>
                    <a:cubicBezTo>
                      <a:pt x="74689" y="20866"/>
                      <a:pt x="74565" y="20819"/>
                      <a:pt x="74442" y="20819"/>
                    </a:cubicBezTo>
                    <a:cubicBezTo>
                      <a:pt x="74318" y="20819"/>
                      <a:pt x="74194" y="20866"/>
                      <a:pt x="74100" y="20960"/>
                    </a:cubicBezTo>
                    <a:cubicBezTo>
                      <a:pt x="71488" y="23572"/>
                      <a:pt x="68058" y="24877"/>
                      <a:pt x="64628" y="24877"/>
                    </a:cubicBezTo>
                    <a:cubicBezTo>
                      <a:pt x="61197" y="24877"/>
                      <a:pt x="57768" y="23572"/>
                      <a:pt x="55158" y="20960"/>
                    </a:cubicBezTo>
                    <a:cubicBezTo>
                      <a:pt x="49935" y="15741"/>
                      <a:pt x="49935" y="7242"/>
                      <a:pt x="55158" y="2019"/>
                    </a:cubicBezTo>
                    <a:cubicBezTo>
                      <a:pt x="55346" y="1831"/>
                      <a:pt x="55346" y="1522"/>
                      <a:pt x="55158" y="1335"/>
                    </a:cubicBezTo>
                    <a:cubicBezTo>
                      <a:pt x="55062" y="1241"/>
                      <a:pt x="54938" y="1194"/>
                      <a:pt x="54815" y="1194"/>
                    </a:cubicBezTo>
                    <a:cubicBezTo>
                      <a:pt x="54691" y="1194"/>
                      <a:pt x="54568" y="1241"/>
                      <a:pt x="54474" y="1335"/>
                    </a:cubicBezTo>
                    <a:cubicBezTo>
                      <a:pt x="51673" y="4136"/>
                      <a:pt x="50275" y="7811"/>
                      <a:pt x="50275" y="11487"/>
                    </a:cubicBezTo>
                    <a:cubicBezTo>
                      <a:pt x="50275" y="12249"/>
                      <a:pt x="50331" y="13007"/>
                      <a:pt x="50452" y="13757"/>
                    </a:cubicBezTo>
                    <a:lnTo>
                      <a:pt x="50449" y="13760"/>
                    </a:lnTo>
                    <a:cubicBezTo>
                      <a:pt x="48855" y="15351"/>
                      <a:pt x="47981" y="17465"/>
                      <a:pt x="47981" y="19717"/>
                    </a:cubicBezTo>
                    <a:cubicBezTo>
                      <a:pt x="47981" y="21579"/>
                      <a:pt x="48582" y="23354"/>
                      <a:pt x="49697" y="24813"/>
                    </a:cubicBezTo>
                    <a:cubicBezTo>
                      <a:pt x="48847" y="25064"/>
                      <a:pt x="47538" y="25773"/>
                      <a:pt x="45434" y="27331"/>
                    </a:cubicBezTo>
                    <a:cubicBezTo>
                      <a:pt x="44078" y="28336"/>
                      <a:pt x="42573" y="29568"/>
                      <a:pt x="40990" y="30964"/>
                    </a:cubicBezTo>
                    <a:cubicBezTo>
                      <a:pt x="40742" y="26948"/>
                      <a:pt x="40232" y="22362"/>
                      <a:pt x="39166" y="20464"/>
                    </a:cubicBezTo>
                    <a:cubicBezTo>
                      <a:pt x="43288" y="19922"/>
                      <a:pt x="46479" y="16385"/>
                      <a:pt x="46479" y="12118"/>
                    </a:cubicBezTo>
                    <a:lnTo>
                      <a:pt x="46479" y="12111"/>
                    </a:lnTo>
                    <a:cubicBezTo>
                      <a:pt x="50076" y="9497"/>
                      <a:pt x="52421" y="5258"/>
                      <a:pt x="52421" y="485"/>
                    </a:cubicBezTo>
                    <a:cubicBezTo>
                      <a:pt x="52421" y="216"/>
                      <a:pt x="52204" y="0"/>
                      <a:pt x="51936" y="0"/>
                    </a:cubicBezTo>
                    <a:cubicBezTo>
                      <a:pt x="51670" y="0"/>
                      <a:pt x="51454" y="216"/>
                      <a:pt x="51454" y="485"/>
                    </a:cubicBezTo>
                    <a:cubicBezTo>
                      <a:pt x="51454" y="7868"/>
                      <a:pt x="45445" y="13878"/>
                      <a:pt x="38058" y="13878"/>
                    </a:cubicBezTo>
                    <a:cubicBezTo>
                      <a:pt x="30675" y="13878"/>
                      <a:pt x="24665" y="7868"/>
                      <a:pt x="24665" y="485"/>
                    </a:cubicBezTo>
                    <a:cubicBezTo>
                      <a:pt x="24665" y="216"/>
                      <a:pt x="24449" y="0"/>
                      <a:pt x="24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5697225" y="4534375"/>
                <a:ext cx="492675" cy="490275"/>
              </a:xfrm>
              <a:custGeom>
                <a:rect b="b" l="l" r="r" t="t"/>
                <a:pathLst>
                  <a:path extrusionOk="0" h="19611" w="19707">
                    <a:moveTo>
                      <a:pt x="3731" y="0"/>
                    </a:moveTo>
                    <a:cubicBezTo>
                      <a:pt x="3607" y="0"/>
                      <a:pt x="3483" y="47"/>
                      <a:pt x="3389" y="141"/>
                    </a:cubicBezTo>
                    <a:cubicBezTo>
                      <a:pt x="1236" y="2297"/>
                      <a:pt x="49" y="5159"/>
                      <a:pt x="49" y="8208"/>
                    </a:cubicBezTo>
                    <a:cubicBezTo>
                      <a:pt x="49" y="11253"/>
                      <a:pt x="1236" y="14118"/>
                      <a:pt x="3389" y="16271"/>
                    </a:cubicBezTo>
                    <a:cubicBezTo>
                      <a:pt x="5542" y="18424"/>
                      <a:pt x="8407" y="19610"/>
                      <a:pt x="11452" y="19610"/>
                    </a:cubicBezTo>
                    <a:cubicBezTo>
                      <a:pt x="14501" y="19610"/>
                      <a:pt x="17362" y="18424"/>
                      <a:pt x="19519" y="16271"/>
                    </a:cubicBezTo>
                    <a:cubicBezTo>
                      <a:pt x="19707" y="16083"/>
                      <a:pt x="19707" y="15776"/>
                      <a:pt x="19519" y="15588"/>
                    </a:cubicBezTo>
                    <a:cubicBezTo>
                      <a:pt x="19424" y="15494"/>
                      <a:pt x="19299" y="15447"/>
                      <a:pt x="19176" y="15447"/>
                    </a:cubicBezTo>
                    <a:cubicBezTo>
                      <a:pt x="19052" y="15447"/>
                      <a:pt x="18929" y="15494"/>
                      <a:pt x="18836" y="15588"/>
                    </a:cubicBezTo>
                    <a:cubicBezTo>
                      <a:pt x="16800" y="17622"/>
                      <a:pt x="14126" y="18639"/>
                      <a:pt x="11453" y="18639"/>
                    </a:cubicBezTo>
                    <a:cubicBezTo>
                      <a:pt x="8779" y="18639"/>
                      <a:pt x="6107" y="17622"/>
                      <a:pt x="4073" y="15588"/>
                    </a:cubicBezTo>
                    <a:cubicBezTo>
                      <a:pt x="0" y="11515"/>
                      <a:pt x="3" y="4894"/>
                      <a:pt x="4073" y="825"/>
                    </a:cubicBezTo>
                    <a:cubicBezTo>
                      <a:pt x="4260" y="637"/>
                      <a:pt x="4260" y="332"/>
                      <a:pt x="4073" y="141"/>
                    </a:cubicBezTo>
                    <a:cubicBezTo>
                      <a:pt x="3979" y="47"/>
                      <a:pt x="3855" y="0"/>
                      <a:pt x="3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5775650" y="4588925"/>
                <a:ext cx="359725" cy="358525"/>
              </a:xfrm>
              <a:custGeom>
                <a:rect b="b" l="l" r="r" t="t"/>
                <a:pathLst>
                  <a:path extrusionOk="0" h="14341" w="14389">
                    <a:moveTo>
                      <a:pt x="2773" y="0"/>
                    </a:moveTo>
                    <a:cubicBezTo>
                      <a:pt x="2650" y="0"/>
                      <a:pt x="2527" y="47"/>
                      <a:pt x="2433" y="141"/>
                    </a:cubicBezTo>
                    <a:cubicBezTo>
                      <a:pt x="808" y="1762"/>
                      <a:pt x="1" y="3894"/>
                      <a:pt x="1" y="6022"/>
                    </a:cubicBezTo>
                    <a:cubicBezTo>
                      <a:pt x="1" y="8154"/>
                      <a:pt x="808" y="10286"/>
                      <a:pt x="2433" y="11907"/>
                    </a:cubicBezTo>
                    <a:cubicBezTo>
                      <a:pt x="4055" y="13529"/>
                      <a:pt x="6186" y="14340"/>
                      <a:pt x="8317" y="14340"/>
                    </a:cubicBezTo>
                    <a:cubicBezTo>
                      <a:pt x="10448" y="14340"/>
                      <a:pt x="12579" y="13529"/>
                      <a:pt x="14201" y="11907"/>
                    </a:cubicBezTo>
                    <a:cubicBezTo>
                      <a:pt x="14388" y="11720"/>
                      <a:pt x="14388" y="11412"/>
                      <a:pt x="14201" y="11224"/>
                    </a:cubicBezTo>
                    <a:cubicBezTo>
                      <a:pt x="14105" y="11130"/>
                      <a:pt x="13981" y="11083"/>
                      <a:pt x="13858" y="11083"/>
                    </a:cubicBezTo>
                    <a:cubicBezTo>
                      <a:pt x="13734" y="11083"/>
                      <a:pt x="13611" y="11130"/>
                      <a:pt x="13517" y="11224"/>
                    </a:cubicBezTo>
                    <a:cubicBezTo>
                      <a:pt x="12083" y="12658"/>
                      <a:pt x="10199" y="13375"/>
                      <a:pt x="8316" y="13375"/>
                    </a:cubicBezTo>
                    <a:cubicBezTo>
                      <a:pt x="6432" y="13375"/>
                      <a:pt x="4549" y="12658"/>
                      <a:pt x="3116" y="11224"/>
                    </a:cubicBezTo>
                    <a:cubicBezTo>
                      <a:pt x="248" y="8356"/>
                      <a:pt x="248" y="3693"/>
                      <a:pt x="3116" y="824"/>
                    </a:cubicBezTo>
                    <a:cubicBezTo>
                      <a:pt x="3304" y="636"/>
                      <a:pt x="3304" y="328"/>
                      <a:pt x="3116" y="141"/>
                    </a:cubicBezTo>
                    <a:cubicBezTo>
                      <a:pt x="3021" y="47"/>
                      <a:pt x="2897" y="0"/>
                      <a:pt x="27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5858000" y="4647250"/>
                <a:ext cx="219025" cy="217775"/>
              </a:xfrm>
              <a:custGeom>
                <a:rect b="b" l="l" r="r" t="t"/>
                <a:pathLst>
                  <a:path extrusionOk="0" h="8711" w="8761">
                    <a:moveTo>
                      <a:pt x="1813" y="1"/>
                    </a:moveTo>
                    <a:cubicBezTo>
                      <a:pt x="1690" y="1"/>
                      <a:pt x="1567" y="47"/>
                      <a:pt x="1473" y="141"/>
                    </a:cubicBezTo>
                    <a:cubicBezTo>
                      <a:pt x="524" y="1090"/>
                      <a:pt x="0" y="2350"/>
                      <a:pt x="0" y="3689"/>
                    </a:cubicBezTo>
                    <a:cubicBezTo>
                      <a:pt x="0" y="5032"/>
                      <a:pt x="524" y="6292"/>
                      <a:pt x="1473" y="7242"/>
                    </a:cubicBezTo>
                    <a:cubicBezTo>
                      <a:pt x="2450" y="8221"/>
                      <a:pt x="3736" y="8710"/>
                      <a:pt x="5022" y="8710"/>
                    </a:cubicBezTo>
                    <a:cubicBezTo>
                      <a:pt x="6307" y="8710"/>
                      <a:pt x="7594" y="8221"/>
                      <a:pt x="8573" y="7242"/>
                    </a:cubicBezTo>
                    <a:cubicBezTo>
                      <a:pt x="8761" y="7054"/>
                      <a:pt x="8761" y="6749"/>
                      <a:pt x="8573" y="6557"/>
                    </a:cubicBezTo>
                    <a:cubicBezTo>
                      <a:pt x="8479" y="6464"/>
                      <a:pt x="8355" y="6417"/>
                      <a:pt x="8231" y="6417"/>
                    </a:cubicBezTo>
                    <a:cubicBezTo>
                      <a:pt x="8107" y="6417"/>
                      <a:pt x="7983" y="6464"/>
                      <a:pt x="7889" y="6557"/>
                    </a:cubicBezTo>
                    <a:cubicBezTo>
                      <a:pt x="7100" y="7349"/>
                      <a:pt x="6062" y="7745"/>
                      <a:pt x="5023" y="7745"/>
                    </a:cubicBezTo>
                    <a:cubicBezTo>
                      <a:pt x="3985" y="7745"/>
                      <a:pt x="2946" y="7349"/>
                      <a:pt x="2156" y="6557"/>
                    </a:cubicBezTo>
                    <a:cubicBezTo>
                      <a:pt x="1388" y="5793"/>
                      <a:pt x="966" y="4773"/>
                      <a:pt x="966" y="3689"/>
                    </a:cubicBezTo>
                    <a:cubicBezTo>
                      <a:pt x="966" y="2610"/>
                      <a:pt x="1388" y="1590"/>
                      <a:pt x="2156" y="825"/>
                    </a:cubicBezTo>
                    <a:cubicBezTo>
                      <a:pt x="2344" y="637"/>
                      <a:pt x="2344" y="329"/>
                      <a:pt x="2156" y="141"/>
                    </a:cubicBezTo>
                    <a:cubicBezTo>
                      <a:pt x="2061" y="47"/>
                      <a:pt x="1937" y="1"/>
                      <a:pt x="1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5034225" y="4452300"/>
                <a:ext cx="570225" cy="297200"/>
              </a:xfrm>
              <a:custGeom>
                <a:rect b="b" l="l" r="r" t="t"/>
                <a:pathLst>
                  <a:path extrusionOk="0" h="11888" w="22809">
                    <a:moveTo>
                      <a:pt x="482" y="0"/>
                    </a:moveTo>
                    <a:cubicBezTo>
                      <a:pt x="216" y="0"/>
                      <a:pt x="0" y="216"/>
                      <a:pt x="0" y="485"/>
                    </a:cubicBezTo>
                    <a:cubicBezTo>
                      <a:pt x="0" y="6774"/>
                      <a:pt x="5114" y="11887"/>
                      <a:pt x="11403" y="11887"/>
                    </a:cubicBezTo>
                    <a:cubicBezTo>
                      <a:pt x="17692" y="11887"/>
                      <a:pt x="22809" y="6774"/>
                      <a:pt x="22809" y="485"/>
                    </a:cubicBezTo>
                    <a:cubicBezTo>
                      <a:pt x="22809" y="216"/>
                      <a:pt x="22593" y="0"/>
                      <a:pt x="22324" y="0"/>
                    </a:cubicBezTo>
                    <a:cubicBezTo>
                      <a:pt x="22058" y="0"/>
                      <a:pt x="21842" y="216"/>
                      <a:pt x="21842" y="485"/>
                    </a:cubicBezTo>
                    <a:cubicBezTo>
                      <a:pt x="21842" y="6239"/>
                      <a:pt x="17161" y="10921"/>
                      <a:pt x="11403" y="10921"/>
                    </a:cubicBezTo>
                    <a:cubicBezTo>
                      <a:pt x="5649" y="10921"/>
                      <a:pt x="963" y="6239"/>
                      <a:pt x="963" y="485"/>
                    </a:cubicBezTo>
                    <a:cubicBezTo>
                      <a:pt x="963" y="216"/>
                      <a:pt x="747" y="0"/>
                      <a:pt x="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5111250" y="4452300"/>
                <a:ext cx="416100" cy="220175"/>
              </a:xfrm>
              <a:custGeom>
                <a:rect b="b" l="l" r="r" t="t"/>
                <a:pathLst>
                  <a:path extrusionOk="0" h="8807" w="16644">
                    <a:moveTo>
                      <a:pt x="486" y="0"/>
                    </a:moveTo>
                    <a:cubicBezTo>
                      <a:pt x="216" y="0"/>
                      <a:pt x="0" y="216"/>
                      <a:pt x="0" y="485"/>
                    </a:cubicBezTo>
                    <a:cubicBezTo>
                      <a:pt x="0" y="5070"/>
                      <a:pt x="3736" y="8807"/>
                      <a:pt x="8322" y="8807"/>
                    </a:cubicBezTo>
                    <a:cubicBezTo>
                      <a:pt x="12912" y="8807"/>
                      <a:pt x="16643" y="5070"/>
                      <a:pt x="16643" y="485"/>
                    </a:cubicBezTo>
                    <a:cubicBezTo>
                      <a:pt x="16643" y="216"/>
                      <a:pt x="16428" y="0"/>
                      <a:pt x="16162" y="0"/>
                    </a:cubicBezTo>
                    <a:cubicBezTo>
                      <a:pt x="15893" y="0"/>
                      <a:pt x="15677" y="216"/>
                      <a:pt x="15677" y="485"/>
                    </a:cubicBezTo>
                    <a:cubicBezTo>
                      <a:pt x="15677" y="4539"/>
                      <a:pt x="12380" y="7840"/>
                      <a:pt x="8322" y="7840"/>
                    </a:cubicBezTo>
                    <a:cubicBezTo>
                      <a:pt x="4267" y="7840"/>
                      <a:pt x="967" y="4539"/>
                      <a:pt x="967" y="485"/>
                    </a:cubicBezTo>
                    <a:cubicBezTo>
                      <a:pt x="967" y="216"/>
                      <a:pt x="751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5193750" y="4452300"/>
                <a:ext cx="251100" cy="137675"/>
              </a:xfrm>
              <a:custGeom>
                <a:rect b="b" l="l" r="r" t="t"/>
                <a:pathLst>
                  <a:path extrusionOk="0" h="5507" w="10044">
                    <a:moveTo>
                      <a:pt x="486" y="0"/>
                    </a:moveTo>
                    <a:cubicBezTo>
                      <a:pt x="216" y="0"/>
                      <a:pt x="0" y="216"/>
                      <a:pt x="0" y="485"/>
                    </a:cubicBezTo>
                    <a:cubicBezTo>
                      <a:pt x="0" y="3254"/>
                      <a:pt x="2253" y="5506"/>
                      <a:pt x="5022" y="5506"/>
                    </a:cubicBezTo>
                    <a:cubicBezTo>
                      <a:pt x="7791" y="5506"/>
                      <a:pt x="10043" y="3254"/>
                      <a:pt x="10043" y="485"/>
                    </a:cubicBezTo>
                    <a:cubicBezTo>
                      <a:pt x="10043" y="216"/>
                      <a:pt x="9827" y="0"/>
                      <a:pt x="9561" y="0"/>
                    </a:cubicBezTo>
                    <a:cubicBezTo>
                      <a:pt x="9293" y="0"/>
                      <a:pt x="9076" y="216"/>
                      <a:pt x="9076" y="485"/>
                    </a:cubicBezTo>
                    <a:cubicBezTo>
                      <a:pt x="9076" y="2720"/>
                      <a:pt x="7260" y="4539"/>
                      <a:pt x="5022" y="4539"/>
                    </a:cubicBezTo>
                    <a:cubicBezTo>
                      <a:pt x="2787" y="4539"/>
                      <a:pt x="967" y="2720"/>
                      <a:pt x="967" y="485"/>
                    </a:cubicBezTo>
                    <a:cubicBezTo>
                      <a:pt x="967" y="216"/>
                      <a:pt x="752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4449925" y="4534375"/>
                <a:ext cx="517925" cy="490175"/>
              </a:xfrm>
              <a:custGeom>
                <a:rect b="b" l="l" r="r" t="t"/>
                <a:pathLst>
                  <a:path extrusionOk="0" h="19607" w="20717">
                    <a:moveTo>
                      <a:pt x="15929" y="0"/>
                    </a:moveTo>
                    <a:cubicBezTo>
                      <a:pt x="15806" y="0"/>
                      <a:pt x="15683" y="47"/>
                      <a:pt x="15589" y="141"/>
                    </a:cubicBezTo>
                    <a:cubicBezTo>
                      <a:pt x="15398" y="332"/>
                      <a:pt x="15398" y="637"/>
                      <a:pt x="15589" y="825"/>
                    </a:cubicBezTo>
                    <a:cubicBezTo>
                      <a:pt x="19658" y="4894"/>
                      <a:pt x="19658" y="11515"/>
                      <a:pt x="15589" y="15588"/>
                    </a:cubicBezTo>
                    <a:cubicBezTo>
                      <a:pt x="13553" y="17622"/>
                      <a:pt x="10879" y="18639"/>
                      <a:pt x="8206" y="18639"/>
                    </a:cubicBezTo>
                    <a:cubicBezTo>
                      <a:pt x="5533" y="18639"/>
                      <a:pt x="2860" y="17622"/>
                      <a:pt x="826" y="15588"/>
                    </a:cubicBezTo>
                    <a:cubicBezTo>
                      <a:pt x="732" y="15494"/>
                      <a:pt x="608" y="15447"/>
                      <a:pt x="484" y="15447"/>
                    </a:cubicBezTo>
                    <a:cubicBezTo>
                      <a:pt x="360" y="15447"/>
                      <a:pt x="236" y="15494"/>
                      <a:pt x="143" y="15588"/>
                    </a:cubicBezTo>
                    <a:cubicBezTo>
                      <a:pt x="47" y="15683"/>
                      <a:pt x="1" y="15807"/>
                      <a:pt x="1" y="15928"/>
                    </a:cubicBezTo>
                    <a:cubicBezTo>
                      <a:pt x="1" y="16052"/>
                      <a:pt x="47" y="16176"/>
                      <a:pt x="143" y="16271"/>
                    </a:cubicBezTo>
                    <a:cubicBezTo>
                      <a:pt x="2366" y="18495"/>
                      <a:pt x="5287" y="19607"/>
                      <a:pt x="8207" y="19607"/>
                    </a:cubicBezTo>
                    <a:cubicBezTo>
                      <a:pt x="11128" y="19607"/>
                      <a:pt x="14048" y="18495"/>
                      <a:pt x="16273" y="16271"/>
                    </a:cubicBezTo>
                    <a:cubicBezTo>
                      <a:pt x="20717" y="11824"/>
                      <a:pt x="20717" y="4589"/>
                      <a:pt x="16273" y="141"/>
                    </a:cubicBezTo>
                    <a:cubicBezTo>
                      <a:pt x="16177" y="47"/>
                      <a:pt x="16053" y="0"/>
                      <a:pt x="159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4504475" y="4588925"/>
                <a:ext cx="378825" cy="358525"/>
              </a:xfrm>
              <a:custGeom>
                <a:rect b="b" l="l" r="r" t="t"/>
                <a:pathLst>
                  <a:path extrusionOk="0" h="14341" w="15153">
                    <a:moveTo>
                      <a:pt x="11567" y="0"/>
                    </a:moveTo>
                    <a:cubicBezTo>
                      <a:pt x="11443" y="0"/>
                      <a:pt x="11320" y="47"/>
                      <a:pt x="11226" y="141"/>
                    </a:cubicBezTo>
                    <a:cubicBezTo>
                      <a:pt x="11038" y="328"/>
                      <a:pt x="11038" y="636"/>
                      <a:pt x="11226" y="824"/>
                    </a:cubicBezTo>
                    <a:cubicBezTo>
                      <a:pt x="14094" y="3693"/>
                      <a:pt x="14094" y="8356"/>
                      <a:pt x="11226" y="11224"/>
                    </a:cubicBezTo>
                    <a:cubicBezTo>
                      <a:pt x="9791" y="12658"/>
                      <a:pt x="7908" y="13375"/>
                      <a:pt x="6024" y="13375"/>
                    </a:cubicBezTo>
                    <a:cubicBezTo>
                      <a:pt x="4140" y="13375"/>
                      <a:pt x="2257" y="12658"/>
                      <a:pt x="825" y="11224"/>
                    </a:cubicBezTo>
                    <a:cubicBezTo>
                      <a:pt x="729" y="11130"/>
                      <a:pt x="605" y="11083"/>
                      <a:pt x="482" y="11083"/>
                    </a:cubicBezTo>
                    <a:cubicBezTo>
                      <a:pt x="358" y="11083"/>
                      <a:pt x="235" y="11130"/>
                      <a:pt x="142" y="11224"/>
                    </a:cubicBezTo>
                    <a:cubicBezTo>
                      <a:pt x="46" y="11320"/>
                      <a:pt x="0" y="11444"/>
                      <a:pt x="0" y="11568"/>
                    </a:cubicBezTo>
                    <a:cubicBezTo>
                      <a:pt x="0" y="11692"/>
                      <a:pt x="46" y="11812"/>
                      <a:pt x="142" y="11907"/>
                    </a:cubicBezTo>
                    <a:cubicBezTo>
                      <a:pt x="1764" y="13529"/>
                      <a:pt x="3894" y="14340"/>
                      <a:pt x="6025" y="14340"/>
                    </a:cubicBezTo>
                    <a:cubicBezTo>
                      <a:pt x="8156" y="14340"/>
                      <a:pt x="10287" y="13529"/>
                      <a:pt x="11909" y="11907"/>
                    </a:cubicBezTo>
                    <a:cubicBezTo>
                      <a:pt x="15153" y="8664"/>
                      <a:pt x="15153" y="3384"/>
                      <a:pt x="11909" y="141"/>
                    </a:cubicBezTo>
                    <a:cubicBezTo>
                      <a:pt x="11815" y="47"/>
                      <a:pt x="11691" y="0"/>
                      <a:pt x="11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4562800" y="4647250"/>
                <a:ext cx="217800" cy="217775"/>
              </a:xfrm>
              <a:custGeom>
                <a:rect b="b" l="l" r="r" t="t"/>
                <a:pathLst>
                  <a:path extrusionOk="0" h="8711" w="8712">
                    <a:moveTo>
                      <a:pt x="6901" y="1"/>
                    </a:moveTo>
                    <a:cubicBezTo>
                      <a:pt x="6777" y="1"/>
                      <a:pt x="6653" y="47"/>
                      <a:pt x="6559" y="141"/>
                    </a:cubicBezTo>
                    <a:cubicBezTo>
                      <a:pt x="6371" y="329"/>
                      <a:pt x="6371" y="637"/>
                      <a:pt x="6559" y="825"/>
                    </a:cubicBezTo>
                    <a:cubicBezTo>
                      <a:pt x="7324" y="1590"/>
                      <a:pt x="7745" y="2610"/>
                      <a:pt x="7745" y="3689"/>
                    </a:cubicBezTo>
                    <a:cubicBezTo>
                      <a:pt x="7745" y="4773"/>
                      <a:pt x="7324" y="5793"/>
                      <a:pt x="6559" y="6557"/>
                    </a:cubicBezTo>
                    <a:cubicBezTo>
                      <a:pt x="5769" y="7349"/>
                      <a:pt x="4731" y="7745"/>
                      <a:pt x="3693" y="7745"/>
                    </a:cubicBezTo>
                    <a:cubicBezTo>
                      <a:pt x="2654" y="7745"/>
                      <a:pt x="1616" y="7349"/>
                      <a:pt x="826" y="6557"/>
                    </a:cubicBezTo>
                    <a:cubicBezTo>
                      <a:pt x="730" y="6464"/>
                      <a:pt x="606" y="6417"/>
                      <a:pt x="483" y="6417"/>
                    </a:cubicBezTo>
                    <a:cubicBezTo>
                      <a:pt x="359" y="6417"/>
                      <a:pt x="236" y="6464"/>
                      <a:pt x="142" y="6557"/>
                    </a:cubicBezTo>
                    <a:cubicBezTo>
                      <a:pt x="47" y="6653"/>
                      <a:pt x="0" y="6778"/>
                      <a:pt x="0" y="6902"/>
                    </a:cubicBezTo>
                    <a:cubicBezTo>
                      <a:pt x="0" y="7025"/>
                      <a:pt x="47" y="7149"/>
                      <a:pt x="142" y="7242"/>
                    </a:cubicBezTo>
                    <a:cubicBezTo>
                      <a:pt x="1120" y="8221"/>
                      <a:pt x="2405" y="8710"/>
                      <a:pt x="3691" y="8710"/>
                    </a:cubicBezTo>
                    <a:cubicBezTo>
                      <a:pt x="4977" y="8710"/>
                      <a:pt x="6263" y="8221"/>
                      <a:pt x="7242" y="7242"/>
                    </a:cubicBezTo>
                    <a:cubicBezTo>
                      <a:pt x="8191" y="6292"/>
                      <a:pt x="8712" y="5032"/>
                      <a:pt x="8712" y="3689"/>
                    </a:cubicBezTo>
                    <a:cubicBezTo>
                      <a:pt x="8712" y="2350"/>
                      <a:pt x="8191" y="1090"/>
                      <a:pt x="7242" y="141"/>
                    </a:cubicBezTo>
                    <a:cubicBezTo>
                      <a:pt x="7148" y="47"/>
                      <a:pt x="7024" y="1"/>
                      <a:pt x="6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4123625" y="4208200"/>
                <a:ext cx="2291225" cy="1195525"/>
              </a:xfrm>
              <a:custGeom>
                <a:rect b="b" l="l" r="r" t="t"/>
                <a:pathLst>
                  <a:path extrusionOk="0" h="47821" w="91649">
                    <a:moveTo>
                      <a:pt x="47203" y="967"/>
                    </a:moveTo>
                    <a:cubicBezTo>
                      <a:pt x="48517" y="967"/>
                      <a:pt x="49594" y="2029"/>
                      <a:pt x="49612" y="3344"/>
                    </a:cubicBezTo>
                    <a:cubicBezTo>
                      <a:pt x="49612" y="3358"/>
                      <a:pt x="49615" y="3369"/>
                      <a:pt x="49615" y="3379"/>
                    </a:cubicBezTo>
                    <a:cubicBezTo>
                      <a:pt x="49615" y="4696"/>
                      <a:pt x="48553" y="5773"/>
                      <a:pt x="47236" y="5791"/>
                    </a:cubicBezTo>
                    <a:cubicBezTo>
                      <a:pt x="47223" y="5791"/>
                      <a:pt x="47210" y="5791"/>
                      <a:pt x="47197" y="5791"/>
                    </a:cubicBezTo>
                    <a:cubicBezTo>
                      <a:pt x="45883" y="5791"/>
                      <a:pt x="44806" y="4729"/>
                      <a:pt x="44785" y="3415"/>
                    </a:cubicBezTo>
                    <a:lnTo>
                      <a:pt x="44785" y="3379"/>
                    </a:lnTo>
                    <a:cubicBezTo>
                      <a:pt x="44785" y="2065"/>
                      <a:pt x="45847" y="986"/>
                      <a:pt x="47164" y="968"/>
                    </a:cubicBezTo>
                    <a:cubicBezTo>
                      <a:pt x="47177" y="968"/>
                      <a:pt x="47190" y="967"/>
                      <a:pt x="47203" y="967"/>
                    </a:cubicBezTo>
                    <a:close/>
                    <a:moveTo>
                      <a:pt x="53465" y="1322"/>
                    </a:moveTo>
                    <a:cubicBezTo>
                      <a:pt x="53570" y="1322"/>
                      <a:pt x="53677" y="1328"/>
                      <a:pt x="53783" y="1343"/>
                    </a:cubicBezTo>
                    <a:cubicBezTo>
                      <a:pt x="54421" y="1424"/>
                      <a:pt x="54991" y="1751"/>
                      <a:pt x="55384" y="2260"/>
                    </a:cubicBezTo>
                    <a:cubicBezTo>
                      <a:pt x="55713" y="2685"/>
                      <a:pt x="55890" y="3199"/>
                      <a:pt x="55890" y="3730"/>
                    </a:cubicBezTo>
                    <a:cubicBezTo>
                      <a:pt x="55890" y="3833"/>
                      <a:pt x="55883" y="3939"/>
                      <a:pt x="55869" y="4041"/>
                    </a:cubicBezTo>
                    <a:cubicBezTo>
                      <a:pt x="55787" y="4683"/>
                      <a:pt x="55462" y="5249"/>
                      <a:pt x="54952" y="5646"/>
                    </a:cubicBezTo>
                    <a:cubicBezTo>
                      <a:pt x="54527" y="5973"/>
                      <a:pt x="54015" y="6148"/>
                      <a:pt x="53485" y="6148"/>
                    </a:cubicBezTo>
                    <a:cubicBezTo>
                      <a:pt x="53380" y="6148"/>
                      <a:pt x="53273" y="6142"/>
                      <a:pt x="53167" y="6127"/>
                    </a:cubicBezTo>
                    <a:cubicBezTo>
                      <a:pt x="52530" y="6046"/>
                      <a:pt x="51959" y="5719"/>
                      <a:pt x="51567" y="5210"/>
                    </a:cubicBezTo>
                    <a:cubicBezTo>
                      <a:pt x="51170" y="4700"/>
                      <a:pt x="51000" y="4070"/>
                      <a:pt x="51081" y="3429"/>
                    </a:cubicBezTo>
                    <a:cubicBezTo>
                      <a:pt x="51163" y="2787"/>
                      <a:pt x="51489" y="2221"/>
                      <a:pt x="51998" y="1824"/>
                    </a:cubicBezTo>
                    <a:cubicBezTo>
                      <a:pt x="52424" y="1497"/>
                      <a:pt x="52935" y="1322"/>
                      <a:pt x="53465" y="1322"/>
                    </a:cubicBezTo>
                    <a:close/>
                    <a:moveTo>
                      <a:pt x="40938" y="1498"/>
                    </a:moveTo>
                    <a:cubicBezTo>
                      <a:pt x="42106" y="1498"/>
                      <a:pt x="43137" y="2350"/>
                      <a:pt x="43323" y="3539"/>
                    </a:cubicBezTo>
                    <a:cubicBezTo>
                      <a:pt x="43344" y="3666"/>
                      <a:pt x="43351" y="3790"/>
                      <a:pt x="43351" y="3918"/>
                    </a:cubicBezTo>
                    <a:cubicBezTo>
                      <a:pt x="43351" y="4423"/>
                      <a:pt x="43191" y="4916"/>
                      <a:pt x="42887" y="5334"/>
                    </a:cubicBezTo>
                    <a:cubicBezTo>
                      <a:pt x="42508" y="5855"/>
                      <a:pt x="41949" y="6198"/>
                      <a:pt x="41311" y="6297"/>
                    </a:cubicBezTo>
                    <a:cubicBezTo>
                      <a:pt x="41186" y="6317"/>
                      <a:pt x="41061" y="6326"/>
                      <a:pt x="40937" y="6326"/>
                    </a:cubicBezTo>
                    <a:cubicBezTo>
                      <a:pt x="40428" y="6326"/>
                      <a:pt x="39934" y="6166"/>
                      <a:pt x="39515" y="5861"/>
                    </a:cubicBezTo>
                    <a:cubicBezTo>
                      <a:pt x="38995" y="5482"/>
                      <a:pt x="38652" y="4923"/>
                      <a:pt x="38553" y="4286"/>
                    </a:cubicBezTo>
                    <a:cubicBezTo>
                      <a:pt x="38347" y="2975"/>
                      <a:pt x="39250" y="1733"/>
                      <a:pt x="40564" y="1527"/>
                    </a:cubicBezTo>
                    <a:cubicBezTo>
                      <a:pt x="40690" y="1507"/>
                      <a:pt x="40815" y="1498"/>
                      <a:pt x="40938" y="1498"/>
                    </a:cubicBezTo>
                    <a:close/>
                    <a:moveTo>
                      <a:pt x="59636" y="2559"/>
                    </a:moveTo>
                    <a:cubicBezTo>
                      <a:pt x="59848" y="2559"/>
                      <a:pt x="60064" y="2587"/>
                      <a:pt x="60278" y="2646"/>
                    </a:cubicBezTo>
                    <a:cubicBezTo>
                      <a:pt x="61560" y="3000"/>
                      <a:pt x="62318" y="4332"/>
                      <a:pt x="61963" y="5613"/>
                    </a:cubicBezTo>
                    <a:cubicBezTo>
                      <a:pt x="61793" y="6234"/>
                      <a:pt x="61390" y="6754"/>
                      <a:pt x="60826" y="7069"/>
                    </a:cubicBezTo>
                    <a:cubicBezTo>
                      <a:pt x="60458" y="7279"/>
                      <a:pt x="60049" y="7386"/>
                      <a:pt x="59636" y="7386"/>
                    </a:cubicBezTo>
                    <a:cubicBezTo>
                      <a:pt x="59422" y="7386"/>
                      <a:pt x="59207" y="7357"/>
                      <a:pt x="58995" y="7299"/>
                    </a:cubicBezTo>
                    <a:cubicBezTo>
                      <a:pt x="57714" y="6945"/>
                      <a:pt x="56956" y="5613"/>
                      <a:pt x="57310" y="4332"/>
                    </a:cubicBezTo>
                    <a:cubicBezTo>
                      <a:pt x="57605" y="3261"/>
                      <a:pt x="58578" y="2559"/>
                      <a:pt x="59636" y="2559"/>
                    </a:cubicBezTo>
                    <a:close/>
                    <a:moveTo>
                      <a:pt x="34811" y="2909"/>
                    </a:moveTo>
                    <a:cubicBezTo>
                      <a:pt x="35845" y="2909"/>
                      <a:pt x="36804" y="3578"/>
                      <a:pt x="37122" y="4615"/>
                    </a:cubicBezTo>
                    <a:cubicBezTo>
                      <a:pt x="37193" y="4848"/>
                      <a:pt x="37228" y="5086"/>
                      <a:pt x="37228" y="5320"/>
                    </a:cubicBezTo>
                    <a:cubicBezTo>
                      <a:pt x="37228" y="6353"/>
                      <a:pt x="36559" y="7313"/>
                      <a:pt x="35521" y="7632"/>
                    </a:cubicBezTo>
                    <a:cubicBezTo>
                      <a:pt x="35288" y="7703"/>
                      <a:pt x="35051" y="7738"/>
                      <a:pt x="34814" y="7738"/>
                    </a:cubicBezTo>
                    <a:cubicBezTo>
                      <a:pt x="34423" y="7738"/>
                      <a:pt x="34035" y="7642"/>
                      <a:pt x="33680" y="7455"/>
                    </a:cubicBezTo>
                    <a:cubicBezTo>
                      <a:pt x="33113" y="7151"/>
                      <a:pt x="32695" y="6644"/>
                      <a:pt x="32504" y="6028"/>
                    </a:cubicBezTo>
                    <a:cubicBezTo>
                      <a:pt x="32317" y="5412"/>
                      <a:pt x="32381" y="4760"/>
                      <a:pt x="32682" y="4190"/>
                    </a:cubicBezTo>
                    <a:cubicBezTo>
                      <a:pt x="32986" y="3620"/>
                      <a:pt x="33489" y="3206"/>
                      <a:pt x="34105" y="3014"/>
                    </a:cubicBezTo>
                    <a:cubicBezTo>
                      <a:pt x="34340" y="2943"/>
                      <a:pt x="34577" y="2909"/>
                      <a:pt x="34811" y="2909"/>
                    </a:cubicBezTo>
                    <a:close/>
                    <a:moveTo>
                      <a:pt x="65566" y="4652"/>
                    </a:moveTo>
                    <a:cubicBezTo>
                      <a:pt x="65887" y="4652"/>
                      <a:pt x="66213" y="4717"/>
                      <a:pt x="66525" y="4853"/>
                    </a:cubicBezTo>
                    <a:cubicBezTo>
                      <a:pt x="67746" y="5384"/>
                      <a:pt x="68305" y="6807"/>
                      <a:pt x="67774" y="8029"/>
                    </a:cubicBezTo>
                    <a:cubicBezTo>
                      <a:pt x="67379" y="8937"/>
                      <a:pt x="66491" y="9480"/>
                      <a:pt x="65559" y="9480"/>
                    </a:cubicBezTo>
                    <a:cubicBezTo>
                      <a:pt x="65238" y="9480"/>
                      <a:pt x="64911" y="9415"/>
                      <a:pt x="64598" y="9279"/>
                    </a:cubicBezTo>
                    <a:cubicBezTo>
                      <a:pt x="63380" y="8748"/>
                      <a:pt x="62817" y="7324"/>
                      <a:pt x="63348" y="6102"/>
                    </a:cubicBezTo>
                    <a:cubicBezTo>
                      <a:pt x="63743" y="5196"/>
                      <a:pt x="64634" y="4652"/>
                      <a:pt x="65566" y="4652"/>
                    </a:cubicBezTo>
                    <a:close/>
                    <a:moveTo>
                      <a:pt x="28948" y="5168"/>
                    </a:moveTo>
                    <a:cubicBezTo>
                      <a:pt x="29224" y="5168"/>
                      <a:pt x="29502" y="5216"/>
                      <a:pt x="29771" y="5312"/>
                    </a:cubicBezTo>
                    <a:cubicBezTo>
                      <a:pt x="30376" y="5533"/>
                      <a:pt x="30861" y="5974"/>
                      <a:pt x="31134" y="6559"/>
                    </a:cubicBezTo>
                    <a:cubicBezTo>
                      <a:pt x="31286" y="6885"/>
                      <a:pt x="31364" y="7232"/>
                      <a:pt x="31364" y="7582"/>
                    </a:cubicBezTo>
                    <a:cubicBezTo>
                      <a:pt x="31364" y="7859"/>
                      <a:pt x="31314" y="8135"/>
                      <a:pt x="31219" y="8404"/>
                    </a:cubicBezTo>
                    <a:cubicBezTo>
                      <a:pt x="31000" y="9009"/>
                      <a:pt x="30557" y="9495"/>
                      <a:pt x="29976" y="9767"/>
                    </a:cubicBezTo>
                    <a:cubicBezTo>
                      <a:pt x="29649" y="9920"/>
                      <a:pt x="29300" y="9997"/>
                      <a:pt x="28950" y="9997"/>
                    </a:cubicBezTo>
                    <a:cubicBezTo>
                      <a:pt x="28673" y="9997"/>
                      <a:pt x="28396" y="9949"/>
                      <a:pt x="28127" y="9852"/>
                    </a:cubicBezTo>
                    <a:cubicBezTo>
                      <a:pt x="27522" y="9633"/>
                      <a:pt x="27037" y="9194"/>
                      <a:pt x="26764" y="8609"/>
                    </a:cubicBezTo>
                    <a:cubicBezTo>
                      <a:pt x="26491" y="8025"/>
                      <a:pt x="26460" y="7370"/>
                      <a:pt x="26679" y="6765"/>
                    </a:cubicBezTo>
                    <a:cubicBezTo>
                      <a:pt x="26899" y="6155"/>
                      <a:pt x="27341" y="5674"/>
                      <a:pt x="27926" y="5397"/>
                    </a:cubicBezTo>
                    <a:cubicBezTo>
                      <a:pt x="28250" y="5245"/>
                      <a:pt x="28598" y="5168"/>
                      <a:pt x="28948" y="5168"/>
                    </a:cubicBezTo>
                    <a:close/>
                    <a:moveTo>
                      <a:pt x="71137" y="7561"/>
                    </a:moveTo>
                    <a:cubicBezTo>
                      <a:pt x="71569" y="7561"/>
                      <a:pt x="72005" y="7677"/>
                      <a:pt x="72399" y="7919"/>
                    </a:cubicBezTo>
                    <a:cubicBezTo>
                      <a:pt x="72948" y="8259"/>
                      <a:pt x="73334" y="8790"/>
                      <a:pt x="73483" y="9416"/>
                    </a:cubicBezTo>
                    <a:cubicBezTo>
                      <a:pt x="73525" y="9604"/>
                      <a:pt x="73546" y="9792"/>
                      <a:pt x="73546" y="9980"/>
                    </a:cubicBezTo>
                    <a:cubicBezTo>
                      <a:pt x="73546" y="10419"/>
                      <a:pt x="73426" y="10854"/>
                      <a:pt x="73188" y="11240"/>
                    </a:cubicBezTo>
                    <a:cubicBezTo>
                      <a:pt x="72733" y="11980"/>
                      <a:pt x="71940" y="12388"/>
                      <a:pt x="71129" y="12388"/>
                    </a:cubicBezTo>
                    <a:cubicBezTo>
                      <a:pt x="70697" y="12388"/>
                      <a:pt x="70261" y="12272"/>
                      <a:pt x="69867" y="12030"/>
                    </a:cubicBezTo>
                    <a:cubicBezTo>
                      <a:pt x="69318" y="11690"/>
                      <a:pt x="68936" y="11159"/>
                      <a:pt x="68787" y="10532"/>
                    </a:cubicBezTo>
                    <a:cubicBezTo>
                      <a:pt x="68638" y="9905"/>
                      <a:pt x="68741" y="9258"/>
                      <a:pt x="69078" y="8709"/>
                    </a:cubicBezTo>
                    <a:cubicBezTo>
                      <a:pt x="69533" y="7969"/>
                      <a:pt x="70326" y="7561"/>
                      <a:pt x="71137" y="7561"/>
                    </a:cubicBezTo>
                    <a:close/>
                    <a:moveTo>
                      <a:pt x="23459" y="8236"/>
                    </a:moveTo>
                    <a:cubicBezTo>
                      <a:pt x="24246" y="8236"/>
                      <a:pt x="25020" y="8620"/>
                      <a:pt x="25482" y="9325"/>
                    </a:cubicBezTo>
                    <a:cubicBezTo>
                      <a:pt x="25747" y="9732"/>
                      <a:pt x="25875" y="10192"/>
                      <a:pt x="25875" y="10645"/>
                    </a:cubicBezTo>
                    <a:cubicBezTo>
                      <a:pt x="25875" y="11432"/>
                      <a:pt x="25492" y="12204"/>
                      <a:pt x="24785" y="12667"/>
                    </a:cubicBezTo>
                    <a:cubicBezTo>
                      <a:pt x="24378" y="12934"/>
                      <a:pt x="23920" y="13062"/>
                      <a:pt x="23466" y="13062"/>
                    </a:cubicBezTo>
                    <a:cubicBezTo>
                      <a:pt x="22680" y="13062"/>
                      <a:pt x="21907" y="12678"/>
                      <a:pt x="21442" y="11970"/>
                    </a:cubicBezTo>
                    <a:cubicBezTo>
                      <a:pt x="20716" y="10858"/>
                      <a:pt x="21027" y="9360"/>
                      <a:pt x="22140" y="8630"/>
                    </a:cubicBezTo>
                    <a:cubicBezTo>
                      <a:pt x="22546" y="8364"/>
                      <a:pt x="23005" y="8236"/>
                      <a:pt x="23459" y="8236"/>
                    </a:cubicBezTo>
                    <a:close/>
                    <a:moveTo>
                      <a:pt x="76241" y="11227"/>
                    </a:moveTo>
                    <a:cubicBezTo>
                      <a:pt x="76785" y="11227"/>
                      <a:pt x="77332" y="11409"/>
                      <a:pt x="77781" y="11783"/>
                    </a:cubicBezTo>
                    <a:cubicBezTo>
                      <a:pt x="78355" y="12260"/>
                      <a:pt x="78649" y="12951"/>
                      <a:pt x="78649" y="13641"/>
                    </a:cubicBezTo>
                    <a:cubicBezTo>
                      <a:pt x="78649" y="14187"/>
                      <a:pt x="78469" y="14732"/>
                      <a:pt x="78096" y="15182"/>
                    </a:cubicBezTo>
                    <a:cubicBezTo>
                      <a:pt x="77618" y="15756"/>
                      <a:pt x="76929" y="16053"/>
                      <a:pt x="76235" y="16053"/>
                    </a:cubicBezTo>
                    <a:cubicBezTo>
                      <a:pt x="75692" y="16053"/>
                      <a:pt x="75146" y="15871"/>
                      <a:pt x="74697" y="15497"/>
                    </a:cubicBezTo>
                    <a:cubicBezTo>
                      <a:pt x="74202" y="15083"/>
                      <a:pt x="73893" y="14502"/>
                      <a:pt x="73837" y="13861"/>
                    </a:cubicBezTo>
                    <a:cubicBezTo>
                      <a:pt x="73777" y="13220"/>
                      <a:pt x="73971" y="12593"/>
                      <a:pt x="74382" y="12098"/>
                    </a:cubicBezTo>
                    <a:cubicBezTo>
                      <a:pt x="74858" y="11524"/>
                      <a:pt x="75547" y="11227"/>
                      <a:pt x="76241" y="11227"/>
                    </a:cubicBezTo>
                    <a:close/>
                    <a:moveTo>
                      <a:pt x="18454" y="12042"/>
                    </a:moveTo>
                    <a:cubicBezTo>
                      <a:pt x="18508" y="12042"/>
                      <a:pt x="18562" y="12044"/>
                      <a:pt x="18616" y="12048"/>
                    </a:cubicBezTo>
                    <a:cubicBezTo>
                      <a:pt x="19260" y="12090"/>
                      <a:pt x="19848" y="12377"/>
                      <a:pt x="20273" y="12863"/>
                    </a:cubicBezTo>
                    <a:cubicBezTo>
                      <a:pt x="20677" y="13319"/>
                      <a:pt x="20875" y="13889"/>
                      <a:pt x="20875" y="14456"/>
                    </a:cubicBezTo>
                    <a:cubicBezTo>
                      <a:pt x="20875" y="15125"/>
                      <a:pt x="20599" y="15791"/>
                      <a:pt x="20058" y="16269"/>
                    </a:cubicBezTo>
                    <a:cubicBezTo>
                      <a:pt x="19600" y="16671"/>
                      <a:pt x="19032" y="16868"/>
                      <a:pt x="18466" y="16868"/>
                    </a:cubicBezTo>
                    <a:cubicBezTo>
                      <a:pt x="17795" y="16868"/>
                      <a:pt x="17127" y="16591"/>
                      <a:pt x="16650" y="16050"/>
                    </a:cubicBezTo>
                    <a:cubicBezTo>
                      <a:pt x="16225" y="15568"/>
                      <a:pt x="16013" y="14952"/>
                      <a:pt x="16055" y="14303"/>
                    </a:cubicBezTo>
                    <a:cubicBezTo>
                      <a:pt x="16095" y="13659"/>
                      <a:pt x="16385" y="13071"/>
                      <a:pt x="16870" y="12646"/>
                    </a:cubicBezTo>
                    <a:cubicBezTo>
                      <a:pt x="17311" y="12254"/>
                      <a:pt x="17868" y="12042"/>
                      <a:pt x="18454" y="12042"/>
                    </a:cubicBezTo>
                    <a:close/>
                    <a:moveTo>
                      <a:pt x="80775" y="15576"/>
                    </a:moveTo>
                    <a:cubicBezTo>
                      <a:pt x="81434" y="15576"/>
                      <a:pt x="82090" y="15844"/>
                      <a:pt x="82566" y="16368"/>
                    </a:cubicBezTo>
                    <a:cubicBezTo>
                      <a:pt x="83458" y="17356"/>
                      <a:pt x="83384" y="18886"/>
                      <a:pt x="82396" y="19778"/>
                    </a:cubicBezTo>
                    <a:cubicBezTo>
                      <a:pt x="81948" y="20182"/>
                      <a:pt x="81380" y="20401"/>
                      <a:pt x="80781" y="20401"/>
                    </a:cubicBezTo>
                    <a:cubicBezTo>
                      <a:pt x="80740" y="20401"/>
                      <a:pt x="80699" y="20400"/>
                      <a:pt x="80657" y="20398"/>
                    </a:cubicBezTo>
                    <a:cubicBezTo>
                      <a:pt x="80012" y="20366"/>
                      <a:pt x="79421" y="20087"/>
                      <a:pt x="78985" y="19608"/>
                    </a:cubicBezTo>
                    <a:cubicBezTo>
                      <a:pt x="78554" y="19131"/>
                      <a:pt x="78334" y="18518"/>
                      <a:pt x="78366" y="17869"/>
                    </a:cubicBezTo>
                    <a:cubicBezTo>
                      <a:pt x="78397" y="17225"/>
                      <a:pt x="78678" y="16634"/>
                      <a:pt x="79155" y="16199"/>
                    </a:cubicBezTo>
                    <a:cubicBezTo>
                      <a:pt x="79617" y="15782"/>
                      <a:pt x="80197" y="15576"/>
                      <a:pt x="80775" y="15576"/>
                    </a:cubicBezTo>
                    <a:close/>
                    <a:moveTo>
                      <a:pt x="14051" y="16519"/>
                    </a:moveTo>
                    <a:cubicBezTo>
                      <a:pt x="14607" y="16519"/>
                      <a:pt x="15165" y="16709"/>
                      <a:pt x="15620" y="17098"/>
                    </a:cubicBezTo>
                    <a:cubicBezTo>
                      <a:pt x="16176" y="17575"/>
                      <a:pt x="16463" y="18252"/>
                      <a:pt x="16463" y="18932"/>
                    </a:cubicBezTo>
                    <a:cubicBezTo>
                      <a:pt x="16463" y="19488"/>
                      <a:pt x="16271" y="20048"/>
                      <a:pt x="15885" y="20501"/>
                    </a:cubicBezTo>
                    <a:cubicBezTo>
                      <a:pt x="15464" y="20989"/>
                      <a:pt x="14880" y="21287"/>
                      <a:pt x="14239" y="21336"/>
                    </a:cubicBezTo>
                    <a:cubicBezTo>
                      <a:pt x="14172" y="21342"/>
                      <a:pt x="14105" y="21344"/>
                      <a:pt x="14038" y="21344"/>
                    </a:cubicBezTo>
                    <a:cubicBezTo>
                      <a:pt x="13466" y="21344"/>
                      <a:pt x="12920" y="21140"/>
                      <a:pt x="12483" y="20767"/>
                    </a:cubicBezTo>
                    <a:cubicBezTo>
                      <a:pt x="11990" y="20345"/>
                      <a:pt x="11693" y="19760"/>
                      <a:pt x="11644" y="19120"/>
                    </a:cubicBezTo>
                    <a:cubicBezTo>
                      <a:pt x="11597" y="18475"/>
                      <a:pt x="11796" y="17852"/>
                      <a:pt x="12217" y="17363"/>
                    </a:cubicBezTo>
                    <a:cubicBezTo>
                      <a:pt x="12693" y="16805"/>
                      <a:pt x="13370" y="16519"/>
                      <a:pt x="14051" y="16519"/>
                    </a:cubicBezTo>
                    <a:close/>
                    <a:moveTo>
                      <a:pt x="84653" y="20522"/>
                    </a:moveTo>
                    <a:cubicBezTo>
                      <a:pt x="85428" y="20522"/>
                      <a:pt x="86189" y="20894"/>
                      <a:pt x="86656" y="21584"/>
                    </a:cubicBezTo>
                    <a:cubicBezTo>
                      <a:pt x="87013" y="22119"/>
                      <a:pt x="87148" y="22760"/>
                      <a:pt x="87024" y="23394"/>
                    </a:cubicBezTo>
                    <a:cubicBezTo>
                      <a:pt x="86900" y="24024"/>
                      <a:pt x="86539" y="24573"/>
                      <a:pt x="86004" y="24934"/>
                    </a:cubicBezTo>
                    <a:cubicBezTo>
                      <a:pt x="85603" y="25207"/>
                      <a:pt x="85139" y="25348"/>
                      <a:pt x="84663" y="25348"/>
                    </a:cubicBezTo>
                    <a:cubicBezTo>
                      <a:pt x="84507" y="25348"/>
                      <a:pt x="84350" y="25333"/>
                      <a:pt x="84194" y="25302"/>
                    </a:cubicBezTo>
                    <a:cubicBezTo>
                      <a:pt x="83565" y="25182"/>
                      <a:pt x="83016" y="24821"/>
                      <a:pt x="82654" y="24286"/>
                    </a:cubicBezTo>
                    <a:cubicBezTo>
                      <a:pt x="82293" y="23751"/>
                      <a:pt x="82162" y="23111"/>
                      <a:pt x="82286" y="22477"/>
                    </a:cubicBezTo>
                    <a:cubicBezTo>
                      <a:pt x="82406" y="21843"/>
                      <a:pt x="82767" y="21294"/>
                      <a:pt x="83302" y="20937"/>
                    </a:cubicBezTo>
                    <a:cubicBezTo>
                      <a:pt x="83717" y="20656"/>
                      <a:pt x="84187" y="20522"/>
                      <a:pt x="84653" y="20522"/>
                    </a:cubicBezTo>
                    <a:close/>
                    <a:moveTo>
                      <a:pt x="10316" y="21572"/>
                    </a:moveTo>
                    <a:cubicBezTo>
                      <a:pt x="10759" y="21572"/>
                      <a:pt x="11207" y="21694"/>
                      <a:pt x="11608" y="21949"/>
                    </a:cubicBezTo>
                    <a:cubicBezTo>
                      <a:pt x="12330" y="22406"/>
                      <a:pt x="12727" y="23189"/>
                      <a:pt x="12727" y="23989"/>
                    </a:cubicBezTo>
                    <a:cubicBezTo>
                      <a:pt x="12727" y="24431"/>
                      <a:pt x="12603" y="24877"/>
                      <a:pt x="12352" y="25278"/>
                    </a:cubicBezTo>
                    <a:cubicBezTo>
                      <a:pt x="11891" y="26002"/>
                      <a:pt x="11109" y="26398"/>
                      <a:pt x="10310" y="26398"/>
                    </a:cubicBezTo>
                    <a:cubicBezTo>
                      <a:pt x="9867" y="26398"/>
                      <a:pt x="9420" y="26277"/>
                      <a:pt x="9019" y="26021"/>
                    </a:cubicBezTo>
                    <a:cubicBezTo>
                      <a:pt x="8474" y="25675"/>
                      <a:pt x="8099" y="25139"/>
                      <a:pt x="7957" y="24509"/>
                    </a:cubicBezTo>
                    <a:cubicBezTo>
                      <a:pt x="7819" y="23879"/>
                      <a:pt x="7929" y="23235"/>
                      <a:pt x="8276" y="22689"/>
                    </a:cubicBezTo>
                    <a:cubicBezTo>
                      <a:pt x="8736" y="21967"/>
                      <a:pt x="9518" y="21572"/>
                      <a:pt x="10316" y="21572"/>
                    </a:cubicBezTo>
                    <a:close/>
                    <a:moveTo>
                      <a:pt x="87795" y="25963"/>
                    </a:moveTo>
                    <a:cubicBezTo>
                      <a:pt x="88061" y="25963"/>
                      <a:pt x="88327" y="26007"/>
                      <a:pt x="88586" y="26095"/>
                    </a:cubicBezTo>
                    <a:cubicBezTo>
                      <a:pt x="89195" y="26308"/>
                      <a:pt x="89684" y="26740"/>
                      <a:pt x="89967" y="27321"/>
                    </a:cubicBezTo>
                    <a:cubicBezTo>
                      <a:pt x="90130" y="27657"/>
                      <a:pt x="90211" y="28015"/>
                      <a:pt x="90211" y="28376"/>
                    </a:cubicBezTo>
                    <a:cubicBezTo>
                      <a:pt x="90211" y="28642"/>
                      <a:pt x="90168" y="28908"/>
                      <a:pt x="90076" y="29166"/>
                    </a:cubicBezTo>
                    <a:cubicBezTo>
                      <a:pt x="89867" y="29775"/>
                      <a:pt x="89432" y="30267"/>
                      <a:pt x="88851" y="30547"/>
                    </a:cubicBezTo>
                    <a:cubicBezTo>
                      <a:pt x="88518" y="30710"/>
                      <a:pt x="88159" y="30792"/>
                      <a:pt x="87797" y="30792"/>
                    </a:cubicBezTo>
                    <a:cubicBezTo>
                      <a:pt x="87533" y="30792"/>
                      <a:pt x="87267" y="30748"/>
                      <a:pt x="87010" y="30660"/>
                    </a:cubicBezTo>
                    <a:cubicBezTo>
                      <a:pt x="86401" y="30448"/>
                      <a:pt x="85909" y="30012"/>
                      <a:pt x="85626" y="29431"/>
                    </a:cubicBezTo>
                    <a:cubicBezTo>
                      <a:pt x="85345" y="28854"/>
                      <a:pt x="85307" y="28199"/>
                      <a:pt x="85515" y="27590"/>
                    </a:cubicBezTo>
                    <a:cubicBezTo>
                      <a:pt x="85724" y="26981"/>
                      <a:pt x="86160" y="26489"/>
                      <a:pt x="86741" y="26206"/>
                    </a:cubicBezTo>
                    <a:cubicBezTo>
                      <a:pt x="87075" y="26044"/>
                      <a:pt x="87434" y="25963"/>
                      <a:pt x="87795" y="25963"/>
                    </a:cubicBezTo>
                    <a:close/>
                    <a:moveTo>
                      <a:pt x="7329" y="27101"/>
                    </a:moveTo>
                    <a:cubicBezTo>
                      <a:pt x="7661" y="27101"/>
                      <a:pt x="7997" y="27170"/>
                      <a:pt x="8318" y="27314"/>
                    </a:cubicBezTo>
                    <a:cubicBezTo>
                      <a:pt x="9211" y="27718"/>
                      <a:pt x="9738" y="28599"/>
                      <a:pt x="9738" y="29516"/>
                    </a:cubicBezTo>
                    <a:cubicBezTo>
                      <a:pt x="9738" y="29849"/>
                      <a:pt x="9671" y="30186"/>
                      <a:pt x="9526" y="30508"/>
                    </a:cubicBezTo>
                    <a:cubicBezTo>
                      <a:pt x="9260" y="31096"/>
                      <a:pt x="8782" y="31546"/>
                      <a:pt x="8176" y="31773"/>
                    </a:cubicBezTo>
                    <a:cubicBezTo>
                      <a:pt x="7900" y="31876"/>
                      <a:pt x="7613" y="31928"/>
                      <a:pt x="7327" y="31928"/>
                    </a:cubicBezTo>
                    <a:cubicBezTo>
                      <a:pt x="6988" y="31928"/>
                      <a:pt x="6650" y="31856"/>
                      <a:pt x="6332" y="31712"/>
                    </a:cubicBezTo>
                    <a:cubicBezTo>
                      <a:pt x="5744" y="31446"/>
                      <a:pt x="5294" y="30969"/>
                      <a:pt x="5067" y="30366"/>
                    </a:cubicBezTo>
                    <a:cubicBezTo>
                      <a:pt x="4840" y="29764"/>
                      <a:pt x="4862" y="29106"/>
                      <a:pt x="5128" y="28522"/>
                    </a:cubicBezTo>
                    <a:cubicBezTo>
                      <a:pt x="5529" y="27628"/>
                      <a:pt x="6410" y="27101"/>
                      <a:pt x="7329" y="27101"/>
                    </a:cubicBezTo>
                    <a:close/>
                    <a:moveTo>
                      <a:pt x="5148" y="32997"/>
                    </a:moveTo>
                    <a:cubicBezTo>
                      <a:pt x="5371" y="32997"/>
                      <a:pt x="5597" y="33028"/>
                      <a:pt x="5822" y="33093"/>
                    </a:cubicBezTo>
                    <a:cubicBezTo>
                      <a:pt x="6442" y="33273"/>
                      <a:pt x="6952" y="33685"/>
                      <a:pt x="7263" y="34247"/>
                    </a:cubicBezTo>
                    <a:cubicBezTo>
                      <a:pt x="7461" y="34609"/>
                      <a:pt x="7564" y="35006"/>
                      <a:pt x="7564" y="35406"/>
                    </a:cubicBezTo>
                    <a:cubicBezTo>
                      <a:pt x="7564" y="35632"/>
                      <a:pt x="7532" y="35862"/>
                      <a:pt x="7465" y="36086"/>
                    </a:cubicBezTo>
                    <a:cubicBezTo>
                      <a:pt x="7284" y="36702"/>
                      <a:pt x="6877" y="37215"/>
                      <a:pt x="6311" y="37526"/>
                    </a:cubicBezTo>
                    <a:cubicBezTo>
                      <a:pt x="5948" y="37724"/>
                      <a:pt x="5550" y="37824"/>
                      <a:pt x="5149" y="37824"/>
                    </a:cubicBezTo>
                    <a:cubicBezTo>
                      <a:pt x="4924" y="37824"/>
                      <a:pt x="4698" y="37792"/>
                      <a:pt x="4476" y="37729"/>
                    </a:cubicBezTo>
                    <a:cubicBezTo>
                      <a:pt x="3198" y="37356"/>
                      <a:pt x="2457" y="36014"/>
                      <a:pt x="2830" y="34736"/>
                    </a:cubicBezTo>
                    <a:cubicBezTo>
                      <a:pt x="3136" y="33682"/>
                      <a:pt x="4101" y="32997"/>
                      <a:pt x="5148" y="32997"/>
                    </a:cubicBezTo>
                    <a:close/>
                    <a:moveTo>
                      <a:pt x="3826" y="39139"/>
                    </a:moveTo>
                    <a:cubicBezTo>
                      <a:pt x="3939" y="39139"/>
                      <a:pt x="4052" y="39147"/>
                      <a:pt x="4165" y="39162"/>
                    </a:cubicBezTo>
                    <a:cubicBezTo>
                      <a:pt x="5368" y="39337"/>
                      <a:pt x="6239" y="40370"/>
                      <a:pt x="6239" y="41553"/>
                    </a:cubicBezTo>
                    <a:cubicBezTo>
                      <a:pt x="6239" y="41666"/>
                      <a:pt x="6229" y="41780"/>
                      <a:pt x="6215" y="41893"/>
                    </a:cubicBezTo>
                    <a:cubicBezTo>
                      <a:pt x="6123" y="42534"/>
                      <a:pt x="5790" y="43097"/>
                      <a:pt x="5273" y="43483"/>
                    </a:cubicBezTo>
                    <a:cubicBezTo>
                      <a:pt x="4853" y="43799"/>
                      <a:pt x="4349" y="43968"/>
                      <a:pt x="3831" y="43968"/>
                    </a:cubicBezTo>
                    <a:cubicBezTo>
                      <a:pt x="3716" y="43968"/>
                      <a:pt x="3600" y="43960"/>
                      <a:pt x="3485" y="43943"/>
                    </a:cubicBezTo>
                    <a:cubicBezTo>
                      <a:pt x="2847" y="43851"/>
                      <a:pt x="2281" y="43518"/>
                      <a:pt x="1895" y="43001"/>
                    </a:cubicBezTo>
                    <a:cubicBezTo>
                      <a:pt x="1509" y="42488"/>
                      <a:pt x="1346" y="41854"/>
                      <a:pt x="1434" y="41213"/>
                    </a:cubicBezTo>
                    <a:cubicBezTo>
                      <a:pt x="1526" y="40576"/>
                      <a:pt x="1859" y="40009"/>
                      <a:pt x="2376" y="39623"/>
                    </a:cubicBezTo>
                    <a:cubicBezTo>
                      <a:pt x="2799" y="39306"/>
                      <a:pt x="3305" y="39139"/>
                      <a:pt x="3826" y="39139"/>
                    </a:cubicBezTo>
                    <a:close/>
                    <a:moveTo>
                      <a:pt x="47202" y="0"/>
                    </a:moveTo>
                    <a:cubicBezTo>
                      <a:pt x="47186" y="0"/>
                      <a:pt x="47170" y="0"/>
                      <a:pt x="47154" y="1"/>
                    </a:cubicBezTo>
                    <a:cubicBezTo>
                      <a:pt x="45646" y="22"/>
                      <a:pt x="44378" y="1032"/>
                      <a:pt x="43964" y="2405"/>
                    </a:cubicBezTo>
                    <a:cubicBezTo>
                      <a:pt x="43398" y="1273"/>
                      <a:pt x="42225" y="531"/>
                      <a:pt x="40934" y="531"/>
                    </a:cubicBezTo>
                    <a:cubicBezTo>
                      <a:pt x="40763" y="531"/>
                      <a:pt x="40590" y="544"/>
                      <a:pt x="40415" y="571"/>
                    </a:cubicBezTo>
                    <a:cubicBezTo>
                      <a:pt x="38925" y="805"/>
                      <a:pt x="37812" y="1988"/>
                      <a:pt x="37596" y="3404"/>
                    </a:cubicBezTo>
                    <a:cubicBezTo>
                      <a:pt x="36968" y="2493"/>
                      <a:pt x="35920" y="1942"/>
                      <a:pt x="34810" y="1942"/>
                    </a:cubicBezTo>
                    <a:cubicBezTo>
                      <a:pt x="34483" y="1942"/>
                      <a:pt x="34150" y="1990"/>
                      <a:pt x="33821" y="2090"/>
                    </a:cubicBezTo>
                    <a:cubicBezTo>
                      <a:pt x="32961" y="2356"/>
                      <a:pt x="32253" y="2940"/>
                      <a:pt x="31828" y="3737"/>
                    </a:cubicBezTo>
                    <a:cubicBezTo>
                      <a:pt x="31569" y="4222"/>
                      <a:pt x="31438" y="4753"/>
                      <a:pt x="31431" y="5288"/>
                    </a:cubicBezTo>
                    <a:cubicBezTo>
                      <a:pt x="31070" y="4895"/>
                      <a:pt x="30617" y="4590"/>
                      <a:pt x="30096" y="4406"/>
                    </a:cubicBezTo>
                    <a:cubicBezTo>
                      <a:pt x="29722" y="4270"/>
                      <a:pt x="29333" y="4202"/>
                      <a:pt x="28945" y="4202"/>
                    </a:cubicBezTo>
                    <a:cubicBezTo>
                      <a:pt x="28456" y="4202"/>
                      <a:pt x="27969" y="4310"/>
                      <a:pt x="27515" y="4523"/>
                    </a:cubicBezTo>
                    <a:cubicBezTo>
                      <a:pt x="26697" y="4905"/>
                      <a:pt x="26077" y="5585"/>
                      <a:pt x="25769" y="6435"/>
                    </a:cubicBezTo>
                    <a:cubicBezTo>
                      <a:pt x="25634" y="6811"/>
                      <a:pt x="25567" y="7197"/>
                      <a:pt x="25567" y="7586"/>
                    </a:cubicBezTo>
                    <a:cubicBezTo>
                      <a:pt x="25567" y="7735"/>
                      <a:pt x="25577" y="7880"/>
                      <a:pt x="25595" y="8029"/>
                    </a:cubicBezTo>
                    <a:cubicBezTo>
                      <a:pt x="24986" y="7532"/>
                      <a:pt x="24227" y="7269"/>
                      <a:pt x="23457" y="7269"/>
                    </a:cubicBezTo>
                    <a:cubicBezTo>
                      <a:pt x="22821" y="7269"/>
                      <a:pt x="22179" y="7448"/>
                      <a:pt x="21609" y="7823"/>
                    </a:cubicBezTo>
                    <a:cubicBezTo>
                      <a:pt x="20620" y="8471"/>
                      <a:pt x="20082" y="9552"/>
                      <a:pt x="20082" y="10653"/>
                    </a:cubicBezTo>
                    <a:cubicBezTo>
                      <a:pt x="20082" y="10957"/>
                      <a:pt x="20125" y="11262"/>
                      <a:pt x="20206" y="11559"/>
                    </a:cubicBezTo>
                    <a:cubicBezTo>
                      <a:pt x="19749" y="11283"/>
                      <a:pt x="19229" y="11116"/>
                      <a:pt x="18680" y="11085"/>
                    </a:cubicBezTo>
                    <a:cubicBezTo>
                      <a:pt x="18603" y="11080"/>
                      <a:pt x="18527" y="11077"/>
                      <a:pt x="18451" y="11077"/>
                    </a:cubicBezTo>
                    <a:cubicBezTo>
                      <a:pt x="17630" y="11077"/>
                      <a:pt x="16848" y="11373"/>
                      <a:pt x="16229" y="11920"/>
                    </a:cubicBezTo>
                    <a:cubicBezTo>
                      <a:pt x="15472" y="12587"/>
                      <a:pt x="15086" y="13521"/>
                      <a:pt x="15086" y="14460"/>
                    </a:cubicBezTo>
                    <a:cubicBezTo>
                      <a:pt x="15086" y="14924"/>
                      <a:pt x="15178" y="15387"/>
                      <a:pt x="15369" y="15819"/>
                    </a:cubicBezTo>
                    <a:cubicBezTo>
                      <a:pt x="14947" y="15641"/>
                      <a:pt x="14499" y="15553"/>
                      <a:pt x="14052" y="15553"/>
                    </a:cubicBezTo>
                    <a:cubicBezTo>
                      <a:pt x="13097" y="15553"/>
                      <a:pt x="12148" y="15954"/>
                      <a:pt x="11481" y="16733"/>
                    </a:cubicBezTo>
                    <a:cubicBezTo>
                      <a:pt x="10938" y="17370"/>
                      <a:pt x="10673" y="18153"/>
                      <a:pt x="10673" y="18928"/>
                    </a:cubicBezTo>
                    <a:cubicBezTo>
                      <a:pt x="10673" y="19551"/>
                      <a:pt x="10843" y="20175"/>
                      <a:pt x="11180" y="20716"/>
                    </a:cubicBezTo>
                    <a:cubicBezTo>
                      <a:pt x="10897" y="20642"/>
                      <a:pt x="10608" y="20605"/>
                      <a:pt x="10320" y="20605"/>
                    </a:cubicBezTo>
                    <a:cubicBezTo>
                      <a:pt x="9201" y="20605"/>
                      <a:pt x="8104" y="21158"/>
                      <a:pt x="7461" y="22172"/>
                    </a:cubicBezTo>
                    <a:cubicBezTo>
                      <a:pt x="7104" y="22732"/>
                      <a:pt x="6934" y="23359"/>
                      <a:pt x="6934" y="23978"/>
                    </a:cubicBezTo>
                    <a:cubicBezTo>
                      <a:pt x="6934" y="24768"/>
                      <a:pt x="7210" y="25543"/>
                      <a:pt x="7723" y="26159"/>
                    </a:cubicBezTo>
                    <a:cubicBezTo>
                      <a:pt x="7591" y="26143"/>
                      <a:pt x="7458" y="26136"/>
                      <a:pt x="7326" y="26136"/>
                    </a:cubicBezTo>
                    <a:cubicBezTo>
                      <a:pt x="6040" y="26136"/>
                      <a:pt x="4808" y="26875"/>
                      <a:pt x="4246" y="28121"/>
                    </a:cubicBezTo>
                    <a:cubicBezTo>
                      <a:pt x="4044" y="28568"/>
                      <a:pt x="3945" y="29039"/>
                      <a:pt x="3945" y="29513"/>
                    </a:cubicBezTo>
                    <a:cubicBezTo>
                      <a:pt x="3945" y="29916"/>
                      <a:pt x="4016" y="30320"/>
                      <a:pt x="4165" y="30706"/>
                    </a:cubicBezTo>
                    <a:cubicBezTo>
                      <a:pt x="4359" y="31224"/>
                      <a:pt x="4667" y="31673"/>
                      <a:pt x="5067" y="32031"/>
                    </a:cubicBezTo>
                    <a:cubicBezTo>
                      <a:pt x="3634" y="32066"/>
                      <a:pt x="2323" y="33018"/>
                      <a:pt x="1902" y="34467"/>
                    </a:cubicBezTo>
                    <a:cubicBezTo>
                      <a:pt x="1813" y="34779"/>
                      <a:pt x="1767" y="35097"/>
                      <a:pt x="1767" y="35409"/>
                    </a:cubicBezTo>
                    <a:cubicBezTo>
                      <a:pt x="1767" y="36532"/>
                      <a:pt x="2333" y="37594"/>
                      <a:pt x="3268" y="38217"/>
                    </a:cubicBezTo>
                    <a:cubicBezTo>
                      <a:pt x="2737" y="38306"/>
                      <a:pt x="2235" y="38518"/>
                      <a:pt x="1795" y="38851"/>
                    </a:cubicBezTo>
                    <a:cubicBezTo>
                      <a:pt x="1073" y="39393"/>
                      <a:pt x="606" y="40182"/>
                      <a:pt x="478" y="41075"/>
                    </a:cubicBezTo>
                    <a:cubicBezTo>
                      <a:pt x="453" y="41238"/>
                      <a:pt x="442" y="41401"/>
                      <a:pt x="442" y="41560"/>
                    </a:cubicBezTo>
                    <a:cubicBezTo>
                      <a:pt x="442" y="42290"/>
                      <a:pt x="676" y="42991"/>
                      <a:pt x="1122" y="43582"/>
                    </a:cubicBezTo>
                    <a:cubicBezTo>
                      <a:pt x="1452" y="44024"/>
                      <a:pt x="1874" y="44368"/>
                      <a:pt x="2359" y="44602"/>
                    </a:cubicBezTo>
                    <a:cubicBezTo>
                      <a:pt x="991" y="45034"/>
                      <a:pt x="0" y="46316"/>
                      <a:pt x="0" y="47821"/>
                    </a:cubicBezTo>
                    <a:lnTo>
                      <a:pt x="967" y="47821"/>
                    </a:lnTo>
                    <a:cubicBezTo>
                      <a:pt x="967" y="46493"/>
                      <a:pt x="2050" y="45409"/>
                      <a:pt x="3379" y="45409"/>
                    </a:cubicBezTo>
                    <a:cubicBezTo>
                      <a:pt x="4710" y="45409"/>
                      <a:pt x="5793" y="46493"/>
                      <a:pt x="5793" y="47821"/>
                    </a:cubicBezTo>
                    <a:lnTo>
                      <a:pt x="6760" y="47821"/>
                    </a:lnTo>
                    <a:cubicBezTo>
                      <a:pt x="6760" y="46482"/>
                      <a:pt x="5978" y="45324"/>
                      <a:pt x="4845" y="44779"/>
                    </a:cubicBezTo>
                    <a:cubicBezTo>
                      <a:pt x="5206" y="44662"/>
                      <a:pt x="5546" y="44488"/>
                      <a:pt x="5854" y="44258"/>
                    </a:cubicBezTo>
                    <a:cubicBezTo>
                      <a:pt x="6576" y="43717"/>
                      <a:pt x="7043" y="42923"/>
                      <a:pt x="7171" y="42031"/>
                    </a:cubicBezTo>
                    <a:cubicBezTo>
                      <a:pt x="7355" y="40707"/>
                      <a:pt x="6746" y="39446"/>
                      <a:pt x="5701" y="38745"/>
                    </a:cubicBezTo>
                    <a:cubicBezTo>
                      <a:pt x="6940" y="38536"/>
                      <a:pt x="8021" y="37640"/>
                      <a:pt x="8393" y="36354"/>
                    </a:cubicBezTo>
                    <a:cubicBezTo>
                      <a:pt x="8648" y="35487"/>
                      <a:pt x="8545" y="34573"/>
                      <a:pt x="8109" y="33783"/>
                    </a:cubicBezTo>
                    <a:cubicBezTo>
                      <a:pt x="7926" y="33443"/>
                      <a:pt x="7688" y="33146"/>
                      <a:pt x="7408" y="32894"/>
                    </a:cubicBezTo>
                    <a:cubicBezTo>
                      <a:pt x="7784" y="32884"/>
                      <a:pt x="8159" y="32814"/>
                      <a:pt x="8520" y="32675"/>
                    </a:cubicBezTo>
                    <a:cubicBezTo>
                      <a:pt x="9363" y="32356"/>
                      <a:pt x="10032" y="31730"/>
                      <a:pt x="10404" y="30905"/>
                    </a:cubicBezTo>
                    <a:cubicBezTo>
                      <a:pt x="10956" y="29683"/>
                      <a:pt x="10722" y="28305"/>
                      <a:pt x="9915" y="27342"/>
                    </a:cubicBezTo>
                    <a:lnTo>
                      <a:pt x="9915" y="27342"/>
                    </a:lnTo>
                    <a:cubicBezTo>
                      <a:pt x="10045" y="27357"/>
                      <a:pt x="10175" y="27365"/>
                      <a:pt x="10305" y="27365"/>
                    </a:cubicBezTo>
                    <a:cubicBezTo>
                      <a:pt x="11423" y="27365"/>
                      <a:pt x="12522" y="26811"/>
                      <a:pt x="13166" y="25798"/>
                    </a:cubicBezTo>
                    <a:cubicBezTo>
                      <a:pt x="13885" y="24668"/>
                      <a:pt x="13846" y="23270"/>
                      <a:pt x="13184" y="22200"/>
                    </a:cubicBezTo>
                    <a:lnTo>
                      <a:pt x="13184" y="22200"/>
                    </a:lnTo>
                    <a:cubicBezTo>
                      <a:pt x="13458" y="22273"/>
                      <a:pt x="13745" y="22311"/>
                      <a:pt x="14037" y="22311"/>
                    </a:cubicBezTo>
                    <a:cubicBezTo>
                      <a:pt x="14129" y="22311"/>
                      <a:pt x="14221" y="22307"/>
                      <a:pt x="14313" y="22300"/>
                    </a:cubicBezTo>
                    <a:cubicBezTo>
                      <a:pt x="15213" y="22233"/>
                      <a:pt x="16031" y="21815"/>
                      <a:pt x="16619" y="21128"/>
                    </a:cubicBezTo>
                    <a:cubicBezTo>
                      <a:pt x="17490" y="20111"/>
                      <a:pt x="17649" y="18719"/>
                      <a:pt x="17142" y="17569"/>
                    </a:cubicBezTo>
                    <a:lnTo>
                      <a:pt x="17142" y="17569"/>
                    </a:lnTo>
                    <a:cubicBezTo>
                      <a:pt x="17563" y="17746"/>
                      <a:pt x="18013" y="17836"/>
                      <a:pt x="18465" y="17836"/>
                    </a:cubicBezTo>
                    <a:cubicBezTo>
                      <a:pt x="19258" y="17836"/>
                      <a:pt x="20054" y="17559"/>
                      <a:pt x="20695" y="16995"/>
                    </a:cubicBezTo>
                    <a:cubicBezTo>
                      <a:pt x="21700" y="16109"/>
                      <a:pt x="22055" y="14754"/>
                      <a:pt x="21718" y="13543"/>
                    </a:cubicBezTo>
                    <a:lnTo>
                      <a:pt x="21718" y="13543"/>
                    </a:lnTo>
                    <a:cubicBezTo>
                      <a:pt x="22246" y="13861"/>
                      <a:pt x="22852" y="14027"/>
                      <a:pt x="23465" y="14027"/>
                    </a:cubicBezTo>
                    <a:cubicBezTo>
                      <a:pt x="24101" y="14027"/>
                      <a:pt x="24744" y="13848"/>
                      <a:pt x="25316" y="13475"/>
                    </a:cubicBezTo>
                    <a:cubicBezTo>
                      <a:pt x="26435" y="12742"/>
                      <a:pt x="26976" y="11449"/>
                      <a:pt x="26814" y="10203"/>
                    </a:cubicBezTo>
                    <a:lnTo>
                      <a:pt x="26814" y="10203"/>
                    </a:lnTo>
                    <a:cubicBezTo>
                      <a:pt x="27104" y="10441"/>
                      <a:pt x="27437" y="10632"/>
                      <a:pt x="27802" y="10763"/>
                    </a:cubicBezTo>
                    <a:cubicBezTo>
                      <a:pt x="28176" y="10897"/>
                      <a:pt x="28565" y="10965"/>
                      <a:pt x="28952" y="10965"/>
                    </a:cubicBezTo>
                    <a:cubicBezTo>
                      <a:pt x="29441" y="10965"/>
                      <a:pt x="29929" y="10857"/>
                      <a:pt x="30384" y="10642"/>
                    </a:cubicBezTo>
                    <a:cubicBezTo>
                      <a:pt x="31201" y="10260"/>
                      <a:pt x="31821" y="9580"/>
                      <a:pt x="32129" y="8730"/>
                    </a:cubicBezTo>
                    <a:cubicBezTo>
                      <a:pt x="32260" y="8369"/>
                      <a:pt x="32327" y="7993"/>
                      <a:pt x="32331" y="7615"/>
                    </a:cubicBezTo>
                    <a:cubicBezTo>
                      <a:pt x="32966" y="8302"/>
                      <a:pt x="33869" y="8703"/>
                      <a:pt x="34818" y="8703"/>
                    </a:cubicBezTo>
                    <a:cubicBezTo>
                      <a:pt x="35145" y="8703"/>
                      <a:pt x="35477" y="8656"/>
                      <a:pt x="35805" y="8556"/>
                    </a:cubicBezTo>
                    <a:cubicBezTo>
                      <a:pt x="37083" y="8163"/>
                      <a:pt x="37964" y="7076"/>
                      <a:pt x="38156" y="5833"/>
                    </a:cubicBezTo>
                    <a:cubicBezTo>
                      <a:pt x="38368" y="6141"/>
                      <a:pt x="38634" y="6417"/>
                      <a:pt x="38946" y="6644"/>
                    </a:cubicBezTo>
                    <a:cubicBezTo>
                      <a:pt x="39532" y="7069"/>
                      <a:pt x="40219" y="7292"/>
                      <a:pt x="40927" y="7292"/>
                    </a:cubicBezTo>
                    <a:cubicBezTo>
                      <a:pt x="41105" y="7292"/>
                      <a:pt x="41284" y="7278"/>
                      <a:pt x="41463" y="7249"/>
                    </a:cubicBezTo>
                    <a:cubicBezTo>
                      <a:pt x="42352" y="7112"/>
                      <a:pt x="43138" y="6633"/>
                      <a:pt x="43670" y="5904"/>
                    </a:cubicBezTo>
                    <a:cubicBezTo>
                      <a:pt x="43897" y="5589"/>
                      <a:pt x="44067" y="5249"/>
                      <a:pt x="44176" y="4887"/>
                    </a:cubicBezTo>
                    <a:cubicBezTo>
                      <a:pt x="44731" y="5995"/>
                      <a:pt x="45876" y="6758"/>
                      <a:pt x="47192" y="6758"/>
                    </a:cubicBezTo>
                    <a:cubicBezTo>
                      <a:pt x="47210" y="6758"/>
                      <a:pt x="47228" y="6757"/>
                      <a:pt x="47246" y="6757"/>
                    </a:cubicBezTo>
                    <a:cubicBezTo>
                      <a:pt x="48588" y="6739"/>
                      <a:pt x="49735" y="5940"/>
                      <a:pt x="50266" y="4802"/>
                    </a:cubicBezTo>
                    <a:cubicBezTo>
                      <a:pt x="50384" y="5157"/>
                      <a:pt x="50564" y="5497"/>
                      <a:pt x="50802" y="5801"/>
                    </a:cubicBezTo>
                    <a:cubicBezTo>
                      <a:pt x="51354" y="6517"/>
                      <a:pt x="52151" y="6973"/>
                      <a:pt x="53046" y="7087"/>
                    </a:cubicBezTo>
                    <a:cubicBezTo>
                      <a:pt x="53194" y="7106"/>
                      <a:pt x="53341" y="7116"/>
                      <a:pt x="53488" y="7116"/>
                    </a:cubicBezTo>
                    <a:cubicBezTo>
                      <a:pt x="54229" y="7116"/>
                      <a:pt x="54946" y="6872"/>
                      <a:pt x="55543" y="6410"/>
                    </a:cubicBezTo>
                    <a:cubicBezTo>
                      <a:pt x="55848" y="6173"/>
                      <a:pt x="56106" y="5889"/>
                      <a:pt x="56312" y="5575"/>
                    </a:cubicBezTo>
                    <a:cubicBezTo>
                      <a:pt x="56538" y="6811"/>
                      <a:pt x="57448" y="7873"/>
                      <a:pt x="58737" y="8231"/>
                    </a:cubicBezTo>
                    <a:cubicBezTo>
                      <a:pt x="59036" y="8314"/>
                      <a:pt x="59341" y="8354"/>
                      <a:pt x="59643" y="8354"/>
                    </a:cubicBezTo>
                    <a:cubicBezTo>
                      <a:pt x="60221" y="8354"/>
                      <a:pt x="60791" y="8205"/>
                      <a:pt x="61305" y="7912"/>
                    </a:cubicBezTo>
                    <a:cubicBezTo>
                      <a:pt x="61641" y="7721"/>
                      <a:pt x="61939" y="7476"/>
                      <a:pt x="62186" y="7193"/>
                    </a:cubicBezTo>
                    <a:cubicBezTo>
                      <a:pt x="62236" y="8450"/>
                      <a:pt x="62987" y="9629"/>
                      <a:pt x="64215" y="10164"/>
                    </a:cubicBezTo>
                    <a:cubicBezTo>
                      <a:pt x="64652" y="10355"/>
                      <a:pt x="65108" y="10445"/>
                      <a:pt x="65558" y="10445"/>
                    </a:cubicBezTo>
                    <a:cubicBezTo>
                      <a:pt x="66369" y="10445"/>
                      <a:pt x="67157" y="10151"/>
                      <a:pt x="67770" y="9622"/>
                    </a:cubicBezTo>
                    <a:lnTo>
                      <a:pt x="67770" y="9622"/>
                    </a:lnTo>
                    <a:cubicBezTo>
                      <a:pt x="67760" y="9739"/>
                      <a:pt x="67753" y="9852"/>
                      <a:pt x="67753" y="9969"/>
                    </a:cubicBezTo>
                    <a:cubicBezTo>
                      <a:pt x="67753" y="11106"/>
                      <a:pt x="68326" y="12214"/>
                      <a:pt x="69361" y="12852"/>
                    </a:cubicBezTo>
                    <a:cubicBezTo>
                      <a:pt x="69900" y="13185"/>
                      <a:pt x="70507" y="13355"/>
                      <a:pt x="71125" y="13355"/>
                    </a:cubicBezTo>
                    <a:cubicBezTo>
                      <a:pt x="71388" y="13355"/>
                      <a:pt x="71652" y="13325"/>
                      <a:pt x="71914" y="13262"/>
                    </a:cubicBezTo>
                    <a:cubicBezTo>
                      <a:pt x="72293" y="13174"/>
                      <a:pt x="72644" y="13022"/>
                      <a:pt x="72958" y="12820"/>
                    </a:cubicBezTo>
                    <a:lnTo>
                      <a:pt x="72958" y="12820"/>
                    </a:lnTo>
                    <a:cubicBezTo>
                      <a:pt x="72894" y="13089"/>
                      <a:pt x="72860" y="13362"/>
                      <a:pt x="72860" y="13638"/>
                    </a:cubicBezTo>
                    <a:cubicBezTo>
                      <a:pt x="72860" y="14608"/>
                      <a:pt x="73273" y="15571"/>
                      <a:pt x="74077" y="16241"/>
                    </a:cubicBezTo>
                    <a:cubicBezTo>
                      <a:pt x="74709" y="16764"/>
                      <a:pt x="75475" y="17019"/>
                      <a:pt x="76238" y="17019"/>
                    </a:cubicBezTo>
                    <a:cubicBezTo>
                      <a:pt x="76720" y="17019"/>
                      <a:pt x="77200" y="16917"/>
                      <a:pt x="77644" y="16715"/>
                    </a:cubicBezTo>
                    <a:lnTo>
                      <a:pt x="77644" y="16715"/>
                    </a:lnTo>
                    <a:cubicBezTo>
                      <a:pt x="77502" y="17062"/>
                      <a:pt x="77420" y="17434"/>
                      <a:pt x="77399" y="17820"/>
                    </a:cubicBezTo>
                    <a:cubicBezTo>
                      <a:pt x="77395" y="17880"/>
                      <a:pt x="77395" y="17937"/>
                      <a:pt x="77395" y="17993"/>
                    </a:cubicBezTo>
                    <a:cubicBezTo>
                      <a:pt x="77395" y="18833"/>
                      <a:pt x="77704" y="19629"/>
                      <a:pt x="78270" y="20257"/>
                    </a:cubicBezTo>
                    <a:cubicBezTo>
                      <a:pt x="78876" y="20926"/>
                      <a:pt x="79708" y="21319"/>
                      <a:pt x="80607" y="21365"/>
                    </a:cubicBezTo>
                    <a:cubicBezTo>
                      <a:pt x="80661" y="21367"/>
                      <a:pt x="80715" y="21369"/>
                      <a:pt x="80768" y="21369"/>
                    </a:cubicBezTo>
                    <a:cubicBezTo>
                      <a:pt x="81099" y="21369"/>
                      <a:pt x="81422" y="21322"/>
                      <a:pt x="81733" y="21234"/>
                    </a:cubicBezTo>
                    <a:lnTo>
                      <a:pt x="81733" y="21234"/>
                    </a:lnTo>
                    <a:cubicBezTo>
                      <a:pt x="81546" y="21556"/>
                      <a:pt x="81408" y="21914"/>
                      <a:pt x="81337" y="22292"/>
                    </a:cubicBezTo>
                    <a:cubicBezTo>
                      <a:pt x="81295" y="22509"/>
                      <a:pt x="81273" y="22725"/>
                      <a:pt x="81273" y="22941"/>
                    </a:cubicBezTo>
                    <a:cubicBezTo>
                      <a:pt x="81273" y="23609"/>
                      <a:pt x="81471" y="24261"/>
                      <a:pt x="81854" y="24828"/>
                    </a:cubicBezTo>
                    <a:cubicBezTo>
                      <a:pt x="82360" y="25575"/>
                      <a:pt x="83125" y="26082"/>
                      <a:pt x="84014" y="26252"/>
                    </a:cubicBezTo>
                    <a:cubicBezTo>
                      <a:pt x="84230" y="26294"/>
                      <a:pt x="84446" y="26315"/>
                      <a:pt x="84661" y="26315"/>
                    </a:cubicBezTo>
                    <a:cubicBezTo>
                      <a:pt x="84823" y="26315"/>
                      <a:pt x="84984" y="26303"/>
                      <a:pt x="85144" y="26280"/>
                    </a:cubicBezTo>
                    <a:lnTo>
                      <a:pt x="85144" y="26280"/>
                    </a:lnTo>
                    <a:cubicBezTo>
                      <a:pt x="84910" y="26574"/>
                      <a:pt x="84729" y="26910"/>
                      <a:pt x="84601" y="27275"/>
                    </a:cubicBezTo>
                    <a:cubicBezTo>
                      <a:pt x="84478" y="27636"/>
                      <a:pt x="84414" y="28008"/>
                      <a:pt x="84414" y="28380"/>
                    </a:cubicBezTo>
                    <a:cubicBezTo>
                      <a:pt x="84414" y="28886"/>
                      <a:pt x="84531" y="29389"/>
                      <a:pt x="84758" y="29856"/>
                    </a:cubicBezTo>
                    <a:cubicBezTo>
                      <a:pt x="85150" y="30668"/>
                      <a:pt x="85841" y="31276"/>
                      <a:pt x="86695" y="31574"/>
                    </a:cubicBezTo>
                    <a:cubicBezTo>
                      <a:pt x="87054" y="31698"/>
                      <a:pt x="87426" y="31760"/>
                      <a:pt x="87797" y="31760"/>
                    </a:cubicBezTo>
                    <a:cubicBezTo>
                      <a:pt x="88303" y="31760"/>
                      <a:pt x="88808" y="31645"/>
                      <a:pt x="89276" y="31418"/>
                    </a:cubicBezTo>
                    <a:cubicBezTo>
                      <a:pt x="90951" y="30600"/>
                      <a:pt x="91649" y="28574"/>
                      <a:pt x="90834" y="26899"/>
                    </a:cubicBezTo>
                    <a:cubicBezTo>
                      <a:pt x="90441" y="26089"/>
                      <a:pt x="89754" y="25476"/>
                      <a:pt x="88901" y="25182"/>
                    </a:cubicBezTo>
                    <a:cubicBezTo>
                      <a:pt x="88538" y="25056"/>
                      <a:pt x="88164" y="24994"/>
                      <a:pt x="87792" y="24994"/>
                    </a:cubicBezTo>
                    <a:cubicBezTo>
                      <a:pt x="87630" y="24994"/>
                      <a:pt x="87468" y="25006"/>
                      <a:pt x="87307" y="25030"/>
                    </a:cubicBezTo>
                    <a:cubicBezTo>
                      <a:pt x="87640" y="24612"/>
                      <a:pt x="87867" y="24116"/>
                      <a:pt x="87973" y="23578"/>
                    </a:cubicBezTo>
                    <a:cubicBezTo>
                      <a:pt x="88143" y="22689"/>
                      <a:pt x="87958" y="21790"/>
                      <a:pt x="87456" y="21043"/>
                    </a:cubicBezTo>
                    <a:cubicBezTo>
                      <a:pt x="86802" y="20077"/>
                      <a:pt x="85734" y="19555"/>
                      <a:pt x="84649" y="19555"/>
                    </a:cubicBezTo>
                    <a:cubicBezTo>
                      <a:pt x="84329" y="19555"/>
                      <a:pt x="84008" y="19601"/>
                      <a:pt x="83695" y="19693"/>
                    </a:cubicBezTo>
                    <a:cubicBezTo>
                      <a:pt x="84418" y="18454"/>
                      <a:pt x="84294" y="16839"/>
                      <a:pt x="83281" y="15720"/>
                    </a:cubicBezTo>
                    <a:cubicBezTo>
                      <a:pt x="82615" y="14984"/>
                      <a:pt x="81696" y="14611"/>
                      <a:pt x="80775" y="14611"/>
                    </a:cubicBezTo>
                    <a:cubicBezTo>
                      <a:pt x="80295" y="14611"/>
                      <a:pt x="79814" y="14712"/>
                      <a:pt x="79368" y="14916"/>
                    </a:cubicBezTo>
                    <a:cubicBezTo>
                      <a:pt x="79910" y="13589"/>
                      <a:pt x="79559" y="12005"/>
                      <a:pt x="78397" y="11042"/>
                    </a:cubicBezTo>
                    <a:cubicBezTo>
                      <a:pt x="77768" y="10517"/>
                      <a:pt x="77003" y="10261"/>
                      <a:pt x="76242" y="10261"/>
                    </a:cubicBezTo>
                    <a:cubicBezTo>
                      <a:pt x="75603" y="10261"/>
                      <a:pt x="74965" y="10442"/>
                      <a:pt x="74414" y="10794"/>
                    </a:cubicBezTo>
                    <a:cubicBezTo>
                      <a:pt x="74545" y="10277"/>
                      <a:pt x="74548" y="9728"/>
                      <a:pt x="74421" y="9194"/>
                    </a:cubicBezTo>
                    <a:cubicBezTo>
                      <a:pt x="74212" y="8316"/>
                      <a:pt x="73674" y="7568"/>
                      <a:pt x="72905" y="7097"/>
                    </a:cubicBezTo>
                    <a:cubicBezTo>
                      <a:pt x="72366" y="6764"/>
                      <a:pt x="71759" y="6593"/>
                      <a:pt x="71141" y="6593"/>
                    </a:cubicBezTo>
                    <a:cubicBezTo>
                      <a:pt x="70879" y="6593"/>
                      <a:pt x="70614" y="6624"/>
                      <a:pt x="70352" y="6687"/>
                    </a:cubicBezTo>
                    <a:cubicBezTo>
                      <a:pt x="69814" y="6814"/>
                      <a:pt x="69329" y="7066"/>
                      <a:pt x="68925" y="7416"/>
                    </a:cubicBezTo>
                    <a:cubicBezTo>
                      <a:pt x="69070" y="5989"/>
                      <a:pt x="68291" y="4569"/>
                      <a:pt x="66910" y="3967"/>
                    </a:cubicBezTo>
                    <a:cubicBezTo>
                      <a:pt x="66473" y="3777"/>
                      <a:pt x="66017" y="3686"/>
                      <a:pt x="65567" y="3686"/>
                    </a:cubicBezTo>
                    <a:cubicBezTo>
                      <a:pt x="64597" y="3686"/>
                      <a:pt x="63659" y="4107"/>
                      <a:pt x="63015" y="4845"/>
                    </a:cubicBezTo>
                    <a:cubicBezTo>
                      <a:pt x="62962" y="3411"/>
                      <a:pt x="61988" y="2115"/>
                      <a:pt x="60536" y="1715"/>
                    </a:cubicBezTo>
                    <a:cubicBezTo>
                      <a:pt x="60236" y="1631"/>
                      <a:pt x="59933" y="1592"/>
                      <a:pt x="59636" y="1592"/>
                    </a:cubicBezTo>
                    <a:cubicBezTo>
                      <a:pt x="58493" y="1592"/>
                      <a:pt x="57421" y="2179"/>
                      <a:pt x="56800" y="3132"/>
                    </a:cubicBezTo>
                    <a:cubicBezTo>
                      <a:pt x="56704" y="2604"/>
                      <a:pt x="56485" y="2104"/>
                      <a:pt x="56148" y="1669"/>
                    </a:cubicBezTo>
                    <a:cubicBezTo>
                      <a:pt x="55596" y="953"/>
                      <a:pt x="54800" y="497"/>
                      <a:pt x="53904" y="383"/>
                    </a:cubicBezTo>
                    <a:cubicBezTo>
                      <a:pt x="53756" y="364"/>
                      <a:pt x="53609" y="354"/>
                      <a:pt x="53462" y="354"/>
                    </a:cubicBezTo>
                    <a:cubicBezTo>
                      <a:pt x="52720" y="354"/>
                      <a:pt x="52005" y="598"/>
                      <a:pt x="51407" y="1060"/>
                    </a:cubicBezTo>
                    <a:cubicBezTo>
                      <a:pt x="50972" y="1396"/>
                      <a:pt x="50632" y="1824"/>
                      <a:pt x="50408" y="2313"/>
                    </a:cubicBezTo>
                    <a:cubicBezTo>
                      <a:pt x="49960" y="968"/>
                      <a:pt x="48687" y="0"/>
                      <a:pt x="47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6296300" y="4990725"/>
                <a:ext cx="218775" cy="413000"/>
              </a:xfrm>
              <a:custGeom>
                <a:rect b="b" l="l" r="r" t="t"/>
                <a:pathLst>
                  <a:path extrusionOk="0" h="16520" w="8751">
                    <a:moveTo>
                      <a:pt x="3380" y="965"/>
                    </a:moveTo>
                    <a:cubicBezTo>
                      <a:pt x="4409" y="965"/>
                      <a:pt x="5367" y="1632"/>
                      <a:pt x="5688" y="2667"/>
                    </a:cubicBezTo>
                    <a:cubicBezTo>
                      <a:pt x="5761" y="2904"/>
                      <a:pt x="5797" y="3144"/>
                      <a:pt x="5797" y="3382"/>
                    </a:cubicBezTo>
                    <a:cubicBezTo>
                      <a:pt x="5797" y="3772"/>
                      <a:pt x="5701" y="4154"/>
                      <a:pt x="5518" y="4504"/>
                    </a:cubicBezTo>
                    <a:cubicBezTo>
                      <a:pt x="5216" y="5075"/>
                      <a:pt x="4710" y="5496"/>
                      <a:pt x="4094" y="5687"/>
                    </a:cubicBezTo>
                    <a:cubicBezTo>
                      <a:pt x="3859" y="5759"/>
                      <a:pt x="3620" y="5794"/>
                      <a:pt x="3381" y="5794"/>
                    </a:cubicBezTo>
                    <a:cubicBezTo>
                      <a:pt x="2993" y="5794"/>
                      <a:pt x="2609" y="5700"/>
                      <a:pt x="2256" y="5514"/>
                    </a:cubicBezTo>
                    <a:cubicBezTo>
                      <a:pt x="1685" y="5216"/>
                      <a:pt x="1268" y="4710"/>
                      <a:pt x="1077" y="4094"/>
                    </a:cubicBezTo>
                    <a:cubicBezTo>
                      <a:pt x="886" y="3478"/>
                      <a:pt x="945" y="2826"/>
                      <a:pt x="1247" y="2256"/>
                    </a:cubicBezTo>
                    <a:cubicBezTo>
                      <a:pt x="1548" y="1686"/>
                      <a:pt x="2054" y="1265"/>
                      <a:pt x="2670" y="1073"/>
                    </a:cubicBezTo>
                    <a:cubicBezTo>
                      <a:pt x="2906" y="1000"/>
                      <a:pt x="3145" y="965"/>
                      <a:pt x="3380" y="965"/>
                    </a:cubicBezTo>
                    <a:close/>
                    <a:moveTo>
                      <a:pt x="4859" y="7387"/>
                    </a:moveTo>
                    <a:cubicBezTo>
                      <a:pt x="6029" y="7387"/>
                      <a:pt x="7062" y="8247"/>
                      <a:pt x="7245" y="9438"/>
                    </a:cubicBezTo>
                    <a:cubicBezTo>
                      <a:pt x="7341" y="10075"/>
                      <a:pt x="7185" y="10713"/>
                      <a:pt x="6803" y="11233"/>
                    </a:cubicBezTo>
                    <a:cubicBezTo>
                      <a:pt x="6420" y="11749"/>
                      <a:pt x="5861" y="12089"/>
                      <a:pt x="5224" y="12189"/>
                    </a:cubicBezTo>
                    <a:cubicBezTo>
                      <a:pt x="5101" y="12207"/>
                      <a:pt x="4979" y="12216"/>
                      <a:pt x="4857" y="12216"/>
                    </a:cubicBezTo>
                    <a:cubicBezTo>
                      <a:pt x="4345" y="12216"/>
                      <a:pt x="3849" y="12055"/>
                      <a:pt x="3428" y="11746"/>
                    </a:cubicBezTo>
                    <a:cubicBezTo>
                      <a:pt x="2908" y="11367"/>
                      <a:pt x="2571" y="10804"/>
                      <a:pt x="2472" y="10167"/>
                    </a:cubicBezTo>
                    <a:cubicBezTo>
                      <a:pt x="2270" y="8853"/>
                      <a:pt x="3176" y="7617"/>
                      <a:pt x="4493" y="7415"/>
                    </a:cubicBezTo>
                    <a:cubicBezTo>
                      <a:pt x="4616" y="7396"/>
                      <a:pt x="4738" y="7387"/>
                      <a:pt x="4859" y="7387"/>
                    </a:cubicBezTo>
                    <a:close/>
                    <a:moveTo>
                      <a:pt x="3382" y="1"/>
                    </a:moveTo>
                    <a:cubicBezTo>
                      <a:pt x="3051" y="1"/>
                      <a:pt x="2715" y="50"/>
                      <a:pt x="2383" y="153"/>
                    </a:cubicBezTo>
                    <a:cubicBezTo>
                      <a:pt x="1519" y="418"/>
                      <a:pt x="814" y="1006"/>
                      <a:pt x="393" y="1802"/>
                    </a:cubicBezTo>
                    <a:cubicBezTo>
                      <a:pt x="131" y="2299"/>
                      <a:pt x="0" y="2833"/>
                      <a:pt x="0" y="3375"/>
                    </a:cubicBezTo>
                    <a:cubicBezTo>
                      <a:pt x="0" y="3711"/>
                      <a:pt x="49" y="4051"/>
                      <a:pt x="152" y="4381"/>
                    </a:cubicBezTo>
                    <a:cubicBezTo>
                      <a:pt x="418" y="5241"/>
                      <a:pt x="1006" y="5949"/>
                      <a:pt x="1806" y="6371"/>
                    </a:cubicBezTo>
                    <a:cubicBezTo>
                      <a:pt x="2298" y="6629"/>
                      <a:pt x="2836" y="6761"/>
                      <a:pt x="3378" y="6761"/>
                    </a:cubicBezTo>
                    <a:cubicBezTo>
                      <a:pt x="2890" y="6998"/>
                      <a:pt x="2465" y="7351"/>
                      <a:pt x="2135" y="7802"/>
                    </a:cubicBezTo>
                    <a:cubicBezTo>
                      <a:pt x="1703" y="8386"/>
                      <a:pt x="1476" y="9080"/>
                      <a:pt x="1476" y="9795"/>
                    </a:cubicBezTo>
                    <a:cubicBezTo>
                      <a:pt x="1476" y="9965"/>
                      <a:pt x="1491" y="10139"/>
                      <a:pt x="1516" y="10312"/>
                    </a:cubicBezTo>
                    <a:cubicBezTo>
                      <a:pt x="1654" y="11205"/>
                      <a:pt x="2128" y="11991"/>
                      <a:pt x="2857" y="12525"/>
                    </a:cubicBezTo>
                    <a:cubicBezTo>
                      <a:pt x="3442" y="12954"/>
                      <a:pt x="4132" y="13181"/>
                      <a:pt x="4844" y="13184"/>
                    </a:cubicBezTo>
                    <a:cubicBezTo>
                      <a:pt x="3230" y="13436"/>
                      <a:pt x="1991" y="14838"/>
                      <a:pt x="1991" y="16520"/>
                    </a:cubicBezTo>
                    <a:lnTo>
                      <a:pt x="2957" y="16520"/>
                    </a:lnTo>
                    <a:cubicBezTo>
                      <a:pt x="2957" y="15192"/>
                      <a:pt x="4037" y="14108"/>
                      <a:pt x="5369" y="14108"/>
                    </a:cubicBezTo>
                    <a:cubicBezTo>
                      <a:pt x="6700" y="14108"/>
                      <a:pt x="7783" y="15192"/>
                      <a:pt x="7783" y="16520"/>
                    </a:cubicBezTo>
                    <a:lnTo>
                      <a:pt x="8751" y="16520"/>
                    </a:lnTo>
                    <a:cubicBezTo>
                      <a:pt x="8747" y="14660"/>
                      <a:pt x="7239" y="13145"/>
                      <a:pt x="5376" y="13142"/>
                    </a:cubicBezTo>
                    <a:cubicBezTo>
                      <a:pt x="6265" y="13003"/>
                      <a:pt x="7047" y="12529"/>
                      <a:pt x="7582" y="11803"/>
                    </a:cubicBezTo>
                    <a:cubicBezTo>
                      <a:pt x="8117" y="11077"/>
                      <a:pt x="8336" y="10185"/>
                      <a:pt x="8198" y="9292"/>
                    </a:cubicBezTo>
                    <a:cubicBezTo>
                      <a:pt x="7943" y="7621"/>
                      <a:pt x="6498" y="6421"/>
                      <a:pt x="4859" y="6421"/>
                    </a:cubicBezTo>
                    <a:cubicBezTo>
                      <a:pt x="5503" y="6109"/>
                      <a:pt x="6031" y="5602"/>
                      <a:pt x="6371" y="4958"/>
                    </a:cubicBezTo>
                    <a:cubicBezTo>
                      <a:pt x="6792" y="4158"/>
                      <a:pt x="6877" y="3244"/>
                      <a:pt x="6611" y="2380"/>
                    </a:cubicBezTo>
                    <a:cubicBezTo>
                      <a:pt x="6162" y="934"/>
                      <a:pt x="4824" y="1"/>
                      <a:pt x="3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5967125" y="4720350"/>
                <a:ext cx="36350" cy="35050"/>
              </a:xfrm>
              <a:custGeom>
                <a:rect b="b" l="l" r="r" t="t"/>
                <a:pathLst>
                  <a:path extrusionOk="0" h="1402" w="1454">
                    <a:moveTo>
                      <a:pt x="727" y="0"/>
                    </a:moveTo>
                    <a:cubicBezTo>
                      <a:pt x="364" y="0"/>
                      <a:pt x="1" y="234"/>
                      <a:pt x="1" y="701"/>
                    </a:cubicBezTo>
                    <a:cubicBezTo>
                      <a:pt x="1" y="1167"/>
                      <a:pt x="365" y="1401"/>
                      <a:pt x="728" y="1401"/>
                    </a:cubicBezTo>
                    <a:cubicBezTo>
                      <a:pt x="1091" y="1401"/>
                      <a:pt x="1453" y="1168"/>
                      <a:pt x="1453" y="701"/>
                    </a:cubicBezTo>
                    <a:cubicBezTo>
                      <a:pt x="1453" y="234"/>
                      <a:pt x="1090" y="0"/>
                      <a:pt x="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6224850" y="5388875"/>
                <a:ext cx="36325" cy="35000"/>
              </a:xfrm>
              <a:custGeom>
                <a:rect b="b" l="l" r="r" t="t"/>
                <a:pathLst>
                  <a:path extrusionOk="0" h="1400" w="1453">
                    <a:moveTo>
                      <a:pt x="725" y="0"/>
                    </a:moveTo>
                    <a:cubicBezTo>
                      <a:pt x="392" y="0"/>
                      <a:pt x="59" y="198"/>
                      <a:pt x="8" y="594"/>
                    </a:cubicBezTo>
                    <a:cubicBezTo>
                      <a:pt x="4" y="630"/>
                      <a:pt x="0" y="664"/>
                      <a:pt x="0" y="700"/>
                    </a:cubicBezTo>
                    <a:cubicBezTo>
                      <a:pt x="0" y="1166"/>
                      <a:pt x="364" y="1400"/>
                      <a:pt x="727" y="1400"/>
                    </a:cubicBezTo>
                    <a:cubicBezTo>
                      <a:pt x="1090" y="1400"/>
                      <a:pt x="1452" y="1167"/>
                      <a:pt x="1452" y="700"/>
                    </a:cubicBezTo>
                    <a:cubicBezTo>
                      <a:pt x="1452" y="664"/>
                      <a:pt x="1449" y="630"/>
                      <a:pt x="1445" y="594"/>
                    </a:cubicBezTo>
                    <a:cubicBezTo>
                      <a:pt x="1394" y="199"/>
                      <a:pt x="1060" y="0"/>
                      <a:pt x="7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4364425" y="5380825"/>
                <a:ext cx="36225" cy="35000"/>
              </a:xfrm>
              <a:custGeom>
                <a:rect b="b" l="l" r="r" t="t"/>
                <a:pathLst>
                  <a:path extrusionOk="0" h="1400" w="1449">
                    <a:moveTo>
                      <a:pt x="723" y="0"/>
                    </a:moveTo>
                    <a:cubicBezTo>
                      <a:pt x="361" y="0"/>
                      <a:pt x="0" y="233"/>
                      <a:pt x="0" y="700"/>
                    </a:cubicBezTo>
                    <a:cubicBezTo>
                      <a:pt x="0" y="777"/>
                      <a:pt x="10" y="852"/>
                      <a:pt x="28" y="916"/>
                    </a:cubicBezTo>
                    <a:cubicBezTo>
                      <a:pt x="122" y="1238"/>
                      <a:pt x="423" y="1399"/>
                      <a:pt x="724" y="1399"/>
                    </a:cubicBezTo>
                    <a:cubicBezTo>
                      <a:pt x="1024" y="1399"/>
                      <a:pt x="1325" y="1238"/>
                      <a:pt x="1417" y="916"/>
                    </a:cubicBezTo>
                    <a:cubicBezTo>
                      <a:pt x="1438" y="852"/>
                      <a:pt x="1448" y="777"/>
                      <a:pt x="1448" y="700"/>
                    </a:cubicBezTo>
                    <a:cubicBezTo>
                      <a:pt x="1448" y="234"/>
                      <a:pt x="1086" y="0"/>
                      <a:pt x="7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4638225" y="4724375"/>
                <a:ext cx="36250" cy="35050"/>
              </a:xfrm>
              <a:custGeom>
                <a:rect b="b" l="l" r="r" t="t"/>
                <a:pathLst>
                  <a:path extrusionOk="0" h="1402" w="1450">
                    <a:moveTo>
                      <a:pt x="724" y="0"/>
                    </a:moveTo>
                    <a:cubicBezTo>
                      <a:pt x="362" y="0"/>
                      <a:pt x="0" y="233"/>
                      <a:pt x="0" y="700"/>
                    </a:cubicBezTo>
                    <a:cubicBezTo>
                      <a:pt x="0" y="1168"/>
                      <a:pt x="363" y="1401"/>
                      <a:pt x="725" y="1401"/>
                    </a:cubicBezTo>
                    <a:cubicBezTo>
                      <a:pt x="1087" y="1401"/>
                      <a:pt x="1449" y="1168"/>
                      <a:pt x="1449" y="700"/>
                    </a:cubicBezTo>
                    <a:cubicBezTo>
                      <a:pt x="1449" y="234"/>
                      <a:pt x="1087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5314775" y="4446525"/>
                <a:ext cx="36225" cy="35025"/>
              </a:xfrm>
              <a:custGeom>
                <a:rect b="b" l="l" r="r" t="t"/>
                <a:pathLst>
                  <a:path extrusionOk="0" h="1401" w="1449">
                    <a:moveTo>
                      <a:pt x="724" y="1"/>
                    </a:moveTo>
                    <a:cubicBezTo>
                      <a:pt x="362" y="1"/>
                      <a:pt x="0" y="234"/>
                      <a:pt x="0" y="702"/>
                    </a:cubicBezTo>
                    <a:cubicBezTo>
                      <a:pt x="0" y="1168"/>
                      <a:pt x="362" y="1400"/>
                      <a:pt x="724" y="1400"/>
                    </a:cubicBezTo>
                    <a:cubicBezTo>
                      <a:pt x="1086" y="1400"/>
                      <a:pt x="1448" y="1168"/>
                      <a:pt x="1448" y="702"/>
                    </a:cubicBezTo>
                    <a:cubicBezTo>
                      <a:pt x="1448" y="234"/>
                      <a:pt x="1086" y="1"/>
                      <a:pt x="7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5729525" y="5203600"/>
                <a:ext cx="36325" cy="35025"/>
              </a:xfrm>
              <a:custGeom>
                <a:rect b="b" l="l" r="r" t="t"/>
                <a:pathLst>
                  <a:path extrusionOk="0" h="1401" w="1453">
                    <a:moveTo>
                      <a:pt x="726" y="1"/>
                    </a:moveTo>
                    <a:cubicBezTo>
                      <a:pt x="364" y="1"/>
                      <a:pt x="1" y="234"/>
                      <a:pt x="1" y="699"/>
                    </a:cubicBezTo>
                    <a:cubicBezTo>
                      <a:pt x="1" y="1167"/>
                      <a:pt x="364" y="1400"/>
                      <a:pt x="726" y="1400"/>
                    </a:cubicBezTo>
                    <a:cubicBezTo>
                      <a:pt x="1089" y="1400"/>
                      <a:pt x="1452" y="1167"/>
                      <a:pt x="1452" y="699"/>
                    </a:cubicBezTo>
                    <a:cubicBezTo>
                      <a:pt x="1452" y="234"/>
                      <a:pt x="1089" y="1"/>
                      <a:pt x="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4879825" y="5203600"/>
                <a:ext cx="36325" cy="35025"/>
              </a:xfrm>
              <a:custGeom>
                <a:rect b="b" l="l" r="r" t="t"/>
                <a:pathLst>
                  <a:path extrusionOk="0" h="1401" w="1453">
                    <a:moveTo>
                      <a:pt x="727" y="1"/>
                    </a:moveTo>
                    <a:cubicBezTo>
                      <a:pt x="363" y="1"/>
                      <a:pt x="0" y="234"/>
                      <a:pt x="0" y="699"/>
                    </a:cubicBezTo>
                    <a:cubicBezTo>
                      <a:pt x="0" y="1167"/>
                      <a:pt x="363" y="1400"/>
                      <a:pt x="727" y="1400"/>
                    </a:cubicBezTo>
                    <a:cubicBezTo>
                      <a:pt x="1090" y="1400"/>
                      <a:pt x="1453" y="1167"/>
                      <a:pt x="1453" y="699"/>
                    </a:cubicBezTo>
                    <a:cubicBezTo>
                      <a:pt x="1453" y="234"/>
                      <a:pt x="1090" y="1"/>
                      <a:pt x="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5129475" y="4953925"/>
                <a:ext cx="36325" cy="35050"/>
              </a:xfrm>
              <a:custGeom>
                <a:rect b="b" l="l" r="r" t="t"/>
                <a:pathLst>
                  <a:path extrusionOk="0" h="1402" w="1453">
                    <a:moveTo>
                      <a:pt x="726" y="0"/>
                    </a:moveTo>
                    <a:cubicBezTo>
                      <a:pt x="363" y="0"/>
                      <a:pt x="0" y="233"/>
                      <a:pt x="0" y="700"/>
                    </a:cubicBezTo>
                    <a:cubicBezTo>
                      <a:pt x="0" y="1168"/>
                      <a:pt x="364" y="1401"/>
                      <a:pt x="727" y="1401"/>
                    </a:cubicBezTo>
                    <a:cubicBezTo>
                      <a:pt x="1090" y="1401"/>
                      <a:pt x="1453" y="1168"/>
                      <a:pt x="1453" y="700"/>
                    </a:cubicBezTo>
                    <a:cubicBezTo>
                      <a:pt x="1453" y="234"/>
                      <a:pt x="1089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499975" y="4929775"/>
                <a:ext cx="36325" cy="35050"/>
              </a:xfrm>
              <a:custGeom>
                <a:rect b="b" l="l" r="r" t="t"/>
                <a:pathLst>
                  <a:path extrusionOk="0" h="1402" w="1453">
                    <a:moveTo>
                      <a:pt x="725" y="0"/>
                    </a:moveTo>
                    <a:cubicBezTo>
                      <a:pt x="363" y="0"/>
                      <a:pt x="1" y="233"/>
                      <a:pt x="1" y="700"/>
                    </a:cubicBezTo>
                    <a:cubicBezTo>
                      <a:pt x="1" y="1167"/>
                      <a:pt x="364" y="1401"/>
                      <a:pt x="726" y="1401"/>
                    </a:cubicBezTo>
                    <a:cubicBezTo>
                      <a:pt x="1089" y="1401"/>
                      <a:pt x="1452" y="1167"/>
                      <a:pt x="1452" y="700"/>
                    </a:cubicBezTo>
                    <a:cubicBezTo>
                      <a:pt x="1452" y="234"/>
                      <a:pt x="1089" y="0"/>
                      <a:pt x="7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5" name="Google Shape;555;p16"/>
            <p:cNvGrpSpPr/>
            <p:nvPr/>
          </p:nvGrpSpPr>
          <p:grpSpPr>
            <a:xfrm rot="10800000">
              <a:off x="2389560" y="-52211"/>
              <a:ext cx="4364875" cy="2218972"/>
              <a:chOff x="4123625" y="4208200"/>
              <a:chExt cx="2391450" cy="1215675"/>
            </a:xfrm>
          </p:grpSpPr>
          <p:sp>
            <p:nvSpPr>
              <p:cNvPr id="556" name="Google Shape;556;p16"/>
              <p:cNvSpPr/>
              <p:nvPr/>
            </p:nvSpPr>
            <p:spPr>
              <a:xfrm>
                <a:off x="5973500" y="5118650"/>
                <a:ext cx="297225" cy="285075"/>
              </a:xfrm>
              <a:custGeom>
                <a:rect b="b" l="l" r="r" t="t"/>
                <a:pathLst>
                  <a:path extrusionOk="0" h="11403" w="11889">
                    <a:moveTo>
                      <a:pt x="11407" y="0"/>
                    </a:moveTo>
                    <a:cubicBezTo>
                      <a:pt x="5118" y="0"/>
                      <a:pt x="4" y="5117"/>
                      <a:pt x="1" y="11403"/>
                    </a:cubicBezTo>
                    <a:lnTo>
                      <a:pt x="968" y="11403"/>
                    </a:lnTo>
                    <a:cubicBezTo>
                      <a:pt x="968" y="5648"/>
                      <a:pt x="5653" y="967"/>
                      <a:pt x="11407" y="967"/>
                    </a:cubicBezTo>
                    <a:cubicBezTo>
                      <a:pt x="11673" y="967"/>
                      <a:pt x="11889" y="751"/>
                      <a:pt x="11889" y="482"/>
                    </a:cubicBezTo>
                    <a:cubicBezTo>
                      <a:pt x="11889" y="216"/>
                      <a:pt x="11673" y="0"/>
                      <a:pt x="11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6050625" y="5195750"/>
                <a:ext cx="220100" cy="207975"/>
              </a:xfrm>
              <a:custGeom>
                <a:rect b="b" l="l" r="r" t="t"/>
                <a:pathLst>
                  <a:path extrusionOk="0" h="8319" w="8804">
                    <a:moveTo>
                      <a:pt x="8322" y="0"/>
                    </a:moveTo>
                    <a:cubicBezTo>
                      <a:pt x="3733" y="0"/>
                      <a:pt x="0" y="3733"/>
                      <a:pt x="0" y="8319"/>
                    </a:cubicBezTo>
                    <a:lnTo>
                      <a:pt x="967" y="8319"/>
                    </a:lnTo>
                    <a:cubicBezTo>
                      <a:pt x="967" y="4264"/>
                      <a:pt x="4267" y="967"/>
                      <a:pt x="8322" y="967"/>
                    </a:cubicBezTo>
                    <a:cubicBezTo>
                      <a:pt x="8588" y="967"/>
                      <a:pt x="8804" y="752"/>
                      <a:pt x="8804" y="482"/>
                    </a:cubicBezTo>
                    <a:cubicBezTo>
                      <a:pt x="8804" y="217"/>
                      <a:pt x="8588" y="0"/>
                      <a:pt x="8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6133125" y="5278275"/>
                <a:ext cx="137600" cy="125450"/>
              </a:xfrm>
              <a:custGeom>
                <a:rect b="b" l="l" r="r" t="t"/>
                <a:pathLst>
                  <a:path extrusionOk="0" h="5018" w="5504">
                    <a:moveTo>
                      <a:pt x="5022" y="0"/>
                    </a:moveTo>
                    <a:cubicBezTo>
                      <a:pt x="2253" y="0"/>
                      <a:pt x="1" y="2252"/>
                      <a:pt x="1" y="5018"/>
                    </a:cubicBezTo>
                    <a:lnTo>
                      <a:pt x="967" y="5018"/>
                    </a:lnTo>
                    <a:cubicBezTo>
                      <a:pt x="967" y="2784"/>
                      <a:pt x="2788" y="963"/>
                      <a:pt x="5022" y="963"/>
                    </a:cubicBezTo>
                    <a:cubicBezTo>
                      <a:pt x="5288" y="963"/>
                      <a:pt x="5504" y="747"/>
                      <a:pt x="5504" y="481"/>
                    </a:cubicBezTo>
                    <a:cubicBezTo>
                      <a:pt x="5504" y="216"/>
                      <a:pt x="5288" y="0"/>
                      <a:pt x="50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4367850" y="5118650"/>
                <a:ext cx="297225" cy="285075"/>
              </a:xfrm>
              <a:custGeom>
                <a:rect b="b" l="l" r="r" t="t"/>
                <a:pathLst>
                  <a:path extrusionOk="0" h="11403" w="11889">
                    <a:moveTo>
                      <a:pt x="483" y="0"/>
                    </a:moveTo>
                    <a:cubicBezTo>
                      <a:pt x="217" y="0"/>
                      <a:pt x="1" y="216"/>
                      <a:pt x="1" y="482"/>
                    </a:cubicBezTo>
                    <a:cubicBezTo>
                      <a:pt x="1" y="751"/>
                      <a:pt x="217" y="967"/>
                      <a:pt x="483" y="967"/>
                    </a:cubicBezTo>
                    <a:cubicBezTo>
                      <a:pt x="6241" y="967"/>
                      <a:pt x="10922" y="5648"/>
                      <a:pt x="10922" y="11403"/>
                    </a:cubicBezTo>
                    <a:lnTo>
                      <a:pt x="11889" y="11403"/>
                    </a:lnTo>
                    <a:cubicBezTo>
                      <a:pt x="11889" y="5117"/>
                      <a:pt x="6772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>
                <a:off x="4367850" y="5195750"/>
                <a:ext cx="220125" cy="207975"/>
              </a:xfrm>
              <a:custGeom>
                <a:rect b="b" l="l" r="r" t="t"/>
                <a:pathLst>
                  <a:path extrusionOk="0" h="8319" w="8805">
                    <a:moveTo>
                      <a:pt x="483" y="0"/>
                    </a:moveTo>
                    <a:cubicBezTo>
                      <a:pt x="217" y="0"/>
                      <a:pt x="1" y="217"/>
                      <a:pt x="1" y="482"/>
                    </a:cubicBezTo>
                    <a:cubicBezTo>
                      <a:pt x="1" y="752"/>
                      <a:pt x="217" y="967"/>
                      <a:pt x="483" y="967"/>
                    </a:cubicBezTo>
                    <a:cubicBezTo>
                      <a:pt x="4541" y="967"/>
                      <a:pt x="7837" y="4264"/>
                      <a:pt x="7837" y="8319"/>
                    </a:cubicBezTo>
                    <a:lnTo>
                      <a:pt x="8805" y="8319"/>
                    </a:lnTo>
                    <a:cubicBezTo>
                      <a:pt x="8805" y="3733"/>
                      <a:pt x="5072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>
                <a:off x="4367850" y="5278275"/>
                <a:ext cx="137600" cy="125450"/>
              </a:xfrm>
              <a:custGeom>
                <a:rect b="b" l="l" r="r" t="t"/>
                <a:pathLst>
                  <a:path extrusionOk="0" h="5018" w="5504">
                    <a:moveTo>
                      <a:pt x="483" y="0"/>
                    </a:moveTo>
                    <a:cubicBezTo>
                      <a:pt x="217" y="0"/>
                      <a:pt x="1" y="216"/>
                      <a:pt x="1" y="481"/>
                    </a:cubicBezTo>
                    <a:cubicBezTo>
                      <a:pt x="1" y="747"/>
                      <a:pt x="217" y="963"/>
                      <a:pt x="483" y="963"/>
                    </a:cubicBezTo>
                    <a:cubicBezTo>
                      <a:pt x="2720" y="963"/>
                      <a:pt x="4537" y="2784"/>
                      <a:pt x="4537" y="5018"/>
                    </a:cubicBezTo>
                    <a:lnTo>
                      <a:pt x="5504" y="5018"/>
                    </a:lnTo>
                    <a:cubicBezTo>
                      <a:pt x="5504" y="2252"/>
                      <a:pt x="3252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>
                <a:off x="4367850" y="4452300"/>
                <a:ext cx="1902875" cy="951425"/>
              </a:xfrm>
              <a:custGeom>
                <a:rect b="b" l="l" r="r" t="t"/>
                <a:pathLst>
                  <a:path extrusionOk="0" h="38057" w="76115">
                    <a:moveTo>
                      <a:pt x="34662" y="14440"/>
                    </a:moveTo>
                    <a:lnTo>
                      <a:pt x="34662" y="14440"/>
                    </a:lnTo>
                    <a:cubicBezTo>
                      <a:pt x="35753" y="14703"/>
                      <a:pt x="36890" y="14844"/>
                      <a:pt x="38058" y="14844"/>
                    </a:cubicBezTo>
                    <a:cubicBezTo>
                      <a:pt x="39230" y="14844"/>
                      <a:pt x="40367" y="14703"/>
                      <a:pt x="41454" y="14440"/>
                    </a:cubicBezTo>
                    <a:lnTo>
                      <a:pt x="41454" y="14440"/>
                    </a:lnTo>
                    <a:cubicBezTo>
                      <a:pt x="40700" y="15549"/>
                      <a:pt x="39439" y="16229"/>
                      <a:pt x="38058" y="16229"/>
                    </a:cubicBezTo>
                    <a:cubicBezTo>
                      <a:pt x="36684" y="16229"/>
                      <a:pt x="35419" y="15545"/>
                      <a:pt x="34662" y="14440"/>
                    </a:cubicBezTo>
                    <a:close/>
                    <a:moveTo>
                      <a:pt x="30632" y="12773"/>
                    </a:moveTo>
                    <a:lnTo>
                      <a:pt x="30632" y="12773"/>
                    </a:lnTo>
                    <a:cubicBezTo>
                      <a:pt x="31493" y="13293"/>
                      <a:pt x="32410" y="13726"/>
                      <a:pt x="33376" y="14062"/>
                    </a:cubicBezTo>
                    <a:cubicBezTo>
                      <a:pt x="33384" y="14094"/>
                      <a:pt x="33391" y="14126"/>
                      <a:pt x="33405" y="14157"/>
                    </a:cubicBezTo>
                    <a:cubicBezTo>
                      <a:pt x="34216" y="16006"/>
                      <a:pt x="36043" y="17196"/>
                      <a:pt x="38058" y="17196"/>
                    </a:cubicBezTo>
                    <a:cubicBezTo>
                      <a:pt x="40105" y="17196"/>
                      <a:pt x="41942" y="15981"/>
                      <a:pt x="42739" y="14094"/>
                    </a:cubicBezTo>
                    <a:cubicBezTo>
                      <a:pt x="42743" y="14083"/>
                      <a:pt x="42750" y="14069"/>
                      <a:pt x="42754" y="14058"/>
                    </a:cubicBezTo>
                    <a:cubicBezTo>
                      <a:pt x="43713" y="13726"/>
                      <a:pt x="44630" y="13290"/>
                      <a:pt x="45484" y="12773"/>
                    </a:cubicBezTo>
                    <a:lnTo>
                      <a:pt x="45484" y="12773"/>
                    </a:lnTo>
                    <a:cubicBezTo>
                      <a:pt x="45155" y="16576"/>
                      <a:pt x="41950" y="19572"/>
                      <a:pt x="38058" y="19572"/>
                    </a:cubicBezTo>
                    <a:cubicBezTo>
                      <a:pt x="34170" y="19572"/>
                      <a:pt x="30965" y="16576"/>
                      <a:pt x="30632" y="12773"/>
                    </a:cubicBezTo>
                    <a:close/>
                    <a:moveTo>
                      <a:pt x="23759" y="18956"/>
                    </a:moveTo>
                    <a:lnTo>
                      <a:pt x="23759" y="18956"/>
                    </a:lnTo>
                    <a:cubicBezTo>
                      <a:pt x="24006" y="20273"/>
                      <a:pt x="23599" y="21647"/>
                      <a:pt x="22625" y="22625"/>
                    </a:cubicBezTo>
                    <a:cubicBezTo>
                      <a:pt x="21837" y="23409"/>
                      <a:pt x="20786" y="23828"/>
                      <a:pt x="19715" y="23828"/>
                    </a:cubicBezTo>
                    <a:cubicBezTo>
                      <a:pt x="19462" y="23828"/>
                      <a:pt x="19209" y="23805"/>
                      <a:pt x="18957" y="23758"/>
                    </a:cubicBezTo>
                    <a:cubicBezTo>
                      <a:pt x="19913" y="23177"/>
                      <a:pt x="20816" y="22472"/>
                      <a:pt x="21645" y="21643"/>
                    </a:cubicBezTo>
                    <a:cubicBezTo>
                      <a:pt x="22470" y="20819"/>
                      <a:pt x="23178" y="19912"/>
                      <a:pt x="23759" y="18956"/>
                    </a:cubicBezTo>
                    <a:close/>
                    <a:moveTo>
                      <a:pt x="52361" y="18956"/>
                    </a:moveTo>
                    <a:lnTo>
                      <a:pt x="52361" y="18956"/>
                    </a:lnTo>
                    <a:cubicBezTo>
                      <a:pt x="52941" y="19915"/>
                      <a:pt x="53646" y="20819"/>
                      <a:pt x="54474" y="21643"/>
                    </a:cubicBezTo>
                    <a:cubicBezTo>
                      <a:pt x="55300" y="22472"/>
                      <a:pt x="56203" y="23177"/>
                      <a:pt x="57163" y="23758"/>
                    </a:cubicBezTo>
                    <a:cubicBezTo>
                      <a:pt x="56908" y="23806"/>
                      <a:pt x="56652" y="23830"/>
                      <a:pt x="56397" y="23830"/>
                    </a:cubicBezTo>
                    <a:cubicBezTo>
                      <a:pt x="55327" y="23830"/>
                      <a:pt x="54280" y="23410"/>
                      <a:pt x="53494" y="22625"/>
                    </a:cubicBezTo>
                    <a:cubicBezTo>
                      <a:pt x="52523" y="21654"/>
                      <a:pt x="52113" y="20273"/>
                      <a:pt x="52361" y="18956"/>
                    </a:cubicBezTo>
                    <a:close/>
                    <a:moveTo>
                      <a:pt x="25430" y="14926"/>
                    </a:moveTo>
                    <a:cubicBezTo>
                      <a:pt x="26556" y="16268"/>
                      <a:pt x="27169" y="17943"/>
                      <a:pt x="27169" y="19717"/>
                    </a:cubicBezTo>
                    <a:cubicBezTo>
                      <a:pt x="27169" y="21707"/>
                      <a:pt x="26394" y="23581"/>
                      <a:pt x="24987" y="24987"/>
                    </a:cubicBezTo>
                    <a:cubicBezTo>
                      <a:pt x="23578" y="26396"/>
                      <a:pt x="21708" y="27172"/>
                      <a:pt x="19714" y="27172"/>
                    </a:cubicBezTo>
                    <a:cubicBezTo>
                      <a:pt x="17944" y="27172"/>
                      <a:pt x="16266" y="26555"/>
                      <a:pt x="14927" y="25429"/>
                    </a:cubicBezTo>
                    <a:cubicBezTo>
                      <a:pt x="15904" y="25191"/>
                      <a:pt x="16861" y="24848"/>
                      <a:pt x="17778" y="24402"/>
                    </a:cubicBezTo>
                    <a:cubicBezTo>
                      <a:pt x="17806" y="24420"/>
                      <a:pt x="17838" y="24438"/>
                      <a:pt x="17869" y="24448"/>
                    </a:cubicBezTo>
                    <a:cubicBezTo>
                      <a:pt x="18468" y="24682"/>
                      <a:pt x="19093" y="24795"/>
                      <a:pt x="19713" y="24795"/>
                    </a:cubicBezTo>
                    <a:cubicBezTo>
                      <a:pt x="21037" y="24795"/>
                      <a:pt x="22337" y="24278"/>
                      <a:pt x="23309" y="23308"/>
                    </a:cubicBezTo>
                    <a:cubicBezTo>
                      <a:pt x="24753" y="21860"/>
                      <a:pt x="25193" y="19699"/>
                      <a:pt x="24425" y="17805"/>
                    </a:cubicBezTo>
                    <a:cubicBezTo>
                      <a:pt x="24418" y="17791"/>
                      <a:pt x="24413" y="17780"/>
                      <a:pt x="24407" y="17766"/>
                    </a:cubicBezTo>
                    <a:cubicBezTo>
                      <a:pt x="24849" y="16852"/>
                      <a:pt x="25193" y="15900"/>
                      <a:pt x="25430" y="14926"/>
                    </a:cubicBezTo>
                    <a:close/>
                    <a:moveTo>
                      <a:pt x="50689" y="14926"/>
                    </a:moveTo>
                    <a:cubicBezTo>
                      <a:pt x="50926" y="15903"/>
                      <a:pt x="51270" y="16859"/>
                      <a:pt x="51716" y="17776"/>
                    </a:cubicBezTo>
                    <a:cubicBezTo>
                      <a:pt x="51699" y="17805"/>
                      <a:pt x="51681" y="17837"/>
                      <a:pt x="51670" y="17869"/>
                    </a:cubicBezTo>
                    <a:cubicBezTo>
                      <a:pt x="51436" y="18467"/>
                      <a:pt x="51323" y="19093"/>
                      <a:pt x="51323" y="19714"/>
                    </a:cubicBezTo>
                    <a:cubicBezTo>
                      <a:pt x="51323" y="21038"/>
                      <a:pt x="51840" y="22337"/>
                      <a:pt x="52810" y="23308"/>
                    </a:cubicBezTo>
                    <a:cubicBezTo>
                      <a:pt x="53785" y="24280"/>
                      <a:pt x="55080" y="24797"/>
                      <a:pt x="56401" y="24797"/>
                    </a:cubicBezTo>
                    <a:cubicBezTo>
                      <a:pt x="57044" y="24797"/>
                      <a:pt x="57692" y="24674"/>
                      <a:pt x="58313" y="24423"/>
                    </a:cubicBezTo>
                    <a:cubicBezTo>
                      <a:pt x="58328" y="24420"/>
                      <a:pt x="58338" y="24413"/>
                      <a:pt x="58349" y="24405"/>
                    </a:cubicBezTo>
                    <a:cubicBezTo>
                      <a:pt x="59266" y="24848"/>
                      <a:pt x="60219" y="25191"/>
                      <a:pt x="61192" y="25429"/>
                    </a:cubicBezTo>
                    <a:cubicBezTo>
                      <a:pt x="59850" y="26555"/>
                      <a:pt x="58171" y="27172"/>
                      <a:pt x="56401" y="27172"/>
                    </a:cubicBezTo>
                    <a:cubicBezTo>
                      <a:pt x="54411" y="27172"/>
                      <a:pt x="52538" y="26396"/>
                      <a:pt x="51132" y="24987"/>
                    </a:cubicBezTo>
                    <a:cubicBezTo>
                      <a:pt x="49723" y="23581"/>
                      <a:pt x="48947" y="21707"/>
                      <a:pt x="48947" y="19717"/>
                    </a:cubicBezTo>
                    <a:cubicBezTo>
                      <a:pt x="48947" y="17943"/>
                      <a:pt x="49560" y="16268"/>
                      <a:pt x="50689" y="14926"/>
                    </a:cubicBezTo>
                    <a:close/>
                    <a:moveTo>
                      <a:pt x="38047" y="20538"/>
                    </a:moveTo>
                    <a:cubicBezTo>
                      <a:pt x="38674" y="20790"/>
                      <a:pt x="39690" y="24660"/>
                      <a:pt x="40087" y="31771"/>
                    </a:cubicBezTo>
                    <a:cubicBezTo>
                      <a:pt x="39418" y="32373"/>
                      <a:pt x="38734" y="33003"/>
                      <a:pt x="38051" y="33655"/>
                    </a:cubicBezTo>
                    <a:cubicBezTo>
                      <a:pt x="37456" y="33095"/>
                      <a:pt x="36769" y="32458"/>
                      <a:pt x="36032" y="31789"/>
                    </a:cubicBezTo>
                    <a:cubicBezTo>
                      <a:pt x="36426" y="24668"/>
                      <a:pt x="37434" y="20786"/>
                      <a:pt x="38037" y="20538"/>
                    </a:cubicBezTo>
                    <a:close/>
                    <a:moveTo>
                      <a:pt x="35972" y="33018"/>
                    </a:moveTo>
                    <a:cubicBezTo>
                      <a:pt x="36422" y="33432"/>
                      <a:pt x="36885" y="33864"/>
                      <a:pt x="37361" y="34317"/>
                    </a:cubicBezTo>
                    <a:cubicBezTo>
                      <a:pt x="37158" y="34512"/>
                      <a:pt x="36953" y="34710"/>
                      <a:pt x="36748" y="34912"/>
                    </a:cubicBezTo>
                    <a:cubicBezTo>
                      <a:pt x="36496" y="34916"/>
                      <a:pt x="36213" y="34919"/>
                      <a:pt x="35905" y="34927"/>
                    </a:cubicBezTo>
                    <a:cubicBezTo>
                      <a:pt x="35923" y="34268"/>
                      <a:pt x="35944" y="33634"/>
                      <a:pt x="35972" y="33018"/>
                    </a:cubicBezTo>
                    <a:close/>
                    <a:moveTo>
                      <a:pt x="40147" y="33018"/>
                    </a:moveTo>
                    <a:cubicBezTo>
                      <a:pt x="40172" y="33634"/>
                      <a:pt x="40197" y="34268"/>
                      <a:pt x="40211" y="34927"/>
                    </a:cubicBezTo>
                    <a:cubicBezTo>
                      <a:pt x="39899" y="34919"/>
                      <a:pt x="39616" y="34916"/>
                      <a:pt x="39361" y="34912"/>
                    </a:cubicBezTo>
                    <a:cubicBezTo>
                      <a:pt x="39180" y="34736"/>
                      <a:pt x="38975" y="34537"/>
                      <a:pt x="38752" y="34321"/>
                    </a:cubicBezTo>
                    <a:cubicBezTo>
                      <a:pt x="39227" y="33868"/>
                      <a:pt x="39694" y="33435"/>
                      <a:pt x="40147" y="33018"/>
                    </a:cubicBezTo>
                    <a:close/>
                    <a:moveTo>
                      <a:pt x="25798" y="25657"/>
                    </a:moveTo>
                    <a:cubicBezTo>
                      <a:pt x="26693" y="25657"/>
                      <a:pt x="30056" y="27714"/>
                      <a:pt x="35058" y="32193"/>
                    </a:cubicBezTo>
                    <a:cubicBezTo>
                      <a:pt x="35009" y="33191"/>
                      <a:pt x="34973" y="34130"/>
                      <a:pt x="34952" y="34951"/>
                    </a:cubicBezTo>
                    <a:cubicBezTo>
                      <a:pt x="34131" y="34976"/>
                      <a:pt x="33193" y="35007"/>
                      <a:pt x="32190" y="35061"/>
                    </a:cubicBezTo>
                    <a:cubicBezTo>
                      <a:pt x="27435" y="29746"/>
                      <a:pt x="25398" y="26286"/>
                      <a:pt x="25653" y="25688"/>
                    </a:cubicBezTo>
                    <a:cubicBezTo>
                      <a:pt x="25657" y="25684"/>
                      <a:pt x="25657" y="25680"/>
                      <a:pt x="25660" y="25680"/>
                    </a:cubicBezTo>
                    <a:cubicBezTo>
                      <a:pt x="25697" y="25664"/>
                      <a:pt x="25742" y="25657"/>
                      <a:pt x="25798" y="25657"/>
                    </a:cubicBezTo>
                    <a:close/>
                    <a:moveTo>
                      <a:pt x="50308" y="25632"/>
                    </a:moveTo>
                    <a:cubicBezTo>
                      <a:pt x="50357" y="25632"/>
                      <a:pt x="50398" y="25639"/>
                      <a:pt x="50431" y="25652"/>
                    </a:cubicBezTo>
                    <a:cubicBezTo>
                      <a:pt x="50434" y="25655"/>
                      <a:pt x="50434" y="25659"/>
                      <a:pt x="50438" y="25659"/>
                    </a:cubicBezTo>
                    <a:cubicBezTo>
                      <a:pt x="50452" y="25698"/>
                      <a:pt x="50462" y="25740"/>
                      <a:pt x="50462" y="25797"/>
                    </a:cubicBezTo>
                    <a:cubicBezTo>
                      <a:pt x="50462" y="26690"/>
                      <a:pt x="48406" y="30054"/>
                      <a:pt x="43926" y="35061"/>
                    </a:cubicBezTo>
                    <a:cubicBezTo>
                      <a:pt x="42927" y="35007"/>
                      <a:pt x="41989" y="34976"/>
                      <a:pt x="41167" y="34951"/>
                    </a:cubicBezTo>
                    <a:cubicBezTo>
                      <a:pt x="41142" y="34130"/>
                      <a:pt x="41107" y="33191"/>
                      <a:pt x="41057" y="32193"/>
                    </a:cubicBezTo>
                    <a:cubicBezTo>
                      <a:pt x="46085" y="27694"/>
                      <a:pt x="49450" y="25632"/>
                      <a:pt x="50308" y="25632"/>
                    </a:cubicBezTo>
                    <a:close/>
                    <a:moveTo>
                      <a:pt x="41192" y="35904"/>
                    </a:moveTo>
                    <a:lnTo>
                      <a:pt x="41192" y="35904"/>
                    </a:lnTo>
                    <a:cubicBezTo>
                      <a:pt x="41847" y="35921"/>
                      <a:pt x="42484" y="35942"/>
                      <a:pt x="43101" y="35971"/>
                    </a:cubicBezTo>
                    <a:cubicBezTo>
                      <a:pt x="42686" y="36421"/>
                      <a:pt x="42254" y="36885"/>
                      <a:pt x="41801" y="37359"/>
                    </a:cubicBezTo>
                    <a:cubicBezTo>
                      <a:pt x="41606" y="37158"/>
                      <a:pt x="41404" y="36952"/>
                      <a:pt x="41206" y="36750"/>
                    </a:cubicBezTo>
                    <a:cubicBezTo>
                      <a:pt x="41203" y="36495"/>
                      <a:pt x="41195" y="36215"/>
                      <a:pt x="41192" y="35904"/>
                    </a:cubicBezTo>
                    <a:close/>
                    <a:moveTo>
                      <a:pt x="34927" y="35904"/>
                    </a:moveTo>
                    <a:lnTo>
                      <a:pt x="34927" y="35904"/>
                    </a:lnTo>
                    <a:cubicBezTo>
                      <a:pt x="34921" y="36215"/>
                      <a:pt x="34917" y="36502"/>
                      <a:pt x="34914" y="36757"/>
                    </a:cubicBezTo>
                    <a:cubicBezTo>
                      <a:pt x="34736" y="36938"/>
                      <a:pt x="34538" y="37143"/>
                      <a:pt x="34322" y="37366"/>
                    </a:cubicBezTo>
                    <a:cubicBezTo>
                      <a:pt x="33868" y="36888"/>
                      <a:pt x="33433" y="36424"/>
                      <a:pt x="33018" y="35971"/>
                    </a:cubicBezTo>
                    <a:cubicBezTo>
                      <a:pt x="33631" y="35942"/>
                      <a:pt x="34269" y="35921"/>
                      <a:pt x="34927" y="35904"/>
                    </a:cubicBezTo>
                    <a:close/>
                    <a:moveTo>
                      <a:pt x="24180" y="0"/>
                    </a:moveTo>
                    <a:cubicBezTo>
                      <a:pt x="23915" y="0"/>
                      <a:pt x="23699" y="216"/>
                      <a:pt x="23699" y="485"/>
                    </a:cubicBezTo>
                    <a:cubicBezTo>
                      <a:pt x="23699" y="5258"/>
                      <a:pt x="26039" y="9497"/>
                      <a:pt x="29637" y="12111"/>
                    </a:cubicBezTo>
                    <a:lnTo>
                      <a:pt x="29637" y="12118"/>
                    </a:lnTo>
                    <a:cubicBezTo>
                      <a:pt x="29637" y="16385"/>
                      <a:pt x="32827" y="19922"/>
                      <a:pt x="36949" y="20464"/>
                    </a:cubicBezTo>
                    <a:cubicBezTo>
                      <a:pt x="35883" y="22366"/>
                      <a:pt x="35373" y="26959"/>
                      <a:pt x="35126" y="30982"/>
                    </a:cubicBezTo>
                    <a:cubicBezTo>
                      <a:pt x="32113" y="28311"/>
                      <a:pt x="28501" y="25425"/>
                      <a:pt x="26404" y="24834"/>
                    </a:cubicBezTo>
                    <a:cubicBezTo>
                      <a:pt x="27527" y="23372"/>
                      <a:pt x="28136" y="21590"/>
                      <a:pt x="28136" y="19717"/>
                    </a:cubicBezTo>
                    <a:cubicBezTo>
                      <a:pt x="28136" y="17465"/>
                      <a:pt x="27261" y="15351"/>
                      <a:pt x="25671" y="13760"/>
                    </a:cubicBezTo>
                    <a:cubicBezTo>
                      <a:pt x="25667" y="13760"/>
                      <a:pt x="25667" y="13757"/>
                      <a:pt x="25664" y="13757"/>
                    </a:cubicBezTo>
                    <a:cubicBezTo>
                      <a:pt x="26361" y="9367"/>
                      <a:pt x="25019" y="4709"/>
                      <a:pt x="21645" y="1335"/>
                    </a:cubicBezTo>
                    <a:cubicBezTo>
                      <a:pt x="21551" y="1241"/>
                      <a:pt x="21427" y="1194"/>
                      <a:pt x="21303" y="1194"/>
                    </a:cubicBezTo>
                    <a:cubicBezTo>
                      <a:pt x="21179" y="1194"/>
                      <a:pt x="21055" y="1241"/>
                      <a:pt x="20961" y="1335"/>
                    </a:cubicBezTo>
                    <a:cubicBezTo>
                      <a:pt x="20773" y="1522"/>
                      <a:pt x="20773" y="1831"/>
                      <a:pt x="20961" y="2019"/>
                    </a:cubicBezTo>
                    <a:cubicBezTo>
                      <a:pt x="26185" y="7242"/>
                      <a:pt x="26185" y="15741"/>
                      <a:pt x="20961" y="20960"/>
                    </a:cubicBezTo>
                    <a:cubicBezTo>
                      <a:pt x="18350" y="23572"/>
                      <a:pt x="14919" y="24877"/>
                      <a:pt x="11489" y="24877"/>
                    </a:cubicBezTo>
                    <a:cubicBezTo>
                      <a:pt x="8059" y="24877"/>
                      <a:pt x="4629" y="23572"/>
                      <a:pt x="2019" y="20960"/>
                    </a:cubicBezTo>
                    <a:cubicBezTo>
                      <a:pt x="1924" y="20866"/>
                      <a:pt x="1800" y="20819"/>
                      <a:pt x="1676" y="20819"/>
                    </a:cubicBezTo>
                    <a:cubicBezTo>
                      <a:pt x="1553" y="20819"/>
                      <a:pt x="1430" y="20866"/>
                      <a:pt x="1336" y="20960"/>
                    </a:cubicBezTo>
                    <a:cubicBezTo>
                      <a:pt x="1241" y="21056"/>
                      <a:pt x="1195" y="21180"/>
                      <a:pt x="1195" y="21303"/>
                    </a:cubicBezTo>
                    <a:cubicBezTo>
                      <a:pt x="1195" y="21427"/>
                      <a:pt x="1241" y="21548"/>
                      <a:pt x="1336" y="21643"/>
                    </a:cubicBezTo>
                    <a:cubicBezTo>
                      <a:pt x="4135" y="24445"/>
                      <a:pt x="7816" y="25844"/>
                      <a:pt x="11494" y="25844"/>
                    </a:cubicBezTo>
                    <a:cubicBezTo>
                      <a:pt x="12250" y="25844"/>
                      <a:pt x="13007" y="25785"/>
                      <a:pt x="13755" y="25666"/>
                    </a:cubicBezTo>
                    <a:cubicBezTo>
                      <a:pt x="13759" y="25666"/>
                      <a:pt x="13759" y="25670"/>
                      <a:pt x="13762" y="25670"/>
                    </a:cubicBezTo>
                    <a:cubicBezTo>
                      <a:pt x="15352" y="27260"/>
                      <a:pt x="17466" y="28138"/>
                      <a:pt x="19714" y="28138"/>
                    </a:cubicBezTo>
                    <a:cubicBezTo>
                      <a:pt x="21592" y="28138"/>
                      <a:pt x="23372" y="27529"/>
                      <a:pt x="24835" y="26402"/>
                    </a:cubicBezTo>
                    <a:cubicBezTo>
                      <a:pt x="25427" y="28499"/>
                      <a:pt x="28313" y="32111"/>
                      <a:pt x="30983" y="35128"/>
                    </a:cubicBezTo>
                    <a:cubicBezTo>
                      <a:pt x="26960" y="35373"/>
                      <a:pt x="22367" y="35886"/>
                      <a:pt x="20466" y="36949"/>
                    </a:cubicBezTo>
                    <a:cubicBezTo>
                      <a:pt x="19920" y="32830"/>
                      <a:pt x="16386" y="29636"/>
                      <a:pt x="12119" y="29636"/>
                    </a:cubicBezTo>
                    <a:cubicBezTo>
                      <a:pt x="12116" y="29636"/>
                      <a:pt x="12111" y="29636"/>
                      <a:pt x="12111" y="29640"/>
                    </a:cubicBezTo>
                    <a:cubicBezTo>
                      <a:pt x="9498" y="26041"/>
                      <a:pt x="5260" y="23697"/>
                      <a:pt x="483" y="23697"/>
                    </a:cubicBezTo>
                    <a:cubicBezTo>
                      <a:pt x="217" y="23697"/>
                      <a:pt x="1" y="23913"/>
                      <a:pt x="1" y="24179"/>
                    </a:cubicBezTo>
                    <a:cubicBezTo>
                      <a:pt x="1" y="24448"/>
                      <a:pt x="217" y="24664"/>
                      <a:pt x="483" y="24664"/>
                    </a:cubicBezTo>
                    <a:cubicBezTo>
                      <a:pt x="7870" y="24664"/>
                      <a:pt x="13879" y="30673"/>
                      <a:pt x="13879" y="38057"/>
                    </a:cubicBezTo>
                    <a:lnTo>
                      <a:pt x="14846" y="38057"/>
                    </a:lnTo>
                    <a:cubicBezTo>
                      <a:pt x="14846" y="36888"/>
                      <a:pt x="14704" y="35751"/>
                      <a:pt x="14438" y="34661"/>
                    </a:cubicBezTo>
                    <a:lnTo>
                      <a:pt x="14438" y="34661"/>
                    </a:lnTo>
                    <a:cubicBezTo>
                      <a:pt x="15547" y="35419"/>
                      <a:pt x="16230" y="36679"/>
                      <a:pt x="16230" y="38057"/>
                    </a:cubicBezTo>
                    <a:lnTo>
                      <a:pt x="17197" y="38057"/>
                    </a:lnTo>
                    <a:cubicBezTo>
                      <a:pt x="17197" y="36014"/>
                      <a:pt x="15978" y="34175"/>
                      <a:pt x="14095" y="33379"/>
                    </a:cubicBezTo>
                    <a:cubicBezTo>
                      <a:pt x="14084" y="33376"/>
                      <a:pt x="14070" y="33368"/>
                      <a:pt x="14056" y="33365"/>
                    </a:cubicBezTo>
                    <a:cubicBezTo>
                      <a:pt x="13723" y="32405"/>
                      <a:pt x="13291" y="31488"/>
                      <a:pt x="12774" y="30631"/>
                    </a:cubicBezTo>
                    <a:lnTo>
                      <a:pt x="12774" y="30631"/>
                    </a:lnTo>
                    <a:cubicBezTo>
                      <a:pt x="16578" y="30964"/>
                      <a:pt x="19573" y="34169"/>
                      <a:pt x="19573" y="38057"/>
                    </a:cubicBezTo>
                    <a:lnTo>
                      <a:pt x="20547" y="38057"/>
                    </a:lnTo>
                    <a:cubicBezTo>
                      <a:pt x="20844" y="37426"/>
                      <a:pt x="24719" y="36424"/>
                      <a:pt x="31790" y="36032"/>
                    </a:cubicBezTo>
                    <a:cubicBezTo>
                      <a:pt x="32459" y="36771"/>
                      <a:pt x="33100" y="37462"/>
                      <a:pt x="33664" y="38057"/>
                    </a:cubicBezTo>
                    <a:lnTo>
                      <a:pt x="35866" y="38057"/>
                    </a:lnTo>
                    <a:cubicBezTo>
                      <a:pt x="35866" y="37753"/>
                      <a:pt x="35870" y="37451"/>
                      <a:pt x="35870" y="37153"/>
                    </a:cubicBezTo>
                    <a:cubicBezTo>
                      <a:pt x="36078" y="36941"/>
                      <a:pt x="36291" y="36725"/>
                      <a:pt x="36511" y="36509"/>
                    </a:cubicBezTo>
                    <a:cubicBezTo>
                      <a:pt x="36726" y="36293"/>
                      <a:pt x="36939" y="36081"/>
                      <a:pt x="37151" y="35868"/>
                    </a:cubicBezTo>
                    <a:cubicBezTo>
                      <a:pt x="37452" y="35868"/>
                      <a:pt x="37753" y="35865"/>
                      <a:pt x="38058" y="35865"/>
                    </a:cubicBezTo>
                    <a:cubicBezTo>
                      <a:pt x="38366" y="35865"/>
                      <a:pt x="38667" y="35868"/>
                      <a:pt x="38964" y="35868"/>
                    </a:cubicBezTo>
                    <a:cubicBezTo>
                      <a:pt x="39177" y="36081"/>
                      <a:pt x="39393" y="36293"/>
                      <a:pt x="39609" y="36509"/>
                    </a:cubicBezTo>
                    <a:cubicBezTo>
                      <a:pt x="39825" y="36725"/>
                      <a:pt x="40038" y="36941"/>
                      <a:pt x="40247" y="37153"/>
                    </a:cubicBezTo>
                    <a:cubicBezTo>
                      <a:pt x="40250" y="37451"/>
                      <a:pt x="40250" y="37753"/>
                      <a:pt x="40250" y="38057"/>
                    </a:cubicBezTo>
                    <a:lnTo>
                      <a:pt x="42470" y="38057"/>
                    </a:lnTo>
                    <a:cubicBezTo>
                      <a:pt x="42467" y="38057"/>
                      <a:pt x="42463" y="38053"/>
                      <a:pt x="42463" y="38050"/>
                    </a:cubicBezTo>
                    <a:cubicBezTo>
                      <a:pt x="43022" y="37455"/>
                      <a:pt x="43660" y="36768"/>
                      <a:pt x="44330" y="36032"/>
                    </a:cubicBezTo>
                    <a:cubicBezTo>
                      <a:pt x="51451" y="36424"/>
                      <a:pt x="55328" y="37434"/>
                      <a:pt x="55579" y="38036"/>
                    </a:cubicBezTo>
                    <a:lnTo>
                      <a:pt x="55579" y="38046"/>
                    </a:lnTo>
                    <a:cubicBezTo>
                      <a:pt x="55576" y="38050"/>
                      <a:pt x="55576" y="38053"/>
                      <a:pt x="55573" y="38057"/>
                    </a:cubicBezTo>
                    <a:lnTo>
                      <a:pt x="56546" y="38057"/>
                    </a:lnTo>
                    <a:cubicBezTo>
                      <a:pt x="56546" y="34169"/>
                      <a:pt x="59542" y="30964"/>
                      <a:pt x="63346" y="30631"/>
                    </a:cubicBezTo>
                    <a:lnTo>
                      <a:pt x="63346" y="30631"/>
                    </a:lnTo>
                    <a:cubicBezTo>
                      <a:pt x="62825" y="31492"/>
                      <a:pt x="62389" y="32409"/>
                      <a:pt x="62056" y="33376"/>
                    </a:cubicBezTo>
                    <a:cubicBezTo>
                      <a:pt x="62025" y="33383"/>
                      <a:pt x="61993" y="33393"/>
                      <a:pt x="61957" y="33407"/>
                    </a:cubicBezTo>
                    <a:cubicBezTo>
                      <a:pt x="60113" y="34218"/>
                      <a:pt x="58923" y="36042"/>
                      <a:pt x="58918" y="38057"/>
                    </a:cubicBezTo>
                    <a:lnTo>
                      <a:pt x="59886" y="38057"/>
                    </a:lnTo>
                    <a:cubicBezTo>
                      <a:pt x="59886" y="36686"/>
                      <a:pt x="60572" y="35422"/>
                      <a:pt x="61677" y="34664"/>
                    </a:cubicBezTo>
                    <a:lnTo>
                      <a:pt x="61677" y="34664"/>
                    </a:lnTo>
                    <a:cubicBezTo>
                      <a:pt x="61412" y="35751"/>
                      <a:pt x="61274" y="36888"/>
                      <a:pt x="61274" y="38057"/>
                    </a:cubicBezTo>
                    <a:lnTo>
                      <a:pt x="62241" y="38057"/>
                    </a:lnTo>
                    <a:cubicBezTo>
                      <a:pt x="62241" y="30673"/>
                      <a:pt x="68246" y="24664"/>
                      <a:pt x="75633" y="24664"/>
                    </a:cubicBezTo>
                    <a:cubicBezTo>
                      <a:pt x="75899" y="24664"/>
                      <a:pt x="76115" y="24448"/>
                      <a:pt x="76115" y="24179"/>
                    </a:cubicBezTo>
                    <a:cubicBezTo>
                      <a:pt x="76115" y="23913"/>
                      <a:pt x="75899" y="23697"/>
                      <a:pt x="75633" y="23697"/>
                    </a:cubicBezTo>
                    <a:cubicBezTo>
                      <a:pt x="70856" y="23697"/>
                      <a:pt x="66621" y="26041"/>
                      <a:pt x="64008" y="29640"/>
                    </a:cubicBezTo>
                    <a:cubicBezTo>
                      <a:pt x="64004" y="29636"/>
                      <a:pt x="64004" y="29636"/>
                      <a:pt x="64001" y="29636"/>
                    </a:cubicBezTo>
                    <a:cubicBezTo>
                      <a:pt x="59734" y="29636"/>
                      <a:pt x="56195" y="32830"/>
                      <a:pt x="55651" y="36949"/>
                    </a:cubicBezTo>
                    <a:cubicBezTo>
                      <a:pt x="53752" y="35886"/>
                      <a:pt x="49159" y="35373"/>
                      <a:pt x="45137" y="35128"/>
                    </a:cubicBezTo>
                    <a:cubicBezTo>
                      <a:pt x="47806" y="32111"/>
                      <a:pt x="50693" y="28503"/>
                      <a:pt x="51284" y="26402"/>
                    </a:cubicBezTo>
                    <a:cubicBezTo>
                      <a:pt x="52747" y="27529"/>
                      <a:pt x="54528" y="28138"/>
                      <a:pt x="56401" y="28138"/>
                    </a:cubicBezTo>
                    <a:cubicBezTo>
                      <a:pt x="58650" y="28138"/>
                      <a:pt x="60767" y="27260"/>
                      <a:pt x="62357" y="25670"/>
                    </a:cubicBezTo>
                    <a:lnTo>
                      <a:pt x="62361" y="25666"/>
                    </a:lnTo>
                    <a:cubicBezTo>
                      <a:pt x="63110" y="25785"/>
                      <a:pt x="63866" y="25844"/>
                      <a:pt x="64623" y="25844"/>
                    </a:cubicBezTo>
                    <a:cubicBezTo>
                      <a:pt x="68302" y="25844"/>
                      <a:pt x="71981" y="24445"/>
                      <a:pt x="74783" y="21643"/>
                    </a:cubicBezTo>
                    <a:cubicBezTo>
                      <a:pt x="74971" y="21456"/>
                      <a:pt x="74971" y="21148"/>
                      <a:pt x="74783" y="20960"/>
                    </a:cubicBezTo>
                    <a:cubicBezTo>
                      <a:pt x="74689" y="20866"/>
                      <a:pt x="74565" y="20819"/>
                      <a:pt x="74442" y="20819"/>
                    </a:cubicBezTo>
                    <a:cubicBezTo>
                      <a:pt x="74318" y="20819"/>
                      <a:pt x="74194" y="20866"/>
                      <a:pt x="74100" y="20960"/>
                    </a:cubicBezTo>
                    <a:cubicBezTo>
                      <a:pt x="71488" y="23572"/>
                      <a:pt x="68058" y="24877"/>
                      <a:pt x="64628" y="24877"/>
                    </a:cubicBezTo>
                    <a:cubicBezTo>
                      <a:pt x="61197" y="24877"/>
                      <a:pt x="57768" y="23572"/>
                      <a:pt x="55158" y="20960"/>
                    </a:cubicBezTo>
                    <a:cubicBezTo>
                      <a:pt x="49935" y="15741"/>
                      <a:pt x="49935" y="7242"/>
                      <a:pt x="55158" y="2019"/>
                    </a:cubicBezTo>
                    <a:cubicBezTo>
                      <a:pt x="55346" y="1831"/>
                      <a:pt x="55346" y="1522"/>
                      <a:pt x="55158" y="1335"/>
                    </a:cubicBezTo>
                    <a:cubicBezTo>
                      <a:pt x="55062" y="1241"/>
                      <a:pt x="54938" y="1194"/>
                      <a:pt x="54815" y="1194"/>
                    </a:cubicBezTo>
                    <a:cubicBezTo>
                      <a:pt x="54691" y="1194"/>
                      <a:pt x="54568" y="1241"/>
                      <a:pt x="54474" y="1335"/>
                    </a:cubicBezTo>
                    <a:cubicBezTo>
                      <a:pt x="51673" y="4136"/>
                      <a:pt x="50275" y="7811"/>
                      <a:pt x="50275" y="11487"/>
                    </a:cubicBezTo>
                    <a:cubicBezTo>
                      <a:pt x="50275" y="12249"/>
                      <a:pt x="50331" y="13007"/>
                      <a:pt x="50452" y="13757"/>
                    </a:cubicBezTo>
                    <a:lnTo>
                      <a:pt x="50449" y="13760"/>
                    </a:lnTo>
                    <a:cubicBezTo>
                      <a:pt x="48855" y="15351"/>
                      <a:pt x="47981" y="17465"/>
                      <a:pt x="47981" y="19717"/>
                    </a:cubicBezTo>
                    <a:cubicBezTo>
                      <a:pt x="47981" y="21579"/>
                      <a:pt x="48582" y="23354"/>
                      <a:pt x="49697" y="24813"/>
                    </a:cubicBezTo>
                    <a:cubicBezTo>
                      <a:pt x="48847" y="25064"/>
                      <a:pt x="47538" y="25773"/>
                      <a:pt x="45434" y="27331"/>
                    </a:cubicBezTo>
                    <a:cubicBezTo>
                      <a:pt x="44078" y="28336"/>
                      <a:pt x="42573" y="29568"/>
                      <a:pt x="40990" y="30964"/>
                    </a:cubicBezTo>
                    <a:cubicBezTo>
                      <a:pt x="40742" y="26948"/>
                      <a:pt x="40232" y="22362"/>
                      <a:pt x="39166" y="20464"/>
                    </a:cubicBezTo>
                    <a:cubicBezTo>
                      <a:pt x="43288" y="19922"/>
                      <a:pt x="46479" y="16385"/>
                      <a:pt x="46479" y="12118"/>
                    </a:cubicBezTo>
                    <a:lnTo>
                      <a:pt x="46479" y="12111"/>
                    </a:lnTo>
                    <a:cubicBezTo>
                      <a:pt x="50076" y="9497"/>
                      <a:pt x="52421" y="5258"/>
                      <a:pt x="52421" y="485"/>
                    </a:cubicBezTo>
                    <a:cubicBezTo>
                      <a:pt x="52421" y="216"/>
                      <a:pt x="52204" y="0"/>
                      <a:pt x="51936" y="0"/>
                    </a:cubicBezTo>
                    <a:cubicBezTo>
                      <a:pt x="51670" y="0"/>
                      <a:pt x="51454" y="216"/>
                      <a:pt x="51454" y="485"/>
                    </a:cubicBezTo>
                    <a:cubicBezTo>
                      <a:pt x="51454" y="7868"/>
                      <a:pt x="45445" y="13878"/>
                      <a:pt x="38058" y="13878"/>
                    </a:cubicBezTo>
                    <a:cubicBezTo>
                      <a:pt x="30675" y="13878"/>
                      <a:pt x="24665" y="7868"/>
                      <a:pt x="24665" y="485"/>
                    </a:cubicBezTo>
                    <a:cubicBezTo>
                      <a:pt x="24665" y="216"/>
                      <a:pt x="24449" y="0"/>
                      <a:pt x="24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>
                <a:off x="5697225" y="4534375"/>
                <a:ext cx="492675" cy="490275"/>
              </a:xfrm>
              <a:custGeom>
                <a:rect b="b" l="l" r="r" t="t"/>
                <a:pathLst>
                  <a:path extrusionOk="0" h="19611" w="19707">
                    <a:moveTo>
                      <a:pt x="3731" y="0"/>
                    </a:moveTo>
                    <a:cubicBezTo>
                      <a:pt x="3607" y="0"/>
                      <a:pt x="3483" y="47"/>
                      <a:pt x="3389" y="141"/>
                    </a:cubicBezTo>
                    <a:cubicBezTo>
                      <a:pt x="1236" y="2297"/>
                      <a:pt x="49" y="5159"/>
                      <a:pt x="49" y="8208"/>
                    </a:cubicBezTo>
                    <a:cubicBezTo>
                      <a:pt x="49" y="11253"/>
                      <a:pt x="1236" y="14118"/>
                      <a:pt x="3389" y="16271"/>
                    </a:cubicBezTo>
                    <a:cubicBezTo>
                      <a:pt x="5542" y="18424"/>
                      <a:pt x="8407" y="19610"/>
                      <a:pt x="11452" y="19610"/>
                    </a:cubicBezTo>
                    <a:cubicBezTo>
                      <a:pt x="14501" y="19610"/>
                      <a:pt x="17362" y="18424"/>
                      <a:pt x="19519" y="16271"/>
                    </a:cubicBezTo>
                    <a:cubicBezTo>
                      <a:pt x="19707" y="16083"/>
                      <a:pt x="19707" y="15776"/>
                      <a:pt x="19519" y="15588"/>
                    </a:cubicBezTo>
                    <a:cubicBezTo>
                      <a:pt x="19424" y="15494"/>
                      <a:pt x="19299" y="15447"/>
                      <a:pt x="19176" y="15447"/>
                    </a:cubicBezTo>
                    <a:cubicBezTo>
                      <a:pt x="19052" y="15447"/>
                      <a:pt x="18929" y="15494"/>
                      <a:pt x="18836" y="15588"/>
                    </a:cubicBezTo>
                    <a:cubicBezTo>
                      <a:pt x="16800" y="17622"/>
                      <a:pt x="14126" y="18639"/>
                      <a:pt x="11453" y="18639"/>
                    </a:cubicBezTo>
                    <a:cubicBezTo>
                      <a:pt x="8779" y="18639"/>
                      <a:pt x="6107" y="17622"/>
                      <a:pt x="4073" y="15588"/>
                    </a:cubicBezTo>
                    <a:cubicBezTo>
                      <a:pt x="0" y="11515"/>
                      <a:pt x="3" y="4894"/>
                      <a:pt x="4073" y="825"/>
                    </a:cubicBezTo>
                    <a:cubicBezTo>
                      <a:pt x="4260" y="637"/>
                      <a:pt x="4260" y="332"/>
                      <a:pt x="4073" y="141"/>
                    </a:cubicBezTo>
                    <a:cubicBezTo>
                      <a:pt x="3979" y="47"/>
                      <a:pt x="3855" y="0"/>
                      <a:pt x="3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5775650" y="4588925"/>
                <a:ext cx="359725" cy="358525"/>
              </a:xfrm>
              <a:custGeom>
                <a:rect b="b" l="l" r="r" t="t"/>
                <a:pathLst>
                  <a:path extrusionOk="0" h="14341" w="14389">
                    <a:moveTo>
                      <a:pt x="2773" y="0"/>
                    </a:moveTo>
                    <a:cubicBezTo>
                      <a:pt x="2650" y="0"/>
                      <a:pt x="2527" y="47"/>
                      <a:pt x="2433" y="141"/>
                    </a:cubicBezTo>
                    <a:cubicBezTo>
                      <a:pt x="808" y="1762"/>
                      <a:pt x="1" y="3894"/>
                      <a:pt x="1" y="6022"/>
                    </a:cubicBezTo>
                    <a:cubicBezTo>
                      <a:pt x="1" y="8154"/>
                      <a:pt x="808" y="10286"/>
                      <a:pt x="2433" y="11907"/>
                    </a:cubicBezTo>
                    <a:cubicBezTo>
                      <a:pt x="4055" y="13529"/>
                      <a:pt x="6186" y="14340"/>
                      <a:pt x="8317" y="14340"/>
                    </a:cubicBezTo>
                    <a:cubicBezTo>
                      <a:pt x="10448" y="14340"/>
                      <a:pt x="12579" y="13529"/>
                      <a:pt x="14201" y="11907"/>
                    </a:cubicBezTo>
                    <a:cubicBezTo>
                      <a:pt x="14388" y="11720"/>
                      <a:pt x="14388" y="11412"/>
                      <a:pt x="14201" y="11224"/>
                    </a:cubicBezTo>
                    <a:cubicBezTo>
                      <a:pt x="14105" y="11130"/>
                      <a:pt x="13981" y="11083"/>
                      <a:pt x="13858" y="11083"/>
                    </a:cubicBezTo>
                    <a:cubicBezTo>
                      <a:pt x="13734" y="11083"/>
                      <a:pt x="13611" y="11130"/>
                      <a:pt x="13517" y="11224"/>
                    </a:cubicBezTo>
                    <a:cubicBezTo>
                      <a:pt x="12083" y="12658"/>
                      <a:pt x="10199" y="13375"/>
                      <a:pt x="8316" y="13375"/>
                    </a:cubicBezTo>
                    <a:cubicBezTo>
                      <a:pt x="6432" y="13375"/>
                      <a:pt x="4549" y="12658"/>
                      <a:pt x="3116" y="11224"/>
                    </a:cubicBezTo>
                    <a:cubicBezTo>
                      <a:pt x="248" y="8356"/>
                      <a:pt x="248" y="3693"/>
                      <a:pt x="3116" y="824"/>
                    </a:cubicBezTo>
                    <a:cubicBezTo>
                      <a:pt x="3304" y="636"/>
                      <a:pt x="3304" y="328"/>
                      <a:pt x="3116" y="141"/>
                    </a:cubicBezTo>
                    <a:cubicBezTo>
                      <a:pt x="3021" y="47"/>
                      <a:pt x="2897" y="0"/>
                      <a:pt x="27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858000" y="4647250"/>
                <a:ext cx="219025" cy="217775"/>
              </a:xfrm>
              <a:custGeom>
                <a:rect b="b" l="l" r="r" t="t"/>
                <a:pathLst>
                  <a:path extrusionOk="0" h="8711" w="8761">
                    <a:moveTo>
                      <a:pt x="1813" y="1"/>
                    </a:moveTo>
                    <a:cubicBezTo>
                      <a:pt x="1690" y="1"/>
                      <a:pt x="1567" y="47"/>
                      <a:pt x="1473" y="141"/>
                    </a:cubicBezTo>
                    <a:cubicBezTo>
                      <a:pt x="524" y="1090"/>
                      <a:pt x="0" y="2350"/>
                      <a:pt x="0" y="3689"/>
                    </a:cubicBezTo>
                    <a:cubicBezTo>
                      <a:pt x="0" y="5032"/>
                      <a:pt x="524" y="6292"/>
                      <a:pt x="1473" y="7242"/>
                    </a:cubicBezTo>
                    <a:cubicBezTo>
                      <a:pt x="2450" y="8221"/>
                      <a:pt x="3736" y="8710"/>
                      <a:pt x="5022" y="8710"/>
                    </a:cubicBezTo>
                    <a:cubicBezTo>
                      <a:pt x="6307" y="8710"/>
                      <a:pt x="7594" y="8221"/>
                      <a:pt x="8573" y="7242"/>
                    </a:cubicBezTo>
                    <a:cubicBezTo>
                      <a:pt x="8761" y="7054"/>
                      <a:pt x="8761" y="6749"/>
                      <a:pt x="8573" y="6557"/>
                    </a:cubicBezTo>
                    <a:cubicBezTo>
                      <a:pt x="8479" y="6464"/>
                      <a:pt x="8355" y="6417"/>
                      <a:pt x="8231" y="6417"/>
                    </a:cubicBezTo>
                    <a:cubicBezTo>
                      <a:pt x="8107" y="6417"/>
                      <a:pt x="7983" y="6464"/>
                      <a:pt x="7889" y="6557"/>
                    </a:cubicBezTo>
                    <a:cubicBezTo>
                      <a:pt x="7100" y="7349"/>
                      <a:pt x="6062" y="7745"/>
                      <a:pt x="5023" y="7745"/>
                    </a:cubicBezTo>
                    <a:cubicBezTo>
                      <a:pt x="3985" y="7745"/>
                      <a:pt x="2946" y="7349"/>
                      <a:pt x="2156" y="6557"/>
                    </a:cubicBezTo>
                    <a:cubicBezTo>
                      <a:pt x="1388" y="5793"/>
                      <a:pt x="966" y="4773"/>
                      <a:pt x="966" y="3689"/>
                    </a:cubicBezTo>
                    <a:cubicBezTo>
                      <a:pt x="966" y="2610"/>
                      <a:pt x="1388" y="1590"/>
                      <a:pt x="2156" y="825"/>
                    </a:cubicBezTo>
                    <a:cubicBezTo>
                      <a:pt x="2344" y="637"/>
                      <a:pt x="2344" y="329"/>
                      <a:pt x="2156" y="141"/>
                    </a:cubicBezTo>
                    <a:cubicBezTo>
                      <a:pt x="2061" y="47"/>
                      <a:pt x="1937" y="1"/>
                      <a:pt x="1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34225" y="4452300"/>
                <a:ext cx="570225" cy="297200"/>
              </a:xfrm>
              <a:custGeom>
                <a:rect b="b" l="l" r="r" t="t"/>
                <a:pathLst>
                  <a:path extrusionOk="0" h="11888" w="22809">
                    <a:moveTo>
                      <a:pt x="482" y="0"/>
                    </a:moveTo>
                    <a:cubicBezTo>
                      <a:pt x="216" y="0"/>
                      <a:pt x="0" y="216"/>
                      <a:pt x="0" y="485"/>
                    </a:cubicBezTo>
                    <a:cubicBezTo>
                      <a:pt x="0" y="6774"/>
                      <a:pt x="5114" y="11887"/>
                      <a:pt x="11403" y="11887"/>
                    </a:cubicBezTo>
                    <a:cubicBezTo>
                      <a:pt x="17692" y="11887"/>
                      <a:pt x="22809" y="6774"/>
                      <a:pt x="22809" y="485"/>
                    </a:cubicBezTo>
                    <a:cubicBezTo>
                      <a:pt x="22809" y="216"/>
                      <a:pt x="22593" y="0"/>
                      <a:pt x="22324" y="0"/>
                    </a:cubicBezTo>
                    <a:cubicBezTo>
                      <a:pt x="22058" y="0"/>
                      <a:pt x="21842" y="216"/>
                      <a:pt x="21842" y="485"/>
                    </a:cubicBezTo>
                    <a:cubicBezTo>
                      <a:pt x="21842" y="6239"/>
                      <a:pt x="17161" y="10921"/>
                      <a:pt x="11403" y="10921"/>
                    </a:cubicBezTo>
                    <a:cubicBezTo>
                      <a:pt x="5649" y="10921"/>
                      <a:pt x="963" y="6239"/>
                      <a:pt x="963" y="485"/>
                    </a:cubicBezTo>
                    <a:cubicBezTo>
                      <a:pt x="963" y="216"/>
                      <a:pt x="747" y="0"/>
                      <a:pt x="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5111250" y="4452300"/>
                <a:ext cx="416100" cy="220175"/>
              </a:xfrm>
              <a:custGeom>
                <a:rect b="b" l="l" r="r" t="t"/>
                <a:pathLst>
                  <a:path extrusionOk="0" h="8807" w="16644">
                    <a:moveTo>
                      <a:pt x="486" y="0"/>
                    </a:moveTo>
                    <a:cubicBezTo>
                      <a:pt x="216" y="0"/>
                      <a:pt x="0" y="216"/>
                      <a:pt x="0" y="485"/>
                    </a:cubicBezTo>
                    <a:cubicBezTo>
                      <a:pt x="0" y="5070"/>
                      <a:pt x="3736" y="8807"/>
                      <a:pt x="8322" y="8807"/>
                    </a:cubicBezTo>
                    <a:cubicBezTo>
                      <a:pt x="12912" y="8807"/>
                      <a:pt x="16643" y="5070"/>
                      <a:pt x="16643" y="485"/>
                    </a:cubicBezTo>
                    <a:cubicBezTo>
                      <a:pt x="16643" y="216"/>
                      <a:pt x="16428" y="0"/>
                      <a:pt x="16162" y="0"/>
                    </a:cubicBezTo>
                    <a:cubicBezTo>
                      <a:pt x="15893" y="0"/>
                      <a:pt x="15677" y="216"/>
                      <a:pt x="15677" y="485"/>
                    </a:cubicBezTo>
                    <a:cubicBezTo>
                      <a:pt x="15677" y="4539"/>
                      <a:pt x="12380" y="7840"/>
                      <a:pt x="8322" y="7840"/>
                    </a:cubicBezTo>
                    <a:cubicBezTo>
                      <a:pt x="4267" y="7840"/>
                      <a:pt x="967" y="4539"/>
                      <a:pt x="967" y="485"/>
                    </a:cubicBezTo>
                    <a:cubicBezTo>
                      <a:pt x="967" y="216"/>
                      <a:pt x="751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5193750" y="4452300"/>
                <a:ext cx="251100" cy="137675"/>
              </a:xfrm>
              <a:custGeom>
                <a:rect b="b" l="l" r="r" t="t"/>
                <a:pathLst>
                  <a:path extrusionOk="0" h="5507" w="10044">
                    <a:moveTo>
                      <a:pt x="486" y="0"/>
                    </a:moveTo>
                    <a:cubicBezTo>
                      <a:pt x="216" y="0"/>
                      <a:pt x="0" y="216"/>
                      <a:pt x="0" y="485"/>
                    </a:cubicBezTo>
                    <a:cubicBezTo>
                      <a:pt x="0" y="3254"/>
                      <a:pt x="2253" y="5506"/>
                      <a:pt x="5022" y="5506"/>
                    </a:cubicBezTo>
                    <a:cubicBezTo>
                      <a:pt x="7791" y="5506"/>
                      <a:pt x="10043" y="3254"/>
                      <a:pt x="10043" y="485"/>
                    </a:cubicBezTo>
                    <a:cubicBezTo>
                      <a:pt x="10043" y="216"/>
                      <a:pt x="9827" y="0"/>
                      <a:pt x="9561" y="0"/>
                    </a:cubicBezTo>
                    <a:cubicBezTo>
                      <a:pt x="9293" y="0"/>
                      <a:pt x="9076" y="216"/>
                      <a:pt x="9076" y="485"/>
                    </a:cubicBezTo>
                    <a:cubicBezTo>
                      <a:pt x="9076" y="2720"/>
                      <a:pt x="7260" y="4539"/>
                      <a:pt x="5022" y="4539"/>
                    </a:cubicBezTo>
                    <a:cubicBezTo>
                      <a:pt x="2787" y="4539"/>
                      <a:pt x="967" y="2720"/>
                      <a:pt x="967" y="485"/>
                    </a:cubicBezTo>
                    <a:cubicBezTo>
                      <a:pt x="967" y="216"/>
                      <a:pt x="752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449925" y="4534375"/>
                <a:ext cx="517925" cy="490175"/>
              </a:xfrm>
              <a:custGeom>
                <a:rect b="b" l="l" r="r" t="t"/>
                <a:pathLst>
                  <a:path extrusionOk="0" h="19607" w="20717">
                    <a:moveTo>
                      <a:pt x="15929" y="0"/>
                    </a:moveTo>
                    <a:cubicBezTo>
                      <a:pt x="15806" y="0"/>
                      <a:pt x="15683" y="47"/>
                      <a:pt x="15589" y="141"/>
                    </a:cubicBezTo>
                    <a:cubicBezTo>
                      <a:pt x="15398" y="332"/>
                      <a:pt x="15398" y="637"/>
                      <a:pt x="15589" y="825"/>
                    </a:cubicBezTo>
                    <a:cubicBezTo>
                      <a:pt x="19658" y="4894"/>
                      <a:pt x="19658" y="11515"/>
                      <a:pt x="15589" y="15588"/>
                    </a:cubicBezTo>
                    <a:cubicBezTo>
                      <a:pt x="13553" y="17622"/>
                      <a:pt x="10879" y="18639"/>
                      <a:pt x="8206" y="18639"/>
                    </a:cubicBezTo>
                    <a:cubicBezTo>
                      <a:pt x="5533" y="18639"/>
                      <a:pt x="2860" y="17622"/>
                      <a:pt x="826" y="15588"/>
                    </a:cubicBezTo>
                    <a:cubicBezTo>
                      <a:pt x="732" y="15494"/>
                      <a:pt x="608" y="15447"/>
                      <a:pt x="484" y="15447"/>
                    </a:cubicBezTo>
                    <a:cubicBezTo>
                      <a:pt x="360" y="15447"/>
                      <a:pt x="236" y="15494"/>
                      <a:pt x="143" y="15588"/>
                    </a:cubicBezTo>
                    <a:cubicBezTo>
                      <a:pt x="47" y="15683"/>
                      <a:pt x="1" y="15807"/>
                      <a:pt x="1" y="15928"/>
                    </a:cubicBezTo>
                    <a:cubicBezTo>
                      <a:pt x="1" y="16052"/>
                      <a:pt x="47" y="16176"/>
                      <a:pt x="143" y="16271"/>
                    </a:cubicBezTo>
                    <a:cubicBezTo>
                      <a:pt x="2366" y="18495"/>
                      <a:pt x="5287" y="19607"/>
                      <a:pt x="8207" y="19607"/>
                    </a:cubicBezTo>
                    <a:cubicBezTo>
                      <a:pt x="11128" y="19607"/>
                      <a:pt x="14048" y="18495"/>
                      <a:pt x="16273" y="16271"/>
                    </a:cubicBezTo>
                    <a:cubicBezTo>
                      <a:pt x="20717" y="11824"/>
                      <a:pt x="20717" y="4589"/>
                      <a:pt x="16273" y="141"/>
                    </a:cubicBezTo>
                    <a:cubicBezTo>
                      <a:pt x="16177" y="47"/>
                      <a:pt x="16053" y="0"/>
                      <a:pt x="159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4504475" y="4588925"/>
                <a:ext cx="378825" cy="358525"/>
              </a:xfrm>
              <a:custGeom>
                <a:rect b="b" l="l" r="r" t="t"/>
                <a:pathLst>
                  <a:path extrusionOk="0" h="14341" w="15153">
                    <a:moveTo>
                      <a:pt x="11567" y="0"/>
                    </a:moveTo>
                    <a:cubicBezTo>
                      <a:pt x="11443" y="0"/>
                      <a:pt x="11320" y="47"/>
                      <a:pt x="11226" y="141"/>
                    </a:cubicBezTo>
                    <a:cubicBezTo>
                      <a:pt x="11038" y="328"/>
                      <a:pt x="11038" y="636"/>
                      <a:pt x="11226" y="824"/>
                    </a:cubicBezTo>
                    <a:cubicBezTo>
                      <a:pt x="14094" y="3693"/>
                      <a:pt x="14094" y="8356"/>
                      <a:pt x="11226" y="11224"/>
                    </a:cubicBezTo>
                    <a:cubicBezTo>
                      <a:pt x="9791" y="12658"/>
                      <a:pt x="7908" y="13375"/>
                      <a:pt x="6024" y="13375"/>
                    </a:cubicBezTo>
                    <a:cubicBezTo>
                      <a:pt x="4140" y="13375"/>
                      <a:pt x="2257" y="12658"/>
                      <a:pt x="825" y="11224"/>
                    </a:cubicBezTo>
                    <a:cubicBezTo>
                      <a:pt x="729" y="11130"/>
                      <a:pt x="605" y="11083"/>
                      <a:pt x="482" y="11083"/>
                    </a:cubicBezTo>
                    <a:cubicBezTo>
                      <a:pt x="358" y="11083"/>
                      <a:pt x="235" y="11130"/>
                      <a:pt x="142" y="11224"/>
                    </a:cubicBezTo>
                    <a:cubicBezTo>
                      <a:pt x="46" y="11320"/>
                      <a:pt x="0" y="11444"/>
                      <a:pt x="0" y="11568"/>
                    </a:cubicBezTo>
                    <a:cubicBezTo>
                      <a:pt x="0" y="11692"/>
                      <a:pt x="46" y="11812"/>
                      <a:pt x="142" y="11907"/>
                    </a:cubicBezTo>
                    <a:cubicBezTo>
                      <a:pt x="1764" y="13529"/>
                      <a:pt x="3894" y="14340"/>
                      <a:pt x="6025" y="14340"/>
                    </a:cubicBezTo>
                    <a:cubicBezTo>
                      <a:pt x="8156" y="14340"/>
                      <a:pt x="10287" y="13529"/>
                      <a:pt x="11909" y="11907"/>
                    </a:cubicBezTo>
                    <a:cubicBezTo>
                      <a:pt x="15153" y="8664"/>
                      <a:pt x="15153" y="3384"/>
                      <a:pt x="11909" y="141"/>
                    </a:cubicBezTo>
                    <a:cubicBezTo>
                      <a:pt x="11815" y="47"/>
                      <a:pt x="11691" y="0"/>
                      <a:pt x="11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4562800" y="4647250"/>
                <a:ext cx="217800" cy="217775"/>
              </a:xfrm>
              <a:custGeom>
                <a:rect b="b" l="l" r="r" t="t"/>
                <a:pathLst>
                  <a:path extrusionOk="0" h="8711" w="8712">
                    <a:moveTo>
                      <a:pt x="6901" y="1"/>
                    </a:moveTo>
                    <a:cubicBezTo>
                      <a:pt x="6777" y="1"/>
                      <a:pt x="6653" y="47"/>
                      <a:pt x="6559" y="141"/>
                    </a:cubicBezTo>
                    <a:cubicBezTo>
                      <a:pt x="6371" y="329"/>
                      <a:pt x="6371" y="637"/>
                      <a:pt x="6559" y="825"/>
                    </a:cubicBezTo>
                    <a:cubicBezTo>
                      <a:pt x="7324" y="1590"/>
                      <a:pt x="7745" y="2610"/>
                      <a:pt x="7745" y="3689"/>
                    </a:cubicBezTo>
                    <a:cubicBezTo>
                      <a:pt x="7745" y="4773"/>
                      <a:pt x="7324" y="5793"/>
                      <a:pt x="6559" y="6557"/>
                    </a:cubicBezTo>
                    <a:cubicBezTo>
                      <a:pt x="5769" y="7349"/>
                      <a:pt x="4731" y="7745"/>
                      <a:pt x="3693" y="7745"/>
                    </a:cubicBezTo>
                    <a:cubicBezTo>
                      <a:pt x="2654" y="7745"/>
                      <a:pt x="1616" y="7349"/>
                      <a:pt x="826" y="6557"/>
                    </a:cubicBezTo>
                    <a:cubicBezTo>
                      <a:pt x="730" y="6464"/>
                      <a:pt x="606" y="6417"/>
                      <a:pt x="483" y="6417"/>
                    </a:cubicBezTo>
                    <a:cubicBezTo>
                      <a:pt x="359" y="6417"/>
                      <a:pt x="236" y="6464"/>
                      <a:pt x="142" y="6557"/>
                    </a:cubicBezTo>
                    <a:cubicBezTo>
                      <a:pt x="47" y="6653"/>
                      <a:pt x="0" y="6778"/>
                      <a:pt x="0" y="6902"/>
                    </a:cubicBezTo>
                    <a:cubicBezTo>
                      <a:pt x="0" y="7025"/>
                      <a:pt x="47" y="7149"/>
                      <a:pt x="142" y="7242"/>
                    </a:cubicBezTo>
                    <a:cubicBezTo>
                      <a:pt x="1120" y="8221"/>
                      <a:pt x="2405" y="8710"/>
                      <a:pt x="3691" y="8710"/>
                    </a:cubicBezTo>
                    <a:cubicBezTo>
                      <a:pt x="4977" y="8710"/>
                      <a:pt x="6263" y="8221"/>
                      <a:pt x="7242" y="7242"/>
                    </a:cubicBezTo>
                    <a:cubicBezTo>
                      <a:pt x="8191" y="6292"/>
                      <a:pt x="8712" y="5032"/>
                      <a:pt x="8712" y="3689"/>
                    </a:cubicBezTo>
                    <a:cubicBezTo>
                      <a:pt x="8712" y="2350"/>
                      <a:pt x="8191" y="1090"/>
                      <a:pt x="7242" y="141"/>
                    </a:cubicBezTo>
                    <a:cubicBezTo>
                      <a:pt x="7148" y="47"/>
                      <a:pt x="7024" y="1"/>
                      <a:pt x="6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>
                <a:off x="4123625" y="4208200"/>
                <a:ext cx="2291225" cy="1195525"/>
              </a:xfrm>
              <a:custGeom>
                <a:rect b="b" l="l" r="r" t="t"/>
                <a:pathLst>
                  <a:path extrusionOk="0" h="47821" w="91649">
                    <a:moveTo>
                      <a:pt x="47203" y="967"/>
                    </a:moveTo>
                    <a:cubicBezTo>
                      <a:pt x="48517" y="967"/>
                      <a:pt x="49594" y="2029"/>
                      <a:pt x="49612" y="3344"/>
                    </a:cubicBezTo>
                    <a:cubicBezTo>
                      <a:pt x="49612" y="3358"/>
                      <a:pt x="49615" y="3369"/>
                      <a:pt x="49615" y="3379"/>
                    </a:cubicBezTo>
                    <a:cubicBezTo>
                      <a:pt x="49615" y="4696"/>
                      <a:pt x="48553" y="5773"/>
                      <a:pt x="47236" y="5791"/>
                    </a:cubicBezTo>
                    <a:cubicBezTo>
                      <a:pt x="47223" y="5791"/>
                      <a:pt x="47210" y="5791"/>
                      <a:pt x="47197" y="5791"/>
                    </a:cubicBezTo>
                    <a:cubicBezTo>
                      <a:pt x="45883" y="5791"/>
                      <a:pt x="44806" y="4729"/>
                      <a:pt x="44785" y="3415"/>
                    </a:cubicBezTo>
                    <a:lnTo>
                      <a:pt x="44785" y="3379"/>
                    </a:lnTo>
                    <a:cubicBezTo>
                      <a:pt x="44785" y="2065"/>
                      <a:pt x="45847" y="986"/>
                      <a:pt x="47164" y="968"/>
                    </a:cubicBezTo>
                    <a:cubicBezTo>
                      <a:pt x="47177" y="968"/>
                      <a:pt x="47190" y="967"/>
                      <a:pt x="47203" y="967"/>
                    </a:cubicBezTo>
                    <a:close/>
                    <a:moveTo>
                      <a:pt x="53465" y="1322"/>
                    </a:moveTo>
                    <a:cubicBezTo>
                      <a:pt x="53570" y="1322"/>
                      <a:pt x="53677" y="1328"/>
                      <a:pt x="53783" y="1343"/>
                    </a:cubicBezTo>
                    <a:cubicBezTo>
                      <a:pt x="54421" y="1424"/>
                      <a:pt x="54991" y="1751"/>
                      <a:pt x="55384" y="2260"/>
                    </a:cubicBezTo>
                    <a:cubicBezTo>
                      <a:pt x="55713" y="2685"/>
                      <a:pt x="55890" y="3199"/>
                      <a:pt x="55890" y="3730"/>
                    </a:cubicBezTo>
                    <a:cubicBezTo>
                      <a:pt x="55890" y="3833"/>
                      <a:pt x="55883" y="3939"/>
                      <a:pt x="55869" y="4041"/>
                    </a:cubicBezTo>
                    <a:cubicBezTo>
                      <a:pt x="55787" y="4683"/>
                      <a:pt x="55462" y="5249"/>
                      <a:pt x="54952" y="5646"/>
                    </a:cubicBezTo>
                    <a:cubicBezTo>
                      <a:pt x="54527" y="5973"/>
                      <a:pt x="54015" y="6148"/>
                      <a:pt x="53485" y="6148"/>
                    </a:cubicBezTo>
                    <a:cubicBezTo>
                      <a:pt x="53380" y="6148"/>
                      <a:pt x="53273" y="6142"/>
                      <a:pt x="53167" y="6127"/>
                    </a:cubicBezTo>
                    <a:cubicBezTo>
                      <a:pt x="52530" y="6046"/>
                      <a:pt x="51959" y="5719"/>
                      <a:pt x="51567" y="5210"/>
                    </a:cubicBezTo>
                    <a:cubicBezTo>
                      <a:pt x="51170" y="4700"/>
                      <a:pt x="51000" y="4070"/>
                      <a:pt x="51081" y="3429"/>
                    </a:cubicBezTo>
                    <a:cubicBezTo>
                      <a:pt x="51163" y="2787"/>
                      <a:pt x="51489" y="2221"/>
                      <a:pt x="51998" y="1824"/>
                    </a:cubicBezTo>
                    <a:cubicBezTo>
                      <a:pt x="52424" y="1497"/>
                      <a:pt x="52935" y="1322"/>
                      <a:pt x="53465" y="1322"/>
                    </a:cubicBezTo>
                    <a:close/>
                    <a:moveTo>
                      <a:pt x="40938" y="1498"/>
                    </a:moveTo>
                    <a:cubicBezTo>
                      <a:pt x="42106" y="1498"/>
                      <a:pt x="43137" y="2350"/>
                      <a:pt x="43323" y="3539"/>
                    </a:cubicBezTo>
                    <a:cubicBezTo>
                      <a:pt x="43344" y="3666"/>
                      <a:pt x="43351" y="3790"/>
                      <a:pt x="43351" y="3918"/>
                    </a:cubicBezTo>
                    <a:cubicBezTo>
                      <a:pt x="43351" y="4423"/>
                      <a:pt x="43191" y="4916"/>
                      <a:pt x="42887" y="5334"/>
                    </a:cubicBezTo>
                    <a:cubicBezTo>
                      <a:pt x="42508" y="5855"/>
                      <a:pt x="41949" y="6198"/>
                      <a:pt x="41311" y="6297"/>
                    </a:cubicBezTo>
                    <a:cubicBezTo>
                      <a:pt x="41186" y="6317"/>
                      <a:pt x="41061" y="6326"/>
                      <a:pt x="40937" y="6326"/>
                    </a:cubicBezTo>
                    <a:cubicBezTo>
                      <a:pt x="40428" y="6326"/>
                      <a:pt x="39934" y="6166"/>
                      <a:pt x="39515" y="5861"/>
                    </a:cubicBezTo>
                    <a:cubicBezTo>
                      <a:pt x="38995" y="5482"/>
                      <a:pt x="38652" y="4923"/>
                      <a:pt x="38553" y="4286"/>
                    </a:cubicBezTo>
                    <a:cubicBezTo>
                      <a:pt x="38347" y="2975"/>
                      <a:pt x="39250" y="1733"/>
                      <a:pt x="40564" y="1527"/>
                    </a:cubicBezTo>
                    <a:cubicBezTo>
                      <a:pt x="40690" y="1507"/>
                      <a:pt x="40815" y="1498"/>
                      <a:pt x="40938" y="1498"/>
                    </a:cubicBezTo>
                    <a:close/>
                    <a:moveTo>
                      <a:pt x="59636" y="2559"/>
                    </a:moveTo>
                    <a:cubicBezTo>
                      <a:pt x="59848" y="2559"/>
                      <a:pt x="60064" y="2587"/>
                      <a:pt x="60278" y="2646"/>
                    </a:cubicBezTo>
                    <a:cubicBezTo>
                      <a:pt x="61560" y="3000"/>
                      <a:pt x="62318" y="4332"/>
                      <a:pt x="61963" y="5613"/>
                    </a:cubicBezTo>
                    <a:cubicBezTo>
                      <a:pt x="61793" y="6234"/>
                      <a:pt x="61390" y="6754"/>
                      <a:pt x="60826" y="7069"/>
                    </a:cubicBezTo>
                    <a:cubicBezTo>
                      <a:pt x="60458" y="7279"/>
                      <a:pt x="60049" y="7386"/>
                      <a:pt x="59636" y="7386"/>
                    </a:cubicBezTo>
                    <a:cubicBezTo>
                      <a:pt x="59422" y="7386"/>
                      <a:pt x="59207" y="7357"/>
                      <a:pt x="58995" y="7299"/>
                    </a:cubicBezTo>
                    <a:cubicBezTo>
                      <a:pt x="57714" y="6945"/>
                      <a:pt x="56956" y="5613"/>
                      <a:pt x="57310" y="4332"/>
                    </a:cubicBezTo>
                    <a:cubicBezTo>
                      <a:pt x="57605" y="3261"/>
                      <a:pt x="58578" y="2559"/>
                      <a:pt x="59636" y="2559"/>
                    </a:cubicBezTo>
                    <a:close/>
                    <a:moveTo>
                      <a:pt x="34811" y="2909"/>
                    </a:moveTo>
                    <a:cubicBezTo>
                      <a:pt x="35845" y="2909"/>
                      <a:pt x="36804" y="3578"/>
                      <a:pt x="37122" y="4615"/>
                    </a:cubicBezTo>
                    <a:cubicBezTo>
                      <a:pt x="37193" y="4848"/>
                      <a:pt x="37228" y="5086"/>
                      <a:pt x="37228" y="5320"/>
                    </a:cubicBezTo>
                    <a:cubicBezTo>
                      <a:pt x="37228" y="6353"/>
                      <a:pt x="36559" y="7313"/>
                      <a:pt x="35521" y="7632"/>
                    </a:cubicBezTo>
                    <a:cubicBezTo>
                      <a:pt x="35288" y="7703"/>
                      <a:pt x="35051" y="7738"/>
                      <a:pt x="34814" y="7738"/>
                    </a:cubicBezTo>
                    <a:cubicBezTo>
                      <a:pt x="34423" y="7738"/>
                      <a:pt x="34035" y="7642"/>
                      <a:pt x="33680" y="7455"/>
                    </a:cubicBezTo>
                    <a:cubicBezTo>
                      <a:pt x="33113" y="7151"/>
                      <a:pt x="32695" y="6644"/>
                      <a:pt x="32504" y="6028"/>
                    </a:cubicBezTo>
                    <a:cubicBezTo>
                      <a:pt x="32317" y="5412"/>
                      <a:pt x="32381" y="4760"/>
                      <a:pt x="32682" y="4190"/>
                    </a:cubicBezTo>
                    <a:cubicBezTo>
                      <a:pt x="32986" y="3620"/>
                      <a:pt x="33489" y="3206"/>
                      <a:pt x="34105" y="3014"/>
                    </a:cubicBezTo>
                    <a:cubicBezTo>
                      <a:pt x="34340" y="2943"/>
                      <a:pt x="34577" y="2909"/>
                      <a:pt x="34811" y="2909"/>
                    </a:cubicBezTo>
                    <a:close/>
                    <a:moveTo>
                      <a:pt x="65566" y="4652"/>
                    </a:moveTo>
                    <a:cubicBezTo>
                      <a:pt x="65887" y="4652"/>
                      <a:pt x="66213" y="4717"/>
                      <a:pt x="66525" y="4853"/>
                    </a:cubicBezTo>
                    <a:cubicBezTo>
                      <a:pt x="67746" y="5384"/>
                      <a:pt x="68305" y="6807"/>
                      <a:pt x="67774" y="8029"/>
                    </a:cubicBezTo>
                    <a:cubicBezTo>
                      <a:pt x="67379" y="8937"/>
                      <a:pt x="66491" y="9480"/>
                      <a:pt x="65559" y="9480"/>
                    </a:cubicBezTo>
                    <a:cubicBezTo>
                      <a:pt x="65238" y="9480"/>
                      <a:pt x="64911" y="9415"/>
                      <a:pt x="64598" y="9279"/>
                    </a:cubicBezTo>
                    <a:cubicBezTo>
                      <a:pt x="63380" y="8748"/>
                      <a:pt x="62817" y="7324"/>
                      <a:pt x="63348" y="6102"/>
                    </a:cubicBezTo>
                    <a:cubicBezTo>
                      <a:pt x="63743" y="5196"/>
                      <a:pt x="64634" y="4652"/>
                      <a:pt x="65566" y="4652"/>
                    </a:cubicBezTo>
                    <a:close/>
                    <a:moveTo>
                      <a:pt x="28948" y="5168"/>
                    </a:moveTo>
                    <a:cubicBezTo>
                      <a:pt x="29224" y="5168"/>
                      <a:pt x="29502" y="5216"/>
                      <a:pt x="29771" y="5312"/>
                    </a:cubicBezTo>
                    <a:cubicBezTo>
                      <a:pt x="30376" y="5533"/>
                      <a:pt x="30861" y="5974"/>
                      <a:pt x="31134" y="6559"/>
                    </a:cubicBezTo>
                    <a:cubicBezTo>
                      <a:pt x="31286" y="6885"/>
                      <a:pt x="31364" y="7232"/>
                      <a:pt x="31364" y="7582"/>
                    </a:cubicBezTo>
                    <a:cubicBezTo>
                      <a:pt x="31364" y="7859"/>
                      <a:pt x="31314" y="8135"/>
                      <a:pt x="31219" y="8404"/>
                    </a:cubicBezTo>
                    <a:cubicBezTo>
                      <a:pt x="31000" y="9009"/>
                      <a:pt x="30557" y="9495"/>
                      <a:pt x="29976" y="9767"/>
                    </a:cubicBezTo>
                    <a:cubicBezTo>
                      <a:pt x="29649" y="9920"/>
                      <a:pt x="29300" y="9997"/>
                      <a:pt x="28950" y="9997"/>
                    </a:cubicBezTo>
                    <a:cubicBezTo>
                      <a:pt x="28673" y="9997"/>
                      <a:pt x="28396" y="9949"/>
                      <a:pt x="28127" y="9852"/>
                    </a:cubicBezTo>
                    <a:cubicBezTo>
                      <a:pt x="27522" y="9633"/>
                      <a:pt x="27037" y="9194"/>
                      <a:pt x="26764" y="8609"/>
                    </a:cubicBezTo>
                    <a:cubicBezTo>
                      <a:pt x="26491" y="8025"/>
                      <a:pt x="26460" y="7370"/>
                      <a:pt x="26679" y="6765"/>
                    </a:cubicBezTo>
                    <a:cubicBezTo>
                      <a:pt x="26899" y="6155"/>
                      <a:pt x="27341" y="5674"/>
                      <a:pt x="27926" y="5397"/>
                    </a:cubicBezTo>
                    <a:cubicBezTo>
                      <a:pt x="28250" y="5245"/>
                      <a:pt x="28598" y="5168"/>
                      <a:pt x="28948" y="5168"/>
                    </a:cubicBezTo>
                    <a:close/>
                    <a:moveTo>
                      <a:pt x="71137" y="7561"/>
                    </a:moveTo>
                    <a:cubicBezTo>
                      <a:pt x="71569" y="7561"/>
                      <a:pt x="72005" y="7677"/>
                      <a:pt x="72399" y="7919"/>
                    </a:cubicBezTo>
                    <a:cubicBezTo>
                      <a:pt x="72948" y="8259"/>
                      <a:pt x="73334" y="8790"/>
                      <a:pt x="73483" y="9416"/>
                    </a:cubicBezTo>
                    <a:cubicBezTo>
                      <a:pt x="73525" y="9604"/>
                      <a:pt x="73546" y="9792"/>
                      <a:pt x="73546" y="9980"/>
                    </a:cubicBezTo>
                    <a:cubicBezTo>
                      <a:pt x="73546" y="10419"/>
                      <a:pt x="73426" y="10854"/>
                      <a:pt x="73188" y="11240"/>
                    </a:cubicBezTo>
                    <a:cubicBezTo>
                      <a:pt x="72733" y="11980"/>
                      <a:pt x="71940" y="12388"/>
                      <a:pt x="71129" y="12388"/>
                    </a:cubicBezTo>
                    <a:cubicBezTo>
                      <a:pt x="70697" y="12388"/>
                      <a:pt x="70261" y="12272"/>
                      <a:pt x="69867" y="12030"/>
                    </a:cubicBezTo>
                    <a:cubicBezTo>
                      <a:pt x="69318" y="11690"/>
                      <a:pt x="68936" y="11159"/>
                      <a:pt x="68787" y="10532"/>
                    </a:cubicBezTo>
                    <a:cubicBezTo>
                      <a:pt x="68638" y="9905"/>
                      <a:pt x="68741" y="9258"/>
                      <a:pt x="69078" y="8709"/>
                    </a:cubicBezTo>
                    <a:cubicBezTo>
                      <a:pt x="69533" y="7969"/>
                      <a:pt x="70326" y="7561"/>
                      <a:pt x="71137" y="7561"/>
                    </a:cubicBezTo>
                    <a:close/>
                    <a:moveTo>
                      <a:pt x="23459" y="8236"/>
                    </a:moveTo>
                    <a:cubicBezTo>
                      <a:pt x="24246" y="8236"/>
                      <a:pt x="25020" y="8620"/>
                      <a:pt x="25482" y="9325"/>
                    </a:cubicBezTo>
                    <a:cubicBezTo>
                      <a:pt x="25747" y="9732"/>
                      <a:pt x="25875" y="10192"/>
                      <a:pt x="25875" y="10645"/>
                    </a:cubicBezTo>
                    <a:cubicBezTo>
                      <a:pt x="25875" y="11432"/>
                      <a:pt x="25492" y="12204"/>
                      <a:pt x="24785" y="12667"/>
                    </a:cubicBezTo>
                    <a:cubicBezTo>
                      <a:pt x="24378" y="12934"/>
                      <a:pt x="23920" y="13062"/>
                      <a:pt x="23466" y="13062"/>
                    </a:cubicBezTo>
                    <a:cubicBezTo>
                      <a:pt x="22680" y="13062"/>
                      <a:pt x="21907" y="12678"/>
                      <a:pt x="21442" y="11970"/>
                    </a:cubicBezTo>
                    <a:cubicBezTo>
                      <a:pt x="20716" y="10858"/>
                      <a:pt x="21027" y="9360"/>
                      <a:pt x="22140" y="8630"/>
                    </a:cubicBezTo>
                    <a:cubicBezTo>
                      <a:pt x="22546" y="8364"/>
                      <a:pt x="23005" y="8236"/>
                      <a:pt x="23459" y="8236"/>
                    </a:cubicBezTo>
                    <a:close/>
                    <a:moveTo>
                      <a:pt x="76241" y="11227"/>
                    </a:moveTo>
                    <a:cubicBezTo>
                      <a:pt x="76785" y="11227"/>
                      <a:pt x="77332" y="11409"/>
                      <a:pt x="77781" y="11783"/>
                    </a:cubicBezTo>
                    <a:cubicBezTo>
                      <a:pt x="78355" y="12260"/>
                      <a:pt x="78649" y="12951"/>
                      <a:pt x="78649" y="13641"/>
                    </a:cubicBezTo>
                    <a:cubicBezTo>
                      <a:pt x="78649" y="14187"/>
                      <a:pt x="78469" y="14732"/>
                      <a:pt x="78096" y="15182"/>
                    </a:cubicBezTo>
                    <a:cubicBezTo>
                      <a:pt x="77618" y="15756"/>
                      <a:pt x="76929" y="16053"/>
                      <a:pt x="76235" y="16053"/>
                    </a:cubicBezTo>
                    <a:cubicBezTo>
                      <a:pt x="75692" y="16053"/>
                      <a:pt x="75146" y="15871"/>
                      <a:pt x="74697" y="15497"/>
                    </a:cubicBezTo>
                    <a:cubicBezTo>
                      <a:pt x="74202" y="15083"/>
                      <a:pt x="73893" y="14502"/>
                      <a:pt x="73837" y="13861"/>
                    </a:cubicBezTo>
                    <a:cubicBezTo>
                      <a:pt x="73777" y="13220"/>
                      <a:pt x="73971" y="12593"/>
                      <a:pt x="74382" y="12098"/>
                    </a:cubicBezTo>
                    <a:cubicBezTo>
                      <a:pt x="74858" y="11524"/>
                      <a:pt x="75547" y="11227"/>
                      <a:pt x="76241" y="11227"/>
                    </a:cubicBezTo>
                    <a:close/>
                    <a:moveTo>
                      <a:pt x="18454" y="12042"/>
                    </a:moveTo>
                    <a:cubicBezTo>
                      <a:pt x="18508" y="12042"/>
                      <a:pt x="18562" y="12044"/>
                      <a:pt x="18616" y="12048"/>
                    </a:cubicBezTo>
                    <a:cubicBezTo>
                      <a:pt x="19260" y="12090"/>
                      <a:pt x="19848" y="12377"/>
                      <a:pt x="20273" y="12863"/>
                    </a:cubicBezTo>
                    <a:cubicBezTo>
                      <a:pt x="20677" y="13319"/>
                      <a:pt x="20875" y="13889"/>
                      <a:pt x="20875" y="14456"/>
                    </a:cubicBezTo>
                    <a:cubicBezTo>
                      <a:pt x="20875" y="15125"/>
                      <a:pt x="20599" y="15791"/>
                      <a:pt x="20058" y="16269"/>
                    </a:cubicBezTo>
                    <a:cubicBezTo>
                      <a:pt x="19600" y="16671"/>
                      <a:pt x="19032" y="16868"/>
                      <a:pt x="18466" y="16868"/>
                    </a:cubicBezTo>
                    <a:cubicBezTo>
                      <a:pt x="17795" y="16868"/>
                      <a:pt x="17127" y="16591"/>
                      <a:pt x="16650" y="16050"/>
                    </a:cubicBezTo>
                    <a:cubicBezTo>
                      <a:pt x="16225" y="15568"/>
                      <a:pt x="16013" y="14952"/>
                      <a:pt x="16055" y="14303"/>
                    </a:cubicBezTo>
                    <a:cubicBezTo>
                      <a:pt x="16095" y="13659"/>
                      <a:pt x="16385" y="13071"/>
                      <a:pt x="16870" y="12646"/>
                    </a:cubicBezTo>
                    <a:cubicBezTo>
                      <a:pt x="17311" y="12254"/>
                      <a:pt x="17868" y="12042"/>
                      <a:pt x="18454" y="12042"/>
                    </a:cubicBezTo>
                    <a:close/>
                    <a:moveTo>
                      <a:pt x="80775" y="15576"/>
                    </a:moveTo>
                    <a:cubicBezTo>
                      <a:pt x="81434" y="15576"/>
                      <a:pt x="82090" y="15844"/>
                      <a:pt x="82566" y="16368"/>
                    </a:cubicBezTo>
                    <a:cubicBezTo>
                      <a:pt x="83458" y="17356"/>
                      <a:pt x="83384" y="18886"/>
                      <a:pt x="82396" y="19778"/>
                    </a:cubicBezTo>
                    <a:cubicBezTo>
                      <a:pt x="81948" y="20182"/>
                      <a:pt x="81380" y="20401"/>
                      <a:pt x="80781" y="20401"/>
                    </a:cubicBezTo>
                    <a:cubicBezTo>
                      <a:pt x="80740" y="20401"/>
                      <a:pt x="80699" y="20400"/>
                      <a:pt x="80657" y="20398"/>
                    </a:cubicBezTo>
                    <a:cubicBezTo>
                      <a:pt x="80012" y="20366"/>
                      <a:pt x="79421" y="20087"/>
                      <a:pt x="78985" y="19608"/>
                    </a:cubicBezTo>
                    <a:cubicBezTo>
                      <a:pt x="78554" y="19131"/>
                      <a:pt x="78334" y="18518"/>
                      <a:pt x="78366" y="17869"/>
                    </a:cubicBezTo>
                    <a:cubicBezTo>
                      <a:pt x="78397" y="17225"/>
                      <a:pt x="78678" y="16634"/>
                      <a:pt x="79155" y="16199"/>
                    </a:cubicBezTo>
                    <a:cubicBezTo>
                      <a:pt x="79617" y="15782"/>
                      <a:pt x="80197" y="15576"/>
                      <a:pt x="80775" y="15576"/>
                    </a:cubicBezTo>
                    <a:close/>
                    <a:moveTo>
                      <a:pt x="14051" y="16519"/>
                    </a:moveTo>
                    <a:cubicBezTo>
                      <a:pt x="14607" y="16519"/>
                      <a:pt x="15165" y="16709"/>
                      <a:pt x="15620" y="17098"/>
                    </a:cubicBezTo>
                    <a:cubicBezTo>
                      <a:pt x="16176" y="17575"/>
                      <a:pt x="16463" y="18252"/>
                      <a:pt x="16463" y="18932"/>
                    </a:cubicBezTo>
                    <a:cubicBezTo>
                      <a:pt x="16463" y="19488"/>
                      <a:pt x="16271" y="20048"/>
                      <a:pt x="15885" y="20501"/>
                    </a:cubicBezTo>
                    <a:cubicBezTo>
                      <a:pt x="15464" y="20989"/>
                      <a:pt x="14880" y="21287"/>
                      <a:pt x="14239" y="21336"/>
                    </a:cubicBezTo>
                    <a:cubicBezTo>
                      <a:pt x="14172" y="21342"/>
                      <a:pt x="14105" y="21344"/>
                      <a:pt x="14038" y="21344"/>
                    </a:cubicBezTo>
                    <a:cubicBezTo>
                      <a:pt x="13466" y="21344"/>
                      <a:pt x="12920" y="21140"/>
                      <a:pt x="12483" y="20767"/>
                    </a:cubicBezTo>
                    <a:cubicBezTo>
                      <a:pt x="11990" y="20345"/>
                      <a:pt x="11693" y="19760"/>
                      <a:pt x="11644" y="19120"/>
                    </a:cubicBezTo>
                    <a:cubicBezTo>
                      <a:pt x="11597" y="18475"/>
                      <a:pt x="11796" y="17852"/>
                      <a:pt x="12217" y="17363"/>
                    </a:cubicBezTo>
                    <a:cubicBezTo>
                      <a:pt x="12693" y="16805"/>
                      <a:pt x="13370" y="16519"/>
                      <a:pt x="14051" y="16519"/>
                    </a:cubicBezTo>
                    <a:close/>
                    <a:moveTo>
                      <a:pt x="84653" y="20522"/>
                    </a:moveTo>
                    <a:cubicBezTo>
                      <a:pt x="85428" y="20522"/>
                      <a:pt x="86189" y="20894"/>
                      <a:pt x="86656" y="21584"/>
                    </a:cubicBezTo>
                    <a:cubicBezTo>
                      <a:pt x="87013" y="22119"/>
                      <a:pt x="87148" y="22760"/>
                      <a:pt x="87024" y="23394"/>
                    </a:cubicBezTo>
                    <a:cubicBezTo>
                      <a:pt x="86900" y="24024"/>
                      <a:pt x="86539" y="24573"/>
                      <a:pt x="86004" y="24934"/>
                    </a:cubicBezTo>
                    <a:cubicBezTo>
                      <a:pt x="85603" y="25207"/>
                      <a:pt x="85139" y="25348"/>
                      <a:pt x="84663" y="25348"/>
                    </a:cubicBezTo>
                    <a:cubicBezTo>
                      <a:pt x="84507" y="25348"/>
                      <a:pt x="84350" y="25333"/>
                      <a:pt x="84194" y="25302"/>
                    </a:cubicBezTo>
                    <a:cubicBezTo>
                      <a:pt x="83565" y="25182"/>
                      <a:pt x="83016" y="24821"/>
                      <a:pt x="82654" y="24286"/>
                    </a:cubicBezTo>
                    <a:cubicBezTo>
                      <a:pt x="82293" y="23751"/>
                      <a:pt x="82162" y="23111"/>
                      <a:pt x="82286" y="22477"/>
                    </a:cubicBezTo>
                    <a:cubicBezTo>
                      <a:pt x="82406" y="21843"/>
                      <a:pt x="82767" y="21294"/>
                      <a:pt x="83302" y="20937"/>
                    </a:cubicBezTo>
                    <a:cubicBezTo>
                      <a:pt x="83717" y="20656"/>
                      <a:pt x="84187" y="20522"/>
                      <a:pt x="84653" y="20522"/>
                    </a:cubicBezTo>
                    <a:close/>
                    <a:moveTo>
                      <a:pt x="10316" y="21572"/>
                    </a:moveTo>
                    <a:cubicBezTo>
                      <a:pt x="10759" y="21572"/>
                      <a:pt x="11207" y="21694"/>
                      <a:pt x="11608" y="21949"/>
                    </a:cubicBezTo>
                    <a:cubicBezTo>
                      <a:pt x="12330" y="22406"/>
                      <a:pt x="12727" y="23189"/>
                      <a:pt x="12727" y="23989"/>
                    </a:cubicBezTo>
                    <a:cubicBezTo>
                      <a:pt x="12727" y="24431"/>
                      <a:pt x="12603" y="24877"/>
                      <a:pt x="12352" y="25278"/>
                    </a:cubicBezTo>
                    <a:cubicBezTo>
                      <a:pt x="11891" y="26002"/>
                      <a:pt x="11109" y="26398"/>
                      <a:pt x="10310" y="26398"/>
                    </a:cubicBezTo>
                    <a:cubicBezTo>
                      <a:pt x="9867" y="26398"/>
                      <a:pt x="9420" y="26277"/>
                      <a:pt x="9019" y="26021"/>
                    </a:cubicBezTo>
                    <a:cubicBezTo>
                      <a:pt x="8474" y="25675"/>
                      <a:pt x="8099" y="25139"/>
                      <a:pt x="7957" y="24509"/>
                    </a:cubicBezTo>
                    <a:cubicBezTo>
                      <a:pt x="7819" y="23879"/>
                      <a:pt x="7929" y="23235"/>
                      <a:pt x="8276" y="22689"/>
                    </a:cubicBezTo>
                    <a:cubicBezTo>
                      <a:pt x="8736" y="21967"/>
                      <a:pt x="9518" y="21572"/>
                      <a:pt x="10316" y="21572"/>
                    </a:cubicBezTo>
                    <a:close/>
                    <a:moveTo>
                      <a:pt x="87795" y="25963"/>
                    </a:moveTo>
                    <a:cubicBezTo>
                      <a:pt x="88061" y="25963"/>
                      <a:pt x="88327" y="26007"/>
                      <a:pt x="88586" y="26095"/>
                    </a:cubicBezTo>
                    <a:cubicBezTo>
                      <a:pt x="89195" y="26308"/>
                      <a:pt x="89684" y="26740"/>
                      <a:pt x="89967" y="27321"/>
                    </a:cubicBezTo>
                    <a:cubicBezTo>
                      <a:pt x="90130" y="27657"/>
                      <a:pt x="90211" y="28015"/>
                      <a:pt x="90211" y="28376"/>
                    </a:cubicBezTo>
                    <a:cubicBezTo>
                      <a:pt x="90211" y="28642"/>
                      <a:pt x="90168" y="28908"/>
                      <a:pt x="90076" y="29166"/>
                    </a:cubicBezTo>
                    <a:cubicBezTo>
                      <a:pt x="89867" y="29775"/>
                      <a:pt x="89432" y="30267"/>
                      <a:pt x="88851" y="30547"/>
                    </a:cubicBezTo>
                    <a:cubicBezTo>
                      <a:pt x="88518" y="30710"/>
                      <a:pt x="88159" y="30792"/>
                      <a:pt x="87797" y="30792"/>
                    </a:cubicBezTo>
                    <a:cubicBezTo>
                      <a:pt x="87533" y="30792"/>
                      <a:pt x="87267" y="30748"/>
                      <a:pt x="87010" y="30660"/>
                    </a:cubicBezTo>
                    <a:cubicBezTo>
                      <a:pt x="86401" y="30448"/>
                      <a:pt x="85909" y="30012"/>
                      <a:pt x="85626" y="29431"/>
                    </a:cubicBezTo>
                    <a:cubicBezTo>
                      <a:pt x="85345" y="28854"/>
                      <a:pt x="85307" y="28199"/>
                      <a:pt x="85515" y="27590"/>
                    </a:cubicBezTo>
                    <a:cubicBezTo>
                      <a:pt x="85724" y="26981"/>
                      <a:pt x="86160" y="26489"/>
                      <a:pt x="86741" y="26206"/>
                    </a:cubicBezTo>
                    <a:cubicBezTo>
                      <a:pt x="87075" y="26044"/>
                      <a:pt x="87434" y="25963"/>
                      <a:pt x="87795" y="25963"/>
                    </a:cubicBezTo>
                    <a:close/>
                    <a:moveTo>
                      <a:pt x="7329" y="27101"/>
                    </a:moveTo>
                    <a:cubicBezTo>
                      <a:pt x="7661" y="27101"/>
                      <a:pt x="7997" y="27170"/>
                      <a:pt x="8318" y="27314"/>
                    </a:cubicBezTo>
                    <a:cubicBezTo>
                      <a:pt x="9211" y="27718"/>
                      <a:pt x="9738" y="28599"/>
                      <a:pt x="9738" y="29516"/>
                    </a:cubicBezTo>
                    <a:cubicBezTo>
                      <a:pt x="9738" y="29849"/>
                      <a:pt x="9671" y="30186"/>
                      <a:pt x="9526" y="30508"/>
                    </a:cubicBezTo>
                    <a:cubicBezTo>
                      <a:pt x="9260" y="31096"/>
                      <a:pt x="8782" y="31546"/>
                      <a:pt x="8176" y="31773"/>
                    </a:cubicBezTo>
                    <a:cubicBezTo>
                      <a:pt x="7900" y="31876"/>
                      <a:pt x="7613" y="31928"/>
                      <a:pt x="7327" y="31928"/>
                    </a:cubicBezTo>
                    <a:cubicBezTo>
                      <a:pt x="6988" y="31928"/>
                      <a:pt x="6650" y="31856"/>
                      <a:pt x="6332" y="31712"/>
                    </a:cubicBezTo>
                    <a:cubicBezTo>
                      <a:pt x="5744" y="31446"/>
                      <a:pt x="5294" y="30969"/>
                      <a:pt x="5067" y="30366"/>
                    </a:cubicBezTo>
                    <a:cubicBezTo>
                      <a:pt x="4840" y="29764"/>
                      <a:pt x="4862" y="29106"/>
                      <a:pt x="5128" y="28522"/>
                    </a:cubicBezTo>
                    <a:cubicBezTo>
                      <a:pt x="5529" y="27628"/>
                      <a:pt x="6410" y="27101"/>
                      <a:pt x="7329" y="27101"/>
                    </a:cubicBezTo>
                    <a:close/>
                    <a:moveTo>
                      <a:pt x="5148" y="32997"/>
                    </a:moveTo>
                    <a:cubicBezTo>
                      <a:pt x="5371" y="32997"/>
                      <a:pt x="5597" y="33028"/>
                      <a:pt x="5822" y="33093"/>
                    </a:cubicBezTo>
                    <a:cubicBezTo>
                      <a:pt x="6442" y="33273"/>
                      <a:pt x="6952" y="33685"/>
                      <a:pt x="7263" y="34247"/>
                    </a:cubicBezTo>
                    <a:cubicBezTo>
                      <a:pt x="7461" y="34609"/>
                      <a:pt x="7564" y="35006"/>
                      <a:pt x="7564" y="35406"/>
                    </a:cubicBezTo>
                    <a:cubicBezTo>
                      <a:pt x="7564" y="35632"/>
                      <a:pt x="7532" y="35862"/>
                      <a:pt x="7465" y="36086"/>
                    </a:cubicBezTo>
                    <a:cubicBezTo>
                      <a:pt x="7284" y="36702"/>
                      <a:pt x="6877" y="37215"/>
                      <a:pt x="6311" y="37526"/>
                    </a:cubicBezTo>
                    <a:cubicBezTo>
                      <a:pt x="5948" y="37724"/>
                      <a:pt x="5550" y="37824"/>
                      <a:pt x="5149" y="37824"/>
                    </a:cubicBezTo>
                    <a:cubicBezTo>
                      <a:pt x="4924" y="37824"/>
                      <a:pt x="4698" y="37792"/>
                      <a:pt x="4476" y="37729"/>
                    </a:cubicBezTo>
                    <a:cubicBezTo>
                      <a:pt x="3198" y="37356"/>
                      <a:pt x="2457" y="36014"/>
                      <a:pt x="2830" y="34736"/>
                    </a:cubicBezTo>
                    <a:cubicBezTo>
                      <a:pt x="3136" y="33682"/>
                      <a:pt x="4101" y="32997"/>
                      <a:pt x="5148" y="32997"/>
                    </a:cubicBezTo>
                    <a:close/>
                    <a:moveTo>
                      <a:pt x="3826" y="39139"/>
                    </a:moveTo>
                    <a:cubicBezTo>
                      <a:pt x="3939" y="39139"/>
                      <a:pt x="4052" y="39147"/>
                      <a:pt x="4165" y="39162"/>
                    </a:cubicBezTo>
                    <a:cubicBezTo>
                      <a:pt x="5368" y="39337"/>
                      <a:pt x="6239" y="40370"/>
                      <a:pt x="6239" y="41553"/>
                    </a:cubicBezTo>
                    <a:cubicBezTo>
                      <a:pt x="6239" y="41666"/>
                      <a:pt x="6229" y="41780"/>
                      <a:pt x="6215" y="41893"/>
                    </a:cubicBezTo>
                    <a:cubicBezTo>
                      <a:pt x="6123" y="42534"/>
                      <a:pt x="5790" y="43097"/>
                      <a:pt x="5273" y="43483"/>
                    </a:cubicBezTo>
                    <a:cubicBezTo>
                      <a:pt x="4853" y="43799"/>
                      <a:pt x="4349" y="43968"/>
                      <a:pt x="3831" y="43968"/>
                    </a:cubicBezTo>
                    <a:cubicBezTo>
                      <a:pt x="3716" y="43968"/>
                      <a:pt x="3600" y="43960"/>
                      <a:pt x="3485" y="43943"/>
                    </a:cubicBezTo>
                    <a:cubicBezTo>
                      <a:pt x="2847" y="43851"/>
                      <a:pt x="2281" y="43518"/>
                      <a:pt x="1895" y="43001"/>
                    </a:cubicBezTo>
                    <a:cubicBezTo>
                      <a:pt x="1509" y="42488"/>
                      <a:pt x="1346" y="41854"/>
                      <a:pt x="1434" y="41213"/>
                    </a:cubicBezTo>
                    <a:cubicBezTo>
                      <a:pt x="1526" y="40576"/>
                      <a:pt x="1859" y="40009"/>
                      <a:pt x="2376" y="39623"/>
                    </a:cubicBezTo>
                    <a:cubicBezTo>
                      <a:pt x="2799" y="39306"/>
                      <a:pt x="3305" y="39139"/>
                      <a:pt x="3826" y="39139"/>
                    </a:cubicBezTo>
                    <a:close/>
                    <a:moveTo>
                      <a:pt x="47202" y="0"/>
                    </a:moveTo>
                    <a:cubicBezTo>
                      <a:pt x="47186" y="0"/>
                      <a:pt x="47170" y="0"/>
                      <a:pt x="47154" y="1"/>
                    </a:cubicBezTo>
                    <a:cubicBezTo>
                      <a:pt x="45646" y="22"/>
                      <a:pt x="44378" y="1032"/>
                      <a:pt x="43964" y="2405"/>
                    </a:cubicBezTo>
                    <a:cubicBezTo>
                      <a:pt x="43398" y="1273"/>
                      <a:pt x="42225" y="531"/>
                      <a:pt x="40934" y="531"/>
                    </a:cubicBezTo>
                    <a:cubicBezTo>
                      <a:pt x="40763" y="531"/>
                      <a:pt x="40590" y="544"/>
                      <a:pt x="40415" y="571"/>
                    </a:cubicBezTo>
                    <a:cubicBezTo>
                      <a:pt x="38925" y="805"/>
                      <a:pt x="37812" y="1988"/>
                      <a:pt x="37596" y="3404"/>
                    </a:cubicBezTo>
                    <a:cubicBezTo>
                      <a:pt x="36968" y="2493"/>
                      <a:pt x="35920" y="1942"/>
                      <a:pt x="34810" y="1942"/>
                    </a:cubicBezTo>
                    <a:cubicBezTo>
                      <a:pt x="34483" y="1942"/>
                      <a:pt x="34150" y="1990"/>
                      <a:pt x="33821" y="2090"/>
                    </a:cubicBezTo>
                    <a:cubicBezTo>
                      <a:pt x="32961" y="2356"/>
                      <a:pt x="32253" y="2940"/>
                      <a:pt x="31828" y="3737"/>
                    </a:cubicBezTo>
                    <a:cubicBezTo>
                      <a:pt x="31569" y="4222"/>
                      <a:pt x="31438" y="4753"/>
                      <a:pt x="31431" y="5288"/>
                    </a:cubicBezTo>
                    <a:cubicBezTo>
                      <a:pt x="31070" y="4895"/>
                      <a:pt x="30617" y="4590"/>
                      <a:pt x="30096" y="4406"/>
                    </a:cubicBezTo>
                    <a:cubicBezTo>
                      <a:pt x="29722" y="4270"/>
                      <a:pt x="29333" y="4202"/>
                      <a:pt x="28945" y="4202"/>
                    </a:cubicBezTo>
                    <a:cubicBezTo>
                      <a:pt x="28456" y="4202"/>
                      <a:pt x="27969" y="4310"/>
                      <a:pt x="27515" y="4523"/>
                    </a:cubicBezTo>
                    <a:cubicBezTo>
                      <a:pt x="26697" y="4905"/>
                      <a:pt x="26077" y="5585"/>
                      <a:pt x="25769" y="6435"/>
                    </a:cubicBezTo>
                    <a:cubicBezTo>
                      <a:pt x="25634" y="6811"/>
                      <a:pt x="25567" y="7197"/>
                      <a:pt x="25567" y="7586"/>
                    </a:cubicBezTo>
                    <a:cubicBezTo>
                      <a:pt x="25567" y="7735"/>
                      <a:pt x="25577" y="7880"/>
                      <a:pt x="25595" y="8029"/>
                    </a:cubicBezTo>
                    <a:cubicBezTo>
                      <a:pt x="24986" y="7532"/>
                      <a:pt x="24227" y="7269"/>
                      <a:pt x="23457" y="7269"/>
                    </a:cubicBezTo>
                    <a:cubicBezTo>
                      <a:pt x="22821" y="7269"/>
                      <a:pt x="22179" y="7448"/>
                      <a:pt x="21609" y="7823"/>
                    </a:cubicBezTo>
                    <a:cubicBezTo>
                      <a:pt x="20620" y="8471"/>
                      <a:pt x="20082" y="9552"/>
                      <a:pt x="20082" y="10653"/>
                    </a:cubicBezTo>
                    <a:cubicBezTo>
                      <a:pt x="20082" y="10957"/>
                      <a:pt x="20125" y="11262"/>
                      <a:pt x="20206" y="11559"/>
                    </a:cubicBezTo>
                    <a:cubicBezTo>
                      <a:pt x="19749" y="11283"/>
                      <a:pt x="19229" y="11116"/>
                      <a:pt x="18680" y="11085"/>
                    </a:cubicBezTo>
                    <a:cubicBezTo>
                      <a:pt x="18603" y="11080"/>
                      <a:pt x="18527" y="11077"/>
                      <a:pt x="18451" y="11077"/>
                    </a:cubicBezTo>
                    <a:cubicBezTo>
                      <a:pt x="17630" y="11077"/>
                      <a:pt x="16848" y="11373"/>
                      <a:pt x="16229" y="11920"/>
                    </a:cubicBezTo>
                    <a:cubicBezTo>
                      <a:pt x="15472" y="12587"/>
                      <a:pt x="15086" y="13521"/>
                      <a:pt x="15086" y="14460"/>
                    </a:cubicBezTo>
                    <a:cubicBezTo>
                      <a:pt x="15086" y="14924"/>
                      <a:pt x="15178" y="15387"/>
                      <a:pt x="15369" y="15819"/>
                    </a:cubicBezTo>
                    <a:cubicBezTo>
                      <a:pt x="14947" y="15641"/>
                      <a:pt x="14499" y="15553"/>
                      <a:pt x="14052" y="15553"/>
                    </a:cubicBezTo>
                    <a:cubicBezTo>
                      <a:pt x="13097" y="15553"/>
                      <a:pt x="12148" y="15954"/>
                      <a:pt x="11481" y="16733"/>
                    </a:cubicBezTo>
                    <a:cubicBezTo>
                      <a:pt x="10938" y="17370"/>
                      <a:pt x="10673" y="18153"/>
                      <a:pt x="10673" y="18928"/>
                    </a:cubicBezTo>
                    <a:cubicBezTo>
                      <a:pt x="10673" y="19551"/>
                      <a:pt x="10843" y="20175"/>
                      <a:pt x="11180" y="20716"/>
                    </a:cubicBezTo>
                    <a:cubicBezTo>
                      <a:pt x="10897" y="20642"/>
                      <a:pt x="10608" y="20605"/>
                      <a:pt x="10320" y="20605"/>
                    </a:cubicBezTo>
                    <a:cubicBezTo>
                      <a:pt x="9201" y="20605"/>
                      <a:pt x="8104" y="21158"/>
                      <a:pt x="7461" y="22172"/>
                    </a:cubicBezTo>
                    <a:cubicBezTo>
                      <a:pt x="7104" y="22732"/>
                      <a:pt x="6934" y="23359"/>
                      <a:pt x="6934" y="23978"/>
                    </a:cubicBezTo>
                    <a:cubicBezTo>
                      <a:pt x="6934" y="24768"/>
                      <a:pt x="7210" y="25543"/>
                      <a:pt x="7723" y="26159"/>
                    </a:cubicBezTo>
                    <a:cubicBezTo>
                      <a:pt x="7591" y="26143"/>
                      <a:pt x="7458" y="26136"/>
                      <a:pt x="7326" y="26136"/>
                    </a:cubicBezTo>
                    <a:cubicBezTo>
                      <a:pt x="6040" y="26136"/>
                      <a:pt x="4808" y="26875"/>
                      <a:pt x="4246" y="28121"/>
                    </a:cubicBezTo>
                    <a:cubicBezTo>
                      <a:pt x="4044" y="28568"/>
                      <a:pt x="3945" y="29039"/>
                      <a:pt x="3945" y="29513"/>
                    </a:cubicBezTo>
                    <a:cubicBezTo>
                      <a:pt x="3945" y="29916"/>
                      <a:pt x="4016" y="30320"/>
                      <a:pt x="4165" y="30706"/>
                    </a:cubicBezTo>
                    <a:cubicBezTo>
                      <a:pt x="4359" y="31224"/>
                      <a:pt x="4667" y="31673"/>
                      <a:pt x="5067" y="32031"/>
                    </a:cubicBezTo>
                    <a:cubicBezTo>
                      <a:pt x="3634" y="32066"/>
                      <a:pt x="2323" y="33018"/>
                      <a:pt x="1902" y="34467"/>
                    </a:cubicBezTo>
                    <a:cubicBezTo>
                      <a:pt x="1813" y="34779"/>
                      <a:pt x="1767" y="35097"/>
                      <a:pt x="1767" y="35409"/>
                    </a:cubicBezTo>
                    <a:cubicBezTo>
                      <a:pt x="1767" y="36532"/>
                      <a:pt x="2333" y="37594"/>
                      <a:pt x="3268" y="38217"/>
                    </a:cubicBezTo>
                    <a:cubicBezTo>
                      <a:pt x="2737" y="38306"/>
                      <a:pt x="2235" y="38518"/>
                      <a:pt x="1795" y="38851"/>
                    </a:cubicBezTo>
                    <a:cubicBezTo>
                      <a:pt x="1073" y="39393"/>
                      <a:pt x="606" y="40182"/>
                      <a:pt x="478" y="41075"/>
                    </a:cubicBezTo>
                    <a:cubicBezTo>
                      <a:pt x="453" y="41238"/>
                      <a:pt x="442" y="41401"/>
                      <a:pt x="442" y="41560"/>
                    </a:cubicBezTo>
                    <a:cubicBezTo>
                      <a:pt x="442" y="42290"/>
                      <a:pt x="676" y="42991"/>
                      <a:pt x="1122" y="43582"/>
                    </a:cubicBezTo>
                    <a:cubicBezTo>
                      <a:pt x="1452" y="44024"/>
                      <a:pt x="1874" y="44368"/>
                      <a:pt x="2359" y="44602"/>
                    </a:cubicBezTo>
                    <a:cubicBezTo>
                      <a:pt x="991" y="45034"/>
                      <a:pt x="0" y="46316"/>
                      <a:pt x="0" y="47821"/>
                    </a:cubicBezTo>
                    <a:lnTo>
                      <a:pt x="967" y="47821"/>
                    </a:lnTo>
                    <a:cubicBezTo>
                      <a:pt x="967" y="46493"/>
                      <a:pt x="2050" y="45409"/>
                      <a:pt x="3379" y="45409"/>
                    </a:cubicBezTo>
                    <a:cubicBezTo>
                      <a:pt x="4710" y="45409"/>
                      <a:pt x="5793" y="46493"/>
                      <a:pt x="5793" y="47821"/>
                    </a:cubicBezTo>
                    <a:lnTo>
                      <a:pt x="6760" y="47821"/>
                    </a:lnTo>
                    <a:cubicBezTo>
                      <a:pt x="6760" y="46482"/>
                      <a:pt x="5978" y="45324"/>
                      <a:pt x="4845" y="44779"/>
                    </a:cubicBezTo>
                    <a:cubicBezTo>
                      <a:pt x="5206" y="44662"/>
                      <a:pt x="5546" y="44488"/>
                      <a:pt x="5854" y="44258"/>
                    </a:cubicBezTo>
                    <a:cubicBezTo>
                      <a:pt x="6576" y="43717"/>
                      <a:pt x="7043" y="42923"/>
                      <a:pt x="7171" y="42031"/>
                    </a:cubicBezTo>
                    <a:cubicBezTo>
                      <a:pt x="7355" y="40707"/>
                      <a:pt x="6746" y="39446"/>
                      <a:pt x="5701" y="38745"/>
                    </a:cubicBezTo>
                    <a:cubicBezTo>
                      <a:pt x="6940" y="38536"/>
                      <a:pt x="8021" y="37640"/>
                      <a:pt x="8393" y="36354"/>
                    </a:cubicBezTo>
                    <a:cubicBezTo>
                      <a:pt x="8648" y="35487"/>
                      <a:pt x="8545" y="34573"/>
                      <a:pt x="8109" y="33783"/>
                    </a:cubicBezTo>
                    <a:cubicBezTo>
                      <a:pt x="7926" y="33443"/>
                      <a:pt x="7688" y="33146"/>
                      <a:pt x="7408" y="32894"/>
                    </a:cubicBezTo>
                    <a:cubicBezTo>
                      <a:pt x="7784" y="32884"/>
                      <a:pt x="8159" y="32814"/>
                      <a:pt x="8520" y="32675"/>
                    </a:cubicBezTo>
                    <a:cubicBezTo>
                      <a:pt x="9363" y="32356"/>
                      <a:pt x="10032" y="31730"/>
                      <a:pt x="10404" y="30905"/>
                    </a:cubicBezTo>
                    <a:cubicBezTo>
                      <a:pt x="10956" y="29683"/>
                      <a:pt x="10722" y="28305"/>
                      <a:pt x="9915" y="27342"/>
                    </a:cubicBezTo>
                    <a:lnTo>
                      <a:pt x="9915" y="27342"/>
                    </a:lnTo>
                    <a:cubicBezTo>
                      <a:pt x="10045" y="27357"/>
                      <a:pt x="10175" y="27365"/>
                      <a:pt x="10305" y="27365"/>
                    </a:cubicBezTo>
                    <a:cubicBezTo>
                      <a:pt x="11423" y="27365"/>
                      <a:pt x="12522" y="26811"/>
                      <a:pt x="13166" y="25798"/>
                    </a:cubicBezTo>
                    <a:cubicBezTo>
                      <a:pt x="13885" y="24668"/>
                      <a:pt x="13846" y="23270"/>
                      <a:pt x="13184" y="22200"/>
                    </a:cubicBezTo>
                    <a:lnTo>
                      <a:pt x="13184" y="22200"/>
                    </a:lnTo>
                    <a:cubicBezTo>
                      <a:pt x="13458" y="22273"/>
                      <a:pt x="13745" y="22311"/>
                      <a:pt x="14037" y="22311"/>
                    </a:cubicBezTo>
                    <a:cubicBezTo>
                      <a:pt x="14129" y="22311"/>
                      <a:pt x="14221" y="22307"/>
                      <a:pt x="14313" y="22300"/>
                    </a:cubicBezTo>
                    <a:cubicBezTo>
                      <a:pt x="15213" y="22233"/>
                      <a:pt x="16031" y="21815"/>
                      <a:pt x="16619" y="21128"/>
                    </a:cubicBezTo>
                    <a:cubicBezTo>
                      <a:pt x="17490" y="20111"/>
                      <a:pt x="17649" y="18719"/>
                      <a:pt x="17142" y="17569"/>
                    </a:cubicBezTo>
                    <a:lnTo>
                      <a:pt x="17142" y="17569"/>
                    </a:lnTo>
                    <a:cubicBezTo>
                      <a:pt x="17563" y="17746"/>
                      <a:pt x="18013" y="17836"/>
                      <a:pt x="18465" y="17836"/>
                    </a:cubicBezTo>
                    <a:cubicBezTo>
                      <a:pt x="19258" y="17836"/>
                      <a:pt x="20054" y="17559"/>
                      <a:pt x="20695" y="16995"/>
                    </a:cubicBezTo>
                    <a:cubicBezTo>
                      <a:pt x="21700" y="16109"/>
                      <a:pt x="22055" y="14754"/>
                      <a:pt x="21718" y="13543"/>
                    </a:cubicBezTo>
                    <a:lnTo>
                      <a:pt x="21718" y="13543"/>
                    </a:lnTo>
                    <a:cubicBezTo>
                      <a:pt x="22246" y="13861"/>
                      <a:pt x="22852" y="14027"/>
                      <a:pt x="23465" y="14027"/>
                    </a:cubicBezTo>
                    <a:cubicBezTo>
                      <a:pt x="24101" y="14027"/>
                      <a:pt x="24744" y="13848"/>
                      <a:pt x="25316" y="13475"/>
                    </a:cubicBezTo>
                    <a:cubicBezTo>
                      <a:pt x="26435" y="12742"/>
                      <a:pt x="26976" y="11449"/>
                      <a:pt x="26814" y="10203"/>
                    </a:cubicBezTo>
                    <a:lnTo>
                      <a:pt x="26814" y="10203"/>
                    </a:lnTo>
                    <a:cubicBezTo>
                      <a:pt x="27104" y="10441"/>
                      <a:pt x="27437" y="10632"/>
                      <a:pt x="27802" y="10763"/>
                    </a:cubicBezTo>
                    <a:cubicBezTo>
                      <a:pt x="28176" y="10897"/>
                      <a:pt x="28565" y="10965"/>
                      <a:pt x="28952" y="10965"/>
                    </a:cubicBezTo>
                    <a:cubicBezTo>
                      <a:pt x="29441" y="10965"/>
                      <a:pt x="29929" y="10857"/>
                      <a:pt x="30384" y="10642"/>
                    </a:cubicBezTo>
                    <a:cubicBezTo>
                      <a:pt x="31201" y="10260"/>
                      <a:pt x="31821" y="9580"/>
                      <a:pt x="32129" y="8730"/>
                    </a:cubicBezTo>
                    <a:cubicBezTo>
                      <a:pt x="32260" y="8369"/>
                      <a:pt x="32327" y="7993"/>
                      <a:pt x="32331" y="7615"/>
                    </a:cubicBezTo>
                    <a:cubicBezTo>
                      <a:pt x="32966" y="8302"/>
                      <a:pt x="33869" y="8703"/>
                      <a:pt x="34818" y="8703"/>
                    </a:cubicBezTo>
                    <a:cubicBezTo>
                      <a:pt x="35145" y="8703"/>
                      <a:pt x="35477" y="8656"/>
                      <a:pt x="35805" y="8556"/>
                    </a:cubicBezTo>
                    <a:cubicBezTo>
                      <a:pt x="37083" y="8163"/>
                      <a:pt x="37964" y="7076"/>
                      <a:pt x="38156" y="5833"/>
                    </a:cubicBezTo>
                    <a:cubicBezTo>
                      <a:pt x="38368" y="6141"/>
                      <a:pt x="38634" y="6417"/>
                      <a:pt x="38946" y="6644"/>
                    </a:cubicBezTo>
                    <a:cubicBezTo>
                      <a:pt x="39532" y="7069"/>
                      <a:pt x="40219" y="7292"/>
                      <a:pt x="40927" y="7292"/>
                    </a:cubicBezTo>
                    <a:cubicBezTo>
                      <a:pt x="41105" y="7292"/>
                      <a:pt x="41284" y="7278"/>
                      <a:pt x="41463" y="7249"/>
                    </a:cubicBezTo>
                    <a:cubicBezTo>
                      <a:pt x="42352" y="7112"/>
                      <a:pt x="43138" y="6633"/>
                      <a:pt x="43670" y="5904"/>
                    </a:cubicBezTo>
                    <a:cubicBezTo>
                      <a:pt x="43897" y="5589"/>
                      <a:pt x="44067" y="5249"/>
                      <a:pt x="44176" y="4887"/>
                    </a:cubicBezTo>
                    <a:cubicBezTo>
                      <a:pt x="44731" y="5995"/>
                      <a:pt x="45876" y="6758"/>
                      <a:pt x="47192" y="6758"/>
                    </a:cubicBezTo>
                    <a:cubicBezTo>
                      <a:pt x="47210" y="6758"/>
                      <a:pt x="47228" y="6757"/>
                      <a:pt x="47246" y="6757"/>
                    </a:cubicBezTo>
                    <a:cubicBezTo>
                      <a:pt x="48588" y="6739"/>
                      <a:pt x="49735" y="5940"/>
                      <a:pt x="50266" y="4802"/>
                    </a:cubicBezTo>
                    <a:cubicBezTo>
                      <a:pt x="50384" y="5157"/>
                      <a:pt x="50564" y="5497"/>
                      <a:pt x="50802" y="5801"/>
                    </a:cubicBezTo>
                    <a:cubicBezTo>
                      <a:pt x="51354" y="6517"/>
                      <a:pt x="52151" y="6973"/>
                      <a:pt x="53046" y="7087"/>
                    </a:cubicBezTo>
                    <a:cubicBezTo>
                      <a:pt x="53194" y="7106"/>
                      <a:pt x="53341" y="7116"/>
                      <a:pt x="53488" y="7116"/>
                    </a:cubicBezTo>
                    <a:cubicBezTo>
                      <a:pt x="54229" y="7116"/>
                      <a:pt x="54946" y="6872"/>
                      <a:pt x="55543" y="6410"/>
                    </a:cubicBezTo>
                    <a:cubicBezTo>
                      <a:pt x="55848" y="6173"/>
                      <a:pt x="56106" y="5889"/>
                      <a:pt x="56312" y="5575"/>
                    </a:cubicBezTo>
                    <a:cubicBezTo>
                      <a:pt x="56538" y="6811"/>
                      <a:pt x="57448" y="7873"/>
                      <a:pt x="58737" y="8231"/>
                    </a:cubicBezTo>
                    <a:cubicBezTo>
                      <a:pt x="59036" y="8314"/>
                      <a:pt x="59341" y="8354"/>
                      <a:pt x="59643" y="8354"/>
                    </a:cubicBezTo>
                    <a:cubicBezTo>
                      <a:pt x="60221" y="8354"/>
                      <a:pt x="60791" y="8205"/>
                      <a:pt x="61305" y="7912"/>
                    </a:cubicBezTo>
                    <a:cubicBezTo>
                      <a:pt x="61641" y="7721"/>
                      <a:pt x="61939" y="7476"/>
                      <a:pt x="62186" y="7193"/>
                    </a:cubicBezTo>
                    <a:cubicBezTo>
                      <a:pt x="62236" y="8450"/>
                      <a:pt x="62987" y="9629"/>
                      <a:pt x="64215" y="10164"/>
                    </a:cubicBezTo>
                    <a:cubicBezTo>
                      <a:pt x="64652" y="10355"/>
                      <a:pt x="65108" y="10445"/>
                      <a:pt x="65558" y="10445"/>
                    </a:cubicBezTo>
                    <a:cubicBezTo>
                      <a:pt x="66369" y="10445"/>
                      <a:pt x="67157" y="10151"/>
                      <a:pt x="67770" y="9622"/>
                    </a:cubicBezTo>
                    <a:lnTo>
                      <a:pt x="67770" y="9622"/>
                    </a:lnTo>
                    <a:cubicBezTo>
                      <a:pt x="67760" y="9739"/>
                      <a:pt x="67753" y="9852"/>
                      <a:pt x="67753" y="9969"/>
                    </a:cubicBezTo>
                    <a:cubicBezTo>
                      <a:pt x="67753" y="11106"/>
                      <a:pt x="68326" y="12214"/>
                      <a:pt x="69361" y="12852"/>
                    </a:cubicBezTo>
                    <a:cubicBezTo>
                      <a:pt x="69900" y="13185"/>
                      <a:pt x="70507" y="13355"/>
                      <a:pt x="71125" y="13355"/>
                    </a:cubicBezTo>
                    <a:cubicBezTo>
                      <a:pt x="71388" y="13355"/>
                      <a:pt x="71652" y="13325"/>
                      <a:pt x="71914" y="13262"/>
                    </a:cubicBezTo>
                    <a:cubicBezTo>
                      <a:pt x="72293" y="13174"/>
                      <a:pt x="72644" y="13022"/>
                      <a:pt x="72958" y="12820"/>
                    </a:cubicBezTo>
                    <a:lnTo>
                      <a:pt x="72958" y="12820"/>
                    </a:lnTo>
                    <a:cubicBezTo>
                      <a:pt x="72894" y="13089"/>
                      <a:pt x="72860" y="13362"/>
                      <a:pt x="72860" y="13638"/>
                    </a:cubicBezTo>
                    <a:cubicBezTo>
                      <a:pt x="72860" y="14608"/>
                      <a:pt x="73273" y="15571"/>
                      <a:pt x="74077" y="16241"/>
                    </a:cubicBezTo>
                    <a:cubicBezTo>
                      <a:pt x="74709" y="16764"/>
                      <a:pt x="75475" y="17019"/>
                      <a:pt x="76238" y="17019"/>
                    </a:cubicBezTo>
                    <a:cubicBezTo>
                      <a:pt x="76720" y="17019"/>
                      <a:pt x="77200" y="16917"/>
                      <a:pt x="77644" y="16715"/>
                    </a:cubicBezTo>
                    <a:lnTo>
                      <a:pt x="77644" y="16715"/>
                    </a:lnTo>
                    <a:cubicBezTo>
                      <a:pt x="77502" y="17062"/>
                      <a:pt x="77420" y="17434"/>
                      <a:pt x="77399" y="17820"/>
                    </a:cubicBezTo>
                    <a:cubicBezTo>
                      <a:pt x="77395" y="17880"/>
                      <a:pt x="77395" y="17937"/>
                      <a:pt x="77395" y="17993"/>
                    </a:cubicBezTo>
                    <a:cubicBezTo>
                      <a:pt x="77395" y="18833"/>
                      <a:pt x="77704" y="19629"/>
                      <a:pt x="78270" y="20257"/>
                    </a:cubicBezTo>
                    <a:cubicBezTo>
                      <a:pt x="78876" y="20926"/>
                      <a:pt x="79708" y="21319"/>
                      <a:pt x="80607" y="21365"/>
                    </a:cubicBezTo>
                    <a:cubicBezTo>
                      <a:pt x="80661" y="21367"/>
                      <a:pt x="80715" y="21369"/>
                      <a:pt x="80768" y="21369"/>
                    </a:cubicBezTo>
                    <a:cubicBezTo>
                      <a:pt x="81099" y="21369"/>
                      <a:pt x="81422" y="21322"/>
                      <a:pt x="81733" y="21234"/>
                    </a:cubicBezTo>
                    <a:lnTo>
                      <a:pt x="81733" y="21234"/>
                    </a:lnTo>
                    <a:cubicBezTo>
                      <a:pt x="81546" y="21556"/>
                      <a:pt x="81408" y="21914"/>
                      <a:pt x="81337" y="22292"/>
                    </a:cubicBezTo>
                    <a:cubicBezTo>
                      <a:pt x="81295" y="22509"/>
                      <a:pt x="81273" y="22725"/>
                      <a:pt x="81273" y="22941"/>
                    </a:cubicBezTo>
                    <a:cubicBezTo>
                      <a:pt x="81273" y="23609"/>
                      <a:pt x="81471" y="24261"/>
                      <a:pt x="81854" y="24828"/>
                    </a:cubicBezTo>
                    <a:cubicBezTo>
                      <a:pt x="82360" y="25575"/>
                      <a:pt x="83125" y="26082"/>
                      <a:pt x="84014" y="26252"/>
                    </a:cubicBezTo>
                    <a:cubicBezTo>
                      <a:pt x="84230" y="26294"/>
                      <a:pt x="84446" y="26315"/>
                      <a:pt x="84661" y="26315"/>
                    </a:cubicBezTo>
                    <a:cubicBezTo>
                      <a:pt x="84823" y="26315"/>
                      <a:pt x="84984" y="26303"/>
                      <a:pt x="85144" y="26280"/>
                    </a:cubicBezTo>
                    <a:lnTo>
                      <a:pt x="85144" y="26280"/>
                    </a:lnTo>
                    <a:cubicBezTo>
                      <a:pt x="84910" y="26574"/>
                      <a:pt x="84729" y="26910"/>
                      <a:pt x="84601" y="27275"/>
                    </a:cubicBezTo>
                    <a:cubicBezTo>
                      <a:pt x="84478" y="27636"/>
                      <a:pt x="84414" y="28008"/>
                      <a:pt x="84414" y="28380"/>
                    </a:cubicBezTo>
                    <a:cubicBezTo>
                      <a:pt x="84414" y="28886"/>
                      <a:pt x="84531" y="29389"/>
                      <a:pt x="84758" y="29856"/>
                    </a:cubicBezTo>
                    <a:cubicBezTo>
                      <a:pt x="85150" y="30668"/>
                      <a:pt x="85841" y="31276"/>
                      <a:pt x="86695" y="31574"/>
                    </a:cubicBezTo>
                    <a:cubicBezTo>
                      <a:pt x="87054" y="31698"/>
                      <a:pt x="87426" y="31760"/>
                      <a:pt x="87797" y="31760"/>
                    </a:cubicBezTo>
                    <a:cubicBezTo>
                      <a:pt x="88303" y="31760"/>
                      <a:pt x="88808" y="31645"/>
                      <a:pt x="89276" y="31418"/>
                    </a:cubicBezTo>
                    <a:cubicBezTo>
                      <a:pt x="90951" y="30600"/>
                      <a:pt x="91649" y="28574"/>
                      <a:pt x="90834" y="26899"/>
                    </a:cubicBezTo>
                    <a:cubicBezTo>
                      <a:pt x="90441" y="26089"/>
                      <a:pt x="89754" y="25476"/>
                      <a:pt x="88901" y="25182"/>
                    </a:cubicBezTo>
                    <a:cubicBezTo>
                      <a:pt x="88538" y="25056"/>
                      <a:pt x="88164" y="24994"/>
                      <a:pt x="87792" y="24994"/>
                    </a:cubicBezTo>
                    <a:cubicBezTo>
                      <a:pt x="87630" y="24994"/>
                      <a:pt x="87468" y="25006"/>
                      <a:pt x="87307" y="25030"/>
                    </a:cubicBezTo>
                    <a:cubicBezTo>
                      <a:pt x="87640" y="24612"/>
                      <a:pt x="87867" y="24116"/>
                      <a:pt x="87973" y="23578"/>
                    </a:cubicBezTo>
                    <a:cubicBezTo>
                      <a:pt x="88143" y="22689"/>
                      <a:pt x="87958" y="21790"/>
                      <a:pt x="87456" y="21043"/>
                    </a:cubicBezTo>
                    <a:cubicBezTo>
                      <a:pt x="86802" y="20077"/>
                      <a:pt x="85734" y="19555"/>
                      <a:pt x="84649" y="19555"/>
                    </a:cubicBezTo>
                    <a:cubicBezTo>
                      <a:pt x="84329" y="19555"/>
                      <a:pt x="84008" y="19601"/>
                      <a:pt x="83695" y="19693"/>
                    </a:cubicBezTo>
                    <a:cubicBezTo>
                      <a:pt x="84418" y="18454"/>
                      <a:pt x="84294" y="16839"/>
                      <a:pt x="83281" y="15720"/>
                    </a:cubicBezTo>
                    <a:cubicBezTo>
                      <a:pt x="82615" y="14984"/>
                      <a:pt x="81696" y="14611"/>
                      <a:pt x="80775" y="14611"/>
                    </a:cubicBezTo>
                    <a:cubicBezTo>
                      <a:pt x="80295" y="14611"/>
                      <a:pt x="79814" y="14712"/>
                      <a:pt x="79368" y="14916"/>
                    </a:cubicBezTo>
                    <a:cubicBezTo>
                      <a:pt x="79910" y="13589"/>
                      <a:pt x="79559" y="12005"/>
                      <a:pt x="78397" y="11042"/>
                    </a:cubicBezTo>
                    <a:cubicBezTo>
                      <a:pt x="77768" y="10517"/>
                      <a:pt x="77003" y="10261"/>
                      <a:pt x="76242" y="10261"/>
                    </a:cubicBezTo>
                    <a:cubicBezTo>
                      <a:pt x="75603" y="10261"/>
                      <a:pt x="74965" y="10442"/>
                      <a:pt x="74414" y="10794"/>
                    </a:cubicBezTo>
                    <a:cubicBezTo>
                      <a:pt x="74545" y="10277"/>
                      <a:pt x="74548" y="9728"/>
                      <a:pt x="74421" y="9194"/>
                    </a:cubicBezTo>
                    <a:cubicBezTo>
                      <a:pt x="74212" y="8316"/>
                      <a:pt x="73674" y="7568"/>
                      <a:pt x="72905" y="7097"/>
                    </a:cubicBezTo>
                    <a:cubicBezTo>
                      <a:pt x="72366" y="6764"/>
                      <a:pt x="71759" y="6593"/>
                      <a:pt x="71141" y="6593"/>
                    </a:cubicBezTo>
                    <a:cubicBezTo>
                      <a:pt x="70879" y="6593"/>
                      <a:pt x="70614" y="6624"/>
                      <a:pt x="70352" y="6687"/>
                    </a:cubicBezTo>
                    <a:cubicBezTo>
                      <a:pt x="69814" y="6814"/>
                      <a:pt x="69329" y="7066"/>
                      <a:pt x="68925" y="7416"/>
                    </a:cubicBezTo>
                    <a:cubicBezTo>
                      <a:pt x="69070" y="5989"/>
                      <a:pt x="68291" y="4569"/>
                      <a:pt x="66910" y="3967"/>
                    </a:cubicBezTo>
                    <a:cubicBezTo>
                      <a:pt x="66473" y="3777"/>
                      <a:pt x="66017" y="3686"/>
                      <a:pt x="65567" y="3686"/>
                    </a:cubicBezTo>
                    <a:cubicBezTo>
                      <a:pt x="64597" y="3686"/>
                      <a:pt x="63659" y="4107"/>
                      <a:pt x="63015" y="4845"/>
                    </a:cubicBezTo>
                    <a:cubicBezTo>
                      <a:pt x="62962" y="3411"/>
                      <a:pt x="61988" y="2115"/>
                      <a:pt x="60536" y="1715"/>
                    </a:cubicBezTo>
                    <a:cubicBezTo>
                      <a:pt x="60236" y="1631"/>
                      <a:pt x="59933" y="1592"/>
                      <a:pt x="59636" y="1592"/>
                    </a:cubicBezTo>
                    <a:cubicBezTo>
                      <a:pt x="58493" y="1592"/>
                      <a:pt x="57421" y="2179"/>
                      <a:pt x="56800" y="3132"/>
                    </a:cubicBezTo>
                    <a:cubicBezTo>
                      <a:pt x="56704" y="2604"/>
                      <a:pt x="56485" y="2104"/>
                      <a:pt x="56148" y="1669"/>
                    </a:cubicBezTo>
                    <a:cubicBezTo>
                      <a:pt x="55596" y="953"/>
                      <a:pt x="54800" y="497"/>
                      <a:pt x="53904" y="383"/>
                    </a:cubicBezTo>
                    <a:cubicBezTo>
                      <a:pt x="53756" y="364"/>
                      <a:pt x="53609" y="354"/>
                      <a:pt x="53462" y="354"/>
                    </a:cubicBezTo>
                    <a:cubicBezTo>
                      <a:pt x="52720" y="354"/>
                      <a:pt x="52005" y="598"/>
                      <a:pt x="51407" y="1060"/>
                    </a:cubicBezTo>
                    <a:cubicBezTo>
                      <a:pt x="50972" y="1396"/>
                      <a:pt x="50632" y="1824"/>
                      <a:pt x="50408" y="2313"/>
                    </a:cubicBezTo>
                    <a:cubicBezTo>
                      <a:pt x="49960" y="968"/>
                      <a:pt x="48687" y="0"/>
                      <a:pt x="47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>
                <a:off x="6296300" y="4990725"/>
                <a:ext cx="218775" cy="413000"/>
              </a:xfrm>
              <a:custGeom>
                <a:rect b="b" l="l" r="r" t="t"/>
                <a:pathLst>
                  <a:path extrusionOk="0" h="16520" w="8751">
                    <a:moveTo>
                      <a:pt x="3380" y="965"/>
                    </a:moveTo>
                    <a:cubicBezTo>
                      <a:pt x="4409" y="965"/>
                      <a:pt x="5367" y="1632"/>
                      <a:pt x="5688" y="2667"/>
                    </a:cubicBezTo>
                    <a:cubicBezTo>
                      <a:pt x="5761" y="2904"/>
                      <a:pt x="5797" y="3144"/>
                      <a:pt x="5797" y="3382"/>
                    </a:cubicBezTo>
                    <a:cubicBezTo>
                      <a:pt x="5797" y="3772"/>
                      <a:pt x="5701" y="4154"/>
                      <a:pt x="5518" y="4504"/>
                    </a:cubicBezTo>
                    <a:cubicBezTo>
                      <a:pt x="5216" y="5075"/>
                      <a:pt x="4710" y="5496"/>
                      <a:pt x="4094" y="5687"/>
                    </a:cubicBezTo>
                    <a:cubicBezTo>
                      <a:pt x="3859" y="5759"/>
                      <a:pt x="3620" y="5794"/>
                      <a:pt x="3381" y="5794"/>
                    </a:cubicBezTo>
                    <a:cubicBezTo>
                      <a:pt x="2993" y="5794"/>
                      <a:pt x="2609" y="5700"/>
                      <a:pt x="2256" y="5514"/>
                    </a:cubicBezTo>
                    <a:cubicBezTo>
                      <a:pt x="1685" y="5216"/>
                      <a:pt x="1268" y="4710"/>
                      <a:pt x="1077" y="4094"/>
                    </a:cubicBezTo>
                    <a:cubicBezTo>
                      <a:pt x="886" y="3478"/>
                      <a:pt x="945" y="2826"/>
                      <a:pt x="1247" y="2256"/>
                    </a:cubicBezTo>
                    <a:cubicBezTo>
                      <a:pt x="1548" y="1686"/>
                      <a:pt x="2054" y="1265"/>
                      <a:pt x="2670" y="1073"/>
                    </a:cubicBezTo>
                    <a:cubicBezTo>
                      <a:pt x="2906" y="1000"/>
                      <a:pt x="3145" y="965"/>
                      <a:pt x="3380" y="965"/>
                    </a:cubicBezTo>
                    <a:close/>
                    <a:moveTo>
                      <a:pt x="4859" y="7387"/>
                    </a:moveTo>
                    <a:cubicBezTo>
                      <a:pt x="6029" y="7387"/>
                      <a:pt x="7062" y="8247"/>
                      <a:pt x="7245" y="9438"/>
                    </a:cubicBezTo>
                    <a:cubicBezTo>
                      <a:pt x="7341" y="10075"/>
                      <a:pt x="7185" y="10713"/>
                      <a:pt x="6803" y="11233"/>
                    </a:cubicBezTo>
                    <a:cubicBezTo>
                      <a:pt x="6420" y="11749"/>
                      <a:pt x="5861" y="12089"/>
                      <a:pt x="5224" y="12189"/>
                    </a:cubicBezTo>
                    <a:cubicBezTo>
                      <a:pt x="5101" y="12207"/>
                      <a:pt x="4979" y="12216"/>
                      <a:pt x="4857" y="12216"/>
                    </a:cubicBezTo>
                    <a:cubicBezTo>
                      <a:pt x="4345" y="12216"/>
                      <a:pt x="3849" y="12055"/>
                      <a:pt x="3428" y="11746"/>
                    </a:cubicBezTo>
                    <a:cubicBezTo>
                      <a:pt x="2908" y="11367"/>
                      <a:pt x="2571" y="10804"/>
                      <a:pt x="2472" y="10167"/>
                    </a:cubicBezTo>
                    <a:cubicBezTo>
                      <a:pt x="2270" y="8853"/>
                      <a:pt x="3176" y="7617"/>
                      <a:pt x="4493" y="7415"/>
                    </a:cubicBezTo>
                    <a:cubicBezTo>
                      <a:pt x="4616" y="7396"/>
                      <a:pt x="4738" y="7387"/>
                      <a:pt x="4859" y="7387"/>
                    </a:cubicBezTo>
                    <a:close/>
                    <a:moveTo>
                      <a:pt x="3382" y="1"/>
                    </a:moveTo>
                    <a:cubicBezTo>
                      <a:pt x="3051" y="1"/>
                      <a:pt x="2715" y="50"/>
                      <a:pt x="2383" y="153"/>
                    </a:cubicBezTo>
                    <a:cubicBezTo>
                      <a:pt x="1519" y="418"/>
                      <a:pt x="814" y="1006"/>
                      <a:pt x="393" y="1802"/>
                    </a:cubicBezTo>
                    <a:cubicBezTo>
                      <a:pt x="131" y="2299"/>
                      <a:pt x="0" y="2833"/>
                      <a:pt x="0" y="3375"/>
                    </a:cubicBezTo>
                    <a:cubicBezTo>
                      <a:pt x="0" y="3711"/>
                      <a:pt x="49" y="4051"/>
                      <a:pt x="152" y="4381"/>
                    </a:cubicBezTo>
                    <a:cubicBezTo>
                      <a:pt x="418" y="5241"/>
                      <a:pt x="1006" y="5949"/>
                      <a:pt x="1806" y="6371"/>
                    </a:cubicBezTo>
                    <a:cubicBezTo>
                      <a:pt x="2298" y="6629"/>
                      <a:pt x="2836" y="6761"/>
                      <a:pt x="3378" y="6761"/>
                    </a:cubicBezTo>
                    <a:cubicBezTo>
                      <a:pt x="2890" y="6998"/>
                      <a:pt x="2465" y="7351"/>
                      <a:pt x="2135" y="7802"/>
                    </a:cubicBezTo>
                    <a:cubicBezTo>
                      <a:pt x="1703" y="8386"/>
                      <a:pt x="1476" y="9080"/>
                      <a:pt x="1476" y="9795"/>
                    </a:cubicBezTo>
                    <a:cubicBezTo>
                      <a:pt x="1476" y="9965"/>
                      <a:pt x="1491" y="10139"/>
                      <a:pt x="1516" y="10312"/>
                    </a:cubicBezTo>
                    <a:cubicBezTo>
                      <a:pt x="1654" y="11205"/>
                      <a:pt x="2128" y="11991"/>
                      <a:pt x="2857" y="12525"/>
                    </a:cubicBezTo>
                    <a:cubicBezTo>
                      <a:pt x="3442" y="12954"/>
                      <a:pt x="4132" y="13181"/>
                      <a:pt x="4844" y="13184"/>
                    </a:cubicBezTo>
                    <a:cubicBezTo>
                      <a:pt x="3230" y="13436"/>
                      <a:pt x="1991" y="14838"/>
                      <a:pt x="1991" y="16520"/>
                    </a:cubicBezTo>
                    <a:lnTo>
                      <a:pt x="2957" y="16520"/>
                    </a:lnTo>
                    <a:cubicBezTo>
                      <a:pt x="2957" y="15192"/>
                      <a:pt x="4037" y="14108"/>
                      <a:pt x="5369" y="14108"/>
                    </a:cubicBezTo>
                    <a:cubicBezTo>
                      <a:pt x="6700" y="14108"/>
                      <a:pt x="7783" y="15192"/>
                      <a:pt x="7783" y="16520"/>
                    </a:cubicBezTo>
                    <a:lnTo>
                      <a:pt x="8751" y="16520"/>
                    </a:lnTo>
                    <a:cubicBezTo>
                      <a:pt x="8747" y="14660"/>
                      <a:pt x="7239" y="13145"/>
                      <a:pt x="5376" y="13142"/>
                    </a:cubicBezTo>
                    <a:cubicBezTo>
                      <a:pt x="6265" y="13003"/>
                      <a:pt x="7047" y="12529"/>
                      <a:pt x="7582" y="11803"/>
                    </a:cubicBezTo>
                    <a:cubicBezTo>
                      <a:pt x="8117" y="11077"/>
                      <a:pt x="8336" y="10185"/>
                      <a:pt x="8198" y="9292"/>
                    </a:cubicBezTo>
                    <a:cubicBezTo>
                      <a:pt x="7943" y="7621"/>
                      <a:pt x="6498" y="6421"/>
                      <a:pt x="4859" y="6421"/>
                    </a:cubicBezTo>
                    <a:cubicBezTo>
                      <a:pt x="5503" y="6109"/>
                      <a:pt x="6031" y="5602"/>
                      <a:pt x="6371" y="4958"/>
                    </a:cubicBezTo>
                    <a:cubicBezTo>
                      <a:pt x="6792" y="4158"/>
                      <a:pt x="6877" y="3244"/>
                      <a:pt x="6611" y="2380"/>
                    </a:cubicBezTo>
                    <a:cubicBezTo>
                      <a:pt x="6162" y="934"/>
                      <a:pt x="4824" y="1"/>
                      <a:pt x="3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>
                <a:off x="5967125" y="4720350"/>
                <a:ext cx="36350" cy="35050"/>
              </a:xfrm>
              <a:custGeom>
                <a:rect b="b" l="l" r="r" t="t"/>
                <a:pathLst>
                  <a:path extrusionOk="0" h="1402" w="1454">
                    <a:moveTo>
                      <a:pt x="727" y="0"/>
                    </a:moveTo>
                    <a:cubicBezTo>
                      <a:pt x="364" y="0"/>
                      <a:pt x="1" y="234"/>
                      <a:pt x="1" y="701"/>
                    </a:cubicBezTo>
                    <a:cubicBezTo>
                      <a:pt x="1" y="1167"/>
                      <a:pt x="365" y="1401"/>
                      <a:pt x="728" y="1401"/>
                    </a:cubicBezTo>
                    <a:cubicBezTo>
                      <a:pt x="1091" y="1401"/>
                      <a:pt x="1453" y="1168"/>
                      <a:pt x="1453" y="701"/>
                    </a:cubicBezTo>
                    <a:cubicBezTo>
                      <a:pt x="1453" y="234"/>
                      <a:pt x="1090" y="0"/>
                      <a:pt x="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>
                <a:off x="6224850" y="5388875"/>
                <a:ext cx="36325" cy="35000"/>
              </a:xfrm>
              <a:custGeom>
                <a:rect b="b" l="l" r="r" t="t"/>
                <a:pathLst>
                  <a:path extrusionOk="0" h="1400" w="1453">
                    <a:moveTo>
                      <a:pt x="725" y="0"/>
                    </a:moveTo>
                    <a:cubicBezTo>
                      <a:pt x="392" y="0"/>
                      <a:pt x="59" y="198"/>
                      <a:pt x="8" y="594"/>
                    </a:cubicBezTo>
                    <a:cubicBezTo>
                      <a:pt x="4" y="630"/>
                      <a:pt x="0" y="664"/>
                      <a:pt x="0" y="700"/>
                    </a:cubicBezTo>
                    <a:cubicBezTo>
                      <a:pt x="0" y="1166"/>
                      <a:pt x="364" y="1400"/>
                      <a:pt x="727" y="1400"/>
                    </a:cubicBezTo>
                    <a:cubicBezTo>
                      <a:pt x="1090" y="1400"/>
                      <a:pt x="1452" y="1167"/>
                      <a:pt x="1452" y="700"/>
                    </a:cubicBezTo>
                    <a:cubicBezTo>
                      <a:pt x="1452" y="664"/>
                      <a:pt x="1449" y="630"/>
                      <a:pt x="1445" y="594"/>
                    </a:cubicBezTo>
                    <a:cubicBezTo>
                      <a:pt x="1394" y="199"/>
                      <a:pt x="1060" y="0"/>
                      <a:pt x="7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>
                <a:off x="4364425" y="5380825"/>
                <a:ext cx="36225" cy="35000"/>
              </a:xfrm>
              <a:custGeom>
                <a:rect b="b" l="l" r="r" t="t"/>
                <a:pathLst>
                  <a:path extrusionOk="0" h="1400" w="1449">
                    <a:moveTo>
                      <a:pt x="723" y="0"/>
                    </a:moveTo>
                    <a:cubicBezTo>
                      <a:pt x="361" y="0"/>
                      <a:pt x="0" y="233"/>
                      <a:pt x="0" y="700"/>
                    </a:cubicBezTo>
                    <a:cubicBezTo>
                      <a:pt x="0" y="777"/>
                      <a:pt x="10" y="852"/>
                      <a:pt x="28" y="916"/>
                    </a:cubicBezTo>
                    <a:cubicBezTo>
                      <a:pt x="122" y="1238"/>
                      <a:pt x="423" y="1399"/>
                      <a:pt x="724" y="1399"/>
                    </a:cubicBezTo>
                    <a:cubicBezTo>
                      <a:pt x="1024" y="1399"/>
                      <a:pt x="1325" y="1238"/>
                      <a:pt x="1417" y="916"/>
                    </a:cubicBezTo>
                    <a:cubicBezTo>
                      <a:pt x="1438" y="852"/>
                      <a:pt x="1448" y="777"/>
                      <a:pt x="1448" y="700"/>
                    </a:cubicBezTo>
                    <a:cubicBezTo>
                      <a:pt x="1448" y="234"/>
                      <a:pt x="1086" y="0"/>
                      <a:pt x="7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>
                <a:off x="4638225" y="4724375"/>
                <a:ext cx="36250" cy="35050"/>
              </a:xfrm>
              <a:custGeom>
                <a:rect b="b" l="l" r="r" t="t"/>
                <a:pathLst>
                  <a:path extrusionOk="0" h="1402" w="1450">
                    <a:moveTo>
                      <a:pt x="724" y="0"/>
                    </a:moveTo>
                    <a:cubicBezTo>
                      <a:pt x="362" y="0"/>
                      <a:pt x="0" y="233"/>
                      <a:pt x="0" y="700"/>
                    </a:cubicBezTo>
                    <a:cubicBezTo>
                      <a:pt x="0" y="1168"/>
                      <a:pt x="363" y="1401"/>
                      <a:pt x="725" y="1401"/>
                    </a:cubicBezTo>
                    <a:cubicBezTo>
                      <a:pt x="1087" y="1401"/>
                      <a:pt x="1449" y="1168"/>
                      <a:pt x="1449" y="700"/>
                    </a:cubicBezTo>
                    <a:cubicBezTo>
                      <a:pt x="1449" y="234"/>
                      <a:pt x="1087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>
                <a:off x="5314775" y="4446525"/>
                <a:ext cx="36225" cy="35025"/>
              </a:xfrm>
              <a:custGeom>
                <a:rect b="b" l="l" r="r" t="t"/>
                <a:pathLst>
                  <a:path extrusionOk="0" h="1401" w="1449">
                    <a:moveTo>
                      <a:pt x="724" y="1"/>
                    </a:moveTo>
                    <a:cubicBezTo>
                      <a:pt x="362" y="1"/>
                      <a:pt x="0" y="234"/>
                      <a:pt x="0" y="702"/>
                    </a:cubicBezTo>
                    <a:cubicBezTo>
                      <a:pt x="0" y="1168"/>
                      <a:pt x="362" y="1400"/>
                      <a:pt x="724" y="1400"/>
                    </a:cubicBezTo>
                    <a:cubicBezTo>
                      <a:pt x="1086" y="1400"/>
                      <a:pt x="1448" y="1168"/>
                      <a:pt x="1448" y="702"/>
                    </a:cubicBezTo>
                    <a:cubicBezTo>
                      <a:pt x="1448" y="234"/>
                      <a:pt x="1086" y="1"/>
                      <a:pt x="7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>
                <a:off x="5729525" y="5203600"/>
                <a:ext cx="36325" cy="35025"/>
              </a:xfrm>
              <a:custGeom>
                <a:rect b="b" l="l" r="r" t="t"/>
                <a:pathLst>
                  <a:path extrusionOk="0" h="1401" w="1453">
                    <a:moveTo>
                      <a:pt x="726" y="1"/>
                    </a:moveTo>
                    <a:cubicBezTo>
                      <a:pt x="364" y="1"/>
                      <a:pt x="1" y="234"/>
                      <a:pt x="1" y="699"/>
                    </a:cubicBezTo>
                    <a:cubicBezTo>
                      <a:pt x="1" y="1167"/>
                      <a:pt x="364" y="1400"/>
                      <a:pt x="726" y="1400"/>
                    </a:cubicBezTo>
                    <a:cubicBezTo>
                      <a:pt x="1089" y="1400"/>
                      <a:pt x="1452" y="1167"/>
                      <a:pt x="1452" y="699"/>
                    </a:cubicBezTo>
                    <a:cubicBezTo>
                      <a:pt x="1452" y="234"/>
                      <a:pt x="1089" y="1"/>
                      <a:pt x="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>
                <a:off x="4879825" y="5203600"/>
                <a:ext cx="36325" cy="35025"/>
              </a:xfrm>
              <a:custGeom>
                <a:rect b="b" l="l" r="r" t="t"/>
                <a:pathLst>
                  <a:path extrusionOk="0" h="1401" w="1453">
                    <a:moveTo>
                      <a:pt x="727" y="1"/>
                    </a:moveTo>
                    <a:cubicBezTo>
                      <a:pt x="363" y="1"/>
                      <a:pt x="0" y="234"/>
                      <a:pt x="0" y="699"/>
                    </a:cubicBezTo>
                    <a:cubicBezTo>
                      <a:pt x="0" y="1167"/>
                      <a:pt x="363" y="1400"/>
                      <a:pt x="727" y="1400"/>
                    </a:cubicBezTo>
                    <a:cubicBezTo>
                      <a:pt x="1090" y="1400"/>
                      <a:pt x="1453" y="1167"/>
                      <a:pt x="1453" y="699"/>
                    </a:cubicBezTo>
                    <a:cubicBezTo>
                      <a:pt x="1453" y="234"/>
                      <a:pt x="1090" y="1"/>
                      <a:pt x="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>
                <a:off x="5129475" y="4953925"/>
                <a:ext cx="36325" cy="35050"/>
              </a:xfrm>
              <a:custGeom>
                <a:rect b="b" l="l" r="r" t="t"/>
                <a:pathLst>
                  <a:path extrusionOk="0" h="1402" w="1453">
                    <a:moveTo>
                      <a:pt x="726" y="0"/>
                    </a:moveTo>
                    <a:cubicBezTo>
                      <a:pt x="363" y="0"/>
                      <a:pt x="0" y="233"/>
                      <a:pt x="0" y="700"/>
                    </a:cubicBezTo>
                    <a:cubicBezTo>
                      <a:pt x="0" y="1168"/>
                      <a:pt x="364" y="1401"/>
                      <a:pt x="727" y="1401"/>
                    </a:cubicBezTo>
                    <a:cubicBezTo>
                      <a:pt x="1090" y="1401"/>
                      <a:pt x="1453" y="1168"/>
                      <a:pt x="1453" y="700"/>
                    </a:cubicBezTo>
                    <a:cubicBezTo>
                      <a:pt x="1453" y="234"/>
                      <a:pt x="1089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>
                <a:off x="5499975" y="4929775"/>
                <a:ext cx="36325" cy="35050"/>
              </a:xfrm>
              <a:custGeom>
                <a:rect b="b" l="l" r="r" t="t"/>
                <a:pathLst>
                  <a:path extrusionOk="0" h="1402" w="1453">
                    <a:moveTo>
                      <a:pt x="725" y="0"/>
                    </a:moveTo>
                    <a:cubicBezTo>
                      <a:pt x="363" y="0"/>
                      <a:pt x="1" y="233"/>
                      <a:pt x="1" y="700"/>
                    </a:cubicBezTo>
                    <a:cubicBezTo>
                      <a:pt x="1" y="1167"/>
                      <a:pt x="364" y="1401"/>
                      <a:pt x="726" y="1401"/>
                    </a:cubicBezTo>
                    <a:cubicBezTo>
                      <a:pt x="1089" y="1401"/>
                      <a:pt x="1452" y="1167"/>
                      <a:pt x="1452" y="700"/>
                    </a:cubicBezTo>
                    <a:cubicBezTo>
                      <a:pt x="1452" y="234"/>
                      <a:pt x="1089" y="0"/>
                      <a:pt x="7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3" name="Google Shape;583;p16"/>
          <p:cNvSpPr txBox="1"/>
          <p:nvPr>
            <p:ph idx="1" type="subTitle"/>
          </p:nvPr>
        </p:nvSpPr>
        <p:spPr>
          <a:xfrm>
            <a:off x="720000" y="3085200"/>
            <a:ext cx="770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4" name="Google Shape;584;p16"/>
          <p:cNvSpPr txBox="1"/>
          <p:nvPr>
            <p:ph hasCustomPrompt="1" type="title"/>
          </p:nvPr>
        </p:nvSpPr>
        <p:spPr>
          <a:xfrm>
            <a:off x="720000" y="1121700"/>
            <a:ext cx="77040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9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six columns ">
  <p:cSld name="CUSTOM_2_1">
    <p:bg>
      <p:bgPr>
        <a:solidFill>
          <a:schemeClr val="dk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7"/>
          <p:cNvSpPr txBox="1"/>
          <p:nvPr>
            <p:ph idx="1" type="subTitle"/>
          </p:nvPr>
        </p:nvSpPr>
        <p:spPr>
          <a:xfrm>
            <a:off x="720050" y="3787660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17"/>
          <p:cNvSpPr txBox="1"/>
          <p:nvPr>
            <p:ph idx="2" type="subTitle"/>
          </p:nvPr>
        </p:nvSpPr>
        <p:spPr>
          <a:xfrm>
            <a:off x="3494960" y="3787660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7"/>
          <p:cNvSpPr txBox="1"/>
          <p:nvPr>
            <p:ph idx="3" type="subTitle"/>
          </p:nvPr>
        </p:nvSpPr>
        <p:spPr>
          <a:xfrm>
            <a:off x="6279600" y="3787660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17"/>
          <p:cNvSpPr txBox="1"/>
          <p:nvPr>
            <p:ph idx="4" type="subTitle"/>
          </p:nvPr>
        </p:nvSpPr>
        <p:spPr>
          <a:xfrm>
            <a:off x="720050" y="2155112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7"/>
          <p:cNvSpPr txBox="1"/>
          <p:nvPr>
            <p:ph idx="5" type="subTitle"/>
          </p:nvPr>
        </p:nvSpPr>
        <p:spPr>
          <a:xfrm>
            <a:off x="3494960" y="2155112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17"/>
          <p:cNvSpPr txBox="1"/>
          <p:nvPr>
            <p:ph idx="6" type="subTitle"/>
          </p:nvPr>
        </p:nvSpPr>
        <p:spPr>
          <a:xfrm>
            <a:off x="6279600" y="2155112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17"/>
          <p:cNvSpPr txBox="1"/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1">
  <p:cSld name="MAIN_POINT_1_1">
    <p:bg>
      <p:bgPr>
        <a:solidFill>
          <a:schemeClr val="dk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8"/>
          <p:cNvSpPr txBox="1"/>
          <p:nvPr>
            <p:ph type="title"/>
          </p:nvPr>
        </p:nvSpPr>
        <p:spPr>
          <a:xfrm>
            <a:off x="2934650" y="16584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i="0"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5" name="Google Shape;595;p18"/>
          <p:cNvSpPr txBox="1"/>
          <p:nvPr>
            <p:ph idx="1" type="subTitle"/>
          </p:nvPr>
        </p:nvSpPr>
        <p:spPr>
          <a:xfrm>
            <a:off x="1511850" y="3464300"/>
            <a:ext cx="27729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7200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96" name="Google Shape;596;p18"/>
          <p:cNvGrpSpPr/>
          <p:nvPr/>
        </p:nvGrpSpPr>
        <p:grpSpPr>
          <a:xfrm rot="10800000">
            <a:off x="-95535" y="-39817"/>
            <a:ext cx="2995169" cy="2946230"/>
            <a:chOff x="4202575" y="2836250"/>
            <a:chExt cx="936400" cy="921100"/>
          </a:xfrm>
        </p:grpSpPr>
        <p:sp>
          <p:nvSpPr>
            <p:cNvPr id="597" name="Google Shape;597;p18"/>
            <p:cNvSpPr/>
            <p:nvPr/>
          </p:nvSpPr>
          <p:spPr>
            <a:xfrm>
              <a:off x="4900200" y="3023675"/>
              <a:ext cx="218875" cy="228100"/>
            </a:xfrm>
            <a:custGeom>
              <a:rect b="b" l="l" r="r" t="t"/>
              <a:pathLst>
                <a:path extrusionOk="0" h="9124" w="8755">
                  <a:moveTo>
                    <a:pt x="372" y="1"/>
                  </a:moveTo>
                  <a:cubicBezTo>
                    <a:pt x="166" y="1"/>
                    <a:pt x="0" y="167"/>
                    <a:pt x="0" y="373"/>
                  </a:cubicBezTo>
                  <a:cubicBezTo>
                    <a:pt x="0" y="5196"/>
                    <a:pt x="3927" y="9123"/>
                    <a:pt x="8754" y="9123"/>
                  </a:cubicBezTo>
                  <a:lnTo>
                    <a:pt x="8754" y="8383"/>
                  </a:lnTo>
                  <a:cubicBezTo>
                    <a:pt x="4335" y="8383"/>
                    <a:pt x="740" y="4789"/>
                    <a:pt x="740" y="373"/>
                  </a:cubicBezTo>
                  <a:cubicBezTo>
                    <a:pt x="740" y="167"/>
                    <a:pt x="577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4959325" y="3023675"/>
              <a:ext cx="159750" cy="168950"/>
            </a:xfrm>
            <a:custGeom>
              <a:rect b="b" l="l" r="r" t="t"/>
              <a:pathLst>
                <a:path extrusionOk="0" h="6758" w="6390">
                  <a:moveTo>
                    <a:pt x="372" y="1"/>
                  </a:moveTo>
                  <a:cubicBezTo>
                    <a:pt x="167" y="1"/>
                    <a:pt x="1" y="167"/>
                    <a:pt x="1" y="373"/>
                  </a:cubicBezTo>
                  <a:cubicBezTo>
                    <a:pt x="1" y="3892"/>
                    <a:pt x="2866" y="6757"/>
                    <a:pt x="6389" y="6757"/>
                  </a:cubicBezTo>
                  <a:lnTo>
                    <a:pt x="6389" y="6017"/>
                  </a:lnTo>
                  <a:cubicBezTo>
                    <a:pt x="3276" y="6017"/>
                    <a:pt x="744" y="3485"/>
                    <a:pt x="744" y="373"/>
                  </a:cubicBezTo>
                  <a:cubicBezTo>
                    <a:pt x="744" y="167"/>
                    <a:pt x="578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022625" y="3023675"/>
              <a:ext cx="96450" cy="105650"/>
            </a:xfrm>
            <a:custGeom>
              <a:rect b="b" l="l" r="r" t="t"/>
              <a:pathLst>
                <a:path extrusionOk="0" h="4226" w="3858">
                  <a:moveTo>
                    <a:pt x="373" y="1"/>
                  </a:moveTo>
                  <a:cubicBezTo>
                    <a:pt x="167" y="1"/>
                    <a:pt x="0" y="167"/>
                    <a:pt x="0" y="373"/>
                  </a:cubicBezTo>
                  <a:cubicBezTo>
                    <a:pt x="0" y="2498"/>
                    <a:pt x="1732" y="4226"/>
                    <a:pt x="3857" y="4226"/>
                  </a:cubicBezTo>
                  <a:lnTo>
                    <a:pt x="3857" y="3482"/>
                  </a:lnTo>
                  <a:cubicBezTo>
                    <a:pt x="2140" y="3482"/>
                    <a:pt x="744" y="2086"/>
                    <a:pt x="744" y="373"/>
                  </a:cubicBezTo>
                  <a:cubicBezTo>
                    <a:pt x="744" y="167"/>
                    <a:pt x="577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4388850" y="3023675"/>
              <a:ext cx="730225" cy="730225"/>
            </a:xfrm>
            <a:custGeom>
              <a:rect b="b" l="l" r="r" t="t"/>
              <a:pathLst>
                <a:path extrusionOk="0" h="29209" w="29209">
                  <a:moveTo>
                    <a:pt x="18234" y="14548"/>
                  </a:moveTo>
                  <a:cubicBezTo>
                    <a:pt x="18425" y="15561"/>
                    <a:pt x="18110" y="16616"/>
                    <a:pt x="17363" y="17363"/>
                  </a:cubicBezTo>
                  <a:cubicBezTo>
                    <a:pt x="16757" y="17966"/>
                    <a:pt x="15946" y="18287"/>
                    <a:pt x="15124" y="18287"/>
                  </a:cubicBezTo>
                  <a:cubicBezTo>
                    <a:pt x="14932" y="18287"/>
                    <a:pt x="14739" y="18270"/>
                    <a:pt x="14548" y="18234"/>
                  </a:cubicBezTo>
                  <a:cubicBezTo>
                    <a:pt x="15280" y="17785"/>
                    <a:pt x="15975" y="17247"/>
                    <a:pt x="16609" y="16613"/>
                  </a:cubicBezTo>
                  <a:cubicBezTo>
                    <a:pt x="17246" y="15975"/>
                    <a:pt x="17784" y="15281"/>
                    <a:pt x="18234" y="14548"/>
                  </a:cubicBezTo>
                  <a:close/>
                  <a:moveTo>
                    <a:pt x="19515" y="11456"/>
                  </a:moveTo>
                  <a:cubicBezTo>
                    <a:pt x="20380" y="12484"/>
                    <a:pt x="20850" y="13772"/>
                    <a:pt x="20850" y="15132"/>
                  </a:cubicBezTo>
                  <a:cubicBezTo>
                    <a:pt x="20850" y="16658"/>
                    <a:pt x="20256" y="18096"/>
                    <a:pt x="19175" y="19177"/>
                  </a:cubicBezTo>
                  <a:cubicBezTo>
                    <a:pt x="18096" y="20257"/>
                    <a:pt x="16658" y="20852"/>
                    <a:pt x="15128" y="20852"/>
                  </a:cubicBezTo>
                  <a:cubicBezTo>
                    <a:pt x="13768" y="20852"/>
                    <a:pt x="12483" y="20380"/>
                    <a:pt x="11453" y="19517"/>
                  </a:cubicBezTo>
                  <a:cubicBezTo>
                    <a:pt x="12203" y="19332"/>
                    <a:pt x="12936" y="19070"/>
                    <a:pt x="13641" y="18727"/>
                  </a:cubicBezTo>
                  <a:cubicBezTo>
                    <a:pt x="13662" y="18741"/>
                    <a:pt x="13687" y="18755"/>
                    <a:pt x="13711" y="18762"/>
                  </a:cubicBezTo>
                  <a:cubicBezTo>
                    <a:pt x="14172" y="18943"/>
                    <a:pt x="14650" y="19028"/>
                    <a:pt x="15128" y="19028"/>
                  </a:cubicBezTo>
                  <a:cubicBezTo>
                    <a:pt x="16145" y="19028"/>
                    <a:pt x="17140" y="18631"/>
                    <a:pt x="17887" y="17887"/>
                  </a:cubicBezTo>
                  <a:cubicBezTo>
                    <a:pt x="18995" y="16776"/>
                    <a:pt x="19332" y="15118"/>
                    <a:pt x="18744" y="13663"/>
                  </a:cubicBezTo>
                  <a:cubicBezTo>
                    <a:pt x="18737" y="13656"/>
                    <a:pt x="18733" y="13645"/>
                    <a:pt x="18729" y="13635"/>
                  </a:cubicBezTo>
                  <a:cubicBezTo>
                    <a:pt x="19069" y="12933"/>
                    <a:pt x="19332" y="12204"/>
                    <a:pt x="19515" y="11456"/>
                  </a:cubicBezTo>
                  <a:close/>
                  <a:moveTo>
                    <a:pt x="27604" y="25338"/>
                  </a:moveTo>
                  <a:cubicBezTo>
                    <a:pt x="27950" y="25657"/>
                    <a:pt x="28305" y="25989"/>
                    <a:pt x="28669" y="26337"/>
                  </a:cubicBezTo>
                  <a:cubicBezTo>
                    <a:pt x="28514" y="26486"/>
                    <a:pt x="28358" y="26638"/>
                    <a:pt x="28202" y="26793"/>
                  </a:cubicBezTo>
                  <a:cubicBezTo>
                    <a:pt x="28007" y="26797"/>
                    <a:pt x="27791" y="26801"/>
                    <a:pt x="27554" y="26804"/>
                  </a:cubicBezTo>
                  <a:cubicBezTo>
                    <a:pt x="27568" y="26301"/>
                    <a:pt x="27582" y="25813"/>
                    <a:pt x="27604" y="25338"/>
                  </a:cubicBezTo>
                  <a:close/>
                  <a:moveTo>
                    <a:pt x="19796" y="19690"/>
                  </a:moveTo>
                  <a:cubicBezTo>
                    <a:pt x="20482" y="19690"/>
                    <a:pt x="23064" y="21269"/>
                    <a:pt x="26906" y="24708"/>
                  </a:cubicBezTo>
                  <a:cubicBezTo>
                    <a:pt x="26867" y="25473"/>
                    <a:pt x="26839" y="26192"/>
                    <a:pt x="26821" y="26822"/>
                  </a:cubicBezTo>
                  <a:cubicBezTo>
                    <a:pt x="26191" y="26843"/>
                    <a:pt x="25472" y="26868"/>
                    <a:pt x="24704" y="26907"/>
                  </a:cubicBezTo>
                  <a:cubicBezTo>
                    <a:pt x="21053" y="22828"/>
                    <a:pt x="19494" y="20175"/>
                    <a:pt x="19685" y="19715"/>
                  </a:cubicBezTo>
                  <a:cubicBezTo>
                    <a:pt x="19690" y="19711"/>
                    <a:pt x="19690" y="19711"/>
                    <a:pt x="19693" y="19708"/>
                  </a:cubicBezTo>
                  <a:cubicBezTo>
                    <a:pt x="19721" y="19697"/>
                    <a:pt x="19753" y="19690"/>
                    <a:pt x="19796" y="19690"/>
                  </a:cubicBezTo>
                  <a:close/>
                  <a:moveTo>
                    <a:pt x="26803" y="27555"/>
                  </a:moveTo>
                  <a:lnTo>
                    <a:pt x="26803" y="27555"/>
                  </a:lnTo>
                  <a:cubicBezTo>
                    <a:pt x="26800" y="27795"/>
                    <a:pt x="26793" y="28012"/>
                    <a:pt x="26793" y="28207"/>
                  </a:cubicBezTo>
                  <a:cubicBezTo>
                    <a:pt x="26654" y="28348"/>
                    <a:pt x="26506" y="28504"/>
                    <a:pt x="26340" y="28677"/>
                  </a:cubicBezTo>
                  <a:cubicBezTo>
                    <a:pt x="25992" y="28313"/>
                    <a:pt x="25656" y="27955"/>
                    <a:pt x="25337" y="27604"/>
                  </a:cubicBezTo>
                  <a:cubicBezTo>
                    <a:pt x="25809" y="27587"/>
                    <a:pt x="26297" y="27569"/>
                    <a:pt x="26803" y="27555"/>
                  </a:cubicBezTo>
                  <a:close/>
                  <a:moveTo>
                    <a:pt x="18556" y="1"/>
                  </a:moveTo>
                  <a:cubicBezTo>
                    <a:pt x="18351" y="1"/>
                    <a:pt x="18184" y="167"/>
                    <a:pt x="18184" y="373"/>
                  </a:cubicBezTo>
                  <a:cubicBezTo>
                    <a:pt x="18184" y="4038"/>
                    <a:pt x="19983" y="7288"/>
                    <a:pt x="22745" y="9293"/>
                  </a:cubicBezTo>
                  <a:lnTo>
                    <a:pt x="22745" y="9300"/>
                  </a:lnTo>
                  <a:cubicBezTo>
                    <a:pt x="22745" y="12576"/>
                    <a:pt x="25192" y="15288"/>
                    <a:pt x="28354" y="15706"/>
                  </a:cubicBezTo>
                  <a:cubicBezTo>
                    <a:pt x="27540" y="17165"/>
                    <a:pt x="27147" y="20689"/>
                    <a:pt x="26956" y="23776"/>
                  </a:cubicBezTo>
                  <a:cubicBezTo>
                    <a:pt x="24643" y="21726"/>
                    <a:pt x="21870" y="19513"/>
                    <a:pt x="20263" y="19059"/>
                  </a:cubicBezTo>
                  <a:cubicBezTo>
                    <a:pt x="21123" y="17937"/>
                    <a:pt x="21591" y="16570"/>
                    <a:pt x="21591" y="15132"/>
                  </a:cubicBezTo>
                  <a:cubicBezTo>
                    <a:pt x="21591" y="13404"/>
                    <a:pt x="20922" y="11783"/>
                    <a:pt x="19700" y="10561"/>
                  </a:cubicBezTo>
                  <a:cubicBezTo>
                    <a:pt x="19696" y="10561"/>
                    <a:pt x="19696" y="10557"/>
                    <a:pt x="19696" y="10557"/>
                  </a:cubicBezTo>
                  <a:cubicBezTo>
                    <a:pt x="20231" y="7186"/>
                    <a:pt x="19201" y="3616"/>
                    <a:pt x="16609" y="1024"/>
                  </a:cubicBezTo>
                  <a:cubicBezTo>
                    <a:pt x="16536" y="952"/>
                    <a:pt x="16441" y="916"/>
                    <a:pt x="16347" y="916"/>
                  </a:cubicBezTo>
                  <a:cubicBezTo>
                    <a:pt x="16252" y="916"/>
                    <a:pt x="16157" y="952"/>
                    <a:pt x="16084" y="1024"/>
                  </a:cubicBezTo>
                  <a:cubicBezTo>
                    <a:pt x="15939" y="1169"/>
                    <a:pt x="15939" y="1403"/>
                    <a:pt x="16084" y="1548"/>
                  </a:cubicBezTo>
                  <a:cubicBezTo>
                    <a:pt x="20093" y="5557"/>
                    <a:pt x="20093" y="12080"/>
                    <a:pt x="16084" y="16085"/>
                  </a:cubicBezTo>
                  <a:cubicBezTo>
                    <a:pt x="14080" y="18089"/>
                    <a:pt x="11448" y="19091"/>
                    <a:pt x="8816" y="19091"/>
                  </a:cubicBezTo>
                  <a:cubicBezTo>
                    <a:pt x="6184" y="19091"/>
                    <a:pt x="3552" y="18089"/>
                    <a:pt x="1548" y="16085"/>
                  </a:cubicBezTo>
                  <a:cubicBezTo>
                    <a:pt x="1475" y="16014"/>
                    <a:pt x="1381" y="15979"/>
                    <a:pt x="1286" y="15979"/>
                  </a:cubicBezTo>
                  <a:cubicBezTo>
                    <a:pt x="1191" y="15979"/>
                    <a:pt x="1096" y="16014"/>
                    <a:pt x="1024" y="16085"/>
                  </a:cubicBezTo>
                  <a:cubicBezTo>
                    <a:pt x="878" y="16230"/>
                    <a:pt x="878" y="16467"/>
                    <a:pt x="1024" y="16613"/>
                  </a:cubicBezTo>
                  <a:cubicBezTo>
                    <a:pt x="3173" y="18758"/>
                    <a:pt x="5995" y="19835"/>
                    <a:pt x="8814" y="19835"/>
                  </a:cubicBezTo>
                  <a:cubicBezTo>
                    <a:pt x="9398" y="19835"/>
                    <a:pt x="9980" y="19789"/>
                    <a:pt x="10557" y="19697"/>
                  </a:cubicBezTo>
                  <a:cubicBezTo>
                    <a:pt x="10557" y="19697"/>
                    <a:pt x="10557" y="19700"/>
                    <a:pt x="10560" y="19700"/>
                  </a:cubicBezTo>
                  <a:cubicBezTo>
                    <a:pt x="11781" y="20922"/>
                    <a:pt x="13404" y="21595"/>
                    <a:pt x="15128" y="21595"/>
                  </a:cubicBezTo>
                  <a:cubicBezTo>
                    <a:pt x="16562" y="21595"/>
                    <a:pt x="17922" y="21131"/>
                    <a:pt x="19041" y="20278"/>
                  </a:cubicBezTo>
                  <a:cubicBezTo>
                    <a:pt x="19236" y="20929"/>
                    <a:pt x="19778" y="21935"/>
                    <a:pt x="20975" y="23546"/>
                  </a:cubicBezTo>
                  <a:cubicBezTo>
                    <a:pt x="21746" y="24587"/>
                    <a:pt x="22692" y="25745"/>
                    <a:pt x="23761" y="26960"/>
                  </a:cubicBezTo>
                  <a:cubicBezTo>
                    <a:pt x="20677" y="27148"/>
                    <a:pt x="17161" y="27540"/>
                    <a:pt x="15705" y="28359"/>
                  </a:cubicBezTo>
                  <a:cubicBezTo>
                    <a:pt x="15287" y="25193"/>
                    <a:pt x="12575" y="22746"/>
                    <a:pt x="9300" y="22746"/>
                  </a:cubicBezTo>
                  <a:lnTo>
                    <a:pt x="9292" y="22746"/>
                  </a:lnTo>
                  <a:cubicBezTo>
                    <a:pt x="7288" y="19984"/>
                    <a:pt x="4034" y="18188"/>
                    <a:pt x="368" y="18188"/>
                  </a:cubicBezTo>
                  <a:cubicBezTo>
                    <a:pt x="167" y="18188"/>
                    <a:pt x="0" y="18351"/>
                    <a:pt x="0" y="18557"/>
                  </a:cubicBezTo>
                  <a:cubicBezTo>
                    <a:pt x="0" y="18762"/>
                    <a:pt x="167" y="18928"/>
                    <a:pt x="368" y="18928"/>
                  </a:cubicBezTo>
                  <a:cubicBezTo>
                    <a:pt x="6038" y="18928"/>
                    <a:pt x="10649" y="23539"/>
                    <a:pt x="10649" y="29209"/>
                  </a:cubicBezTo>
                  <a:lnTo>
                    <a:pt x="11392" y="29209"/>
                  </a:lnTo>
                  <a:cubicBezTo>
                    <a:pt x="11392" y="28309"/>
                    <a:pt x="11283" y="27438"/>
                    <a:pt x="11080" y="26602"/>
                  </a:cubicBezTo>
                  <a:lnTo>
                    <a:pt x="11080" y="26602"/>
                  </a:lnTo>
                  <a:cubicBezTo>
                    <a:pt x="11930" y="27183"/>
                    <a:pt x="12455" y="28150"/>
                    <a:pt x="12455" y="29209"/>
                  </a:cubicBezTo>
                  <a:lnTo>
                    <a:pt x="13198" y="29209"/>
                  </a:lnTo>
                  <a:cubicBezTo>
                    <a:pt x="13195" y="27636"/>
                    <a:pt x="12263" y="26227"/>
                    <a:pt x="10815" y="25618"/>
                  </a:cubicBezTo>
                  <a:cubicBezTo>
                    <a:pt x="10808" y="25611"/>
                    <a:pt x="10797" y="25607"/>
                    <a:pt x="10787" y="25607"/>
                  </a:cubicBezTo>
                  <a:cubicBezTo>
                    <a:pt x="10532" y="24867"/>
                    <a:pt x="10199" y="24166"/>
                    <a:pt x="9799" y="23508"/>
                  </a:cubicBezTo>
                  <a:lnTo>
                    <a:pt x="9799" y="23508"/>
                  </a:lnTo>
                  <a:cubicBezTo>
                    <a:pt x="12721" y="23763"/>
                    <a:pt x="15019" y="26223"/>
                    <a:pt x="15019" y="29209"/>
                  </a:cubicBezTo>
                  <a:lnTo>
                    <a:pt x="15766" y="29209"/>
                  </a:lnTo>
                  <a:cubicBezTo>
                    <a:pt x="15996" y="28723"/>
                    <a:pt x="18963" y="27955"/>
                    <a:pt x="24381" y="27654"/>
                  </a:cubicBezTo>
                  <a:cubicBezTo>
                    <a:pt x="24841" y="28164"/>
                    <a:pt x="25323" y="28684"/>
                    <a:pt x="25822" y="29209"/>
                  </a:cubicBezTo>
                  <a:lnTo>
                    <a:pt x="27525" y="29209"/>
                  </a:lnTo>
                  <a:lnTo>
                    <a:pt x="27525" y="28511"/>
                  </a:lnTo>
                  <a:cubicBezTo>
                    <a:pt x="27689" y="28348"/>
                    <a:pt x="27852" y="28185"/>
                    <a:pt x="28018" y="28019"/>
                  </a:cubicBezTo>
                  <a:cubicBezTo>
                    <a:pt x="28184" y="27852"/>
                    <a:pt x="28347" y="27689"/>
                    <a:pt x="28510" y="27527"/>
                  </a:cubicBezTo>
                  <a:lnTo>
                    <a:pt x="29208" y="27527"/>
                  </a:lnTo>
                  <a:lnTo>
                    <a:pt x="29208" y="25824"/>
                  </a:lnTo>
                  <a:cubicBezTo>
                    <a:pt x="29204" y="25827"/>
                    <a:pt x="29201" y="25827"/>
                    <a:pt x="29201" y="25830"/>
                  </a:cubicBezTo>
                  <a:cubicBezTo>
                    <a:pt x="28744" y="25399"/>
                    <a:pt x="28216" y="24910"/>
                    <a:pt x="27649" y="24396"/>
                  </a:cubicBezTo>
                  <a:cubicBezTo>
                    <a:pt x="27955" y="18932"/>
                    <a:pt x="28726" y="15954"/>
                    <a:pt x="29190" y="15763"/>
                  </a:cubicBezTo>
                  <a:lnTo>
                    <a:pt x="29197" y="15763"/>
                  </a:lnTo>
                  <a:cubicBezTo>
                    <a:pt x="29201" y="15763"/>
                    <a:pt x="29204" y="15766"/>
                    <a:pt x="29208" y="15766"/>
                  </a:cubicBezTo>
                  <a:lnTo>
                    <a:pt x="29208" y="15022"/>
                  </a:lnTo>
                  <a:cubicBezTo>
                    <a:pt x="26223" y="15022"/>
                    <a:pt x="23761" y="12721"/>
                    <a:pt x="23506" y="9803"/>
                  </a:cubicBezTo>
                  <a:lnTo>
                    <a:pt x="23506" y="9803"/>
                  </a:lnTo>
                  <a:cubicBezTo>
                    <a:pt x="24168" y="10203"/>
                    <a:pt x="24874" y="10536"/>
                    <a:pt x="25613" y="10791"/>
                  </a:cubicBezTo>
                  <a:cubicBezTo>
                    <a:pt x="25617" y="10816"/>
                    <a:pt x="25624" y="10840"/>
                    <a:pt x="25634" y="10866"/>
                  </a:cubicBezTo>
                  <a:cubicBezTo>
                    <a:pt x="26258" y="12282"/>
                    <a:pt x="27661" y="13199"/>
                    <a:pt x="29208" y="13199"/>
                  </a:cubicBezTo>
                  <a:lnTo>
                    <a:pt x="29208" y="12455"/>
                  </a:lnTo>
                  <a:cubicBezTo>
                    <a:pt x="28153" y="12455"/>
                    <a:pt x="27182" y="11931"/>
                    <a:pt x="26602" y="11082"/>
                  </a:cubicBezTo>
                  <a:lnTo>
                    <a:pt x="26602" y="11082"/>
                  </a:lnTo>
                  <a:cubicBezTo>
                    <a:pt x="27437" y="11283"/>
                    <a:pt x="28308" y="11393"/>
                    <a:pt x="29208" y="11393"/>
                  </a:cubicBezTo>
                  <a:lnTo>
                    <a:pt x="29208" y="10649"/>
                  </a:lnTo>
                  <a:cubicBezTo>
                    <a:pt x="23539" y="10649"/>
                    <a:pt x="18928" y="6038"/>
                    <a:pt x="18928" y="373"/>
                  </a:cubicBezTo>
                  <a:cubicBezTo>
                    <a:pt x="18928" y="167"/>
                    <a:pt x="18761" y="1"/>
                    <a:pt x="18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4450900" y="3086650"/>
              <a:ext cx="378050" cy="376250"/>
            </a:xfrm>
            <a:custGeom>
              <a:rect b="b" l="l" r="r" t="t"/>
              <a:pathLst>
                <a:path extrusionOk="0" h="15050" w="15122">
                  <a:moveTo>
                    <a:pt x="12260" y="1"/>
                  </a:moveTo>
                  <a:cubicBezTo>
                    <a:pt x="12165" y="1"/>
                    <a:pt x="12070" y="37"/>
                    <a:pt x="11998" y="110"/>
                  </a:cubicBezTo>
                  <a:cubicBezTo>
                    <a:pt x="11853" y="255"/>
                    <a:pt x="11853" y="489"/>
                    <a:pt x="11998" y="634"/>
                  </a:cubicBezTo>
                  <a:cubicBezTo>
                    <a:pt x="15121" y="3757"/>
                    <a:pt x="15121" y="8839"/>
                    <a:pt x="11998" y="11962"/>
                  </a:cubicBezTo>
                  <a:cubicBezTo>
                    <a:pt x="10437" y="13525"/>
                    <a:pt x="8386" y="14306"/>
                    <a:pt x="6335" y="14306"/>
                  </a:cubicBezTo>
                  <a:cubicBezTo>
                    <a:pt x="4284" y="14306"/>
                    <a:pt x="2232" y="13524"/>
                    <a:pt x="670" y="11962"/>
                  </a:cubicBezTo>
                  <a:cubicBezTo>
                    <a:pt x="597" y="11889"/>
                    <a:pt x="502" y="11853"/>
                    <a:pt x="408" y="11853"/>
                  </a:cubicBezTo>
                  <a:cubicBezTo>
                    <a:pt x="313" y="11853"/>
                    <a:pt x="218" y="11889"/>
                    <a:pt x="146" y="11962"/>
                  </a:cubicBezTo>
                  <a:cubicBezTo>
                    <a:pt x="1" y="12107"/>
                    <a:pt x="1" y="12344"/>
                    <a:pt x="146" y="12486"/>
                  </a:cubicBezTo>
                  <a:cubicBezTo>
                    <a:pt x="1799" y="14139"/>
                    <a:pt x="3995" y="15050"/>
                    <a:pt x="6336" y="15050"/>
                  </a:cubicBezTo>
                  <a:cubicBezTo>
                    <a:pt x="8673" y="15050"/>
                    <a:pt x="10868" y="14139"/>
                    <a:pt x="12522" y="12486"/>
                  </a:cubicBezTo>
                  <a:cubicBezTo>
                    <a:pt x="14176" y="10836"/>
                    <a:pt x="15086" y="8636"/>
                    <a:pt x="15086" y="6299"/>
                  </a:cubicBezTo>
                  <a:cubicBezTo>
                    <a:pt x="15086" y="3959"/>
                    <a:pt x="14176" y="1763"/>
                    <a:pt x="12522" y="110"/>
                  </a:cubicBezTo>
                  <a:cubicBezTo>
                    <a:pt x="12449" y="37"/>
                    <a:pt x="12355" y="1"/>
                    <a:pt x="12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4492675" y="3128525"/>
              <a:ext cx="291750" cy="275175"/>
            </a:xfrm>
            <a:custGeom>
              <a:rect b="b" l="l" r="r" t="t"/>
              <a:pathLst>
                <a:path extrusionOk="0" h="11007" w="11670">
                  <a:moveTo>
                    <a:pt x="8916" y="1"/>
                  </a:moveTo>
                  <a:cubicBezTo>
                    <a:pt x="8821" y="1"/>
                    <a:pt x="8726" y="37"/>
                    <a:pt x="8656" y="110"/>
                  </a:cubicBezTo>
                  <a:cubicBezTo>
                    <a:pt x="8511" y="255"/>
                    <a:pt x="8511" y="489"/>
                    <a:pt x="8656" y="633"/>
                  </a:cubicBezTo>
                  <a:cubicBezTo>
                    <a:pt x="10855" y="2833"/>
                    <a:pt x="10855" y="6412"/>
                    <a:pt x="8656" y="8615"/>
                  </a:cubicBezTo>
                  <a:cubicBezTo>
                    <a:pt x="7554" y="9715"/>
                    <a:pt x="6109" y="10265"/>
                    <a:pt x="4663" y="10265"/>
                  </a:cubicBezTo>
                  <a:cubicBezTo>
                    <a:pt x="3218" y="10265"/>
                    <a:pt x="1772" y="9715"/>
                    <a:pt x="670" y="8615"/>
                  </a:cubicBezTo>
                  <a:cubicBezTo>
                    <a:pt x="598" y="8543"/>
                    <a:pt x="503" y="8506"/>
                    <a:pt x="408" y="8506"/>
                  </a:cubicBezTo>
                  <a:cubicBezTo>
                    <a:pt x="314" y="8506"/>
                    <a:pt x="219" y="8543"/>
                    <a:pt x="146" y="8615"/>
                  </a:cubicBezTo>
                  <a:cubicBezTo>
                    <a:pt x="1" y="8761"/>
                    <a:pt x="1" y="8994"/>
                    <a:pt x="146" y="9140"/>
                  </a:cubicBezTo>
                  <a:cubicBezTo>
                    <a:pt x="1393" y="10386"/>
                    <a:pt x="3029" y="11006"/>
                    <a:pt x="4661" y="11006"/>
                  </a:cubicBezTo>
                  <a:cubicBezTo>
                    <a:pt x="6298" y="11006"/>
                    <a:pt x="7934" y="10386"/>
                    <a:pt x="9179" y="9140"/>
                  </a:cubicBezTo>
                  <a:cubicBezTo>
                    <a:pt x="11670" y="6650"/>
                    <a:pt x="11670" y="2599"/>
                    <a:pt x="9179" y="110"/>
                  </a:cubicBezTo>
                  <a:cubicBezTo>
                    <a:pt x="9107" y="37"/>
                    <a:pt x="9012" y="1"/>
                    <a:pt x="8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4537500" y="3173225"/>
              <a:ext cx="177425" cy="167250"/>
            </a:xfrm>
            <a:custGeom>
              <a:rect b="b" l="l" r="r" t="t"/>
              <a:pathLst>
                <a:path extrusionOk="0" h="6690" w="7097">
                  <a:moveTo>
                    <a:pt x="5333" y="1"/>
                  </a:moveTo>
                  <a:cubicBezTo>
                    <a:pt x="5238" y="1"/>
                    <a:pt x="5143" y="37"/>
                    <a:pt x="5071" y="110"/>
                  </a:cubicBezTo>
                  <a:cubicBezTo>
                    <a:pt x="4926" y="255"/>
                    <a:pt x="4926" y="489"/>
                    <a:pt x="5071" y="634"/>
                  </a:cubicBezTo>
                  <a:cubicBezTo>
                    <a:pt x="6286" y="1849"/>
                    <a:pt x="6286" y="3821"/>
                    <a:pt x="5071" y="5036"/>
                  </a:cubicBezTo>
                  <a:cubicBezTo>
                    <a:pt x="4483" y="5623"/>
                    <a:pt x="3701" y="5949"/>
                    <a:pt x="2868" y="5949"/>
                  </a:cubicBezTo>
                  <a:cubicBezTo>
                    <a:pt x="2040" y="5949"/>
                    <a:pt x="1257" y="5623"/>
                    <a:pt x="669" y="5036"/>
                  </a:cubicBezTo>
                  <a:cubicBezTo>
                    <a:pt x="596" y="4963"/>
                    <a:pt x="502" y="4927"/>
                    <a:pt x="407" y="4927"/>
                  </a:cubicBezTo>
                  <a:cubicBezTo>
                    <a:pt x="312" y="4927"/>
                    <a:pt x="218" y="4963"/>
                    <a:pt x="145" y="5036"/>
                  </a:cubicBezTo>
                  <a:cubicBezTo>
                    <a:pt x="0" y="5181"/>
                    <a:pt x="0" y="5415"/>
                    <a:pt x="145" y="5559"/>
                  </a:cubicBezTo>
                  <a:cubicBezTo>
                    <a:pt x="875" y="6289"/>
                    <a:pt x="1841" y="6690"/>
                    <a:pt x="2868" y="6690"/>
                  </a:cubicBezTo>
                  <a:cubicBezTo>
                    <a:pt x="3899" y="6690"/>
                    <a:pt x="4869" y="6289"/>
                    <a:pt x="5595" y="5559"/>
                  </a:cubicBezTo>
                  <a:cubicBezTo>
                    <a:pt x="7097" y="4058"/>
                    <a:pt x="7097" y="1612"/>
                    <a:pt x="5595" y="110"/>
                  </a:cubicBezTo>
                  <a:cubicBezTo>
                    <a:pt x="5522" y="37"/>
                    <a:pt x="5427" y="1"/>
                    <a:pt x="5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4388850" y="3535025"/>
              <a:ext cx="228075" cy="218875"/>
            </a:xfrm>
            <a:custGeom>
              <a:rect b="b" l="l" r="r" t="t"/>
              <a:pathLst>
                <a:path extrusionOk="0" h="8755" w="9123">
                  <a:moveTo>
                    <a:pt x="368" y="1"/>
                  </a:moveTo>
                  <a:cubicBezTo>
                    <a:pt x="167" y="1"/>
                    <a:pt x="0" y="167"/>
                    <a:pt x="0" y="372"/>
                  </a:cubicBezTo>
                  <a:cubicBezTo>
                    <a:pt x="0" y="578"/>
                    <a:pt x="167" y="745"/>
                    <a:pt x="368" y="745"/>
                  </a:cubicBezTo>
                  <a:cubicBezTo>
                    <a:pt x="4788" y="745"/>
                    <a:pt x="8382" y="4335"/>
                    <a:pt x="8382" y="8755"/>
                  </a:cubicBezTo>
                  <a:lnTo>
                    <a:pt x="9122" y="8755"/>
                  </a:lnTo>
                  <a:cubicBezTo>
                    <a:pt x="9122" y="3928"/>
                    <a:pt x="5195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388850" y="3594175"/>
              <a:ext cx="168925" cy="159725"/>
            </a:xfrm>
            <a:custGeom>
              <a:rect b="b" l="l" r="r" t="t"/>
              <a:pathLst>
                <a:path extrusionOk="0" h="6389" w="6757">
                  <a:moveTo>
                    <a:pt x="368" y="0"/>
                  </a:moveTo>
                  <a:cubicBezTo>
                    <a:pt x="167" y="0"/>
                    <a:pt x="0" y="167"/>
                    <a:pt x="0" y="372"/>
                  </a:cubicBezTo>
                  <a:cubicBezTo>
                    <a:pt x="0" y="577"/>
                    <a:pt x="167" y="744"/>
                    <a:pt x="368" y="744"/>
                  </a:cubicBezTo>
                  <a:cubicBezTo>
                    <a:pt x="3482" y="744"/>
                    <a:pt x="6013" y="3276"/>
                    <a:pt x="6013" y="6389"/>
                  </a:cubicBezTo>
                  <a:lnTo>
                    <a:pt x="6757" y="6389"/>
                  </a:lnTo>
                  <a:cubicBezTo>
                    <a:pt x="6757" y="2865"/>
                    <a:pt x="3892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388850" y="3657575"/>
              <a:ext cx="105650" cy="96325"/>
            </a:xfrm>
            <a:custGeom>
              <a:rect b="b" l="l" r="r" t="t"/>
              <a:pathLst>
                <a:path extrusionOk="0" h="3853" w="4226">
                  <a:moveTo>
                    <a:pt x="368" y="0"/>
                  </a:moveTo>
                  <a:cubicBezTo>
                    <a:pt x="167" y="0"/>
                    <a:pt x="0" y="162"/>
                    <a:pt x="0" y="368"/>
                  </a:cubicBezTo>
                  <a:cubicBezTo>
                    <a:pt x="0" y="574"/>
                    <a:pt x="167" y="740"/>
                    <a:pt x="368" y="740"/>
                  </a:cubicBezTo>
                  <a:cubicBezTo>
                    <a:pt x="2086" y="740"/>
                    <a:pt x="3482" y="2135"/>
                    <a:pt x="3482" y="3853"/>
                  </a:cubicBezTo>
                  <a:lnTo>
                    <a:pt x="4225" y="3853"/>
                  </a:lnTo>
                  <a:cubicBezTo>
                    <a:pt x="4225" y="1728"/>
                    <a:pt x="2493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202575" y="2922175"/>
              <a:ext cx="610350" cy="831725"/>
            </a:xfrm>
            <a:custGeom>
              <a:rect b="b" l="l" r="r" t="t"/>
              <a:pathLst>
                <a:path extrusionOk="0" h="33269" w="24414">
                  <a:moveTo>
                    <a:pt x="21733" y="739"/>
                  </a:moveTo>
                  <a:cubicBezTo>
                    <a:pt x="21938" y="739"/>
                    <a:pt x="22140" y="775"/>
                    <a:pt x="22339" y="842"/>
                  </a:cubicBezTo>
                  <a:cubicBezTo>
                    <a:pt x="22806" y="1005"/>
                    <a:pt x="23184" y="1338"/>
                    <a:pt x="23401" y="1784"/>
                  </a:cubicBezTo>
                  <a:cubicBezTo>
                    <a:pt x="23617" y="2230"/>
                    <a:pt x="23645" y="2733"/>
                    <a:pt x="23486" y="3201"/>
                  </a:cubicBezTo>
                  <a:cubicBezTo>
                    <a:pt x="23323" y="3668"/>
                    <a:pt x="22990" y="4043"/>
                    <a:pt x="22544" y="4260"/>
                  </a:cubicBezTo>
                  <a:cubicBezTo>
                    <a:pt x="22288" y="4384"/>
                    <a:pt x="22013" y="4447"/>
                    <a:pt x="21736" y="4447"/>
                  </a:cubicBezTo>
                  <a:cubicBezTo>
                    <a:pt x="21533" y="4447"/>
                    <a:pt x="21329" y="4413"/>
                    <a:pt x="21131" y="4345"/>
                  </a:cubicBezTo>
                  <a:cubicBezTo>
                    <a:pt x="20664" y="4185"/>
                    <a:pt x="20285" y="3848"/>
                    <a:pt x="20069" y="3406"/>
                  </a:cubicBezTo>
                  <a:cubicBezTo>
                    <a:pt x="19853" y="2959"/>
                    <a:pt x="19821" y="2457"/>
                    <a:pt x="19984" y="1990"/>
                  </a:cubicBezTo>
                  <a:cubicBezTo>
                    <a:pt x="20146" y="1522"/>
                    <a:pt x="20479" y="1147"/>
                    <a:pt x="20925" y="927"/>
                  </a:cubicBezTo>
                  <a:cubicBezTo>
                    <a:pt x="21180" y="803"/>
                    <a:pt x="21457" y="739"/>
                    <a:pt x="21733" y="739"/>
                  </a:cubicBezTo>
                  <a:close/>
                  <a:moveTo>
                    <a:pt x="17552" y="3151"/>
                  </a:moveTo>
                  <a:cubicBezTo>
                    <a:pt x="17670" y="3151"/>
                    <a:pt x="17789" y="3163"/>
                    <a:pt x="17908" y="3186"/>
                  </a:cubicBezTo>
                  <a:cubicBezTo>
                    <a:pt x="18394" y="3282"/>
                    <a:pt x="18815" y="3558"/>
                    <a:pt x="19091" y="3969"/>
                  </a:cubicBezTo>
                  <a:cubicBezTo>
                    <a:pt x="19368" y="4379"/>
                    <a:pt x="19470" y="4872"/>
                    <a:pt x="19374" y="5357"/>
                  </a:cubicBezTo>
                  <a:cubicBezTo>
                    <a:pt x="19283" y="5842"/>
                    <a:pt x="19003" y="6264"/>
                    <a:pt x="18595" y="6540"/>
                  </a:cubicBezTo>
                  <a:cubicBezTo>
                    <a:pt x="18285" y="6748"/>
                    <a:pt x="17929" y="6858"/>
                    <a:pt x="17563" y="6858"/>
                  </a:cubicBezTo>
                  <a:cubicBezTo>
                    <a:pt x="17444" y="6858"/>
                    <a:pt x="17324" y="6846"/>
                    <a:pt x="17204" y="6823"/>
                  </a:cubicBezTo>
                  <a:cubicBezTo>
                    <a:pt x="16718" y="6731"/>
                    <a:pt x="16300" y="6451"/>
                    <a:pt x="16021" y="6044"/>
                  </a:cubicBezTo>
                  <a:cubicBezTo>
                    <a:pt x="15450" y="5198"/>
                    <a:pt x="15674" y="4043"/>
                    <a:pt x="16520" y="3469"/>
                  </a:cubicBezTo>
                  <a:cubicBezTo>
                    <a:pt x="16830" y="3261"/>
                    <a:pt x="17187" y="3151"/>
                    <a:pt x="17552" y="3151"/>
                  </a:cubicBezTo>
                  <a:close/>
                  <a:moveTo>
                    <a:pt x="13763" y="6130"/>
                  </a:moveTo>
                  <a:cubicBezTo>
                    <a:pt x="14268" y="6130"/>
                    <a:pt x="14770" y="6335"/>
                    <a:pt x="15136" y="6738"/>
                  </a:cubicBezTo>
                  <a:cubicBezTo>
                    <a:pt x="15468" y="7107"/>
                    <a:pt x="15635" y="7581"/>
                    <a:pt x="15610" y="8073"/>
                  </a:cubicBezTo>
                  <a:cubicBezTo>
                    <a:pt x="15589" y="8569"/>
                    <a:pt x="15373" y="9022"/>
                    <a:pt x="15004" y="9355"/>
                  </a:cubicBezTo>
                  <a:cubicBezTo>
                    <a:pt x="14660" y="9669"/>
                    <a:pt x="14219" y="9835"/>
                    <a:pt x="13754" y="9835"/>
                  </a:cubicBezTo>
                  <a:cubicBezTo>
                    <a:pt x="13726" y="9835"/>
                    <a:pt x="13698" y="9834"/>
                    <a:pt x="13670" y="9833"/>
                  </a:cubicBezTo>
                  <a:cubicBezTo>
                    <a:pt x="13177" y="9809"/>
                    <a:pt x="12721" y="9593"/>
                    <a:pt x="12388" y="9224"/>
                  </a:cubicBezTo>
                  <a:cubicBezTo>
                    <a:pt x="11704" y="8470"/>
                    <a:pt x="11761" y="7294"/>
                    <a:pt x="12518" y="6610"/>
                  </a:cubicBezTo>
                  <a:cubicBezTo>
                    <a:pt x="12873" y="6289"/>
                    <a:pt x="13319" y="6130"/>
                    <a:pt x="13763" y="6130"/>
                  </a:cubicBezTo>
                  <a:close/>
                  <a:moveTo>
                    <a:pt x="10426" y="9614"/>
                  </a:moveTo>
                  <a:cubicBezTo>
                    <a:pt x="10844" y="9614"/>
                    <a:pt x="11261" y="9752"/>
                    <a:pt x="11609" y="10039"/>
                  </a:cubicBezTo>
                  <a:cubicBezTo>
                    <a:pt x="12395" y="10693"/>
                    <a:pt x="12501" y="11862"/>
                    <a:pt x="11850" y="12648"/>
                  </a:cubicBezTo>
                  <a:cubicBezTo>
                    <a:pt x="11534" y="13027"/>
                    <a:pt x="11088" y="13264"/>
                    <a:pt x="10596" y="13307"/>
                  </a:cubicBezTo>
                  <a:cubicBezTo>
                    <a:pt x="10534" y="13313"/>
                    <a:pt x="10473" y="13316"/>
                    <a:pt x="10411" y="13316"/>
                  </a:cubicBezTo>
                  <a:cubicBezTo>
                    <a:pt x="9985" y="13316"/>
                    <a:pt x="9574" y="13165"/>
                    <a:pt x="9240" y="12889"/>
                  </a:cubicBezTo>
                  <a:cubicBezTo>
                    <a:pt x="8453" y="12237"/>
                    <a:pt x="8347" y="11065"/>
                    <a:pt x="8999" y="10279"/>
                  </a:cubicBezTo>
                  <a:cubicBezTo>
                    <a:pt x="9367" y="9840"/>
                    <a:pt x="9895" y="9614"/>
                    <a:pt x="10426" y="9614"/>
                  </a:cubicBezTo>
                  <a:close/>
                  <a:moveTo>
                    <a:pt x="7615" y="13530"/>
                  </a:moveTo>
                  <a:cubicBezTo>
                    <a:pt x="7955" y="13530"/>
                    <a:pt x="8287" y="13622"/>
                    <a:pt x="8581" y="13806"/>
                  </a:cubicBezTo>
                  <a:cubicBezTo>
                    <a:pt x="9452" y="14341"/>
                    <a:pt x="9725" y="15485"/>
                    <a:pt x="9190" y="16353"/>
                  </a:cubicBezTo>
                  <a:cubicBezTo>
                    <a:pt x="8928" y="16774"/>
                    <a:pt x="8521" y="17072"/>
                    <a:pt x="8040" y="17185"/>
                  </a:cubicBezTo>
                  <a:cubicBezTo>
                    <a:pt x="7896" y="17218"/>
                    <a:pt x="7751" y="17235"/>
                    <a:pt x="7607" y="17235"/>
                  </a:cubicBezTo>
                  <a:cubicBezTo>
                    <a:pt x="7269" y="17235"/>
                    <a:pt x="6937" y="17142"/>
                    <a:pt x="6641" y="16958"/>
                  </a:cubicBezTo>
                  <a:cubicBezTo>
                    <a:pt x="5770" y="16423"/>
                    <a:pt x="5500" y="15279"/>
                    <a:pt x="6035" y="14411"/>
                  </a:cubicBezTo>
                  <a:cubicBezTo>
                    <a:pt x="6293" y="13991"/>
                    <a:pt x="6701" y="13697"/>
                    <a:pt x="7182" y="13579"/>
                  </a:cubicBezTo>
                  <a:cubicBezTo>
                    <a:pt x="7327" y="13548"/>
                    <a:pt x="7469" y="13530"/>
                    <a:pt x="7615" y="13530"/>
                  </a:cubicBezTo>
                  <a:close/>
                  <a:moveTo>
                    <a:pt x="5380" y="17806"/>
                  </a:moveTo>
                  <a:cubicBezTo>
                    <a:pt x="5626" y="17806"/>
                    <a:pt x="5877" y="17855"/>
                    <a:pt x="6116" y="17960"/>
                  </a:cubicBezTo>
                  <a:cubicBezTo>
                    <a:pt x="7055" y="18368"/>
                    <a:pt x="7483" y="19461"/>
                    <a:pt x="7076" y="20396"/>
                  </a:cubicBezTo>
                  <a:cubicBezTo>
                    <a:pt x="6773" y="21094"/>
                    <a:pt x="6093" y="21510"/>
                    <a:pt x="5378" y="21510"/>
                  </a:cubicBezTo>
                  <a:cubicBezTo>
                    <a:pt x="5131" y="21510"/>
                    <a:pt x="4881" y="21460"/>
                    <a:pt x="4640" y="21356"/>
                  </a:cubicBezTo>
                  <a:cubicBezTo>
                    <a:pt x="3705" y="20949"/>
                    <a:pt x="3273" y="19855"/>
                    <a:pt x="3680" y="18920"/>
                  </a:cubicBezTo>
                  <a:cubicBezTo>
                    <a:pt x="3983" y="18222"/>
                    <a:pt x="4666" y="17806"/>
                    <a:pt x="5380" y="17806"/>
                  </a:cubicBezTo>
                  <a:close/>
                  <a:moveTo>
                    <a:pt x="3777" y="22353"/>
                  </a:moveTo>
                  <a:cubicBezTo>
                    <a:pt x="3938" y="22353"/>
                    <a:pt x="4102" y="22374"/>
                    <a:pt x="4264" y="22418"/>
                  </a:cubicBezTo>
                  <a:cubicBezTo>
                    <a:pt x="4742" y="22553"/>
                    <a:pt x="5139" y="22861"/>
                    <a:pt x="5384" y="23289"/>
                  </a:cubicBezTo>
                  <a:cubicBezTo>
                    <a:pt x="5628" y="23722"/>
                    <a:pt x="5688" y="24221"/>
                    <a:pt x="5557" y="24699"/>
                  </a:cubicBezTo>
                  <a:cubicBezTo>
                    <a:pt x="5332" y="25520"/>
                    <a:pt x="4584" y="26057"/>
                    <a:pt x="3771" y="26057"/>
                  </a:cubicBezTo>
                  <a:cubicBezTo>
                    <a:pt x="3609" y="26057"/>
                    <a:pt x="3444" y="26036"/>
                    <a:pt x="3280" y="25991"/>
                  </a:cubicBezTo>
                  <a:cubicBezTo>
                    <a:pt x="2295" y="25719"/>
                    <a:pt x="1715" y="24699"/>
                    <a:pt x="1988" y="23714"/>
                  </a:cubicBezTo>
                  <a:cubicBezTo>
                    <a:pt x="2212" y="22893"/>
                    <a:pt x="2962" y="22353"/>
                    <a:pt x="3777" y="22353"/>
                  </a:cubicBezTo>
                  <a:close/>
                  <a:moveTo>
                    <a:pt x="2820" y="27082"/>
                  </a:moveTo>
                  <a:cubicBezTo>
                    <a:pt x="2898" y="27082"/>
                    <a:pt x="2979" y="27086"/>
                    <a:pt x="3057" y="27096"/>
                  </a:cubicBezTo>
                  <a:cubicBezTo>
                    <a:pt x="3549" y="27160"/>
                    <a:pt x="3985" y="27411"/>
                    <a:pt x="4289" y="27801"/>
                  </a:cubicBezTo>
                  <a:cubicBezTo>
                    <a:pt x="4590" y="28194"/>
                    <a:pt x="4721" y="28679"/>
                    <a:pt x="4661" y="29171"/>
                  </a:cubicBezTo>
                  <a:cubicBezTo>
                    <a:pt x="4598" y="29660"/>
                    <a:pt x="4346" y="30099"/>
                    <a:pt x="3956" y="30400"/>
                  </a:cubicBezTo>
                  <a:cubicBezTo>
                    <a:pt x="3627" y="30652"/>
                    <a:pt x="3234" y="30787"/>
                    <a:pt x="2826" y="30787"/>
                  </a:cubicBezTo>
                  <a:cubicBezTo>
                    <a:pt x="2746" y="30787"/>
                    <a:pt x="2666" y="30782"/>
                    <a:pt x="2586" y="30772"/>
                  </a:cubicBezTo>
                  <a:cubicBezTo>
                    <a:pt x="2097" y="30708"/>
                    <a:pt x="1658" y="30457"/>
                    <a:pt x="1357" y="30067"/>
                  </a:cubicBezTo>
                  <a:cubicBezTo>
                    <a:pt x="1056" y="29674"/>
                    <a:pt x="922" y="29189"/>
                    <a:pt x="986" y="28701"/>
                  </a:cubicBezTo>
                  <a:cubicBezTo>
                    <a:pt x="1049" y="28208"/>
                    <a:pt x="1297" y="27772"/>
                    <a:pt x="1690" y="27468"/>
                  </a:cubicBezTo>
                  <a:cubicBezTo>
                    <a:pt x="2019" y="27217"/>
                    <a:pt x="2412" y="27082"/>
                    <a:pt x="2820" y="27082"/>
                  </a:cubicBezTo>
                  <a:close/>
                  <a:moveTo>
                    <a:pt x="21729" y="1"/>
                  </a:moveTo>
                  <a:cubicBezTo>
                    <a:pt x="21349" y="1"/>
                    <a:pt x="20964" y="85"/>
                    <a:pt x="20600" y="261"/>
                  </a:cubicBezTo>
                  <a:cubicBezTo>
                    <a:pt x="19976" y="566"/>
                    <a:pt x="19509" y="1094"/>
                    <a:pt x="19283" y="1748"/>
                  </a:cubicBezTo>
                  <a:cubicBezTo>
                    <a:pt x="19144" y="2145"/>
                    <a:pt x="19105" y="2563"/>
                    <a:pt x="19165" y="2970"/>
                  </a:cubicBezTo>
                  <a:cubicBezTo>
                    <a:pt x="18843" y="2715"/>
                    <a:pt x="18464" y="2539"/>
                    <a:pt x="18050" y="2460"/>
                  </a:cubicBezTo>
                  <a:cubicBezTo>
                    <a:pt x="17882" y="2427"/>
                    <a:pt x="17714" y="2411"/>
                    <a:pt x="17547" y="2411"/>
                  </a:cubicBezTo>
                  <a:cubicBezTo>
                    <a:pt x="17037" y="2411"/>
                    <a:pt x="16538" y="2563"/>
                    <a:pt x="16106" y="2857"/>
                  </a:cubicBezTo>
                  <a:cubicBezTo>
                    <a:pt x="15146" y="3505"/>
                    <a:pt x="14757" y="4688"/>
                    <a:pt x="15068" y="5743"/>
                  </a:cubicBezTo>
                  <a:cubicBezTo>
                    <a:pt x="14667" y="5508"/>
                    <a:pt x="14214" y="5389"/>
                    <a:pt x="13760" y="5389"/>
                  </a:cubicBezTo>
                  <a:cubicBezTo>
                    <a:pt x="13139" y="5389"/>
                    <a:pt x="12516" y="5610"/>
                    <a:pt x="12020" y="6058"/>
                  </a:cubicBezTo>
                  <a:cubicBezTo>
                    <a:pt x="11163" y="6837"/>
                    <a:pt x="10946" y="8063"/>
                    <a:pt x="11403" y="9061"/>
                  </a:cubicBezTo>
                  <a:cubicBezTo>
                    <a:pt x="11090" y="8934"/>
                    <a:pt x="10758" y="8871"/>
                    <a:pt x="10427" y="8871"/>
                  </a:cubicBezTo>
                  <a:cubicBezTo>
                    <a:pt x="9681" y="8871"/>
                    <a:pt x="8941" y="9190"/>
                    <a:pt x="8429" y="9805"/>
                  </a:cubicBezTo>
                  <a:cubicBezTo>
                    <a:pt x="7689" y="10697"/>
                    <a:pt x="7646" y="11940"/>
                    <a:pt x="8241" y="12865"/>
                  </a:cubicBezTo>
                  <a:cubicBezTo>
                    <a:pt x="8035" y="12814"/>
                    <a:pt x="7825" y="12788"/>
                    <a:pt x="7613" y="12788"/>
                  </a:cubicBezTo>
                  <a:cubicBezTo>
                    <a:pt x="7413" y="12788"/>
                    <a:pt x="7212" y="12811"/>
                    <a:pt x="7012" y="12857"/>
                  </a:cubicBezTo>
                  <a:cubicBezTo>
                    <a:pt x="6336" y="13020"/>
                    <a:pt x="5766" y="13431"/>
                    <a:pt x="5401" y="14022"/>
                  </a:cubicBezTo>
                  <a:cubicBezTo>
                    <a:pt x="5039" y="14614"/>
                    <a:pt x="4926" y="15308"/>
                    <a:pt x="5090" y="15984"/>
                  </a:cubicBezTo>
                  <a:cubicBezTo>
                    <a:pt x="5185" y="16395"/>
                    <a:pt x="5376" y="16766"/>
                    <a:pt x="5645" y="17078"/>
                  </a:cubicBezTo>
                  <a:cubicBezTo>
                    <a:pt x="5558" y="17069"/>
                    <a:pt x="5470" y="17065"/>
                    <a:pt x="5382" y="17065"/>
                  </a:cubicBezTo>
                  <a:cubicBezTo>
                    <a:pt x="4383" y="17065"/>
                    <a:pt x="3426" y="17649"/>
                    <a:pt x="3000" y="18623"/>
                  </a:cubicBezTo>
                  <a:cubicBezTo>
                    <a:pt x="2540" y="19685"/>
                    <a:pt x="2844" y="20888"/>
                    <a:pt x="3673" y="21614"/>
                  </a:cubicBezTo>
                  <a:cubicBezTo>
                    <a:pt x="2575" y="21653"/>
                    <a:pt x="1580" y="22400"/>
                    <a:pt x="1272" y="23516"/>
                  </a:cubicBezTo>
                  <a:cubicBezTo>
                    <a:pt x="964" y="24631"/>
                    <a:pt x="1439" y="25783"/>
                    <a:pt x="2359" y="26381"/>
                  </a:cubicBezTo>
                  <a:cubicBezTo>
                    <a:pt x="1955" y="26455"/>
                    <a:pt x="1569" y="26622"/>
                    <a:pt x="1236" y="26880"/>
                  </a:cubicBezTo>
                  <a:cubicBezTo>
                    <a:pt x="688" y="27305"/>
                    <a:pt x="337" y="27918"/>
                    <a:pt x="249" y="28604"/>
                  </a:cubicBezTo>
                  <a:cubicBezTo>
                    <a:pt x="160" y="29292"/>
                    <a:pt x="348" y="29972"/>
                    <a:pt x="769" y="30521"/>
                  </a:cubicBezTo>
                  <a:cubicBezTo>
                    <a:pt x="1028" y="30857"/>
                    <a:pt x="1357" y="31116"/>
                    <a:pt x="1733" y="31289"/>
                  </a:cubicBezTo>
                  <a:cubicBezTo>
                    <a:pt x="847" y="31583"/>
                    <a:pt x="174" y="32341"/>
                    <a:pt x="1" y="33269"/>
                  </a:cubicBezTo>
                  <a:lnTo>
                    <a:pt x="762" y="33269"/>
                  </a:lnTo>
                  <a:cubicBezTo>
                    <a:pt x="971" y="32489"/>
                    <a:pt x="1679" y="31909"/>
                    <a:pt x="2522" y="31898"/>
                  </a:cubicBezTo>
                  <a:lnTo>
                    <a:pt x="2550" y="31898"/>
                  </a:lnTo>
                  <a:cubicBezTo>
                    <a:pt x="3403" y="31898"/>
                    <a:pt x="4126" y="32479"/>
                    <a:pt x="4338" y="33269"/>
                  </a:cubicBezTo>
                  <a:lnTo>
                    <a:pt x="5100" y="33269"/>
                  </a:lnTo>
                  <a:cubicBezTo>
                    <a:pt x="4941" y="32437"/>
                    <a:pt x="4385" y="31746"/>
                    <a:pt x="3641" y="31399"/>
                  </a:cubicBezTo>
                  <a:cubicBezTo>
                    <a:pt x="3913" y="31307"/>
                    <a:pt x="4173" y="31169"/>
                    <a:pt x="4410" y="30988"/>
                  </a:cubicBezTo>
                  <a:cubicBezTo>
                    <a:pt x="4959" y="30563"/>
                    <a:pt x="5309" y="29951"/>
                    <a:pt x="5394" y="29263"/>
                  </a:cubicBezTo>
                  <a:cubicBezTo>
                    <a:pt x="5482" y="28576"/>
                    <a:pt x="5299" y="27897"/>
                    <a:pt x="4874" y="27348"/>
                  </a:cubicBezTo>
                  <a:cubicBezTo>
                    <a:pt x="4693" y="27114"/>
                    <a:pt x="4477" y="26916"/>
                    <a:pt x="4236" y="26756"/>
                  </a:cubicBezTo>
                  <a:cubicBezTo>
                    <a:pt x="5185" y="26583"/>
                    <a:pt x="6000" y="25885"/>
                    <a:pt x="6272" y="24894"/>
                  </a:cubicBezTo>
                  <a:cubicBezTo>
                    <a:pt x="6456" y="24228"/>
                    <a:pt x="6371" y="23526"/>
                    <a:pt x="6028" y="22925"/>
                  </a:cubicBezTo>
                  <a:cubicBezTo>
                    <a:pt x="5883" y="22666"/>
                    <a:pt x="5695" y="22439"/>
                    <a:pt x="5479" y="22248"/>
                  </a:cubicBezTo>
                  <a:cubicBezTo>
                    <a:pt x="6442" y="22213"/>
                    <a:pt x="7349" y="21635"/>
                    <a:pt x="7756" y="20694"/>
                  </a:cubicBezTo>
                  <a:cubicBezTo>
                    <a:pt x="8167" y="19749"/>
                    <a:pt x="7972" y="18693"/>
                    <a:pt x="7342" y="17964"/>
                  </a:cubicBezTo>
                  <a:lnTo>
                    <a:pt x="7342" y="17964"/>
                  </a:lnTo>
                  <a:cubicBezTo>
                    <a:pt x="7430" y="17971"/>
                    <a:pt x="7519" y="17974"/>
                    <a:pt x="7607" y="17974"/>
                  </a:cubicBezTo>
                  <a:cubicBezTo>
                    <a:pt x="8478" y="17974"/>
                    <a:pt x="9331" y="17539"/>
                    <a:pt x="9820" y="16742"/>
                  </a:cubicBezTo>
                  <a:cubicBezTo>
                    <a:pt x="10185" y="16154"/>
                    <a:pt x="10295" y="15457"/>
                    <a:pt x="10135" y="14784"/>
                  </a:cubicBezTo>
                  <a:cubicBezTo>
                    <a:pt x="10065" y="14493"/>
                    <a:pt x="9952" y="14224"/>
                    <a:pt x="9795" y="13980"/>
                  </a:cubicBezTo>
                  <a:lnTo>
                    <a:pt x="9795" y="13980"/>
                  </a:lnTo>
                  <a:cubicBezTo>
                    <a:pt x="10001" y="14033"/>
                    <a:pt x="10214" y="14058"/>
                    <a:pt x="10423" y="14058"/>
                  </a:cubicBezTo>
                  <a:cubicBezTo>
                    <a:pt x="11166" y="14058"/>
                    <a:pt x="11906" y="13739"/>
                    <a:pt x="12420" y="13123"/>
                  </a:cubicBezTo>
                  <a:cubicBezTo>
                    <a:pt x="13075" y="12334"/>
                    <a:pt x="13185" y="11264"/>
                    <a:pt x="12784" y="10386"/>
                  </a:cubicBezTo>
                  <a:lnTo>
                    <a:pt x="12784" y="10386"/>
                  </a:lnTo>
                  <a:cubicBezTo>
                    <a:pt x="13050" y="10495"/>
                    <a:pt x="13337" y="10559"/>
                    <a:pt x="13634" y="10573"/>
                  </a:cubicBezTo>
                  <a:cubicBezTo>
                    <a:pt x="13677" y="10577"/>
                    <a:pt x="13723" y="10577"/>
                    <a:pt x="13765" y="10577"/>
                  </a:cubicBezTo>
                  <a:cubicBezTo>
                    <a:pt x="14409" y="10577"/>
                    <a:pt x="15022" y="10340"/>
                    <a:pt x="15504" y="9904"/>
                  </a:cubicBezTo>
                  <a:cubicBezTo>
                    <a:pt x="16017" y="9440"/>
                    <a:pt x="16318" y="8802"/>
                    <a:pt x="16354" y="8112"/>
                  </a:cubicBezTo>
                  <a:cubicBezTo>
                    <a:pt x="16368" y="7815"/>
                    <a:pt x="16333" y="7524"/>
                    <a:pt x="16251" y="7248"/>
                  </a:cubicBezTo>
                  <a:lnTo>
                    <a:pt x="16251" y="7248"/>
                  </a:lnTo>
                  <a:cubicBezTo>
                    <a:pt x="16499" y="7393"/>
                    <a:pt x="16775" y="7496"/>
                    <a:pt x="17065" y="7553"/>
                  </a:cubicBezTo>
                  <a:cubicBezTo>
                    <a:pt x="17232" y="7584"/>
                    <a:pt x="17398" y="7602"/>
                    <a:pt x="17562" y="7602"/>
                  </a:cubicBezTo>
                  <a:cubicBezTo>
                    <a:pt x="18075" y="7602"/>
                    <a:pt x="18574" y="7447"/>
                    <a:pt x="19010" y="7156"/>
                  </a:cubicBezTo>
                  <a:cubicBezTo>
                    <a:pt x="19583" y="6767"/>
                    <a:pt x="19973" y="6179"/>
                    <a:pt x="20104" y="5499"/>
                  </a:cubicBezTo>
                  <a:cubicBezTo>
                    <a:pt x="20160" y="5208"/>
                    <a:pt x="20167" y="4914"/>
                    <a:pt x="20125" y="4631"/>
                  </a:cubicBezTo>
                  <a:lnTo>
                    <a:pt x="20125" y="4631"/>
                  </a:lnTo>
                  <a:cubicBezTo>
                    <a:pt x="20352" y="4808"/>
                    <a:pt x="20607" y="4950"/>
                    <a:pt x="20886" y="5046"/>
                  </a:cubicBezTo>
                  <a:cubicBezTo>
                    <a:pt x="21166" y="5141"/>
                    <a:pt x="21450" y="5190"/>
                    <a:pt x="21736" y="5190"/>
                  </a:cubicBezTo>
                  <a:cubicBezTo>
                    <a:pt x="22122" y="5190"/>
                    <a:pt x="22512" y="5102"/>
                    <a:pt x="22870" y="4928"/>
                  </a:cubicBezTo>
                  <a:cubicBezTo>
                    <a:pt x="23493" y="4624"/>
                    <a:pt x="23960" y="4096"/>
                    <a:pt x="24187" y="3441"/>
                  </a:cubicBezTo>
                  <a:cubicBezTo>
                    <a:pt x="24413" y="2786"/>
                    <a:pt x="24371" y="2081"/>
                    <a:pt x="24067" y="1458"/>
                  </a:cubicBezTo>
                  <a:cubicBezTo>
                    <a:pt x="23617" y="537"/>
                    <a:pt x="22691" y="1"/>
                    <a:pt x="21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94400" y="2836250"/>
              <a:ext cx="324675" cy="167900"/>
            </a:xfrm>
            <a:custGeom>
              <a:rect b="b" l="l" r="r" t="t"/>
              <a:pathLst>
                <a:path extrusionOk="0" h="6716" w="12987">
                  <a:moveTo>
                    <a:pt x="7830" y="1134"/>
                  </a:moveTo>
                  <a:cubicBezTo>
                    <a:pt x="8222" y="1134"/>
                    <a:pt x="8602" y="1258"/>
                    <a:pt x="8924" y="1493"/>
                  </a:cubicBezTo>
                  <a:cubicBezTo>
                    <a:pt x="9324" y="1786"/>
                    <a:pt x="9582" y="2218"/>
                    <a:pt x="9657" y="2707"/>
                  </a:cubicBezTo>
                  <a:cubicBezTo>
                    <a:pt x="9735" y="3196"/>
                    <a:pt x="9615" y="3684"/>
                    <a:pt x="9321" y="4080"/>
                  </a:cubicBezTo>
                  <a:cubicBezTo>
                    <a:pt x="9027" y="4481"/>
                    <a:pt x="8598" y="4743"/>
                    <a:pt x="8106" y="4817"/>
                  </a:cubicBezTo>
                  <a:cubicBezTo>
                    <a:pt x="8012" y="4832"/>
                    <a:pt x="7918" y="4839"/>
                    <a:pt x="7825" y="4839"/>
                  </a:cubicBezTo>
                  <a:cubicBezTo>
                    <a:pt x="6929" y="4839"/>
                    <a:pt x="6137" y="4181"/>
                    <a:pt x="5996" y="3266"/>
                  </a:cubicBezTo>
                  <a:cubicBezTo>
                    <a:pt x="5843" y="2257"/>
                    <a:pt x="6537" y="1308"/>
                    <a:pt x="7547" y="1156"/>
                  </a:cubicBezTo>
                  <a:cubicBezTo>
                    <a:pt x="7642" y="1141"/>
                    <a:pt x="7736" y="1134"/>
                    <a:pt x="7830" y="1134"/>
                  </a:cubicBezTo>
                  <a:close/>
                  <a:moveTo>
                    <a:pt x="2901" y="2264"/>
                  </a:moveTo>
                  <a:cubicBezTo>
                    <a:pt x="3198" y="2264"/>
                    <a:pt x="3492" y="2338"/>
                    <a:pt x="3765" y="2480"/>
                  </a:cubicBezTo>
                  <a:cubicBezTo>
                    <a:pt x="4200" y="2710"/>
                    <a:pt x="4522" y="3100"/>
                    <a:pt x="4668" y="3570"/>
                  </a:cubicBezTo>
                  <a:cubicBezTo>
                    <a:pt x="4816" y="4046"/>
                    <a:pt x="4770" y="4544"/>
                    <a:pt x="4537" y="4984"/>
                  </a:cubicBezTo>
                  <a:cubicBezTo>
                    <a:pt x="4306" y="5419"/>
                    <a:pt x="3921" y="5742"/>
                    <a:pt x="3446" y="5886"/>
                  </a:cubicBezTo>
                  <a:cubicBezTo>
                    <a:pt x="3266" y="5943"/>
                    <a:pt x="3082" y="5971"/>
                    <a:pt x="2898" y="5971"/>
                  </a:cubicBezTo>
                  <a:cubicBezTo>
                    <a:pt x="2601" y="5971"/>
                    <a:pt x="2306" y="5898"/>
                    <a:pt x="2036" y="5756"/>
                  </a:cubicBezTo>
                  <a:cubicBezTo>
                    <a:pt x="1598" y="5525"/>
                    <a:pt x="1275" y="5139"/>
                    <a:pt x="1130" y="4665"/>
                  </a:cubicBezTo>
                  <a:cubicBezTo>
                    <a:pt x="829" y="3691"/>
                    <a:pt x="1378" y="2650"/>
                    <a:pt x="2352" y="2349"/>
                  </a:cubicBezTo>
                  <a:cubicBezTo>
                    <a:pt x="2533" y="2292"/>
                    <a:pt x="2716" y="2264"/>
                    <a:pt x="2901" y="2264"/>
                  </a:cubicBezTo>
                  <a:close/>
                  <a:moveTo>
                    <a:pt x="12986" y="1"/>
                  </a:moveTo>
                  <a:cubicBezTo>
                    <a:pt x="11555" y="1"/>
                    <a:pt x="10394" y="1159"/>
                    <a:pt x="10390" y="2586"/>
                  </a:cubicBezTo>
                  <a:cubicBezTo>
                    <a:pt x="10284" y="1906"/>
                    <a:pt x="9919" y="1305"/>
                    <a:pt x="9363" y="893"/>
                  </a:cubicBezTo>
                  <a:cubicBezTo>
                    <a:pt x="8916" y="566"/>
                    <a:pt x="8383" y="392"/>
                    <a:pt x="7836" y="392"/>
                  </a:cubicBezTo>
                  <a:cubicBezTo>
                    <a:pt x="7703" y="392"/>
                    <a:pt x="7570" y="402"/>
                    <a:pt x="7436" y="423"/>
                  </a:cubicBezTo>
                  <a:cubicBezTo>
                    <a:pt x="6155" y="617"/>
                    <a:pt x="5234" y="1726"/>
                    <a:pt x="5234" y="2987"/>
                  </a:cubicBezTo>
                  <a:cubicBezTo>
                    <a:pt x="4993" y="2491"/>
                    <a:pt x="4604" y="2087"/>
                    <a:pt x="4108" y="1825"/>
                  </a:cubicBezTo>
                  <a:cubicBezTo>
                    <a:pt x="3731" y="1624"/>
                    <a:pt x="3320" y="1523"/>
                    <a:pt x="2905" y="1523"/>
                  </a:cubicBezTo>
                  <a:cubicBezTo>
                    <a:pt x="2646" y="1523"/>
                    <a:pt x="2386" y="1562"/>
                    <a:pt x="2132" y="1641"/>
                  </a:cubicBezTo>
                  <a:cubicBezTo>
                    <a:pt x="765" y="2062"/>
                    <a:pt x="0" y="3518"/>
                    <a:pt x="422" y="4884"/>
                  </a:cubicBezTo>
                  <a:cubicBezTo>
                    <a:pt x="627" y="5546"/>
                    <a:pt x="1077" y="6089"/>
                    <a:pt x="1690" y="6414"/>
                  </a:cubicBezTo>
                  <a:cubicBezTo>
                    <a:pt x="2069" y="6613"/>
                    <a:pt x="2479" y="6715"/>
                    <a:pt x="2897" y="6715"/>
                  </a:cubicBezTo>
                  <a:cubicBezTo>
                    <a:pt x="3156" y="6715"/>
                    <a:pt x="3414" y="6677"/>
                    <a:pt x="3666" y="6595"/>
                  </a:cubicBezTo>
                  <a:cubicBezTo>
                    <a:pt x="4328" y="6393"/>
                    <a:pt x="4870" y="5940"/>
                    <a:pt x="5195" y="5327"/>
                  </a:cubicBezTo>
                  <a:cubicBezTo>
                    <a:pt x="5393" y="4948"/>
                    <a:pt x="5496" y="4538"/>
                    <a:pt x="5496" y="4123"/>
                  </a:cubicBezTo>
                  <a:cubicBezTo>
                    <a:pt x="5677" y="4495"/>
                    <a:pt x="5946" y="4824"/>
                    <a:pt x="6293" y="5076"/>
                  </a:cubicBezTo>
                  <a:cubicBezTo>
                    <a:pt x="6743" y="5409"/>
                    <a:pt x="7274" y="5579"/>
                    <a:pt x="7823" y="5579"/>
                  </a:cubicBezTo>
                  <a:cubicBezTo>
                    <a:pt x="7954" y="5579"/>
                    <a:pt x="8088" y="5572"/>
                    <a:pt x="8219" y="5551"/>
                  </a:cubicBezTo>
                  <a:cubicBezTo>
                    <a:pt x="8907" y="5444"/>
                    <a:pt x="9508" y="5079"/>
                    <a:pt x="9919" y="4520"/>
                  </a:cubicBezTo>
                  <a:cubicBezTo>
                    <a:pt x="10249" y="4074"/>
                    <a:pt x="10422" y="3542"/>
                    <a:pt x="10422" y="2997"/>
                  </a:cubicBezTo>
                  <a:cubicBezTo>
                    <a:pt x="10617" y="4237"/>
                    <a:pt x="11690" y="5185"/>
                    <a:pt x="12986" y="5189"/>
                  </a:cubicBezTo>
                  <a:lnTo>
                    <a:pt x="12986" y="4446"/>
                  </a:lnTo>
                  <a:cubicBezTo>
                    <a:pt x="11962" y="4446"/>
                    <a:pt x="11133" y="3613"/>
                    <a:pt x="11133" y="2593"/>
                  </a:cubicBezTo>
                  <a:cubicBezTo>
                    <a:pt x="11133" y="1573"/>
                    <a:pt x="11962" y="741"/>
                    <a:pt x="12986" y="741"/>
                  </a:cubicBezTo>
                  <a:lnTo>
                    <a:pt x="12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590075" y="3228900"/>
              <a:ext cx="35875" cy="27825"/>
            </a:xfrm>
            <a:custGeom>
              <a:rect b="b" l="l" r="r" t="t"/>
              <a:pathLst>
                <a:path extrusionOk="0" h="1113" w="1435">
                  <a:moveTo>
                    <a:pt x="715" y="1"/>
                  </a:moveTo>
                  <a:cubicBezTo>
                    <a:pt x="1" y="1"/>
                    <a:pt x="1" y="1112"/>
                    <a:pt x="715" y="1112"/>
                  </a:cubicBezTo>
                  <a:cubicBezTo>
                    <a:pt x="1431" y="1112"/>
                    <a:pt x="1434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5103800" y="3031025"/>
              <a:ext cx="35175" cy="27925"/>
            </a:xfrm>
            <a:custGeom>
              <a:rect b="b" l="l" r="r" t="t"/>
              <a:pathLst>
                <a:path extrusionOk="0" h="1117" w="1407">
                  <a:moveTo>
                    <a:pt x="687" y="1"/>
                  </a:moveTo>
                  <a:cubicBezTo>
                    <a:pt x="659" y="1"/>
                    <a:pt x="635" y="4"/>
                    <a:pt x="610" y="8"/>
                  </a:cubicBezTo>
                  <a:cubicBezTo>
                    <a:pt x="1" y="86"/>
                    <a:pt x="1" y="1032"/>
                    <a:pt x="610" y="1109"/>
                  </a:cubicBezTo>
                  <a:cubicBezTo>
                    <a:pt x="635" y="1112"/>
                    <a:pt x="659" y="1117"/>
                    <a:pt x="687" y="1117"/>
                  </a:cubicBezTo>
                  <a:cubicBezTo>
                    <a:pt x="1403" y="1117"/>
                    <a:pt x="1406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380800" y="3729525"/>
              <a:ext cx="34100" cy="27825"/>
            </a:xfrm>
            <a:custGeom>
              <a:rect b="b" l="l" r="r" t="t"/>
              <a:pathLst>
                <a:path extrusionOk="0" h="1113" w="1364">
                  <a:moveTo>
                    <a:pt x="680" y="1"/>
                  </a:moveTo>
                  <a:cubicBezTo>
                    <a:pt x="124" y="1"/>
                    <a:pt x="0" y="674"/>
                    <a:pt x="311" y="975"/>
                  </a:cubicBezTo>
                  <a:cubicBezTo>
                    <a:pt x="396" y="1060"/>
                    <a:pt x="520" y="1112"/>
                    <a:pt x="680" y="1112"/>
                  </a:cubicBezTo>
                  <a:cubicBezTo>
                    <a:pt x="839" y="1112"/>
                    <a:pt x="963" y="1060"/>
                    <a:pt x="1052" y="975"/>
                  </a:cubicBezTo>
                  <a:cubicBezTo>
                    <a:pt x="1364" y="674"/>
                    <a:pt x="123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960925" y="3411175"/>
              <a:ext cx="35875" cy="27900"/>
            </a:xfrm>
            <a:custGeom>
              <a:rect b="b" l="l" r="r" t="t"/>
              <a:pathLst>
                <a:path extrusionOk="0" h="1116" w="1435">
                  <a:moveTo>
                    <a:pt x="716" y="1"/>
                  </a:moveTo>
                  <a:cubicBezTo>
                    <a:pt x="0" y="1"/>
                    <a:pt x="0" y="1116"/>
                    <a:pt x="716" y="1116"/>
                  </a:cubicBezTo>
                  <a:cubicBezTo>
                    <a:pt x="1434" y="1116"/>
                    <a:pt x="1434" y="1"/>
                    <a:pt x="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750750" y="3587350"/>
              <a:ext cx="35875" cy="27825"/>
            </a:xfrm>
            <a:custGeom>
              <a:rect b="b" l="l" r="r" t="t"/>
              <a:pathLst>
                <a:path extrusionOk="0" h="1113" w="1435">
                  <a:moveTo>
                    <a:pt x="716" y="0"/>
                  </a:moveTo>
                  <a:cubicBezTo>
                    <a:pt x="0" y="0"/>
                    <a:pt x="0" y="1113"/>
                    <a:pt x="716" y="1113"/>
                  </a:cubicBezTo>
                  <a:cubicBezTo>
                    <a:pt x="1435" y="1113"/>
                    <a:pt x="1435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3">
  <p:cSld name="MAIN_POINT_1_1_2">
    <p:bg>
      <p:bgPr>
        <a:solidFill>
          <a:schemeClr val="dk1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9"/>
          <p:cNvSpPr txBox="1"/>
          <p:nvPr>
            <p:ph type="title"/>
          </p:nvPr>
        </p:nvSpPr>
        <p:spPr>
          <a:xfrm>
            <a:off x="2934650" y="16584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i="0"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6" name="Google Shape;616;p19"/>
          <p:cNvSpPr txBox="1"/>
          <p:nvPr>
            <p:ph idx="1" type="subTitle"/>
          </p:nvPr>
        </p:nvSpPr>
        <p:spPr>
          <a:xfrm>
            <a:off x="1511850" y="3525933"/>
            <a:ext cx="27729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7200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617" name="Google Shape;617;p19"/>
          <p:cNvGrpSpPr/>
          <p:nvPr/>
        </p:nvGrpSpPr>
        <p:grpSpPr>
          <a:xfrm>
            <a:off x="5127064" y="301406"/>
            <a:ext cx="3256128" cy="3240470"/>
            <a:chOff x="5250850" y="1385525"/>
            <a:chExt cx="920200" cy="915775"/>
          </a:xfrm>
        </p:grpSpPr>
        <p:sp>
          <p:nvSpPr>
            <p:cNvPr id="618" name="Google Shape;618;p19"/>
            <p:cNvSpPr/>
            <p:nvPr/>
          </p:nvSpPr>
          <p:spPr>
            <a:xfrm>
              <a:off x="6026525" y="1915150"/>
              <a:ext cx="21550" cy="15325"/>
            </a:xfrm>
            <a:custGeom>
              <a:rect b="b" l="l" r="r" t="t"/>
              <a:pathLst>
                <a:path extrusionOk="0" h="613" w="862">
                  <a:moveTo>
                    <a:pt x="420" y="1"/>
                  </a:moveTo>
                  <a:cubicBezTo>
                    <a:pt x="351" y="1"/>
                    <a:pt x="280" y="28"/>
                    <a:pt x="217" y="92"/>
                  </a:cubicBezTo>
                  <a:cubicBezTo>
                    <a:pt x="1" y="306"/>
                    <a:pt x="210" y="612"/>
                    <a:pt x="444" y="612"/>
                  </a:cubicBezTo>
                  <a:cubicBezTo>
                    <a:pt x="512" y="612"/>
                    <a:pt x="583" y="586"/>
                    <a:pt x="645" y="524"/>
                  </a:cubicBezTo>
                  <a:cubicBezTo>
                    <a:pt x="862" y="308"/>
                    <a:pt x="654" y="1"/>
                    <a:pt x="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6065225" y="1923275"/>
              <a:ext cx="21475" cy="15300"/>
            </a:xfrm>
            <a:custGeom>
              <a:rect b="b" l="l" r="r" t="t"/>
              <a:pathLst>
                <a:path extrusionOk="0" h="612" w="859">
                  <a:moveTo>
                    <a:pt x="416" y="0"/>
                  </a:moveTo>
                  <a:cubicBezTo>
                    <a:pt x="347" y="0"/>
                    <a:pt x="277" y="26"/>
                    <a:pt x="213" y="89"/>
                  </a:cubicBezTo>
                  <a:cubicBezTo>
                    <a:pt x="0" y="305"/>
                    <a:pt x="207" y="611"/>
                    <a:pt x="441" y="611"/>
                  </a:cubicBezTo>
                  <a:cubicBezTo>
                    <a:pt x="510" y="611"/>
                    <a:pt x="581" y="585"/>
                    <a:pt x="645" y="521"/>
                  </a:cubicBezTo>
                  <a:cubicBezTo>
                    <a:pt x="859" y="307"/>
                    <a:pt x="651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5985175" y="1999650"/>
              <a:ext cx="21575" cy="15275"/>
            </a:xfrm>
            <a:custGeom>
              <a:rect b="b" l="l" r="r" t="t"/>
              <a:pathLst>
                <a:path extrusionOk="0" h="611" w="863">
                  <a:moveTo>
                    <a:pt x="418" y="1"/>
                  </a:moveTo>
                  <a:cubicBezTo>
                    <a:pt x="349" y="1"/>
                    <a:pt x="277" y="27"/>
                    <a:pt x="214" y="90"/>
                  </a:cubicBezTo>
                  <a:cubicBezTo>
                    <a:pt x="0" y="304"/>
                    <a:pt x="211" y="611"/>
                    <a:pt x="445" y="611"/>
                  </a:cubicBezTo>
                  <a:cubicBezTo>
                    <a:pt x="513" y="611"/>
                    <a:pt x="584" y="584"/>
                    <a:pt x="646" y="522"/>
                  </a:cubicBezTo>
                  <a:cubicBezTo>
                    <a:pt x="862" y="306"/>
                    <a:pt x="653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6015725" y="2015825"/>
              <a:ext cx="21550" cy="15300"/>
            </a:xfrm>
            <a:custGeom>
              <a:rect b="b" l="l" r="r" t="t"/>
              <a:pathLst>
                <a:path extrusionOk="0" h="612" w="862">
                  <a:moveTo>
                    <a:pt x="419" y="0"/>
                  </a:moveTo>
                  <a:cubicBezTo>
                    <a:pt x="349" y="0"/>
                    <a:pt x="278" y="27"/>
                    <a:pt x="214" y="91"/>
                  </a:cubicBezTo>
                  <a:cubicBezTo>
                    <a:pt x="0" y="304"/>
                    <a:pt x="210" y="611"/>
                    <a:pt x="444" y="611"/>
                  </a:cubicBezTo>
                  <a:cubicBezTo>
                    <a:pt x="513" y="611"/>
                    <a:pt x="583" y="585"/>
                    <a:pt x="646" y="523"/>
                  </a:cubicBezTo>
                  <a:cubicBezTo>
                    <a:pt x="861" y="307"/>
                    <a:pt x="65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5380425" y="1757850"/>
              <a:ext cx="21500" cy="15300"/>
            </a:xfrm>
            <a:custGeom>
              <a:rect b="b" l="l" r="r" t="t"/>
              <a:pathLst>
                <a:path extrusionOk="0" h="612" w="860">
                  <a:moveTo>
                    <a:pt x="417" y="0"/>
                  </a:moveTo>
                  <a:cubicBezTo>
                    <a:pt x="348" y="0"/>
                    <a:pt x="277" y="27"/>
                    <a:pt x="215" y="91"/>
                  </a:cubicBezTo>
                  <a:cubicBezTo>
                    <a:pt x="1" y="304"/>
                    <a:pt x="209" y="612"/>
                    <a:pt x="444" y="612"/>
                  </a:cubicBezTo>
                  <a:cubicBezTo>
                    <a:pt x="512" y="612"/>
                    <a:pt x="583" y="586"/>
                    <a:pt x="646" y="523"/>
                  </a:cubicBezTo>
                  <a:cubicBezTo>
                    <a:pt x="860" y="307"/>
                    <a:pt x="651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5341750" y="1749750"/>
              <a:ext cx="21550" cy="15300"/>
            </a:xfrm>
            <a:custGeom>
              <a:rect b="b" l="l" r="r" t="t"/>
              <a:pathLst>
                <a:path extrusionOk="0" h="612" w="862">
                  <a:moveTo>
                    <a:pt x="417" y="0"/>
                  </a:moveTo>
                  <a:cubicBezTo>
                    <a:pt x="348" y="0"/>
                    <a:pt x="277" y="26"/>
                    <a:pt x="214" y="89"/>
                  </a:cubicBezTo>
                  <a:cubicBezTo>
                    <a:pt x="1" y="305"/>
                    <a:pt x="209" y="612"/>
                    <a:pt x="442" y="612"/>
                  </a:cubicBezTo>
                  <a:cubicBezTo>
                    <a:pt x="511" y="612"/>
                    <a:pt x="583" y="585"/>
                    <a:pt x="646" y="521"/>
                  </a:cubicBezTo>
                  <a:cubicBezTo>
                    <a:pt x="862" y="307"/>
                    <a:pt x="65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5421800" y="1673375"/>
              <a:ext cx="21475" cy="15275"/>
            </a:xfrm>
            <a:custGeom>
              <a:rect b="b" l="l" r="r" t="t"/>
              <a:pathLst>
                <a:path extrusionOk="0" h="611" w="859">
                  <a:moveTo>
                    <a:pt x="418" y="1"/>
                  </a:moveTo>
                  <a:cubicBezTo>
                    <a:pt x="349" y="1"/>
                    <a:pt x="277" y="27"/>
                    <a:pt x="213" y="91"/>
                  </a:cubicBezTo>
                  <a:cubicBezTo>
                    <a:pt x="0" y="304"/>
                    <a:pt x="207" y="611"/>
                    <a:pt x="441" y="611"/>
                  </a:cubicBezTo>
                  <a:cubicBezTo>
                    <a:pt x="510" y="611"/>
                    <a:pt x="581" y="584"/>
                    <a:pt x="645" y="520"/>
                  </a:cubicBezTo>
                  <a:cubicBezTo>
                    <a:pt x="858" y="307"/>
                    <a:pt x="652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5391225" y="1657200"/>
              <a:ext cx="21500" cy="15300"/>
            </a:xfrm>
            <a:custGeom>
              <a:rect b="b" l="l" r="r" t="t"/>
              <a:pathLst>
                <a:path extrusionOk="0" h="612" w="860">
                  <a:moveTo>
                    <a:pt x="419" y="0"/>
                  </a:moveTo>
                  <a:cubicBezTo>
                    <a:pt x="350" y="0"/>
                    <a:pt x="278" y="27"/>
                    <a:pt x="214" y="91"/>
                  </a:cubicBezTo>
                  <a:cubicBezTo>
                    <a:pt x="1" y="304"/>
                    <a:pt x="209" y="611"/>
                    <a:pt x="443" y="611"/>
                  </a:cubicBezTo>
                  <a:cubicBezTo>
                    <a:pt x="512" y="611"/>
                    <a:pt x="583" y="585"/>
                    <a:pt x="646" y="522"/>
                  </a:cubicBezTo>
                  <a:cubicBezTo>
                    <a:pt x="859" y="307"/>
                    <a:pt x="65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5989575" y="1662225"/>
              <a:ext cx="15350" cy="14750"/>
            </a:xfrm>
            <a:custGeom>
              <a:rect b="b" l="l" r="r" t="t"/>
              <a:pathLst>
                <a:path extrusionOk="0" h="590" w="614">
                  <a:moveTo>
                    <a:pt x="306" y="0"/>
                  </a:moveTo>
                  <a:cubicBezTo>
                    <a:pt x="154" y="0"/>
                    <a:pt x="1" y="99"/>
                    <a:pt x="3" y="297"/>
                  </a:cubicBezTo>
                  <a:cubicBezTo>
                    <a:pt x="3" y="493"/>
                    <a:pt x="154" y="590"/>
                    <a:pt x="306" y="590"/>
                  </a:cubicBezTo>
                  <a:cubicBezTo>
                    <a:pt x="459" y="590"/>
                    <a:pt x="613" y="491"/>
                    <a:pt x="611" y="293"/>
                  </a:cubicBezTo>
                  <a:cubicBezTo>
                    <a:pt x="610" y="98"/>
                    <a:pt x="458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6022525" y="1640450"/>
              <a:ext cx="15275" cy="14750"/>
            </a:xfrm>
            <a:custGeom>
              <a:rect b="b" l="l" r="r" t="t"/>
              <a:pathLst>
                <a:path extrusionOk="0" h="590" w="611">
                  <a:moveTo>
                    <a:pt x="306" y="0"/>
                  </a:moveTo>
                  <a:cubicBezTo>
                    <a:pt x="153" y="0"/>
                    <a:pt x="0" y="99"/>
                    <a:pt x="2" y="297"/>
                  </a:cubicBezTo>
                  <a:cubicBezTo>
                    <a:pt x="2" y="492"/>
                    <a:pt x="153" y="590"/>
                    <a:pt x="304" y="590"/>
                  </a:cubicBezTo>
                  <a:cubicBezTo>
                    <a:pt x="457" y="590"/>
                    <a:pt x="611" y="490"/>
                    <a:pt x="611" y="293"/>
                  </a:cubicBezTo>
                  <a:cubicBezTo>
                    <a:pt x="609" y="97"/>
                    <a:pt x="457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6020625" y="1751025"/>
              <a:ext cx="15325" cy="14750"/>
            </a:xfrm>
            <a:custGeom>
              <a:rect b="b" l="l" r="r" t="t"/>
              <a:pathLst>
                <a:path extrusionOk="0" h="590" w="613">
                  <a:moveTo>
                    <a:pt x="307" y="0"/>
                  </a:moveTo>
                  <a:cubicBezTo>
                    <a:pt x="154" y="0"/>
                    <a:pt x="0" y="99"/>
                    <a:pt x="0" y="296"/>
                  </a:cubicBezTo>
                  <a:cubicBezTo>
                    <a:pt x="2" y="492"/>
                    <a:pt x="154" y="590"/>
                    <a:pt x="306" y="590"/>
                  </a:cubicBezTo>
                  <a:cubicBezTo>
                    <a:pt x="459" y="590"/>
                    <a:pt x="613" y="491"/>
                    <a:pt x="613" y="293"/>
                  </a:cubicBezTo>
                  <a:cubicBezTo>
                    <a:pt x="611" y="97"/>
                    <a:pt x="459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6053600" y="1740650"/>
              <a:ext cx="15325" cy="14775"/>
            </a:xfrm>
            <a:custGeom>
              <a:rect b="b" l="l" r="r" t="t"/>
              <a:pathLst>
                <a:path extrusionOk="0" h="591" w="613">
                  <a:moveTo>
                    <a:pt x="306" y="1"/>
                  </a:moveTo>
                  <a:cubicBezTo>
                    <a:pt x="153" y="1"/>
                    <a:pt x="0" y="100"/>
                    <a:pt x="2" y="297"/>
                  </a:cubicBezTo>
                  <a:cubicBezTo>
                    <a:pt x="2" y="493"/>
                    <a:pt x="154" y="590"/>
                    <a:pt x="306" y="590"/>
                  </a:cubicBezTo>
                  <a:cubicBezTo>
                    <a:pt x="459" y="590"/>
                    <a:pt x="613" y="491"/>
                    <a:pt x="611" y="294"/>
                  </a:cubicBezTo>
                  <a:cubicBezTo>
                    <a:pt x="609" y="98"/>
                    <a:pt x="458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5423575" y="2011325"/>
              <a:ext cx="15350" cy="14725"/>
            </a:xfrm>
            <a:custGeom>
              <a:rect b="b" l="l" r="r" t="t"/>
              <a:pathLst>
                <a:path extrusionOk="0" h="589" w="614">
                  <a:moveTo>
                    <a:pt x="307" y="1"/>
                  </a:moveTo>
                  <a:cubicBezTo>
                    <a:pt x="153" y="1"/>
                    <a:pt x="0" y="99"/>
                    <a:pt x="0" y="295"/>
                  </a:cubicBezTo>
                  <a:cubicBezTo>
                    <a:pt x="2" y="491"/>
                    <a:pt x="154" y="589"/>
                    <a:pt x="306" y="589"/>
                  </a:cubicBezTo>
                  <a:cubicBezTo>
                    <a:pt x="460" y="589"/>
                    <a:pt x="613" y="490"/>
                    <a:pt x="613" y="292"/>
                  </a:cubicBezTo>
                  <a:cubicBezTo>
                    <a:pt x="612" y="98"/>
                    <a:pt x="459" y="1"/>
                    <a:pt x="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5390650" y="2033150"/>
              <a:ext cx="15325" cy="14775"/>
            </a:xfrm>
            <a:custGeom>
              <a:rect b="b" l="l" r="r" t="t"/>
              <a:pathLst>
                <a:path extrusionOk="0" h="591" w="613">
                  <a:moveTo>
                    <a:pt x="307" y="1"/>
                  </a:moveTo>
                  <a:cubicBezTo>
                    <a:pt x="154" y="1"/>
                    <a:pt x="0" y="100"/>
                    <a:pt x="0" y="297"/>
                  </a:cubicBezTo>
                  <a:cubicBezTo>
                    <a:pt x="2" y="493"/>
                    <a:pt x="154" y="590"/>
                    <a:pt x="306" y="590"/>
                  </a:cubicBezTo>
                  <a:cubicBezTo>
                    <a:pt x="459" y="590"/>
                    <a:pt x="613" y="491"/>
                    <a:pt x="613" y="294"/>
                  </a:cubicBezTo>
                  <a:cubicBezTo>
                    <a:pt x="611" y="98"/>
                    <a:pt x="459" y="1"/>
                    <a:pt x="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5392550" y="1922575"/>
              <a:ext cx="15325" cy="14750"/>
            </a:xfrm>
            <a:custGeom>
              <a:rect b="b" l="l" r="r" t="t"/>
              <a:pathLst>
                <a:path extrusionOk="0" h="590" w="613">
                  <a:moveTo>
                    <a:pt x="306" y="1"/>
                  </a:moveTo>
                  <a:cubicBezTo>
                    <a:pt x="153" y="1"/>
                    <a:pt x="0" y="100"/>
                    <a:pt x="2" y="297"/>
                  </a:cubicBezTo>
                  <a:cubicBezTo>
                    <a:pt x="2" y="492"/>
                    <a:pt x="155" y="589"/>
                    <a:pt x="307" y="589"/>
                  </a:cubicBezTo>
                  <a:cubicBezTo>
                    <a:pt x="460" y="589"/>
                    <a:pt x="613" y="491"/>
                    <a:pt x="611" y="294"/>
                  </a:cubicBezTo>
                  <a:cubicBezTo>
                    <a:pt x="609" y="98"/>
                    <a:pt x="457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5359550" y="1932950"/>
              <a:ext cx="15300" cy="14750"/>
            </a:xfrm>
            <a:custGeom>
              <a:rect b="b" l="l" r="r" t="t"/>
              <a:pathLst>
                <a:path extrusionOk="0" h="590" w="612">
                  <a:moveTo>
                    <a:pt x="307" y="0"/>
                  </a:moveTo>
                  <a:cubicBezTo>
                    <a:pt x="154" y="0"/>
                    <a:pt x="1" y="99"/>
                    <a:pt x="1" y="297"/>
                  </a:cubicBezTo>
                  <a:cubicBezTo>
                    <a:pt x="3" y="492"/>
                    <a:pt x="155" y="590"/>
                    <a:pt x="306" y="590"/>
                  </a:cubicBezTo>
                  <a:cubicBezTo>
                    <a:pt x="459" y="590"/>
                    <a:pt x="612" y="491"/>
                    <a:pt x="610" y="294"/>
                  </a:cubicBezTo>
                  <a:cubicBezTo>
                    <a:pt x="610" y="98"/>
                    <a:pt x="459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780850" y="1513125"/>
              <a:ext cx="21575" cy="15325"/>
            </a:xfrm>
            <a:custGeom>
              <a:rect b="b" l="l" r="r" t="t"/>
              <a:pathLst>
                <a:path extrusionOk="0" h="613" w="863">
                  <a:moveTo>
                    <a:pt x="443" y="0"/>
                  </a:moveTo>
                  <a:cubicBezTo>
                    <a:pt x="209" y="0"/>
                    <a:pt x="1" y="308"/>
                    <a:pt x="214" y="524"/>
                  </a:cubicBezTo>
                  <a:cubicBezTo>
                    <a:pt x="277" y="586"/>
                    <a:pt x="348" y="612"/>
                    <a:pt x="416" y="612"/>
                  </a:cubicBezTo>
                  <a:cubicBezTo>
                    <a:pt x="652" y="612"/>
                    <a:pt x="863" y="303"/>
                    <a:pt x="646" y="89"/>
                  </a:cubicBezTo>
                  <a:cubicBezTo>
                    <a:pt x="583" y="26"/>
                    <a:pt x="512" y="0"/>
                    <a:pt x="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5788725" y="1474425"/>
              <a:ext cx="21575" cy="15350"/>
            </a:xfrm>
            <a:custGeom>
              <a:rect b="b" l="l" r="r" t="t"/>
              <a:pathLst>
                <a:path extrusionOk="0" h="614" w="863">
                  <a:moveTo>
                    <a:pt x="445" y="1"/>
                  </a:moveTo>
                  <a:cubicBezTo>
                    <a:pt x="211" y="1"/>
                    <a:pt x="1" y="308"/>
                    <a:pt x="218" y="524"/>
                  </a:cubicBezTo>
                  <a:cubicBezTo>
                    <a:pt x="281" y="587"/>
                    <a:pt x="352" y="613"/>
                    <a:pt x="421" y="613"/>
                  </a:cubicBezTo>
                  <a:cubicBezTo>
                    <a:pt x="655" y="613"/>
                    <a:pt x="863" y="306"/>
                    <a:pt x="646" y="89"/>
                  </a:cubicBezTo>
                  <a:cubicBezTo>
                    <a:pt x="584" y="27"/>
                    <a:pt x="513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5865475" y="1554150"/>
              <a:ext cx="21575" cy="15300"/>
            </a:xfrm>
            <a:custGeom>
              <a:rect b="b" l="l" r="r" t="t"/>
              <a:pathLst>
                <a:path extrusionOk="0" h="612" w="863">
                  <a:moveTo>
                    <a:pt x="443" y="1"/>
                  </a:moveTo>
                  <a:cubicBezTo>
                    <a:pt x="208" y="1"/>
                    <a:pt x="1" y="309"/>
                    <a:pt x="214" y="522"/>
                  </a:cubicBezTo>
                  <a:cubicBezTo>
                    <a:pt x="278" y="585"/>
                    <a:pt x="349" y="611"/>
                    <a:pt x="418" y="611"/>
                  </a:cubicBezTo>
                  <a:cubicBezTo>
                    <a:pt x="653" y="611"/>
                    <a:pt x="862" y="304"/>
                    <a:pt x="646" y="91"/>
                  </a:cubicBezTo>
                  <a:cubicBezTo>
                    <a:pt x="583" y="27"/>
                    <a:pt x="511" y="1"/>
                    <a:pt x="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5881525" y="1523550"/>
              <a:ext cx="21550" cy="15275"/>
            </a:xfrm>
            <a:custGeom>
              <a:rect b="b" l="l" r="r" t="t"/>
              <a:pathLst>
                <a:path extrusionOk="0" h="611" w="862">
                  <a:moveTo>
                    <a:pt x="442" y="1"/>
                  </a:moveTo>
                  <a:cubicBezTo>
                    <a:pt x="208" y="1"/>
                    <a:pt x="0" y="308"/>
                    <a:pt x="217" y="522"/>
                  </a:cubicBezTo>
                  <a:cubicBezTo>
                    <a:pt x="279" y="584"/>
                    <a:pt x="349" y="610"/>
                    <a:pt x="418" y="610"/>
                  </a:cubicBezTo>
                  <a:cubicBezTo>
                    <a:pt x="652" y="610"/>
                    <a:pt x="862" y="303"/>
                    <a:pt x="645" y="89"/>
                  </a:cubicBezTo>
                  <a:cubicBezTo>
                    <a:pt x="582" y="27"/>
                    <a:pt x="511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5626100" y="2159900"/>
              <a:ext cx="21575" cy="15275"/>
            </a:xfrm>
            <a:custGeom>
              <a:rect b="b" l="l" r="r" t="t"/>
              <a:pathLst>
                <a:path extrusionOk="0" h="611" w="863">
                  <a:moveTo>
                    <a:pt x="443" y="0"/>
                  </a:moveTo>
                  <a:cubicBezTo>
                    <a:pt x="208" y="0"/>
                    <a:pt x="0" y="308"/>
                    <a:pt x="214" y="522"/>
                  </a:cubicBezTo>
                  <a:cubicBezTo>
                    <a:pt x="277" y="584"/>
                    <a:pt x="348" y="610"/>
                    <a:pt x="417" y="610"/>
                  </a:cubicBezTo>
                  <a:cubicBezTo>
                    <a:pt x="653" y="610"/>
                    <a:pt x="863" y="303"/>
                    <a:pt x="646" y="89"/>
                  </a:cubicBezTo>
                  <a:cubicBezTo>
                    <a:pt x="583" y="27"/>
                    <a:pt x="512" y="0"/>
                    <a:pt x="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5618150" y="2198575"/>
              <a:ext cx="21575" cy="15275"/>
            </a:xfrm>
            <a:custGeom>
              <a:rect b="b" l="l" r="r" t="t"/>
              <a:pathLst>
                <a:path extrusionOk="0" h="611" w="863">
                  <a:moveTo>
                    <a:pt x="442" y="1"/>
                  </a:moveTo>
                  <a:cubicBezTo>
                    <a:pt x="208" y="1"/>
                    <a:pt x="0" y="308"/>
                    <a:pt x="216" y="521"/>
                  </a:cubicBezTo>
                  <a:cubicBezTo>
                    <a:pt x="279" y="584"/>
                    <a:pt x="350" y="610"/>
                    <a:pt x="418" y="610"/>
                  </a:cubicBezTo>
                  <a:cubicBezTo>
                    <a:pt x="652" y="610"/>
                    <a:pt x="862" y="303"/>
                    <a:pt x="646" y="90"/>
                  </a:cubicBezTo>
                  <a:cubicBezTo>
                    <a:pt x="582" y="27"/>
                    <a:pt x="511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5541500" y="2118875"/>
              <a:ext cx="21525" cy="15300"/>
            </a:xfrm>
            <a:custGeom>
              <a:rect b="b" l="l" r="r" t="t"/>
              <a:pathLst>
                <a:path extrusionOk="0" h="612" w="861">
                  <a:moveTo>
                    <a:pt x="441" y="1"/>
                  </a:moveTo>
                  <a:cubicBezTo>
                    <a:pt x="207" y="1"/>
                    <a:pt x="0" y="309"/>
                    <a:pt x="216" y="522"/>
                  </a:cubicBezTo>
                  <a:cubicBezTo>
                    <a:pt x="279" y="585"/>
                    <a:pt x="349" y="611"/>
                    <a:pt x="418" y="611"/>
                  </a:cubicBezTo>
                  <a:cubicBezTo>
                    <a:pt x="651" y="611"/>
                    <a:pt x="861" y="304"/>
                    <a:pt x="644" y="91"/>
                  </a:cubicBezTo>
                  <a:cubicBezTo>
                    <a:pt x="581" y="27"/>
                    <a:pt x="510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5525375" y="2149475"/>
              <a:ext cx="21550" cy="15325"/>
            </a:xfrm>
            <a:custGeom>
              <a:rect b="b" l="l" r="r" t="t"/>
              <a:pathLst>
                <a:path extrusionOk="0" h="613" w="862">
                  <a:moveTo>
                    <a:pt x="444" y="0"/>
                  </a:moveTo>
                  <a:cubicBezTo>
                    <a:pt x="210" y="0"/>
                    <a:pt x="1" y="308"/>
                    <a:pt x="217" y="524"/>
                  </a:cubicBezTo>
                  <a:cubicBezTo>
                    <a:pt x="280" y="586"/>
                    <a:pt x="351" y="613"/>
                    <a:pt x="420" y="613"/>
                  </a:cubicBezTo>
                  <a:cubicBezTo>
                    <a:pt x="654" y="613"/>
                    <a:pt x="862" y="305"/>
                    <a:pt x="645" y="89"/>
                  </a:cubicBezTo>
                  <a:cubicBezTo>
                    <a:pt x="583" y="26"/>
                    <a:pt x="512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5531475" y="1552525"/>
              <a:ext cx="19700" cy="15225"/>
            </a:xfrm>
            <a:custGeom>
              <a:rect b="b" l="l" r="r" t="t"/>
              <a:pathLst>
                <a:path extrusionOk="0" h="609" w="788">
                  <a:moveTo>
                    <a:pt x="394" y="0"/>
                  </a:moveTo>
                  <a:cubicBezTo>
                    <a:pt x="4" y="0"/>
                    <a:pt x="1" y="609"/>
                    <a:pt x="394" y="609"/>
                  </a:cubicBezTo>
                  <a:cubicBezTo>
                    <a:pt x="787" y="609"/>
                    <a:pt x="787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5509875" y="1519400"/>
              <a:ext cx="19675" cy="15325"/>
            </a:xfrm>
            <a:custGeom>
              <a:rect b="b" l="l" r="r" t="t"/>
              <a:pathLst>
                <a:path extrusionOk="0" h="613" w="787">
                  <a:moveTo>
                    <a:pt x="394" y="0"/>
                  </a:moveTo>
                  <a:cubicBezTo>
                    <a:pt x="5" y="0"/>
                    <a:pt x="1" y="613"/>
                    <a:pt x="394" y="613"/>
                  </a:cubicBezTo>
                  <a:cubicBezTo>
                    <a:pt x="787" y="613"/>
                    <a:pt x="787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5620475" y="1521975"/>
              <a:ext cx="19675" cy="15250"/>
            </a:xfrm>
            <a:custGeom>
              <a:rect b="b" l="l" r="r" t="t"/>
              <a:pathLst>
                <a:path extrusionOk="0" h="610" w="787">
                  <a:moveTo>
                    <a:pt x="393" y="0"/>
                  </a:moveTo>
                  <a:cubicBezTo>
                    <a:pt x="4" y="0"/>
                    <a:pt x="0" y="609"/>
                    <a:pt x="393" y="609"/>
                  </a:cubicBezTo>
                  <a:cubicBezTo>
                    <a:pt x="786" y="609"/>
                    <a:pt x="78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5610275" y="1488950"/>
              <a:ext cx="19775" cy="15250"/>
            </a:xfrm>
            <a:custGeom>
              <a:rect b="b" l="l" r="r" t="t"/>
              <a:pathLst>
                <a:path extrusionOk="0" h="610" w="791">
                  <a:moveTo>
                    <a:pt x="397" y="0"/>
                  </a:moveTo>
                  <a:cubicBezTo>
                    <a:pt x="5" y="0"/>
                    <a:pt x="0" y="610"/>
                    <a:pt x="397" y="610"/>
                  </a:cubicBezTo>
                  <a:cubicBezTo>
                    <a:pt x="786" y="610"/>
                    <a:pt x="791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5877275" y="2120525"/>
              <a:ext cx="19675" cy="15325"/>
            </a:xfrm>
            <a:custGeom>
              <a:rect b="b" l="l" r="r" t="t"/>
              <a:pathLst>
                <a:path extrusionOk="0" h="613" w="787">
                  <a:moveTo>
                    <a:pt x="394" y="0"/>
                  </a:moveTo>
                  <a:cubicBezTo>
                    <a:pt x="1" y="0"/>
                    <a:pt x="1" y="613"/>
                    <a:pt x="394" y="613"/>
                  </a:cubicBezTo>
                  <a:cubicBezTo>
                    <a:pt x="787" y="613"/>
                    <a:pt x="787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5898900" y="2153625"/>
              <a:ext cx="19675" cy="15250"/>
            </a:xfrm>
            <a:custGeom>
              <a:rect b="b" l="l" r="r" t="t"/>
              <a:pathLst>
                <a:path extrusionOk="0" h="610" w="787">
                  <a:moveTo>
                    <a:pt x="393" y="0"/>
                  </a:moveTo>
                  <a:cubicBezTo>
                    <a:pt x="0" y="0"/>
                    <a:pt x="0" y="610"/>
                    <a:pt x="393" y="610"/>
                  </a:cubicBezTo>
                  <a:cubicBezTo>
                    <a:pt x="786" y="610"/>
                    <a:pt x="78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5788325" y="2151050"/>
              <a:ext cx="19675" cy="15250"/>
            </a:xfrm>
            <a:custGeom>
              <a:rect b="b" l="l" r="r" t="t"/>
              <a:pathLst>
                <a:path extrusionOk="0" h="610" w="787">
                  <a:moveTo>
                    <a:pt x="393" y="0"/>
                  </a:moveTo>
                  <a:cubicBezTo>
                    <a:pt x="0" y="0"/>
                    <a:pt x="0" y="610"/>
                    <a:pt x="393" y="610"/>
                  </a:cubicBezTo>
                  <a:cubicBezTo>
                    <a:pt x="786" y="610"/>
                    <a:pt x="78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5798500" y="2184075"/>
              <a:ext cx="19675" cy="15325"/>
            </a:xfrm>
            <a:custGeom>
              <a:rect b="b" l="l" r="r" t="t"/>
              <a:pathLst>
                <a:path extrusionOk="0" h="613" w="787">
                  <a:moveTo>
                    <a:pt x="393" y="1"/>
                  </a:moveTo>
                  <a:cubicBezTo>
                    <a:pt x="0" y="1"/>
                    <a:pt x="0" y="613"/>
                    <a:pt x="393" y="613"/>
                  </a:cubicBezTo>
                  <a:cubicBezTo>
                    <a:pt x="787" y="613"/>
                    <a:pt x="787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5250850" y="1385525"/>
              <a:ext cx="920200" cy="915775"/>
            </a:xfrm>
            <a:custGeom>
              <a:rect b="b" l="l" r="r" t="t"/>
              <a:pathLst>
                <a:path extrusionOk="0" h="36631" w="36808">
                  <a:moveTo>
                    <a:pt x="22253" y="370"/>
                  </a:moveTo>
                  <a:cubicBezTo>
                    <a:pt x="22703" y="370"/>
                    <a:pt x="23072" y="738"/>
                    <a:pt x="23072" y="1187"/>
                  </a:cubicBezTo>
                  <a:cubicBezTo>
                    <a:pt x="23072" y="1640"/>
                    <a:pt x="22703" y="2006"/>
                    <a:pt x="22253" y="2006"/>
                  </a:cubicBezTo>
                  <a:cubicBezTo>
                    <a:pt x="21804" y="2006"/>
                    <a:pt x="21436" y="1640"/>
                    <a:pt x="21436" y="1187"/>
                  </a:cubicBezTo>
                  <a:cubicBezTo>
                    <a:pt x="21436" y="738"/>
                    <a:pt x="21804" y="370"/>
                    <a:pt x="22253" y="370"/>
                  </a:cubicBezTo>
                  <a:close/>
                  <a:moveTo>
                    <a:pt x="14488" y="412"/>
                  </a:moveTo>
                  <a:cubicBezTo>
                    <a:pt x="14580" y="412"/>
                    <a:pt x="14671" y="427"/>
                    <a:pt x="14760" y="458"/>
                  </a:cubicBezTo>
                  <a:cubicBezTo>
                    <a:pt x="14969" y="532"/>
                    <a:pt x="15132" y="681"/>
                    <a:pt x="15227" y="880"/>
                  </a:cubicBezTo>
                  <a:cubicBezTo>
                    <a:pt x="15323" y="1074"/>
                    <a:pt x="15333" y="1297"/>
                    <a:pt x="15259" y="1503"/>
                  </a:cubicBezTo>
                  <a:cubicBezTo>
                    <a:pt x="15189" y="1712"/>
                    <a:pt x="15040" y="1874"/>
                    <a:pt x="14841" y="1970"/>
                  </a:cubicBezTo>
                  <a:cubicBezTo>
                    <a:pt x="14730" y="2024"/>
                    <a:pt x="14610" y="2051"/>
                    <a:pt x="14489" y="2051"/>
                  </a:cubicBezTo>
                  <a:cubicBezTo>
                    <a:pt x="14398" y="2051"/>
                    <a:pt x="14307" y="2036"/>
                    <a:pt x="14218" y="2006"/>
                  </a:cubicBezTo>
                  <a:cubicBezTo>
                    <a:pt x="14009" y="1931"/>
                    <a:pt x="13846" y="1782"/>
                    <a:pt x="13751" y="1584"/>
                  </a:cubicBezTo>
                  <a:cubicBezTo>
                    <a:pt x="13655" y="1390"/>
                    <a:pt x="13645" y="1166"/>
                    <a:pt x="13715" y="960"/>
                  </a:cubicBezTo>
                  <a:cubicBezTo>
                    <a:pt x="13790" y="752"/>
                    <a:pt x="13939" y="589"/>
                    <a:pt x="14137" y="493"/>
                  </a:cubicBezTo>
                  <a:cubicBezTo>
                    <a:pt x="14248" y="439"/>
                    <a:pt x="14368" y="412"/>
                    <a:pt x="14488" y="412"/>
                  </a:cubicBezTo>
                  <a:close/>
                  <a:moveTo>
                    <a:pt x="27522" y="2473"/>
                  </a:moveTo>
                  <a:cubicBezTo>
                    <a:pt x="27611" y="2473"/>
                    <a:pt x="27699" y="2487"/>
                    <a:pt x="27784" y="2519"/>
                  </a:cubicBezTo>
                  <a:cubicBezTo>
                    <a:pt x="28213" y="2660"/>
                    <a:pt x="28443" y="3128"/>
                    <a:pt x="28298" y="3553"/>
                  </a:cubicBezTo>
                  <a:cubicBezTo>
                    <a:pt x="28185" y="3895"/>
                    <a:pt x="27864" y="4113"/>
                    <a:pt x="27521" y="4113"/>
                  </a:cubicBezTo>
                  <a:cubicBezTo>
                    <a:pt x="27435" y="4113"/>
                    <a:pt x="27347" y="4099"/>
                    <a:pt x="27261" y="4070"/>
                  </a:cubicBezTo>
                  <a:cubicBezTo>
                    <a:pt x="26836" y="3925"/>
                    <a:pt x="26602" y="3461"/>
                    <a:pt x="26747" y="3032"/>
                  </a:cubicBezTo>
                  <a:cubicBezTo>
                    <a:pt x="26818" y="2823"/>
                    <a:pt x="26963" y="2657"/>
                    <a:pt x="27161" y="2558"/>
                  </a:cubicBezTo>
                  <a:cubicBezTo>
                    <a:pt x="27274" y="2501"/>
                    <a:pt x="27398" y="2473"/>
                    <a:pt x="27522" y="2473"/>
                  </a:cubicBezTo>
                  <a:close/>
                  <a:moveTo>
                    <a:pt x="9243" y="2580"/>
                  </a:moveTo>
                  <a:cubicBezTo>
                    <a:pt x="9456" y="2580"/>
                    <a:pt x="9672" y="2660"/>
                    <a:pt x="9830" y="2823"/>
                  </a:cubicBezTo>
                  <a:cubicBezTo>
                    <a:pt x="10146" y="3149"/>
                    <a:pt x="10139" y="3670"/>
                    <a:pt x="9813" y="3982"/>
                  </a:cubicBezTo>
                  <a:cubicBezTo>
                    <a:pt x="9655" y="4136"/>
                    <a:pt x="9448" y="4213"/>
                    <a:pt x="9242" y="4213"/>
                  </a:cubicBezTo>
                  <a:cubicBezTo>
                    <a:pt x="9029" y="4213"/>
                    <a:pt x="8815" y="4131"/>
                    <a:pt x="8655" y="3967"/>
                  </a:cubicBezTo>
                  <a:cubicBezTo>
                    <a:pt x="8340" y="3642"/>
                    <a:pt x="8347" y="3124"/>
                    <a:pt x="8673" y="2809"/>
                  </a:cubicBezTo>
                  <a:cubicBezTo>
                    <a:pt x="8832" y="2653"/>
                    <a:pt x="9038" y="2580"/>
                    <a:pt x="9243" y="2580"/>
                  </a:cubicBezTo>
                  <a:close/>
                  <a:moveTo>
                    <a:pt x="18482" y="6821"/>
                  </a:moveTo>
                  <a:lnTo>
                    <a:pt x="19158" y="9541"/>
                  </a:lnTo>
                  <a:cubicBezTo>
                    <a:pt x="18932" y="9506"/>
                    <a:pt x="18702" y="9488"/>
                    <a:pt x="18468" y="9488"/>
                  </a:cubicBezTo>
                  <a:cubicBezTo>
                    <a:pt x="18244" y="9488"/>
                    <a:pt x="18025" y="9502"/>
                    <a:pt x="17809" y="9534"/>
                  </a:cubicBezTo>
                  <a:lnTo>
                    <a:pt x="18482" y="6821"/>
                  </a:lnTo>
                  <a:close/>
                  <a:moveTo>
                    <a:pt x="3626" y="8142"/>
                  </a:moveTo>
                  <a:cubicBezTo>
                    <a:pt x="3719" y="8142"/>
                    <a:pt x="3814" y="8160"/>
                    <a:pt x="3903" y="8192"/>
                  </a:cubicBezTo>
                  <a:cubicBezTo>
                    <a:pt x="4112" y="8266"/>
                    <a:pt x="4275" y="8415"/>
                    <a:pt x="4367" y="8614"/>
                  </a:cubicBezTo>
                  <a:cubicBezTo>
                    <a:pt x="4463" y="8812"/>
                    <a:pt x="4473" y="9034"/>
                    <a:pt x="4399" y="9240"/>
                  </a:cubicBezTo>
                  <a:cubicBezTo>
                    <a:pt x="4324" y="9446"/>
                    <a:pt x="4175" y="9612"/>
                    <a:pt x="3977" y="9704"/>
                  </a:cubicBezTo>
                  <a:cubicBezTo>
                    <a:pt x="3867" y="9755"/>
                    <a:pt x="3748" y="9781"/>
                    <a:pt x="3629" y="9781"/>
                  </a:cubicBezTo>
                  <a:cubicBezTo>
                    <a:pt x="3535" y="9781"/>
                    <a:pt x="3441" y="9765"/>
                    <a:pt x="3350" y="9732"/>
                  </a:cubicBezTo>
                  <a:cubicBezTo>
                    <a:pt x="3145" y="9662"/>
                    <a:pt x="2979" y="9509"/>
                    <a:pt x="2887" y="9311"/>
                  </a:cubicBezTo>
                  <a:cubicBezTo>
                    <a:pt x="2794" y="9116"/>
                    <a:pt x="2784" y="8893"/>
                    <a:pt x="2858" y="8688"/>
                  </a:cubicBezTo>
                  <a:cubicBezTo>
                    <a:pt x="2933" y="8482"/>
                    <a:pt x="3082" y="8316"/>
                    <a:pt x="3280" y="8224"/>
                  </a:cubicBezTo>
                  <a:cubicBezTo>
                    <a:pt x="3389" y="8171"/>
                    <a:pt x="3507" y="8142"/>
                    <a:pt x="3626" y="8142"/>
                  </a:cubicBezTo>
                  <a:close/>
                  <a:moveTo>
                    <a:pt x="33478" y="8394"/>
                  </a:moveTo>
                  <a:cubicBezTo>
                    <a:pt x="33698" y="8397"/>
                    <a:pt x="33900" y="8486"/>
                    <a:pt x="34052" y="8645"/>
                  </a:cubicBezTo>
                  <a:cubicBezTo>
                    <a:pt x="34364" y="8971"/>
                    <a:pt x="34354" y="9492"/>
                    <a:pt x="34027" y="9803"/>
                  </a:cubicBezTo>
                  <a:cubicBezTo>
                    <a:pt x="33869" y="9955"/>
                    <a:pt x="33665" y="10030"/>
                    <a:pt x="33461" y="10030"/>
                  </a:cubicBezTo>
                  <a:cubicBezTo>
                    <a:pt x="33245" y="10030"/>
                    <a:pt x="33030" y="9946"/>
                    <a:pt x="32870" y="9778"/>
                  </a:cubicBezTo>
                  <a:cubicBezTo>
                    <a:pt x="32718" y="9619"/>
                    <a:pt x="32636" y="9410"/>
                    <a:pt x="32643" y="9194"/>
                  </a:cubicBezTo>
                  <a:cubicBezTo>
                    <a:pt x="32646" y="8975"/>
                    <a:pt x="32735" y="8769"/>
                    <a:pt x="32894" y="8620"/>
                  </a:cubicBezTo>
                  <a:cubicBezTo>
                    <a:pt x="33047" y="8472"/>
                    <a:pt x="33249" y="8394"/>
                    <a:pt x="33461" y="8394"/>
                  </a:cubicBezTo>
                  <a:close/>
                  <a:moveTo>
                    <a:pt x="14785" y="2561"/>
                  </a:moveTo>
                  <a:cubicBezTo>
                    <a:pt x="14795" y="2561"/>
                    <a:pt x="14806" y="2561"/>
                    <a:pt x="14817" y="2562"/>
                  </a:cubicBezTo>
                  <a:cubicBezTo>
                    <a:pt x="16003" y="2614"/>
                    <a:pt x="16541" y="4938"/>
                    <a:pt x="16658" y="5880"/>
                  </a:cubicBezTo>
                  <a:lnTo>
                    <a:pt x="15429" y="10075"/>
                  </a:lnTo>
                  <a:lnTo>
                    <a:pt x="13383" y="5852"/>
                  </a:lnTo>
                  <a:cubicBezTo>
                    <a:pt x="13386" y="5540"/>
                    <a:pt x="13450" y="3521"/>
                    <a:pt x="14204" y="2802"/>
                  </a:cubicBezTo>
                  <a:cubicBezTo>
                    <a:pt x="14377" y="2637"/>
                    <a:pt x="14565" y="2561"/>
                    <a:pt x="14785" y="2561"/>
                  </a:cubicBezTo>
                  <a:close/>
                  <a:moveTo>
                    <a:pt x="26411" y="4261"/>
                  </a:moveTo>
                  <a:cubicBezTo>
                    <a:pt x="26658" y="4265"/>
                    <a:pt x="26857" y="4350"/>
                    <a:pt x="27012" y="4520"/>
                  </a:cubicBezTo>
                  <a:cubicBezTo>
                    <a:pt x="27831" y="5409"/>
                    <a:pt x="26531" y="7480"/>
                    <a:pt x="25961" y="8202"/>
                  </a:cubicBezTo>
                  <a:cubicBezTo>
                    <a:pt x="25961" y="8202"/>
                    <a:pt x="25957" y="8202"/>
                    <a:pt x="25957" y="8206"/>
                  </a:cubicBezTo>
                  <a:lnTo>
                    <a:pt x="22158" y="10288"/>
                  </a:lnTo>
                  <a:lnTo>
                    <a:pt x="23677" y="5847"/>
                  </a:lnTo>
                  <a:cubicBezTo>
                    <a:pt x="23900" y="5628"/>
                    <a:pt x="25348" y="4261"/>
                    <a:pt x="26389" y="4261"/>
                  </a:cubicBezTo>
                  <a:close/>
                  <a:moveTo>
                    <a:pt x="18482" y="936"/>
                  </a:moveTo>
                  <a:lnTo>
                    <a:pt x="21269" y="10466"/>
                  </a:lnTo>
                  <a:cubicBezTo>
                    <a:pt x="20773" y="10072"/>
                    <a:pt x="20192" y="9778"/>
                    <a:pt x="19558" y="9619"/>
                  </a:cubicBezTo>
                  <a:lnTo>
                    <a:pt x="18662" y="6010"/>
                  </a:lnTo>
                  <a:cubicBezTo>
                    <a:pt x="18641" y="5929"/>
                    <a:pt x="18567" y="5873"/>
                    <a:pt x="18482" y="5873"/>
                  </a:cubicBezTo>
                  <a:cubicBezTo>
                    <a:pt x="18401" y="5873"/>
                    <a:pt x="18326" y="5929"/>
                    <a:pt x="18305" y="6010"/>
                  </a:cubicBezTo>
                  <a:lnTo>
                    <a:pt x="17412" y="9612"/>
                  </a:lnTo>
                  <a:cubicBezTo>
                    <a:pt x="16782" y="9764"/>
                    <a:pt x="16205" y="10047"/>
                    <a:pt x="15709" y="10433"/>
                  </a:cubicBezTo>
                  <a:lnTo>
                    <a:pt x="17020" y="5950"/>
                  </a:lnTo>
                  <a:cubicBezTo>
                    <a:pt x="17020" y="5947"/>
                    <a:pt x="17020" y="5943"/>
                    <a:pt x="17023" y="5940"/>
                  </a:cubicBezTo>
                  <a:lnTo>
                    <a:pt x="18482" y="936"/>
                  </a:lnTo>
                  <a:close/>
                  <a:moveTo>
                    <a:pt x="10580" y="4355"/>
                  </a:moveTo>
                  <a:cubicBezTo>
                    <a:pt x="11648" y="4355"/>
                    <a:pt x="12901" y="5828"/>
                    <a:pt x="13039" y="5993"/>
                  </a:cubicBezTo>
                  <a:lnTo>
                    <a:pt x="15242" y="10522"/>
                  </a:lnTo>
                  <a:lnTo>
                    <a:pt x="10600" y="7980"/>
                  </a:lnTo>
                  <a:cubicBezTo>
                    <a:pt x="10387" y="7679"/>
                    <a:pt x="8864" y="5394"/>
                    <a:pt x="9966" y="4559"/>
                  </a:cubicBezTo>
                  <a:cubicBezTo>
                    <a:pt x="10156" y="4415"/>
                    <a:pt x="10364" y="4355"/>
                    <a:pt x="10580" y="4355"/>
                  </a:cubicBezTo>
                  <a:close/>
                  <a:moveTo>
                    <a:pt x="22031" y="2517"/>
                  </a:moveTo>
                  <a:cubicBezTo>
                    <a:pt x="22075" y="2517"/>
                    <a:pt x="22119" y="2520"/>
                    <a:pt x="22165" y="2526"/>
                  </a:cubicBezTo>
                  <a:cubicBezTo>
                    <a:pt x="23564" y="2714"/>
                    <a:pt x="23358" y="5448"/>
                    <a:pt x="23337" y="5710"/>
                  </a:cubicBezTo>
                  <a:lnTo>
                    <a:pt x="21679" y="10551"/>
                  </a:lnTo>
                  <a:lnTo>
                    <a:pt x="21676" y="10551"/>
                  </a:lnTo>
                  <a:lnTo>
                    <a:pt x="20189" y="5465"/>
                  </a:lnTo>
                  <a:cubicBezTo>
                    <a:pt x="20192" y="5455"/>
                    <a:pt x="20196" y="5448"/>
                    <a:pt x="20196" y="5437"/>
                  </a:cubicBezTo>
                  <a:cubicBezTo>
                    <a:pt x="20199" y="5406"/>
                    <a:pt x="20671" y="2517"/>
                    <a:pt x="22031" y="2517"/>
                  </a:cubicBezTo>
                  <a:close/>
                  <a:moveTo>
                    <a:pt x="17309" y="10019"/>
                  </a:moveTo>
                  <a:lnTo>
                    <a:pt x="17118" y="10794"/>
                  </a:lnTo>
                  <a:lnTo>
                    <a:pt x="15982" y="10794"/>
                  </a:lnTo>
                  <a:cubicBezTo>
                    <a:pt x="15943" y="10788"/>
                    <a:pt x="15904" y="10784"/>
                    <a:pt x="15865" y="10781"/>
                  </a:cubicBezTo>
                  <a:cubicBezTo>
                    <a:pt x="16286" y="10437"/>
                    <a:pt x="16775" y="10175"/>
                    <a:pt x="17309" y="10019"/>
                  </a:cubicBezTo>
                  <a:close/>
                  <a:moveTo>
                    <a:pt x="18468" y="9856"/>
                  </a:moveTo>
                  <a:cubicBezTo>
                    <a:pt x="18737" y="9856"/>
                    <a:pt x="18999" y="9881"/>
                    <a:pt x="19254" y="9931"/>
                  </a:cubicBezTo>
                  <a:lnTo>
                    <a:pt x="19470" y="10794"/>
                  </a:lnTo>
                  <a:lnTo>
                    <a:pt x="17497" y="10794"/>
                  </a:lnTo>
                  <a:lnTo>
                    <a:pt x="17713" y="9923"/>
                  </a:lnTo>
                  <a:cubicBezTo>
                    <a:pt x="17958" y="9877"/>
                    <a:pt x="18209" y="9856"/>
                    <a:pt x="18468" y="9856"/>
                  </a:cubicBezTo>
                  <a:close/>
                  <a:moveTo>
                    <a:pt x="19658" y="10030"/>
                  </a:moveTo>
                  <a:lnTo>
                    <a:pt x="19658" y="10030"/>
                  </a:lnTo>
                  <a:cubicBezTo>
                    <a:pt x="20178" y="10186"/>
                    <a:pt x="20656" y="10444"/>
                    <a:pt x="21070" y="10781"/>
                  </a:cubicBezTo>
                  <a:cubicBezTo>
                    <a:pt x="21032" y="10784"/>
                    <a:pt x="20993" y="10788"/>
                    <a:pt x="20954" y="10794"/>
                  </a:cubicBezTo>
                  <a:lnTo>
                    <a:pt x="19849" y="10794"/>
                  </a:lnTo>
                  <a:lnTo>
                    <a:pt x="19658" y="10030"/>
                  </a:lnTo>
                  <a:close/>
                  <a:moveTo>
                    <a:pt x="19658" y="11163"/>
                  </a:moveTo>
                  <a:cubicBezTo>
                    <a:pt x="19229" y="11355"/>
                    <a:pt x="18829" y="11620"/>
                    <a:pt x="18468" y="11956"/>
                  </a:cubicBezTo>
                  <a:cubicBezTo>
                    <a:pt x="18107" y="11620"/>
                    <a:pt x="17703" y="11355"/>
                    <a:pt x="17278" y="11163"/>
                  </a:cubicBezTo>
                  <a:close/>
                  <a:moveTo>
                    <a:pt x="14980" y="11145"/>
                  </a:moveTo>
                  <a:cubicBezTo>
                    <a:pt x="14913" y="11227"/>
                    <a:pt x="14852" y="11308"/>
                    <a:pt x="14792" y="11393"/>
                  </a:cubicBezTo>
                  <a:lnTo>
                    <a:pt x="14169" y="12017"/>
                  </a:lnTo>
                  <a:lnTo>
                    <a:pt x="13482" y="11598"/>
                  </a:lnTo>
                  <a:cubicBezTo>
                    <a:pt x="13952" y="11350"/>
                    <a:pt x="14462" y="11202"/>
                    <a:pt x="14980" y="11145"/>
                  </a:cubicBezTo>
                  <a:close/>
                  <a:moveTo>
                    <a:pt x="21956" y="11145"/>
                  </a:moveTo>
                  <a:lnTo>
                    <a:pt x="21956" y="11145"/>
                  </a:lnTo>
                  <a:cubicBezTo>
                    <a:pt x="22480" y="11202"/>
                    <a:pt x="22997" y="11355"/>
                    <a:pt x="23471" y="11609"/>
                  </a:cubicBezTo>
                  <a:lnTo>
                    <a:pt x="22799" y="12017"/>
                  </a:lnTo>
                  <a:lnTo>
                    <a:pt x="22052" y="11270"/>
                  </a:lnTo>
                  <a:cubicBezTo>
                    <a:pt x="22019" y="11230"/>
                    <a:pt x="21988" y="11188"/>
                    <a:pt x="21956" y="11145"/>
                  </a:cubicBezTo>
                  <a:close/>
                  <a:moveTo>
                    <a:pt x="10397" y="10171"/>
                  </a:moveTo>
                  <a:lnTo>
                    <a:pt x="12774" y="11605"/>
                  </a:lnTo>
                  <a:cubicBezTo>
                    <a:pt x="12582" y="11744"/>
                    <a:pt x="12398" y="11899"/>
                    <a:pt x="12225" y="12073"/>
                  </a:cubicBezTo>
                  <a:cubicBezTo>
                    <a:pt x="12079" y="12218"/>
                    <a:pt x="11945" y="12374"/>
                    <a:pt x="11821" y="12533"/>
                  </a:cubicBezTo>
                  <a:lnTo>
                    <a:pt x="10397" y="10171"/>
                  </a:lnTo>
                  <a:close/>
                  <a:moveTo>
                    <a:pt x="26570" y="10171"/>
                  </a:moveTo>
                  <a:lnTo>
                    <a:pt x="25133" y="12558"/>
                  </a:lnTo>
                  <a:cubicBezTo>
                    <a:pt x="25005" y="12388"/>
                    <a:pt x="24863" y="12226"/>
                    <a:pt x="24711" y="12073"/>
                  </a:cubicBezTo>
                  <a:cubicBezTo>
                    <a:pt x="24541" y="11903"/>
                    <a:pt x="24360" y="11751"/>
                    <a:pt x="24172" y="11616"/>
                  </a:cubicBezTo>
                  <a:lnTo>
                    <a:pt x="26570" y="10171"/>
                  </a:lnTo>
                  <a:close/>
                  <a:moveTo>
                    <a:pt x="13120" y="11811"/>
                  </a:moveTo>
                  <a:lnTo>
                    <a:pt x="13903" y="12282"/>
                  </a:lnTo>
                  <a:lnTo>
                    <a:pt x="12508" y="13677"/>
                  </a:lnTo>
                  <a:lnTo>
                    <a:pt x="12027" y="12877"/>
                  </a:lnTo>
                  <a:cubicBezTo>
                    <a:pt x="12161" y="12685"/>
                    <a:pt x="12316" y="12502"/>
                    <a:pt x="12486" y="12332"/>
                  </a:cubicBezTo>
                  <a:cubicBezTo>
                    <a:pt x="12682" y="12136"/>
                    <a:pt x="12898" y="11963"/>
                    <a:pt x="13120" y="11811"/>
                  </a:cubicBezTo>
                  <a:close/>
                  <a:moveTo>
                    <a:pt x="23829" y="11822"/>
                  </a:moveTo>
                  <a:cubicBezTo>
                    <a:pt x="24049" y="11971"/>
                    <a:pt x="24257" y="12141"/>
                    <a:pt x="24448" y="12332"/>
                  </a:cubicBezTo>
                  <a:cubicBezTo>
                    <a:pt x="24626" y="12509"/>
                    <a:pt x="24785" y="12700"/>
                    <a:pt x="24927" y="12901"/>
                  </a:cubicBezTo>
                  <a:lnTo>
                    <a:pt x="24459" y="13677"/>
                  </a:lnTo>
                  <a:lnTo>
                    <a:pt x="23064" y="12282"/>
                  </a:lnTo>
                  <a:lnTo>
                    <a:pt x="23829" y="11822"/>
                  </a:lnTo>
                  <a:close/>
                  <a:moveTo>
                    <a:pt x="14229" y="12476"/>
                  </a:moveTo>
                  <a:cubicBezTo>
                    <a:pt x="14076" y="12898"/>
                    <a:pt x="13988" y="13352"/>
                    <a:pt x="13970" y="13819"/>
                  </a:cubicBezTo>
                  <a:cubicBezTo>
                    <a:pt x="13503" y="13836"/>
                    <a:pt x="13053" y="13925"/>
                    <a:pt x="12632" y="14074"/>
                  </a:cubicBezTo>
                  <a:lnTo>
                    <a:pt x="14229" y="12476"/>
                  </a:lnTo>
                  <a:close/>
                  <a:moveTo>
                    <a:pt x="22689" y="12427"/>
                  </a:moveTo>
                  <a:lnTo>
                    <a:pt x="23503" y="13238"/>
                  </a:lnTo>
                  <a:lnTo>
                    <a:pt x="24357" y="14095"/>
                  </a:lnTo>
                  <a:cubicBezTo>
                    <a:pt x="23921" y="13932"/>
                    <a:pt x="23450" y="13836"/>
                    <a:pt x="22965" y="13819"/>
                  </a:cubicBezTo>
                  <a:cubicBezTo>
                    <a:pt x="22947" y="13330"/>
                    <a:pt x="22851" y="12863"/>
                    <a:pt x="22689" y="12427"/>
                  </a:cubicBezTo>
                  <a:close/>
                  <a:moveTo>
                    <a:pt x="6236" y="6010"/>
                  </a:moveTo>
                  <a:lnTo>
                    <a:pt x="10380" y="8281"/>
                  </a:lnTo>
                  <a:cubicBezTo>
                    <a:pt x="10383" y="8281"/>
                    <a:pt x="10383" y="8281"/>
                    <a:pt x="10383" y="8284"/>
                  </a:cubicBezTo>
                  <a:lnTo>
                    <a:pt x="14944" y="10781"/>
                  </a:lnTo>
                  <a:cubicBezTo>
                    <a:pt x="14307" y="10845"/>
                    <a:pt x="13684" y="11046"/>
                    <a:pt x="13117" y="11379"/>
                  </a:cubicBezTo>
                  <a:lnTo>
                    <a:pt x="9951" y="9470"/>
                  </a:lnTo>
                  <a:cubicBezTo>
                    <a:pt x="9921" y="9453"/>
                    <a:pt x="9888" y="9444"/>
                    <a:pt x="9855" y="9444"/>
                  </a:cubicBezTo>
                  <a:cubicBezTo>
                    <a:pt x="9807" y="9444"/>
                    <a:pt x="9760" y="9463"/>
                    <a:pt x="9724" y="9498"/>
                  </a:cubicBezTo>
                  <a:cubicBezTo>
                    <a:pt x="9665" y="9559"/>
                    <a:pt x="9654" y="9651"/>
                    <a:pt x="9696" y="9725"/>
                  </a:cubicBezTo>
                  <a:lnTo>
                    <a:pt x="11591" y="12866"/>
                  </a:lnTo>
                  <a:cubicBezTo>
                    <a:pt x="11258" y="13398"/>
                    <a:pt x="11038" y="13993"/>
                    <a:pt x="10950" y="14616"/>
                  </a:cubicBezTo>
                  <a:lnTo>
                    <a:pt x="6236" y="6010"/>
                  </a:lnTo>
                  <a:close/>
                  <a:moveTo>
                    <a:pt x="30731" y="6010"/>
                  </a:moveTo>
                  <a:lnTo>
                    <a:pt x="25989" y="14665"/>
                  </a:lnTo>
                  <a:cubicBezTo>
                    <a:pt x="25908" y="14032"/>
                    <a:pt x="25692" y="13429"/>
                    <a:pt x="25359" y="12891"/>
                  </a:cubicBezTo>
                  <a:lnTo>
                    <a:pt x="27267" y="9725"/>
                  </a:lnTo>
                  <a:cubicBezTo>
                    <a:pt x="27313" y="9651"/>
                    <a:pt x="27303" y="9559"/>
                    <a:pt x="27243" y="9498"/>
                  </a:cubicBezTo>
                  <a:cubicBezTo>
                    <a:pt x="27207" y="9463"/>
                    <a:pt x="27160" y="9444"/>
                    <a:pt x="27112" y="9444"/>
                  </a:cubicBezTo>
                  <a:cubicBezTo>
                    <a:pt x="27080" y="9444"/>
                    <a:pt x="27046" y="9453"/>
                    <a:pt x="27016" y="9470"/>
                  </a:cubicBezTo>
                  <a:lnTo>
                    <a:pt x="23832" y="11389"/>
                  </a:lnTo>
                  <a:cubicBezTo>
                    <a:pt x="23273" y="11053"/>
                    <a:pt x="22650" y="10851"/>
                    <a:pt x="22019" y="10784"/>
                  </a:cubicBezTo>
                  <a:lnTo>
                    <a:pt x="30731" y="6010"/>
                  </a:lnTo>
                  <a:close/>
                  <a:moveTo>
                    <a:pt x="5502" y="9554"/>
                  </a:moveTo>
                  <a:cubicBezTo>
                    <a:pt x="6502" y="9554"/>
                    <a:pt x="7865" y="10436"/>
                    <a:pt x="8421" y="10879"/>
                  </a:cubicBezTo>
                  <a:cubicBezTo>
                    <a:pt x="8446" y="10901"/>
                    <a:pt x="8475" y="10912"/>
                    <a:pt x="8503" y="10915"/>
                  </a:cubicBezTo>
                  <a:lnTo>
                    <a:pt x="10589" y="14725"/>
                  </a:lnTo>
                  <a:lnTo>
                    <a:pt x="10589" y="14725"/>
                  </a:lnTo>
                  <a:lnTo>
                    <a:pt x="6060" y="13153"/>
                  </a:lnTo>
                  <a:cubicBezTo>
                    <a:pt x="5840" y="12927"/>
                    <a:pt x="4459" y="11457"/>
                    <a:pt x="4484" y="10412"/>
                  </a:cubicBezTo>
                  <a:cubicBezTo>
                    <a:pt x="4487" y="10165"/>
                    <a:pt x="4576" y="9969"/>
                    <a:pt x="4746" y="9814"/>
                  </a:cubicBezTo>
                  <a:cubicBezTo>
                    <a:pt x="4947" y="9629"/>
                    <a:pt x="5209" y="9554"/>
                    <a:pt x="5502" y="9554"/>
                  </a:cubicBezTo>
                  <a:close/>
                  <a:moveTo>
                    <a:pt x="11806" y="13224"/>
                  </a:moveTo>
                  <a:lnTo>
                    <a:pt x="12242" y="13942"/>
                  </a:lnTo>
                  <a:lnTo>
                    <a:pt x="11545" y="14640"/>
                  </a:lnTo>
                  <a:cubicBezTo>
                    <a:pt x="11460" y="14701"/>
                    <a:pt x="11378" y="14764"/>
                    <a:pt x="11297" y="14828"/>
                  </a:cubicBezTo>
                  <a:cubicBezTo>
                    <a:pt x="11353" y="14258"/>
                    <a:pt x="11527" y="13716"/>
                    <a:pt x="11806" y="13224"/>
                  </a:cubicBezTo>
                  <a:close/>
                  <a:moveTo>
                    <a:pt x="25143" y="13252"/>
                  </a:moveTo>
                  <a:cubicBezTo>
                    <a:pt x="25412" y="13738"/>
                    <a:pt x="25582" y="14272"/>
                    <a:pt x="25638" y="14828"/>
                  </a:cubicBezTo>
                  <a:cubicBezTo>
                    <a:pt x="25596" y="14797"/>
                    <a:pt x="25553" y="14761"/>
                    <a:pt x="25511" y="14729"/>
                  </a:cubicBezTo>
                  <a:lnTo>
                    <a:pt x="24725" y="13942"/>
                  </a:lnTo>
                  <a:lnTo>
                    <a:pt x="25143" y="13252"/>
                  </a:lnTo>
                  <a:close/>
                  <a:moveTo>
                    <a:pt x="21425" y="11163"/>
                  </a:moveTo>
                  <a:lnTo>
                    <a:pt x="21776" y="11513"/>
                  </a:lnTo>
                  <a:cubicBezTo>
                    <a:pt x="22260" y="12162"/>
                    <a:pt x="22562" y="12958"/>
                    <a:pt x="22596" y="13819"/>
                  </a:cubicBezTo>
                  <a:cubicBezTo>
                    <a:pt x="21570" y="13865"/>
                    <a:pt x="20628" y="14254"/>
                    <a:pt x="19891" y="14877"/>
                  </a:cubicBezTo>
                  <a:cubicBezTo>
                    <a:pt x="19810" y="13883"/>
                    <a:pt x="19406" y="12955"/>
                    <a:pt x="18726" y="12215"/>
                  </a:cubicBezTo>
                  <a:cubicBezTo>
                    <a:pt x="19370" y="11623"/>
                    <a:pt x="20161" y="11270"/>
                    <a:pt x="20975" y="11163"/>
                  </a:cubicBezTo>
                  <a:close/>
                  <a:moveTo>
                    <a:pt x="15957" y="11163"/>
                  </a:moveTo>
                  <a:cubicBezTo>
                    <a:pt x="16775" y="11270"/>
                    <a:pt x="17564" y="11623"/>
                    <a:pt x="18209" y="12215"/>
                  </a:cubicBezTo>
                  <a:cubicBezTo>
                    <a:pt x="17512" y="12976"/>
                    <a:pt x="17126" y="13918"/>
                    <a:pt x="17044" y="14882"/>
                  </a:cubicBezTo>
                  <a:cubicBezTo>
                    <a:pt x="16307" y="14258"/>
                    <a:pt x="15366" y="13865"/>
                    <a:pt x="14339" y="13819"/>
                  </a:cubicBezTo>
                  <a:cubicBezTo>
                    <a:pt x="14371" y="13008"/>
                    <a:pt x="14640" y="12257"/>
                    <a:pt x="15075" y="11631"/>
                  </a:cubicBezTo>
                  <a:lnTo>
                    <a:pt x="15543" y="11163"/>
                  </a:lnTo>
                  <a:close/>
                  <a:moveTo>
                    <a:pt x="1409" y="13373"/>
                  </a:moveTo>
                  <a:cubicBezTo>
                    <a:pt x="1417" y="13373"/>
                    <a:pt x="1426" y="13373"/>
                    <a:pt x="1435" y="13373"/>
                  </a:cubicBezTo>
                  <a:cubicBezTo>
                    <a:pt x="1884" y="13380"/>
                    <a:pt x="2245" y="13755"/>
                    <a:pt x="2239" y="14208"/>
                  </a:cubicBezTo>
                  <a:cubicBezTo>
                    <a:pt x="2229" y="14650"/>
                    <a:pt x="1860" y="15009"/>
                    <a:pt x="1427" y="15009"/>
                  </a:cubicBezTo>
                  <a:cubicBezTo>
                    <a:pt x="1419" y="15009"/>
                    <a:pt x="1411" y="15009"/>
                    <a:pt x="1403" y="15009"/>
                  </a:cubicBezTo>
                  <a:cubicBezTo>
                    <a:pt x="949" y="15001"/>
                    <a:pt x="592" y="14627"/>
                    <a:pt x="599" y="14173"/>
                  </a:cubicBezTo>
                  <a:cubicBezTo>
                    <a:pt x="609" y="13732"/>
                    <a:pt x="971" y="13373"/>
                    <a:pt x="1409" y="13373"/>
                  </a:cubicBezTo>
                  <a:close/>
                  <a:moveTo>
                    <a:pt x="31389" y="9303"/>
                  </a:moveTo>
                  <a:cubicBezTo>
                    <a:pt x="31738" y="9303"/>
                    <a:pt x="32050" y="9410"/>
                    <a:pt x="32267" y="9693"/>
                  </a:cubicBezTo>
                  <a:cubicBezTo>
                    <a:pt x="33128" y="10816"/>
                    <a:pt x="31053" y="12611"/>
                    <a:pt x="30855" y="12778"/>
                  </a:cubicBezTo>
                  <a:lnTo>
                    <a:pt x="26205" y="15069"/>
                  </a:lnTo>
                  <a:lnTo>
                    <a:pt x="26191" y="15065"/>
                  </a:lnTo>
                  <a:lnTo>
                    <a:pt x="28745" y="10402"/>
                  </a:lnTo>
                  <a:cubicBezTo>
                    <a:pt x="28769" y="10398"/>
                    <a:pt x="28797" y="10387"/>
                    <a:pt x="28818" y="10370"/>
                  </a:cubicBezTo>
                  <a:cubicBezTo>
                    <a:pt x="28840" y="10356"/>
                    <a:pt x="30296" y="9303"/>
                    <a:pt x="31389" y="9303"/>
                  </a:cubicBezTo>
                  <a:close/>
                  <a:moveTo>
                    <a:pt x="35582" y="13656"/>
                  </a:moveTo>
                  <a:cubicBezTo>
                    <a:pt x="35890" y="13656"/>
                    <a:pt x="36184" y="13829"/>
                    <a:pt x="36322" y="14127"/>
                  </a:cubicBezTo>
                  <a:cubicBezTo>
                    <a:pt x="36418" y="14325"/>
                    <a:pt x="36428" y="14548"/>
                    <a:pt x="36351" y="14754"/>
                  </a:cubicBezTo>
                  <a:cubicBezTo>
                    <a:pt x="36276" y="14959"/>
                    <a:pt x="36127" y="15122"/>
                    <a:pt x="35929" y="15217"/>
                  </a:cubicBezTo>
                  <a:cubicBezTo>
                    <a:pt x="35818" y="15269"/>
                    <a:pt x="35700" y="15295"/>
                    <a:pt x="35581" y="15295"/>
                  </a:cubicBezTo>
                  <a:cubicBezTo>
                    <a:pt x="35487" y="15295"/>
                    <a:pt x="35393" y="15279"/>
                    <a:pt x="35302" y="15246"/>
                  </a:cubicBezTo>
                  <a:cubicBezTo>
                    <a:pt x="35097" y="15171"/>
                    <a:pt x="34934" y="15019"/>
                    <a:pt x="34842" y="14821"/>
                  </a:cubicBezTo>
                  <a:cubicBezTo>
                    <a:pt x="34651" y="14414"/>
                    <a:pt x="34828" y="13925"/>
                    <a:pt x="35235" y="13734"/>
                  </a:cubicBezTo>
                  <a:cubicBezTo>
                    <a:pt x="35348" y="13681"/>
                    <a:pt x="35465" y="13656"/>
                    <a:pt x="35582" y="13656"/>
                  </a:cubicBezTo>
                  <a:close/>
                  <a:moveTo>
                    <a:pt x="30997" y="13118"/>
                  </a:moveTo>
                  <a:cubicBezTo>
                    <a:pt x="31304" y="13121"/>
                    <a:pt x="33326" y="13171"/>
                    <a:pt x="34052" y="13921"/>
                  </a:cubicBezTo>
                  <a:cubicBezTo>
                    <a:pt x="34226" y="14099"/>
                    <a:pt x="34307" y="14300"/>
                    <a:pt x="34297" y="14531"/>
                  </a:cubicBezTo>
                  <a:cubicBezTo>
                    <a:pt x="34251" y="15735"/>
                    <a:pt x="31868" y="16287"/>
                    <a:pt x="30954" y="16397"/>
                  </a:cubicBezTo>
                  <a:cubicBezTo>
                    <a:pt x="30922" y="16400"/>
                    <a:pt x="30890" y="16415"/>
                    <a:pt x="30865" y="16433"/>
                  </a:cubicBezTo>
                  <a:lnTo>
                    <a:pt x="26726" y="15221"/>
                  </a:lnTo>
                  <a:lnTo>
                    <a:pt x="30997" y="13118"/>
                  </a:lnTo>
                  <a:close/>
                  <a:moveTo>
                    <a:pt x="5293" y="13468"/>
                  </a:moveTo>
                  <a:cubicBezTo>
                    <a:pt x="5611" y="13468"/>
                    <a:pt x="5849" y="13487"/>
                    <a:pt x="5918" y="13493"/>
                  </a:cubicBezTo>
                  <a:lnTo>
                    <a:pt x="10600" y="15119"/>
                  </a:lnTo>
                  <a:lnTo>
                    <a:pt x="5500" y="16609"/>
                  </a:lnTo>
                  <a:cubicBezTo>
                    <a:pt x="4901" y="16489"/>
                    <a:pt x="2550" y="15940"/>
                    <a:pt x="2731" y="14655"/>
                  </a:cubicBezTo>
                  <a:cubicBezTo>
                    <a:pt x="2874" y="13620"/>
                    <a:pt x="4398" y="13468"/>
                    <a:pt x="5293" y="13468"/>
                  </a:cubicBezTo>
                  <a:close/>
                  <a:moveTo>
                    <a:pt x="18468" y="12476"/>
                  </a:moveTo>
                  <a:cubicBezTo>
                    <a:pt x="19151" y="13228"/>
                    <a:pt x="19530" y="14191"/>
                    <a:pt x="19540" y="15210"/>
                  </a:cubicBezTo>
                  <a:cubicBezTo>
                    <a:pt x="19045" y="15731"/>
                    <a:pt x="18669" y="16369"/>
                    <a:pt x="18468" y="17080"/>
                  </a:cubicBezTo>
                  <a:cubicBezTo>
                    <a:pt x="18266" y="16372"/>
                    <a:pt x="17894" y="15735"/>
                    <a:pt x="17399" y="15214"/>
                  </a:cubicBezTo>
                  <a:cubicBezTo>
                    <a:pt x="17405" y="14233"/>
                    <a:pt x="17763" y="13252"/>
                    <a:pt x="18468" y="12476"/>
                  </a:cubicBezTo>
                  <a:close/>
                  <a:moveTo>
                    <a:pt x="26004" y="15717"/>
                  </a:moveTo>
                  <a:cubicBezTo>
                    <a:pt x="26333" y="16117"/>
                    <a:pt x="26584" y="16585"/>
                    <a:pt x="26743" y="17091"/>
                  </a:cubicBezTo>
                  <a:lnTo>
                    <a:pt x="25947" y="16892"/>
                  </a:lnTo>
                  <a:lnTo>
                    <a:pt x="25947" y="16106"/>
                  </a:lnTo>
                  <a:cubicBezTo>
                    <a:pt x="25971" y="15979"/>
                    <a:pt x="25993" y="15848"/>
                    <a:pt x="26004" y="15717"/>
                  </a:cubicBezTo>
                  <a:close/>
                  <a:moveTo>
                    <a:pt x="10929" y="15717"/>
                  </a:moveTo>
                  <a:cubicBezTo>
                    <a:pt x="10950" y="15901"/>
                    <a:pt x="10978" y="16085"/>
                    <a:pt x="11020" y="16263"/>
                  </a:cubicBezTo>
                  <a:lnTo>
                    <a:pt x="11020" y="16892"/>
                  </a:lnTo>
                  <a:lnTo>
                    <a:pt x="10188" y="17098"/>
                  </a:lnTo>
                  <a:cubicBezTo>
                    <a:pt x="10348" y="16588"/>
                    <a:pt x="10600" y="16121"/>
                    <a:pt x="10929" y="15717"/>
                  </a:cubicBezTo>
                  <a:close/>
                  <a:moveTo>
                    <a:pt x="14339" y="14187"/>
                  </a:moveTo>
                  <a:lnTo>
                    <a:pt x="14339" y="14187"/>
                  </a:lnTo>
                  <a:cubicBezTo>
                    <a:pt x="15384" y="14236"/>
                    <a:pt x="16329" y="14679"/>
                    <a:pt x="17030" y="15366"/>
                  </a:cubicBezTo>
                  <a:cubicBezTo>
                    <a:pt x="17048" y="16082"/>
                    <a:pt x="17235" y="16797"/>
                    <a:pt x="17593" y="17441"/>
                  </a:cubicBezTo>
                  <a:cubicBezTo>
                    <a:pt x="16948" y="17084"/>
                    <a:pt x="16233" y="16896"/>
                    <a:pt x="15518" y="16879"/>
                  </a:cubicBezTo>
                  <a:cubicBezTo>
                    <a:pt x="14831" y="16178"/>
                    <a:pt x="14388" y="15232"/>
                    <a:pt x="14339" y="14187"/>
                  </a:cubicBezTo>
                  <a:close/>
                  <a:moveTo>
                    <a:pt x="22593" y="14187"/>
                  </a:moveTo>
                  <a:lnTo>
                    <a:pt x="22593" y="14187"/>
                  </a:lnTo>
                  <a:cubicBezTo>
                    <a:pt x="22544" y="15232"/>
                    <a:pt x="22104" y="16178"/>
                    <a:pt x="21418" y="16879"/>
                  </a:cubicBezTo>
                  <a:cubicBezTo>
                    <a:pt x="20702" y="16896"/>
                    <a:pt x="19987" y="17084"/>
                    <a:pt x="19342" y="17441"/>
                  </a:cubicBezTo>
                  <a:cubicBezTo>
                    <a:pt x="19697" y="16811"/>
                    <a:pt x="19888" y="16103"/>
                    <a:pt x="19906" y="15363"/>
                  </a:cubicBezTo>
                  <a:cubicBezTo>
                    <a:pt x="20607" y="14676"/>
                    <a:pt x="21552" y="14236"/>
                    <a:pt x="22593" y="14187"/>
                  </a:cubicBezTo>
                  <a:close/>
                  <a:moveTo>
                    <a:pt x="17437" y="15827"/>
                  </a:moveTo>
                  <a:cubicBezTo>
                    <a:pt x="17852" y="16379"/>
                    <a:pt x="18135" y="17034"/>
                    <a:pt x="18234" y="17750"/>
                  </a:cubicBezTo>
                  <a:cubicBezTo>
                    <a:pt x="17798" y="17176"/>
                    <a:pt x="17533" y="16510"/>
                    <a:pt x="17437" y="15827"/>
                  </a:cubicBezTo>
                  <a:close/>
                  <a:moveTo>
                    <a:pt x="19502" y="15823"/>
                  </a:moveTo>
                  <a:lnTo>
                    <a:pt x="19502" y="15823"/>
                  </a:lnTo>
                  <a:cubicBezTo>
                    <a:pt x="19406" y="16528"/>
                    <a:pt x="19130" y="17186"/>
                    <a:pt x="18702" y="17753"/>
                  </a:cubicBezTo>
                  <a:cubicBezTo>
                    <a:pt x="18801" y="17034"/>
                    <a:pt x="19084" y="16376"/>
                    <a:pt x="19502" y="15823"/>
                  </a:cubicBezTo>
                  <a:close/>
                  <a:moveTo>
                    <a:pt x="13970" y="14187"/>
                  </a:moveTo>
                  <a:cubicBezTo>
                    <a:pt x="14016" y="15214"/>
                    <a:pt x="14410" y="16156"/>
                    <a:pt x="15033" y="16892"/>
                  </a:cubicBezTo>
                  <a:cubicBezTo>
                    <a:pt x="14070" y="16974"/>
                    <a:pt x="13128" y="17360"/>
                    <a:pt x="12370" y="18058"/>
                  </a:cubicBezTo>
                  <a:cubicBezTo>
                    <a:pt x="11885" y="17530"/>
                    <a:pt x="11548" y="16903"/>
                    <a:pt x="11389" y="16220"/>
                  </a:cubicBezTo>
                  <a:lnTo>
                    <a:pt x="11389" y="15317"/>
                  </a:lnTo>
                  <a:lnTo>
                    <a:pt x="11785" y="14920"/>
                  </a:lnTo>
                  <a:cubicBezTo>
                    <a:pt x="12409" y="14485"/>
                    <a:pt x="13159" y="14219"/>
                    <a:pt x="13970" y="14187"/>
                  </a:cubicBezTo>
                  <a:close/>
                  <a:moveTo>
                    <a:pt x="22965" y="14187"/>
                  </a:moveTo>
                  <a:cubicBezTo>
                    <a:pt x="23825" y="14223"/>
                    <a:pt x="24618" y="14520"/>
                    <a:pt x="25267" y="15005"/>
                  </a:cubicBezTo>
                  <a:lnTo>
                    <a:pt x="25579" y="15317"/>
                  </a:lnTo>
                  <a:lnTo>
                    <a:pt x="25579" y="16071"/>
                  </a:lnTo>
                  <a:cubicBezTo>
                    <a:pt x="25433" y="16811"/>
                    <a:pt x="25086" y="17495"/>
                    <a:pt x="24566" y="18058"/>
                  </a:cubicBezTo>
                  <a:cubicBezTo>
                    <a:pt x="23808" y="17360"/>
                    <a:pt x="22866" y="16974"/>
                    <a:pt x="21903" y="16892"/>
                  </a:cubicBezTo>
                  <a:cubicBezTo>
                    <a:pt x="22526" y="16156"/>
                    <a:pt x="22919" y="15214"/>
                    <a:pt x="22965" y="14187"/>
                  </a:cubicBezTo>
                  <a:close/>
                  <a:moveTo>
                    <a:pt x="15978" y="17286"/>
                  </a:moveTo>
                  <a:lnTo>
                    <a:pt x="15978" y="17286"/>
                  </a:lnTo>
                  <a:cubicBezTo>
                    <a:pt x="16662" y="17378"/>
                    <a:pt x="17327" y="17644"/>
                    <a:pt x="17901" y="18082"/>
                  </a:cubicBezTo>
                  <a:cubicBezTo>
                    <a:pt x="17186" y="17984"/>
                    <a:pt x="16531" y="17700"/>
                    <a:pt x="15978" y="17286"/>
                  </a:cubicBezTo>
                  <a:close/>
                  <a:moveTo>
                    <a:pt x="20957" y="17286"/>
                  </a:moveTo>
                  <a:cubicBezTo>
                    <a:pt x="20405" y="17700"/>
                    <a:pt x="19746" y="17984"/>
                    <a:pt x="19030" y="18082"/>
                  </a:cubicBezTo>
                  <a:cubicBezTo>
                    <a:pt x="19608" y="17644"/>
                    <a:pt x="20270" y="17378"/>
                    <a:pt x="20957" y="17286"/>
                  </a:cubicBezTo>
                  <a:close/>
                  <a:moveTo>
                    <a:pt x="9696" y="17601"/>
                  </a:moveTo>
                  <a:lnTo>
                    <a:pt x="9696" y="17601"/>
                  </a:lnTo>
                  <a:cubicBezTo>
                    <a:pt x="9657" y="17835"/>
                    <a:pt x="9639" y="18072"/>
                    <a:pt x="9639" y="18316"/>
                  </a:cubicBezTo>
                  <a:cubicBezTo>
                    <a:pt x="9639" y="18518"/>
                    <a:pt x="9654" y="18716"/>
                    <a:pt x="9678" y="18911"/>
                  </a:cubicBezTo>
                  <a:lnTo>
                    <a:pt x="7047" y="18256"/>
                  </a:lnTo>
                  <a:lnTo>
                    <a:pt x="9696" y="17601"/>
                  </a:lnTo>
                  <a:close/>
                  <a:moveTo>
                    <a:pt x="27239" y="17593"/>
                  </a:moveTo>
                  <a:lnTo>
                    <a:pt x="29920" y="18256"/>
                  </a:lnTo>
                  <a:lnTo>
                    <a:pt x="27257" y="18918"/>
                  </a:lnTo>
                  <a:cubicBezTo>
                    <a:pt x="27282" y="18720"/>
                    <a:pt x="27295" y="18522"/>
                    <a:pt x="27295" y="18316"/>
                  </a:cubicBezTo>
                  <a:cubicBezTo>
                    <a:pt x="27295" y="18069"/>
                    <a:pt x="27274" y="17827"/>
                    <a:pt x="27239" y="17593"/>
                  </a:cubicBezTo>
                  <a:close/>
                  <a:moveTo>
                    <a:pt x="11020" y="17271"/>
                  </a:moveTo>
                  <a:lnTo>
                    <a:pt x="11020" y="19244"/>
                  </a:lnTo>
                  <a:lnTo>
                    <a:pt x="10064" y="19007"/>
                  </a:lnTo>
                  <a:cubicBezTo>
                    <a:pt x="10026" y="18780"/>
                    <a:pt x="10008" y="18550"/>
                    <a:pt x="10008" y="18316"/>
                  </a:cubicBezTo>
                  <a:cubicBezTo>
                    <a:pt x="10008" y="18036"/>
                    <a:pt x="10036" y="17767"/>
                    <a:pt x="10085" y="17505"/>
                  </a:cubicBezTo>
                  <a:lnTo>
                    <a:pt x="11020" y="17271"/>
                  </a:lnTo>
                  <a:close/>
                  <a:moveTo>
                    <a:pt x="25947" y="17271"/>
                  </a:moveTo>
                  <a:lnTo>
                    <a:pt x="26846" y="17495"/>
                  </a:lnTo>
                  <a:cubicBezTo>
                    <a:pt x="26899" y="17760"/>
                    <a:pt x="26927" y="18036"/>
                    <a:pt x="26927" y="18316"/>
                  </a:cubicBezTo>
                  <a:cubicBezTo>
                    <a:pt x="26927" y="18553"/>
                    <a:pt x="26906" y="18787"/>
                    <a:pt x="26867" y="19014"/>
                  </a:cubicBezTo>
                  <a:lnTo>
                    <a:pt x="25947" y="19244"/>
                  </a:lnTo>
                  <a:lnTo>
                    <a:pt x="25947" y="17271"/>
                  </a:lnTo>
                  <a:close/>
                  <a:moveTo>
                    <a:pt x="11389" y="17286"/>
                  </a:moveTo>
                  <a:cubicBezTo>
                    <a:pt x="11577" y="17657"/>
                    <a:pt x="11817" y="18005"/>
                    <a:pt x="12108" y="18316"/>
                  </a:cubicBezTo>
                  <a:cubicBezTo>
                    <a:pt x="11817" y="18628"/>
                    <a:pt x="11577" y="18975"/>
                    <a:pt x="11389" y="19347"/>
                  </a:cubicBezTo>
                  <a:lnTo>
                    <a:pt x="11389" y="17286"/>
                  </a:lnTo>
                  <a:close/>
                  <a:moveTo>
                    <a:pt x="17901" y="18550"/>
                  </a:moveTo>
                  <a:lnTo>
                    <a:pt x="17901" y="18550"/>
                  </a:lnTo>
                  <a:cubicBezTo>
                    <a:pt x="17327" y="18986"/>
                    <a:pt x="16662" y="19251"/>
                    <a:pt x="15978" y="19347"/>
                  </a:cubicBezTo>
                  <a:cubicBezTo>
                    <a:pt x="16531" y="18929"/>
                    <a:pt x="17186" y="18649"/>
                    <a:pt x="17901" y="18550"/>
                  </a:cubicBezTo>
                  <a:close/>
                  <a:moveTo>
                    <a:pt x="19030" y="18550"/>
                  </a:moveTo>
                  <a:cubicBezTo>
                    <a:pt x="19746" y="18649"/>
                    <a:pt x="20405" y="18929"/>
                    <a:pt x="20957" y="19347"/>
                  </a:cubicBezTo>
                  <a:cubicBezTo>
                    <a:pt x="20270" y="19251"/>
                    <a:pt x="19608" y="18986"/>
                    <a:pt x="19030" y="18550"/>
                  </a:cubicBezTo>
                  <a:close/>
                  <a:moveTo>
                    <a:pt x="15366" y="17247"/>
                  </a:moveTo>
                  <a:cubicBezTo>
                    <a:pt x="15886" y="17739"/>
                    <a:pt x="16523" y="18114"/>
                    <a:pt x="17232" y="18316"/>
                  </a:cubicBezTo>
                  <a:cubicBezTo>
                    <a:pt x="16523" y="18518"/>
                    <a:pt x="15886" y="18890"/>
                    <a:pt x="15366" y="19386"/>
                  </a:cubicBezTo>
                  <a:cubicBezTo>
                    <a:pt x="14385" y="19375"/>
                    <a:pt x="13404" y="19017"/>
                    <a:pt x="12628" y="18316"/>
                  </a:cubicBezTo>
                  <a:cubicBezTo>
                    <a:pt x="13404" y="17611"/>
                    <a:pt x="14385" y="17254"/>
                    <a:pt x="15366" y="17247"/>
                  </a:cubicBezTo>
                  <a:close/>
                  <a:moveTo>
                    <a:pt x="21570" y="17247"/>
                  </a:moveTo>
                  <a:cubicBezTo>
                    <a:pt x="22551" y="17254"/>
                    <a:pt x="23531" y="17611"/>
                    <a:pt x="24304" y="18316"/>
                  </a:cubicBezTo>
                  <a:cubicBezTo>
                    <a:pt x="23531" y="19017"/>
                    <a:pt x="22551" y="19375"/>
                    <a:pt x="21570" y="19386"/>
                  </a:cubicBezTo>
                  <a:cubicBezTo>
                    <a:pt x="21049" y="18890"/>
                    <a:pt x="20411" y="18518"/>
                    <a:pt x="19704" y="18316"/>
                  </a:cubicBezTo>
                  <a:cubicBezTo>
                    <a:pt x="20411" y="18114"/>
                    <a:pt x="21049" y="17739"/>
                    <a:pt x="21570" y="17247"/>
                  </a:cubicBezTo>
                  <a:close/>
                  <a:moveTo>
                    <a:pt x="25579" y="17219"/>
                  </a:moveTo>
                  <a:lnTo>
                    <a:pt x="25579" y="19414"/>
                  </a:lnTo>
                  <a:cubicBezTo>
                    <a:pt x="25387" y="19017"/>
                    <a:pt x="25136" y="18646"/>
                    <a:pt x="24827" y="18316"/>
                  </a:cubicBezTo>
                  <a:cubicBezTo>
                    <a:pt x="25136" y="17984"/>
                    <a:pt x="25387" y="17615"/>
                    <a:pt x="25579" y="17219"/>
                  </a:cubicBezTo>
                  <a:close/>
                  <a:moveTo>
                    <a:pt x="18234" y="18879"/>
                  </a:moveTo>
                  <a:lnTo>
                    <a:pt x="18234" y="18879"/>
                  </a:lnTo>
                  <a:cubicBezTo>
                    <a:pt x="18135" y="19598"/>
                    <a:pt x="17852" y="20257"/>
                    <a:pt x="17433" y="20809"/>
                  </a:cubicBezTo>
                  <a:cubicBezTo>
                    <a:pt x="17530" y="20104"/>
                    <a:pt x="17802" y="19442"/>
                    <a:pt x="18234" y="18879"/>
                  </a:cubicBezTo>
                  <a:close/>
                  <a:moveTo>
                    <a:pt x="18702" y="18879"/>
                  </a:moveTo>
                  <a:lnTo>
                    <a:pt x="18702" y="18879"/>
                  </a:lnTo>
                  <a:cubicBezTo>
                    <a:pt x="19130" y="19442"/>
                    <a:pt x="19406" y="20104"/>
                    <a:pt x="19502" y="20809"/>
                  </a:cubicBezTo>
                  <a:cubicBezTo>
                    <a:pt x="19084" y="20257"/>
                    <a:pt x="18801" y="19598"/>
                    <a:pt x="18702" y="18879"/>
                  </a:cubicBezTo>
                  <a:close/>
                  <a:moveTo>
                    <a:pt x="10153" y="19407"/>
                  </a:moveTo>
                  <a:lnTo>
                    <a:pt x="11020" y="19623"/>
                  </a:lnTo>
                  <a:lnTo>
                    <a:pt x="11020" y="20367"/>
                  </a:lnTo>
                  <a:cubicBezTo>
                    <a:pt x="10978" y="20547"/>
                    <a:pt x="10950" y="20731"/>
                    <a:pt x="10929" y="20916"/>
                  </a:cubicBezTo>
                  <a:cubicBezTo>
                    <a:pt x="10574" y="20476"/>
                    <a:pt x="10306" y="19966"/>
                    <a:pt x="10153" y="19407"/>
                  </a:cubicBezTo>
                  <a:close/>
                  <a:moveTo>
                    <a:pt x="26779" y="19414"/>
                  </a:moveTo>
                  <a:lnTo>
                    <a:pt x="26779" y="19414"/>
                  </a:lnTo>
                  <a:cubicBezTo>
                    <a:pt x="26627" y="19970"/>
                    <a:pt x="26357" y="20480"/>
                    <a:pt x="26004" y="20916"/>
                  </a:cubicBezTo>
                  <a:cubicBezTo>
                    <a:pt x="25993" y="20784"/>
                    <a:pt x="25971" y="20653"/>
                    <a:pt x="25947" y="20522"/>
                  </a:cubicBezTo>
                  <a:lnTo>
                    <a:pt x="25947" y="19623"/>
                  </a:lnTo>
                  <a:lnTo>
                    <a:pt x="26779" y="19414"/>
                  </a:lnTo>
                  <a:close/>
                  <a:moveTo>
                    <a:pt x="10638" y="15490"/>
                  </a:moveTo>
                  <a:lnTo>
                    <a:pt x="10638" y="15490"/>
                  </a:lnTo>
                  <a:cubicBezTo>
                    <a:pt x="10238" y="15986"/>
                    <a:pt x="9941" y="16567"/>
                    <a:pt x="9778" y="17201"/>
                  </a:cubicBezTo>
                  <a:lnTo>
                    <a:pt x="6236" y="18079"/>
                  </a:lnTo>
                  <a:cubicBezTo>
                    <a:pt x="6155" y="18100"/>
                    <a:pt x="6099" y="18175"/>
                    <a:pt x="6099" y="18256"/>
                  </a:cubicBezTo>
                  <a:cubicBezTo>
                    <a:pt x="6099" y="18341"/>
                    <a:pt x="6155" y="18415"/>
                    <a:pt x="6236" y="18437"/>
                  </a:cubicBezTo>
                  <a:lnTo>
                    <a:pt x="9750" y="19308"/>
                  </a:lnTo>
                  <a:cubicBezTo>
                    <a:pt x="9887" y="19927"/>
                    <a:pt x="10157" y="20498"/>
                    <a:pt x="10525" y="20993"/>
                  </a:cubicBezTo>
                  <a:lnTo>
                    <a:pt x="1162" y="18256"/>
                  </a:lnTo>
                  <a:lnTo>
                    <a:pt x="5514" y="16985"/>
                  </a:lnTo>
                  <a:cubicBezTo>
                    <a:pt x="5546" y="16992"/>
                    <a:pt x="5567" y="16995"/>
                    <a:pt x="5574" y="16995"/>
                  </a:cubicBezTo>
                  <a:cubicBezTo>
                    <a:pt x="5585" y="16999"/>
                    <a:pt x="5596" y="16999"/>
                    <a:pt x="5607" y="16999"/>
                  </a:cubicBezTo>
                  <a:cubicBezTo>
                    <a:pt x="5670" y="16999"/>
                    <a:pt x="5726" y="16967"/>
                    <a:pt x="5759" y="16914"/>
                  </a:cubicBezTo>
                  <a:lnTo>
                    <a:pt x="10638" y="15490"/>
                  </a:lnTo>
                  <a:close/>
                  <a:moveTo>
                    <a:pt x="26283" y="15476"/>
                  </a:moveTo>
                  <a:lnTo>
                    <a:pt x="35805" y="18256"/>
                  </a:lnTo>
                  <a:lnTo>
                    <a:pt x="26403" y="21004"/>
                  </a:lnTo>
                  <a:cubicBezTo>
                    <a:pt x="26772" y="20508"/>
                    <a:pt x="27041" y="19938"/>
                    <a:pt x="27182" y="19315"/>
                  </a:cubicBezTo>
                  <a:lnTo>
                    <a:pt x="30731" y="18437"/>
                  </a:lnTo>
                  <a:cubicBezTo>
                    <a:pt x="30812" y="18415"/>
                    <a:pt x="30869" y="18341"/>
                    <a:pt x="30869" y="18256"/>
                  </a:cubicBezTo>
                  <a:cubicBezTo>
                    <a:pt x="30869" y="18175"/>
                    <a:pt x="30812" y="18100"/>
                    <a:pt x="30731" y="18079"/>
                  </a:cubicBezTo>
                  <a:lnTo>
                    <a:pt x="27154" y="17193"/>
                  </a:lnTo>
                  <a:cubicBezTo>
                    <a:pt x="26991" y="16556"/>
                    <a:pt x="26690" y="15972"/>
                    <a:pt x="26283" y="15476"/>
                  </a:cubicBezTo>
                  <a:close/>
                  <a:moveTo>
                    <a:pt x="17590" y="19190"/>
                  </a:moveTo>
                  <a:cubicBezTo>
                    <a:pt x="17239" y="19821"/>
                    <a:pt x="17044" y="20529"/>
                    <a:pt x="17030" y="21266"/>
                  </a:cubicBezTo>
                  <a:cubicBezTo>
                    <a:pt x="16329" y="21953"/>
                    <a:pt x="15384" y="22392"/>
                    <a:pt x="14339" y="22441"/>
                  </a:cubicBezTo>
                  <a:cubicBezTo>
                    <a:pt x="14388" y="21397"/>
                    <a:pt x="14831" y="20455"/>
                    <a:pt x="15518" y="19754"/>
                  </a:cubicBezTo>
                  <a:cubicBezTo>
                    <a:pt x="16233" y="19736"/>
                    <a:pt x="16948" y="19548"/>
                    <a:pt x="17590" y="19190"/>
                  </a:cubicBezTo>
                  <a:close/>
                  <a:moveTo>
                    <a:pt x="19342" y="19190"/>
                  </a:moveTo>
                  <a:cubicBezTo>
                    <a:pt x="19987" y="19548"/>
                    <a:pt x="20702" y="19736"/>
                    <a:pt x="21418" y="19754"/>
                  </a:cubicBezTo>
                  <a:cubicBezTo>
                    <a:pt x="22104" y="20455"/>
                    <a:pt x="22544" y="21397"/>
                    <a:pt x="22593" y="22441"/>
                  </a:cubicBezTo>
                  <a:cubicBezTo>
                    <a:pt x="21552" y="22392"/>
                    <a:pt x="20607" y="21953"/>
                    <a:pt x="19906" y="21266"/>
                  </a:cubicBezTo>
                  <a:cubicBezTo>
                    <a:pt x="19888" y="20529"/>
                    <a:pt x="19697" y="19821"/>
                    <a:pt x="19342" y="19190"/>
                  </a:cubicBezTo>
                  <a:close/>
                  <a:moveTo>
                    <a:pt x="12370" y="18574"/>
                  </a:moveTo>
                  <a:cubicBezTo>
                    <a:pt x="13128" y="19272"/>
                    <a:pt x="14070" y="19658"/>
                    <a:pt x="15033" y="19739"/>
                  </a:cubicBezTo>
                  <a:cubicBezTo>
                    <a:pt x="14410" y="20476"/>
                    <a:pt x="14016" y="21415"/>
                    <a:pt x="13970" y="22445"/>
                  </a:cubicBezTo>
                  <a:cubicBezTo>
                    <a:pt x="13290" y="22417"/>
                    <a:pt x="12653" y="22225"/>
                    <a:pt x="12097" y="21907"/>
                  </a:cubicBezTo>
                  <a:lnTo>
                    <a:pt x="11389" y="21199"/>
                  </a:lnTo>
                  <a:lnTo>
                    <a:pt x="11389" y="20409"/>
                  </a:lnTo>
                  <a:cubicBezTo>
                    <a:pt x="11548" y="19729"/>
                    <a:pt x="11885" y="19099"/>
                    <a:pt x="12370" y="18574"/>
                  </a:cubicBezTo>
                  <a:close/>
                  <a:moveTo>
                    <a:pt x="24566" y="18574"/>
                  </a:moveTo>
                  <a:cubicBezTo>
                    <a:pt x="25086" y="19138"/>
                    <a:pt x="25433" y="19821"/>
                    <a:pt x="25579" y="20558"/>
                  </a:cubicBezTo>
                  <a:lnTo>
                    <a:pt x="25579" y="21199"/>
                  </a:lnTo>
                  <a:lnTo>
                    <a:pt x="24916" y="21861"/>
                  </a:lnTo>
                  <a:cubicBezTo>
                    <a:pt x="24339" y="22207"/>
                    <a:pt x="23673" y="22417"/>
                    <a:pt x="22965" y="22445"/>
                  </a:cubicBezTo>
                  <a:cubicBezTo>
                    <a:pt x="22919" y="21415"/>
                    <a:pt x="22526" y="20476"/>
                    <a:pt x="21903" y="19739"/>
                  </a:cubicBezTo>
                  <a:cubicBezTo>
                    <a:pt x="22866" y="19658"/>
                    <a:pt x="23808" y="19272"/>
                    <a:pt x="24566" y="18574"/>
                  </a:cubicBezTo>
                  <a:close/>
                  <a:moveTo>
                    <a:pt x="1353" y="21336"/>
                  </a:moveTo>
                  <a:cubicBezTo>
                    <a:pt x="1446" y="21336"/>
                    <a:pt x="1541" y="21354"/>
                    <a:pt x="1629" y="21387"/>
                  </a:cubicBezTo>
                  <a:cubicBezTo>
                    <a:pt x="1835" y="21460"/>
                    <a:pt x="2001" y="21609"/>
                    <a:pt x="2093" y="21808"/>
                  </a:cubicBezTo>
                  <a:cubicBezTo>
                    <a:pt x="2284" y="22219"/>
                    <a:pt x="2108" y="22707"/>
                    <a:pt x="1701" y="22898"/>
                  </a:cubicBezTo>
                  <a:cubicBezTo>
                    <a:pt x="1588" y="22951"/>
                    <a:pt x="1470" y="22976"/>
                    <a:pt x="1353" y="22976"/>
                  </a:cubicBezTo>
                  <a:cubicBezTo>
                    <a:pt x="1044" y="22976"/>
                    <a:pt x="748" y="22801"/>
                    <a:pt x="609" y="22505"/>
                  </a:cubicBezTo>
                  <a:cubicBezTo>
                    <a:pt x="418" y="22094"/>
                    <a:pt x="596" y="21606"/>
                    <a:pt x="1006" y="21415"/>
                  </a:cubicBezTo>
                  <a:cubicBezTo>
                    <a:pt x="1116" y="21362"/>
                    <a:pt x="1233" y="21336"/>
                    <a:pt x="1353" y="21336"/>
                  </a:cubicBezTo>
                  <a:close/>
                  <a:moveTo>
                    <a:pt x="31301" y="19955"/>
                  </a:moveTo>
                  <a:cubicBezTo>
                    <a:pt x="31326" y="20009"/>
                    <a:pt x="31375" y="20048"/>
                    <a:pt x="31435" y="20058"/>
                  </a:cubicBezTo>
                  <a:cubicBezTo>
                    <a:pt x="31468" y="20062"/>
                    <a:pt x="34545" y="20576"/>
                    <a:pt x="34343" y="22038"/>
                  </a:cubicBezTo>
                  <a:cubicBezTo>
                    <a:pt x="34199" y="23068"/>
                    <a:pt x="32679" y="23222"/>
                    <a:pt x="31783" y="23222"/>
                  </a:cubicBezTo>
                  <a:cubicBezTo>
                    <a:pt x="31462" y="23222"/>
                    <a:pt x="31221" y="23202"/>
                    <a:pt x="31152" y="23196"/>
                  </a:cubicBezTo>
                  <a:lnTo>
                    <a:pt x="26248" y="21496"/>
                  </a:lnTo>
                  <a:cubicBezTo>
                    <a:pt x="26237" y="21493"/>
                    <a:pt x="26223" y="21489"/>
                    <a:pt x="26212" y="21489"/>
                  </a:cubicBezTo>
                  <a:lnTo>
                    <a:pt x="26191" y="21450"/>
                  </a:lnTo>
                  <a:lnTo>
                    <a:pt x="31301" y="19955"/>
                  </a:lnTo>
                  <a:close/>
                  <a:moveTo>
                    <a:pt x="35532" y="21620"/>
                  </a:moveTo>
                  <a:cubicBezTo>
                    <a:pt x="35752" y="21627"/>
                    <a:pt x="35954" y="21715"/>
                    <a:pt x="36106" y="21872"/>
                  </a:cubicBezTo>
                  <a:cubicBezTo>
                    <a:pt x="36258" y="22031"/>
                    <a:pt x="36340" y="22236"/>
                    <a:pt x="36336" y="22456"/>
                  </a:cubicBezTo>
                  <a:cubicBezTo>
                    <a:pt x="36330" y="22675"/>
                    <a:pt x="36240" y="22877"/>
                    <a:pt x="36085" y="23029"/>
                  </a:cubicBezTo>
                  <a:cubicBezTo>
                    <a:pt x="35932" y="23176"/>
                    <a:pt x="35732" y="23260"/>
                    <a:pt x="35525" y="23260"/>
                  </a:cubicBezTo>
                  <a:cubicBezTo>
                    <a:pt x="35517" y="23260"/>
                    <a:pt x="35509" y="23260"/>
                    <a:pt x="35501" y="23260"/>
                  </a:cubicBezTo>
                  <a:cubicBezTo>
                    <a:pt x="35047" y="23249"/>
                    <a:pt x="34689" y="22874"/>
                    <a:pt x="34697" y="22424"/>
                  </a:cubicBezTo>
                  <a:cubicBezTo>
                    <a:pt x="34707" y="21978"/>
                    <a:pt x="35072" y="21620"/>
                    <a:pt x="35515" y="21620"/>
                  </a:cubicBezTo>
                  <a:close/>
                  <a:moveTo>
                    <a:pt x="25638" y="21800"/>
                  </a:moveTo>
                  <a:lnTo>
                    <a:pt x="25638" y="21800"/>
                  </a:lnTo>
                  <a:cubicBezTo>
                    <a:pt x="25586" y="22339"/>
                    <a:pt x="25426" y="22853"/>
                    <a:pt x="25178" y="23320"/>
                  </a:cubicBezTo>
                  <a:lnTo>
                    <a:pt x="24725" y="22573"/>
                  </a:lnTo>
                  <a:lnTo>
                    <a:pt x="25143" y="22151"/>
                  </a:lnTo>
                  <a:cubicBezTo>
                    <a:pt x="25316" y="22045"/>
                    <a:pt x="25483" y="21928"/>
                    <a:pt x="25638" y="21800"/>
                  </a:cubicBezTo>
                  <a:close/>
                  <a:moveTo>
                    <a:pt x="11297" y="21800"/>
                  </a:moveTo>
                  <a:lnTo>
                    <a:pt x="11297" y="21800"/>
                  </a:lnTo>
                  <a:cubicBezTo>
                    <a:pt x="11478" y="21949"/>
                    <a:pt x="11669" y="22084"/>
                    <a:pt x="11870" y="22201"/>
                  </a:cubicBezTo>
                  <a:lnTo>
                    <a:pt x="12242" y="22573"/>
                  </a:lnTo>
                  <a:lnTo>
                    <a:pt x="11772" y="23348"/>
                  </a:lnTo>
                  <a:cubicBezTo>
                    <a:pt x="11513" y="22870"/>
                    <a:pt x="11350" y="22349"/>
                    <a:pt x="11297" y="21800"/>
                  </a:cubicBezTo>
                  <a:close/>
                  <a:moveTo>
                    <a:pt x="6275" y="20136"/>
                  </a:moveTo>
                  <a:lnTo>
                    <a:pt x="10528" y="21375"/>
                  </a:lnTo>
                  <a:lnTo>
                    <a:pt x="6074" y="23575"/>
                  </a:lnTo>
                  <a:cubicBezTo>
                    <a:pt x="5759" y="23572"/>
                    <a:pt x="3740" y="23515"/>
                    <a:pt x="3018" y="22768"/>
                  </a:cubicBezTo>
                  <a:cubicBezTo>
                    <a:pt x="2844" y="22590"/>
                    <a:pt x="2766" y="22392"/>
                    <a:pt x="2773" y="22158"/>
                  </a:cubicBezTo>
                  <a:cubicBezTo>
                    <a:pt x="2819" y="20954"/>
                    <a:pt x="5203" y="20406"/>
                    <a:pt x="6117" y="20292"/>
                  </a:cubicBezTo>
                  <a:cubicBezTo>
                    <a:pt x="6202" y="20285"/>
                    <a:pt x="6265" y="20218"/>
                    <a:pt x="6275" y="20136"/>
                  </a:cubicBezTo>
                  <a:close/>
                  <a:moveTo>
                    <a:pt x="12805" y="22615"/>
                  </a:moveTo>
                  <a:cubicBezTo>
                    <a:pt x="13174" y="22728"/>
                    <a:pt x="13567" y="22799"/>
                    <a:pt x="13970" y="22813"/>
                  </a:cubicBezTo>
                  <a:cubicBezTo>
                    <a:pt x="13985" y="23217"/>
                    <a:pt x="14055" y="23606"/>
                    <a:pt x="14169" y="23979"/>
                  </a:cubicBezTo>
                  <a:lnTo>
                    <a:pt x="12805" y="22615"/>
                  </a:lnTo>
                  <a:close/>
                  <a:moveTo>
                    <a:pt x="24180" y="22598"/>
                  </a:moveTo>
                  <a:lnTo>
                    <a:pt x="22749" y="24028"/>
                  </a:lnTo>
                  <a:cubicBezTo>
                    <a:pt x="22876" y="23642"/>
                    <a:pt x="22947" y="23235"/>
                    <a:pt x="22965" y="22813"/>
                  </a:cubicBezTo>
                  <a:cubicBezTo>
                    <a:pt x="23386" y="22796"/>
                    <a:pt x="23794" y="22722"/>
                    <a:pt x="24180" y="22598"/>
                  </a:cubicBezTo>
                  <a:close/>
                  <a:moveTo>
                    <a:pt x="18468" y="19552"/>
                  </a:moveTo>
                  <a:cubicBezTo>
                    <a:pt x="18669" y="20260"/>
                    <a:pt x="19045" y="20901"/>
                    <a:pt x="19540" y="21418"/>
                  </a:cubicBezTo>
                  <a:cubicBezTo>
                    <a:pt x="19530" y="22441"/>
                    <a:pt x="19151" y="23402"/>
                    <a:pt x="18468" y="24152"/>
                  </a:cubicBezTo>
                  <a:cubicBezTo>
                    <a:pt x="17784" y="23402"/>
                    <a:pt x="17405" y="22441"/>
                    <a:pt x="17394" y="21418"/>
                  </a:cubicBezTo>
                  <a:cubicBezTo>
                    <a:pt x="17891" y="20898"/>
                    <a:pt x="18266" y="20260"/>
                    <a:pt x="18468" y="19552"/>
                  </a:cubicBezTo>
                  <a:close/>
                  <a:moveTo>
                    <a:pt x="24459" y="22838"/>
                  </a:moveTo>
                  <a:lnTo>
                    <a:pt x="24963" y="23678"/>
                  </a:lnTo>
                  <a:cubicBezTo>
                    <a:pt x="24814" y="23897"/>
                    <a:pt x="24644" y="24106"/>
                    <a:pt x="24448" y="24297"/>
                  </a:cubicBezTo>
                  <a:cubicBezTo>
                    <a:pt x="24283" y="24464"/>
                    <a:pt x="24105" y="24613"/>
                    <a:pt x="23921" y="24747"/>
                  </a:cubicBezTo>
                  <a:lnTo>
                    <a:pt x="23064" y="24234"/>
                  </a:lnTo>
                  <a:lnTo>
                    <a:pt x="23762" y="23536"/>
                  </a:lnTo>
                  <a:lnTo>
                    <a:pt x="24459" y="22838"/>
                  </a:lnTo>
                  <a:close/>
                  <a:moveTo>
                    <a:pt x="12508" y="22838"/>
                  </a:moveTo>
                  <a:lnTo>
                    <a:pt x="13903" y="24234"/>
                  </a:lnTo>
                  <a:lnTo>
                    <a:pt x="13029" y="24757"/>
                  </a:lnTo>
                  <a:cubicBezTo>
                    <a:pt x="12837" y="24623"/>
                    <a:pt x="12656" y="24467"/>
                    <a:pt x="12486" y="24297"/>
                  </a:cubicBezTo>
                  <a:cubicBezTo>
                    <a:pt x="12299" y="24113"/>
                    <a:pt x="12133" y="23912"/>
                    <a:pt x="11991" y="23702"/>
                  </a:cubicBezTo>
                  <a:lnTo>
                    <a:pt x="12508" y="22838"/>
                  </a:lnTo>
                  <a:close/>
                  <a:moveTo>
                    <a:pt x="17044" y="21751"/>
                  </a:moveTo>
                  <a:cubicBezTo>
                    <a:pt x="17126" y="22746"/>
                    <a:pt x="17530" y="23674"/>
                    <a:pt x="18209" y="24414"/>
                  </a:cubicBezTo>
                  <a:cubicBezTo>
                    <a:pt x="17724" y="24860"/>
                    <a:pt x="17154" y="25179"/>
                    <a:pt x="16534" y="25352"/>
                  </a:cubicBezTo>
                  <a:lnTo>
                    <a:pt x="15543" y="25352"/>
                  </a:lnTo>
                  <a:lnTo>
                    <a:pt x="14877" y="24683"/>
                  </a:lnTo>
                  <a:cubicBezTo>
                    <a:pt x="14558" y="24127"/>
                    <a:pt x="14367" y="23490"/>
                    <a:pt x="14339" y="22810"/>
                  </a:cubicBezTo>
                  <a:cubicBezTo>
                    <a:pt x="15366" y="22768"/>
                    <a:pt x="16304" y="22374"/>
                    <a:pt x="17044" y="21751"/>
                  </a:cubicBezTo>
                  <a:close/>
                  <a:moveTo>
                    <a:pt x="18468" y="24676"/>
                  </a:moveTo>
                  <a:cubicBezTo>
                    <a:pt x="18758" y="24945"/>
                    <a:pt x="19077" y="25172"/>
                    <a:pt x="19420" y="25352"/>
                  </a:cubicBezTo>
                  <a:lnTo>
                    <a:pt x="17515" y="25352"/>
                  </a:lnTo>
                  <a:cubicBezTo>
                    <a:pt x="17858" y="25172"/>
                    <a:pt x="18177" y="24945"/>
                    <a:pt x="18468" y="24676"/>
                  </a:cubicBezTo>
                  <a:close/>
                  <a:moveTo>
                    <a:pt x="19891" y="21751"/>
                  </a:moveTo>
                  <a:cubicBezTo>
                    <a:pt x="20628" y="22374"/>
                    <a:pt x="21570" y="22768"/>
                    <a:pt x="22596" y="22810"/>
                  </a:cubicBezTo>
                  <a:cubicBezTo>
                    <a:pt x="22568" y="23521"/>
                    <a:pt x="22359" y="24188"/>
                    <a:pt x="22013" y="24765"/>
                  </a:cubicBezTo>
                  <a:lnTo>
                    <a:pt x="21425" y="25352"/>
                  </a:lnTo>
                  <a:lnTo>
                    <a:pt x="20401" y="25352"/>
                  </a:lnTo>
                  <a:cubicBezTo>
                    <a:pt x="19782" y="25179"/>
                    <a:pt x="19211" y="24860"/>
                    <a:pt x="18726" y="24414"/>
                  </a:cubicBezTo>
                  <a:cubicBezTo>
                    <a:pt x="19406" y="23674"/>
                    <a:pt x="19810" y="22746"/>
                    <a:pt x="19891" y="21751"/>
                  </a:cubicBezTo>
                  <a:close/>
                  <a:moveTo>
                    <a:pt x="14169" y="24499"/>
                  </a:moveTo>
                  <a:lnTo>
                    <a:pt x="14580" y="24910"/>
                  </a:lnTo>
                  <a:cubicBezTo>
                    <a:pt x="14700" y="25115"/>
                    <a:pt x="14835" y="25306"/>
                    <a:pt x="14980" y="25487"/>
                  </a:cubicBezTo>
                  <a:cubicBezTo>
                    <a:pt x="14413" y="25430"/>
                    <a:pt x="13867" y="25257"/>
                    <a:pt x="13379" y="24977"/>
                  </a:cubicBezTo>
                  <a:lnTo>
                    <a:pt x="14169" y="24499"/>
                  </a:lnTo>
                  <a:close/>
                  <a:moveTo>
                    <a:pt x="22799" y="24499"/>
                  </a:moveTo>
                  <a:lnTo>
                    <a:pt x="23574" y="24966"/>
                  </a:lnTo>
                  <a:cubicBezTo>
                    <a:pt x="23078" y="25250"/>
                    <a:pt x="22529" y="25427"/>
                    <a:pt x="21952" y="25487"/>
                  </a:cubicBezTo>
                  <a:cubicBezTo>
                    <a:pt x="22080" y="25331"/>
                    <a:pt x="22196" y="25165"/>
                    <a:pt x="22302" y="24991"/>
                  </a:cubicBezTo>
                  <a:lnTo>
                    <a:pt x="22799" y="24499"/>
                  </a:lnTo>
                  <a:close/>
                  <a:moveTo>
                    <a:pt x="25171" y="24021"/>
                  </a:moveTo>
                  <a:lnTo>
                    <a:pt x="26570" y="26344"/>
                  </a:lnTo>
                  <a:lnTo>
                    <a:pt x="26570" y="26344"/>
                  </a:lnTo>
                  <a:lnTo>
                    <a:pt x="24261" y="24953"/>
                  </a:lnTo>
                  <a:cubicBezTo>
                    <a:pt x="24417" y="24832"/>
                    <a:pt x="24569" y="24701"/>
                    <a:pt x="24711" y="24559"/>
                  </a:cubicBezTo>
                  <a:cubicBezTo>
                    <a:pt x="24878" y="24389"/>
                    <a:pt x="25033" y="24209"/>
                    <a:pt x="25171" y="24021"/>
                  </a:cubicBezTo>
                  <a:close/>
                  <a:moveTo>
                    <a:pt x="11782" y="24046"/>
                  </a:moveTo>
                  <a:cubicBezTo>
                    <a:pt x="11917" y="24226"/>
                    <a:pt x="12061" y="24396"/>
                    <a:pt x="12225" y="24559"/>
                  </a:cubicBezTo>
                  <a:cubicBezTo>
                    <a:pt x="12370" y="24704"/>
                    <a:pt x="12525" y="24839"/>
                    <a:pt x="12689" y="24963"/>
                  </a:cubicBezTo>
                  <a:lnTo>
                    <a:pt x="10397" y="26344"/>
                  </a:lnTo>
                  <a:lnTo>
                    <a:pt x="11782" y="24046"/>
                  </a:lnTo>
                  <a:close/>
                  <a:moveTo>
                    <a:pt x="20352" y="25721"/>
                  </a:moveTo>
                  <a:cubicBezTo>
                    <a:pt x="20586" y="25785"/>
                    <a:pt x="20823" y="25827"/>
                    <a:pt x="21067" y="25852"/>
                  </a:cubicBezTo>
                  <a:cubicBezTo>
                    <a:pt x="20649" y="26195"/>
                    <a:pt x="20161" y="26454"/>
                    <a:pt x="19630" y="26610"/>
                  </a:cubicBezTo>
                  <a:lnTo>
                    <a:pt x="19849" y="25721"/>
                  </a:lnTo>
                  <a:close/>
                  <a:moveTo>
                    <a:pt x="17118" y="25721"/>
                  </a:moveTo>
                  <a:lnTo>
                    <a:pt x="17342" y="26620"/>
                  </a:lnTo>
                  <a:cubicBezTo>
                    <a:pt x="16796" y="26465"/>
                    <a:pt x="16297" y="26202"/>
                    <a:pt x="15869" y="25852"/>
                  </a:cubicBezTo>
                  <a:cubicBezTo>
                    <a:pt x="16109" y="25827"/>
                    <a:pt x="16350" y="25785"/>
                    <a:pt x="16584" y="25721"/>
                  </a:cubicBezTo>
                  <a:close/>
                  <a:moveTo>
                    <a:pt x="19470" y="25721"/>
                  </a:moveTo>
                  <a:lnTo>
                    <a:pt x="19226" y="26705"/>
                  </a:lnTo>
                  <a:cubicBezTo>
                    <a:pt x="18978" y="26751"/>
                    <a:pt x="18726" y="26776"/>
                    <a:pt x="18468" y="26776"/>
                  </a:cubicBezTo>
                  <a:cubicBezTo>
                    <a:pt x="18220" y="26776"/>
                    <a:pt x="17979" y="26754"/>
                    <a:pt x="17745" y="26712"/>
                  </a:cubicBezTo>
                  <a:lnTo>
                    <a:pt x="17497" y="25721"/>
                  </a:lnTo>
                  <a:close/>
                  <a:moveTo>
                    <a:pt x="26471" y="21964"/>
                  </a:moveTo>
                  <a:lnTo>
                    <a:pt x="31014" y="23536"/>
                  </a:lnTo>
                  <a:cubicBezTo>
                    <a:pt x="31230" y="23763"/>
                    <a:pt x="32611" y="25236"/>
                    <a:pt x="32586" y="26277"/>
                  </a:cubicBezTo>
                  <a:cubicBezTo>
                    <a:pt x="32583" y="26525"/>
                    <a:pt x="32498" y="26723"/>
                    <a:pt x="32324" y="26878"/>
                  </a:cubicBezTo>
                  <a:cubicBezTo>
                    <a:pt x="32123" y="27063"/>
                    <a:pt x="31862" y="27138"/>
                    <a:pt x="31570" y="27138"/>
                  </a:cubicBezTo>
                  <a:cubicBezTo>
                    <a:pt x="30570" y="27138"/>
                    <a:pt x="29207" y="26253"/>
                    <a:pt x="28648" y="25809"/>
                  </a:cubicBezTo>
                  <a:cubicBezTo>
                    <a:pt x="28620" y="25788"/>
                    <a:pt x="28592" y="25777"/>
                    <a:pt x="28557" y="25774"/>
                  </a:cubicBezTo>
                  <a:lnTo>
                    <a:pt x="26471" y="21964"/>
                  </a:lnTo>
                  <a:close/>
                  <a:moveTo>
                    <a:pt x="10617" y="21744"/>
                  </a:moveTo>
                  <a:lnTo>
                    <a:pt x="8024" y="26475"/>
                  </a:lnTo>
                  <a:cubicBezTo>
                    <a:pt x="7570" y="26770"/>
                    <a:pt x="6522" y="27387"/>
                    <a:pt x="5684" y="27387"/>
                  </a:cubicBezTo>
                  <a:cubicBezTo>
                    <a:pt x="5334" y="27387"/>
                    <a:pt x="5021" y="27279"/>
                    <a:pt x="4803" y="26996"/>
                  </a:cubicBezTo>
                  <a:cubicBezTo>
                    <a:pt x="3942" y="25873"/>
                    <a:pt x="6020" y="24081"/>
                    <a:pt x="6219" y="23915"/>
                  </a:cubicBezTo>
                  <a:lnTo>
                    <a:pt x="10617" y="21744"/>
                  </a:lnTo>
                  <a:close/>
                  <a:moveTo>
                    <a:pt x="3492" y="26602"/>
                  </a:moveTo>
                  <a:cubicBezTo>
                    <a:pt x="3711" y="26606"/>
                    <a:pt x="3914" y="26695"/>
                    <a:pt x="4066" y="26854"/>
                  </a:cubicBezTo>
                  <a:cubicBezTo>
                    <a:pt x="4378" y="27179"/>
                    <a:pt x="4367" y="27700"/>
                    <a:pt x="4041" y="28012"/>
                  </a:cubicBezTo>
                  <a:cubicBezTo>
                    <a:pt x="3888" y="28158"/>
                    <a:pt x="3691" y="28239"/>
                    <a:pt x="3484" y="28239"/>
                  </a:cubicBezTo>
                  <a:cubicBezTo>
                    <a:pt x="3475" y="28239"/>
                    <a:pt x="3466" y="28239"/>
                    <a:pt x="3456" y="28238"/>
                  </a:cubicBezTo>
                  <a:cubicBezTo>
                    <a:pt x="3237" y="28235"/>
                    <a:pt x="3036" y="28143"/>
                    <a:pt x="2883" y="27987"/>
                  </a:cubicBezTo>
                  <a:cubicBezTo>
                    <a:pt x="2572" y="27658"/>
                    <a:pt x="2582" y="27141"/>
                    <a:pt x="2908" y="26829"/>
                  </a:cubicBezTo>
                  <a:cubicBezTo>
                    <a:pt x="3060" y="26680"/>
                    <a:pt x="3262" y="26602"/>
                    <a:pt x="3474" y="26602"/>
                  </a:cubicBezTo>
                  <a:close/>
                  <a:moveTo>
                    <a:pt x="33308" y="26850"/>
                  </a:moveTo>
                  <a:cubicBezTo>
                    <a:pt x="33401" y="26850"/>
                    <a:pt x="33493" y="26865"/>
                    <a:pt x="33585" y="26896"/>
                  </a:cubicBezTo>
                  <a:cubicBezTo>
                    <a:pt x="34009" y="27048"/>
                    <a:pt x="34230" y="27519"/>
                    <a:pt x="34077" y="27944"/>
                  </a:cubicBezTo>
                  <a:cubicBezTo>
                    <a:pt x="34003" y="28150"/>
                    <a:pt x="33854" y="28316"/>
                    <a:pt x="33656" y="28408"/>
                  </a:cubicBezTo>
                  <a:cubicBezTo>
                    <a:pt x="33545" y="28460"/>
                    <a:pt x="33426" y="28486"/>
                    <a:pt x="33307" y="28486"/>
                  </a:cubicBezTo>
                  <a:cubicBezTo>
                    <a:pt x="33214" y="28486"/>
                    <a:pt x="33120" y="28470"/>
                    <a:pt x="33029" y="28437"/>
                  </a:cubicBezTo>
                  <a:cubicBezTo>
                    <a:pt x="32604" y="28284"/>
                    <a:pt x="32385" y="27817"/>
                    <a:pt x="32537" y="27392"/>
                  </a:cubicBezTo>
                  <a:cubicBezTo>
                    <a:pt x="32657" y="27056"/>
                    <a:pt x="32973" y="26850"/>
                    <a:pt x="33308" y="26850"/>
                  </a:cubicBezTo>
                  <a:close/>
                  <a:moveTo>
                    <a:pt x="19126" y="27094"/>
                  </a:moveTo>
                  <a:lnTo>
                    <a:pt x="18482" y="29694"/>
                  </a:lnTo>
                  <a:lnTo>
                    <a:pt x="17841" y="27102"/>
                  </a:lnTo>
                  <a:lnTo>
                    <a:pt x="17841" y="27102"/>
                  </a:lnTo>
                  <a:cubicBezTo>
                    <a:pt x="18046" y="27130"/>
                    <a:pt x="18255" y="27144"/>
                    <a:pt x="18468" y="27144"/>
                  </a:cubicBezTo>
                  <a:cubicBezTo>
                    <a:pt x="18690" y="27144"/>
                    <a:pt x="18914" y="27127"/>
                    <a:pt x="19126" y="27094"/>
                  </a:cubicBezTo>
                  <a:close/>
                  <a:moveTo>
                    <a:pt x="25999" y="21872"/>
                  </a:moveTo>
                  <a:lnTo>
                    <a:pt x="30731" y="30505"/>
                  </a:lnTo>
                  <a:lnTo>
                    <a:pt x="30731" y="30505"/>
                  </a:lnTo>
                  <a:lnTo>
                    <a:pt x="22193" y="25827"/>
                  </a:lnTo>
                  <a:cubicBezTo>
                    <a:pt x="22812" y="25735"/>
                    <a:pt x="23404" y="25515"/>
                    <a:pt x="23932" y="25182"/>
                  </a:cubicBezTo>
                  <a:lnTo>
                    <a:pt x="27016" y="27042"/>
                  </a:lnTo>
                  <a:cubicBezTo>
                    <a:pt x="27048" y="27059"/>
                    <a:pt x="27080" y="27070"/>
                    <a:pt x="27112" y="27070"/>
                  </a:cubicBezTo>
                  <a:cubicBezTo>
                    <a:pt x="27158" y="27070"/>
                    <a:pt x="27207" y="27052"/>
                    <a:pt x="27243" y="27017"/>
                  </a:cubicBezTo>
                  <a:cubicBezTo>
                    <a:pt x="27303" y="26957"/>
                    <a:pt x="27313" y="26865"/>
                    <a:pt x="27267" y="26790"/>
                  </a:cubicBezTo>
                  <a:lnTo>
                    <a:pt x="25394" y="23681"/>
                  </a:lnTo>
                  <a:cubicBezTo>
                    <a:pt x="25723" y="23132"/>
                    <a:pt x="25932" y="22516"/>
                    <a:pt x="25999" y="21872"/>
                  </a:cubicBezTo>
                  <a:close/>
                  <a:moveTo>
                    <a:pt x="10940" y="21921"/>
                  </a:moveTo>
                  <a:cubicBezTo>
                    <a:pt x="11017" y="22558"/>
                    <a:pt x="11226" y="23164"/>
                    <a:pt x="11556" y="23709"/>
                  </a:cubicBezTo>
                  <a:lnTo>
                    <a:pt x="9696" y="26790"/>
                  </a:lnTo>
                  <a:cubicBezTo>
                    <a:pt x="9654" y="26865"/>
                    <a:pt x="9665" y="26957"/>
                    <a:pt x="9724" y="27017"/>
                  </a:cubicBezTo>
                  <a:cubicBezTo>
                    <a:pt x="9760" y="27052"/>
                    <a:pt x="9809" y="27070"/>
                    <a:pt x="9856" y="27070"/>
                  </a:cubicBezTo>
                  <a:cubicBezTo>
                    <a:pt x="9887" y="27070"/>
                    <a:pt x="9920" y="27059"/>
                    <a:pt x="9951" y="27042"/>
                  </a:cubicBezTo>
                  <a:lnTo>
                    <a:pt x="13022" y="25193"/>
                  </a:lnTo>
                  <a:cubicBezTo>
                    <a:pt x="13549" y="25526"/>
                    <a:pt x="14144" y="25742"/>
                    <a:pt x="14767" y="25831"/>
                  </a:cubicBezTo>
                  <a:lnTo>
                    <a:pt x="6236" y="30505"/>
                  </a:lnTo>
                  <a:lnTo>
                    <a:pt x="8305" y="26733"/>
                  </a:lnTo>
                  <a:cubicBezTo>
                    <a:pt x="8397" y="26669"/>
                    <a:pt x="8454" y="26627"/>
                    <a:pt x="8467" y="26617"/>
                  </a:cubicBezTo>
                  <a:cubicBezTo>
                    <a:pt x="8549" y="26556"/>
                    <a:pt x="8567" y="26443"/>
                    <a:pt x="8506" y="26362"/>
                  </a:cubicBezTo>
                  <a:lnTo>
                    <a:pt x="8506" y="26358"/>
                  </a:lnTo>
                  <a:lnTo>
                    <a:pt x="10940" y="21921"/>
                  </a:lnTo>
                  <a:close/>
                  <a:moveTo>
                    <a:pt x="21750" y="26004"/>
                  </a:moveTo>
                  <a:lnTo>
                    <a:pt x="26414" y="28560"/>
                  </a:lnTo>
                  <a:cubicBezTo>
                    <a:pt x="26414" y="28599"/>
                    <a:pt x="26424" y="28642"/>
                    <a:pt x="26450" y="28678"/>
                  </a:cubicBezTo>
                  <a:cubicBezTo>
                    <a:pt x="26467" y="28702"/>
                    <a:pt x="28284" y="31237"/>
                    <a:pt x="27104" y="32130"/>
                  </a:cubicBezTo>
                  <a:cubicBezTo>
                    <a:pt x="26914" y="32274"/>
                    <a:pt x="26705" y="32334"/>
                    <a:pt x="26489" y="32334"/>
                  </a:cubicBezTo>
                  <a:cubicBezTo>
                    <a:pt x="25421" y="32334"/>
                    <a:pt x="24170" y="30864"/>
                    <a:pt x="24031" y="30696"/>
                  </a:cubicBezTo>
                  <a:lnTo>
                    <a:pt x="21761" y="26025"/>
                  </a:lnTo>
                  <a:cubicBezTo>
                    <a:pt x="21758" y="26018"/>
                    <a:pt x="21754" y="26011"/>
                    <a:pt x="21750" y="26004"/>
                  </a:cubicBezTo>
                  <a:close/>
                  <a:moveTo>
                    <a:pt x="15011" y="26117"/>
                  </a:moveTo>
                  <a:lnTo>
                    <a:pt x="13393" y="30845"/>
                  </a:lnTo>
                  <a:cubicBezTo>
                    <a:pt x="13171" y="31061"/>
                    <a:pt x="11721" y="32432"/>
                    <a:pt x="10680" y="32432"/>
                  </a:cubicBezTo>
                  <a:cubicBezTo>
                    <a:pt x="10674" y="32432"/>
                    <a:pt x="10667" y="32427"/>
                    <a:pt x="10659" y="32427"/>
                  </a:cubicBezTo>
                  <a:cubicBezTo>
                    <a:pt x="10412" y="32424"/>
                    <a:pt x="10217" y="32339"/>
                    <a:pt x="10057" y="32169"/>
                  </a:cubicBezTo>
                  <a:cubicBezTo>
                    <a:pt x="9240" y="31284"/>
                    <a:pt x="10539" y="29212"/>
                    <a:pt x="11110" y="28490"/>
                  </a:cubicBezTo>
                  <a:cubicBezTo>
                    <a:pt x="11166" y="28419"/>
                    <a:pt x="11162" y="28320"/>
                    <a:pt x="11105" y="28256"/>
                  </a:cubicBezTo>
                  <a:lnTo>
                    <a:pt x="15011" y="26117"/>
                  </a:lnTo>
                  <a:close/>
                  <a:moveTo>
                    <a:pt x="27703" y="32417"/>
                  </a:moveTo>
                  <a:cubicBezTo>
                    <a:pt x="27923" y="32421"/>
                    <a:pt x="28128" y="32506"/>
                    <a:pt x="28280" y="32665"/>
                  </a:cubicBezTo>
                  <a:cubicBezTo>
                    <a:pt x="28592" y="32987"/>
                    <a:pt x="28585" y="33508"/>
                    <a:pt x="28263" y="33823"/>
                  </a:cubicBezTo>
                  <a:cubicBezTo>
                    <a:pt x="28105" y="33977"/>
                    <a:pt x="27899" y="34055"/>
                    <a:pt x="27693" y="34055"/>
                  </a:cubicBezTo>
                  <a:cubicBezTo>
                    <a:pt x="27479" y="34055"/>
                    <a:pt x="27265" y="33971"/>
                    <a:pt x="27104" y="33805"/>
                  </a:cubicBezTo>
                  <a:cubicBezTo>
                    <a:pt x="26952" y="33649"/>
                    <a:pt x="26871" y="33440"/>
                    <a:pt x="26875" y="33225"/>
                  </a:cubicBezTo>
                  <a:cubicBezTo>
                    <a:pt x="26875" y="33005"/>
                    <a:pt x="26963" y="32800"/>
                    <a:pt x="27122" y="32647"/>
                  </a:cubicBezTo>
                  <a:cubicBezTo>
                    <a:pt x="27274" y="32499"/>
                    <a:pt x="27476" y="32417"/>
                    <a:pt x="27692" y="32417"/>
                  </a:cubicBezTo>
                  <a:close/>
                  <a:moveTo>
                    <a:pt x="21542" y="26419"/>
                  </a:moveTo>
                  <a:lnTo>
                    <a:pt x="23691" y="30838"/>
                  </a:lnTo>
                  <a:cubicBezTo>
                    <a:pt x="23683" y="31152"/>
                    <a:pt x="23620" y="33168"/>
                    <a:pt x="22866" y="33890"/>
                  </a:cubicBezTo>
                  <a:cubicBezTo>
                    <a:pt x="22700" y="34049"/>
                    <a:pt x="22512" y="34128"/>
                    <a:pt x="22299" y="34128"/>
                  </a:cubicBezTo>
                  <a:cubicBezTo>
                    <a:pt x="22285" y="34128"/>
                    <a:pt x="22271" y="34128"/>
                    <a:pt x="22257" y="34127"/>
                  </a:cubicBezTo>
                  <a:cubicBezTo>
                    <a:pt x="21053" y="34078"/>
                    <a:pt x="20514" y="31691"/>
                    <a:pt x="20408" y="30774"/>
                  </a:cubicBezTo>
                  <a:cubicBezTo>
                    <a:pt x="20401" y="30714"/>
                    <a:pt x="20366" y="30660"/>
                    <a:pt x="20313" y="30632"/>
                  </a:cubicBezTo>
                  <a:lnTo>
                    <a:pt x="21542" y="26419"/>
                  </a:lnTo>
                  <a:close/>
                  <a:moveTo>
                    <a:pt x="9413" y="32520"/>
                  </a:moveTo>
                  <a:cubicBezTo>
                    <a:pt x="9498" y="32520"/>
                    <a:pt x="9587" y="32534"/>
                    <a:pt x="9672" y="32562"/>
                  </a:cubicBezTo>
                  <a:cubicBezTo>
                    <a:pt x="10100" y="32708"/>
                    <a:pt x="10330" y="33171"/>
                    <a:pt x="10188" y="33600"/>
                  </a:cubicBezTo>
                  <a:cubicBezTo>
                    <a:pt x="10072" y="33941"/>
                    <a:pt x="9755" y="34157"/>
                    <a:pt x="9413" y="34157"/>
                  </a:cubicBezTo>
                  <a:cubicBezTo>
                    <a:pt x="9326" y="34157"/>
                    <a:pt x="9238" y="34143"/>
                    <a:pt x="9151" y="34113"/>
                  </a:cubicBezTo>
                  <a:cubicBezTo>
                    <a:pt x="8942" y="34042"/>
                    <a:pt x="8776" y="33898"/>
                    <a:pt x="8676" y="33702"/>
                  </a:cubicBezTo>
                  <a:cubicBezTo>
                    <a:pt x="8581" y="33504"/>
                    <a:pt x="8567" y="33285"/>
                    <a:pt x="8634" y="33076"/>
                  </a:cubicBezTo>
                  <a:cubicBezTo>
                    <a:pt x="8751" y="32736"/>
                    <a:pt x="9070" y="32520"/>
                    <a:pt x="9413" y="32520"/>
                  </a:cubicBezTo>
                  <a:close/>
                  <a:moveTo>
                    <a:pt x="15366" y="26216"/>
                  </a:moveTo>
                  <a:lnTo>
                    <a:pt x="16860" y="31334"/>
                  </a:lnTo>
                  <a:cubicBezTo>
                    <a:pt x="16774" y="31809"/>
                    <a:pt x="16273" y="34175"/>
                    <a:pt x="15041" y="34175"/>
                  </a:cubicBezTo>
                  <a:cubicBezTo>
                    <a:pt x="14998" y="34175"/>
                    <a:pt x="14954" y="34172"/>
                    <a:pt x="14908" y="34166"/>
                  </a:cubicBezTo>
                  <a:cubicBezTo>
                    <a:pt x="13506" y="33978"/>
                    <a:pt x="13712" y="31242"/>
                    <a:pt x="13737" y="30983"/>
                  </a:cubicBezTo>
                  <a:lnTo>
                    <a:pt x="15366" y="26216"/>
                  </a:lnTo>
                  <a:close/>
                  <a:moveTo>
                    <a:pt x="21223" y="26199"/>
                  </a:moveTo>
                  <a:lnTo>
                    <a:pt x="18482" y="35576"/>
                  </a:lnTo>
                  <a:lnTo>
                    <a:pt x="17239" y="31316"/>
                  </a:lnTo>
                  <a:lnTo>
                    <a:pt x="17239" y="31309"/>
                  </a:lnTo>
                  <a:cubicBezTo>
                    <a:pt x="17246" y="31252"/>
                    <a:pt x="17229" y="31195"/>
                    <a:pt x="17193" y="31157"/>
                  </a:cubicBezTo>
                  <a:lnTo>
                    <a:pt x="15752" y="26231"/>
                  </a:lnTo>
                  <a:lnTo>
                    <a:pt x="15752" y="26231"/>
                  </a:lnTo>
                  <a:cubicBezTo>
                    <a:pt x="16247" y="26606"/>
                    <a:pt x="16821" y="26882"/>
                    <a:pt x="17445" y="27027"/>
                  </a:cubicBezTo>
                  <a:lnTo>
                    <a:pt x="18305" y="30505"/>
                  </a:lnTo>
                  <a:cubicBezTo>
                    <a:pt x="18326" y="30586"/>
                    <a:pt x="18401" y="30643"/>
                    <a:pt x="18482" y="30643"/>
                  </a:cubicBezTo>
                  <a:cubicBezTo>
                    <a:pt x="18567" y="30643"/>
                    <a:pt x="18641" y="30586"/>
                    <a:pt x="18662" y="30505"/>
                  </a:cubicBezTo>
                  <a:lnTo>
                    <a:pt x="19527" y="27017"/>
                  </a:lnTo>
                  <a:cubicBezTo>
                    <a:pt x="20153" y="26865"/>
                    <a:pt x="20730" y="26581"/>
                    <a:pt x="21223" y="26199"/>
                  </a:cubicBezTo>
                  <a:close/>
                  <a:moveTo>
                    <a:pt x="22444" y="34581"/>
                  </a:moveTo>
                  <a:cubicBezTo>
                    <a:pt x="22749" y="34581"/>
                    <a:pt x="23043" y="34751"/>
                    <a:pt x="23185" y="35045"/>
                  </a:cubicBezTo>
                  <a:cubicBezTo>
                    <a:pt x="23280" y="35243"/>
                    <a:pt x="23291" y="35466"/>
                    <a:pt x="23216" y="35671"/>
                  </a:cubicBezTo>
                  <a:cubicBezTo>
                    <a:pt x="23146" y="35877"/>
                    <a:pt x="22997" y="36044"/>
                    <a:pt x="22799" y="36139"/>
                  </a:cubicBezTo>
                  <a:cubicBezTo>
                    <a:pt x="22685" y="36191"/>
                    <a:pt x="22565" y="36218"/>
                    <a:pt x="22444" y="36218"/>
                  </a:cubicBezTo>
                  <a:cubicBezTo>
                    <a:pt x="22353" y="36218"/>
                    <a:pt x="22261" y="36203"/>
                    <a:pt x="22172" y="36171"/>
                  </a:cubicBezTo>
                  <a:cubicBezTo>
                    <a:pt x="21967" y="36100"/>
                    <a:pt x="21800" y="35951"/>
                    <a:pt x="21708" y="35753"/>
                  </a:cubicBezTo>
                  <a:cubicBezTo>
                    <a:pt x="21513" y="35346"/>
                    <a:pt x="21686" y="34857"/>
                    <a:pt x="22090" y="34663"/>
                  </a:cubicBezTo>
                  <a:cubicBezTo>
                    <a:pt x="22207" y="34606"/>
                    <a:pt x="22328" y="34581"/>
                    <a:pt x="22444" y="34581"/>
                  </a:cubicBezTo>
                  <a:close/>
                  <a:moveTo>
                    <a:pt x="14682" y="34623"/>
                  </a:moveTo>
                  <a:cubicBezTo>
                    <a:pt x="15132" y="34623"/>
                    <a:pt x="15500" y="34991"/>
                    <a:pt x="15500" y="35441"/>
                  </a:cubicBezTo>
                  <a:cubicBezTo>
                    <a:pt x="15500" y="35895"/>
                    <a:pt x="15132" y="36263"/>
                    <a:pt x="14682" y="36263"/>
                  </a:cubicBezTo>
                  <a:cubicBezTo>
                    <a:pt x="14229" y="36263"/>
                    <a:pt x="13864" y="35895"/>
                    <a:pt x="13864" y="35441"/>
                  </a:cubicBezTo>
                  <a:cubicBezTo>
                    <a:pt x="13864" y="34991"/>
                    <a:pt x="14229" y="34623"/>
                    <a:pt x="14682" y="34623"/>
                  </a:cubicBezTo>
                  <a:close/>
                  <a:moveTo>
                    <a:pt x="22253" y="1"/>
                  </a:moveTo>
                  <a:cubicBezTo>
                    <a:pt x="21598" y="1"/>
                    <a:pt x="21067" y="532"/>
                    <a:pt x="21067" y="1187"/>
                  </a:cubicBezTo>
                  <a:cubicBezTo>
                    <a:pt x="21067" y="1619"/>
                    <a:pt x="21297" y="1998"/>
                    <a:pt x="21640" y="2204"/>
                  </a:cubicBezTo>
                  <a:cubicBezTo>
                    <a:pt x="20684" y="2501"/>
                    <a:pt x="20189" y="3882"/>
                    <a:pt x="19973" y="4721"/>
                  </a:cubicBezTo>
                  <a:lnTo>
                    <a:pt x="18659" y="231"/>
                  </a:lnTo>
                  <a:cubicBezTo>
                    <a:pt x="18638" y="150"/>
                    <a:pt x="18567" y="97"/>
                    <a:pt x="18482" y="97"/>
                  </a:cubicBezTo>
                  <a:cubicBezTo>
                    <a:pt x="18401" y="97"/>
                    <a:pt x="18329" y="150"/>
                    <a:pt x="18308" y="231"/>
                  </a:cubicBezTo>
                  <a:lnTo>
                    <a:pt x="16889" y="5079"/>
                  </a:lnTo>
                  <a:cubicBezTo>
                    <a:pt x="16676" y="4098"/>
                    <a:pt x="16177" y="2526"/>
                    <a:pt x="15118" y="2240"/>
                  </a:cubicBezTo>
                  <a:cubicBezTo>
                    <a:pt x="15344" y="2098"/>
                    <a:pt x="15518" y="1882"/>
                    <a:pt x="15606" y="1627"/>
                  </a:cubicBezTo>
                  <a:cubicBezTo>
                    <a:pt x="15712" y="1329"/>
                    <a:pt x="15695" y="1007"/>
                    <a:pt x="15560" y="720"/>
                  </a:cubicBezTo>
                  <a:cubicBezTo>
                    <a:pt x="15423" y="434"/>
                    <a:pt x="15181" y="217"/>
                    <a:pt x="14884" y="111"/>
                  </a:cubicBezTo>
                  <a:cubicBezTo>
                    <a:pt x="14755" y="67"/>
                    <a:pt x="14622" y="45"/>
                    <a:pt x="14489" y="45"/>
                  </a:cubicBezTo>
                  <a:cubicBezTo>
                    <a:pt x="14314" y="45"/>
                    <a:pt x="14139" y="84"/>
                    <a:pt x="13978" y="161"/>
                  </a:cubicBezTo>
                  <a:cubicBezTo>
                    <a:pt x="13691" y="298"/>
                    <a:pt x="13475" y="540"/>
                    <a:pt x="13369" y="837"/>
                  </a:cubicBezTo>
                  <a:cubicBezTo>
                    <a:pt x="13266" y="1135"/>
                    <a:pt x="13284" y="1457"/>
                    <a:pt x="13418" y="1743"/>
                  </a:cubicBezTo>
                  <a:cubicBezTo>
                    <a:pt x="13556" y="2030"/>
                    <a:pt x="13797" y="2246"/>
                    <a:pt x="14094" y="2353"/>
                  </a:cubicBezTo>
                  <a:cubicBezTo>
                    <a:pt x="14116" y="2359"/>
                    <a:pt x="14137" y="2367"/>
                    <a:pt x="14158" y="2370"/>
                  </a:cubicBezTo>
                  <a:cubicBezTo>
                    <a:pt x="14084" y="2416"/>
                    <a:pt x="14016" y="2473"/>
                    <a:pt x="13949" y="2533"/>
                  </a:cubicBezTo>
                  <a:cubicBezTo>
                    <a:pt x="13262" y="3196"/>
                    <a:pt x="13078" y="4669"/>
                    <a:pt x="13032" y="5430"/>
                  </a:cubicBezTo>
                  <a:cubicBezTo>
                    <a:pt x="12536" y="4905"/>
                    <a:pt x="11532" y="3987"/>
                    <a:pt x="10573" y="3987"/>
                  </a:cubicBezTo>
                  <a:cubicBezTo>
                    <a:pt x="10464" y="3987"/>
                    <a:pt x="10356" y="3999"/>
                    <a:pt x="10249" y="4024"/>
                  </a:cubicBezTo>
                  <a:cubicBezTo>
                    <a:pt x="10532" y="3570"/>
                    <a:pt x="10482" y="2969"/>
                    <a:pt x="10093" y="2568"/>
                  </a:cubicBezTo>
                  <a:cubicBezTo>
                    <a:pt x="9860" y="2330"/>
                    <a:pt x="9551" y="2211"/>
                    <a:pt x="9242" y="2211"/>
                  </a:cubicBezTo>
                  <a:cubicBezTo>
                    <a:pt x="8944" y="2211"/>
                    <a:pt x="8646" y="2322"/>
                    <a:pt x="8415" y="2544"/>
                  </a:cubicBezTo>
                  <a:cubicBezTo>
                    <a:pt x="7947" y="3000"/>
                    <a:pt x="7936" y="3755"/>
                    <a:pt x="8393" y="4222"/>
                  </a:cubicBezTo>
                  <a:cubicBezTo>
                    <a:pt x="8624" y="4463"/>
                    <a:pt x="8935" y="4584"/>
                    <a:pt x="9243" y="4584"/>
                  </a:cubicBezTo>
                  <a:cubicBezTo>
                    <a:pt x="9314" y="4584"/>
                    <a:pt x="9384" y="4577"/>
                    <a:pt x="9456" y="4562"/>
                  </a:cubicBezTo>
                  <a:lnTo>
                    <a:pt x="9456" y="4562"/>
                  </a:lnTo>
                  <a:cubicBezTo>
                    <a:pt x="8846" y="5422"/>
                    <a:pt x="9474" y="6818"/>
                    <a:pt x="9933" y="7615"/>
                  </a:cubicBezTo>
                  <a:lnTo>
                    <a:pt x="5862" y="5384"/>
                  </a:lnTo>
                  <a:cubicBezTo>
                    <a:pt x="5834" y="5369"/>
                    <a:pt x="5804" y="5362"/>
                    <a:pt x="5774" y="5362"/>
                  </a:cubicBezTo>
                  <a:cubicBezTo>
                    <a:pt x="5726" y="5362"/>
                    <a:pt x="5679" y="5380"/>
                    <a:pt x="5641" y="5416"/>
                  </a:cubicBezTo>
                  <a:cubicBezTo>
                    <a:pt x="5585" y="5476"/>
                    <a:pt x="5571" y="5564"/>
                    <a:pt x="5610" y="5635"/>
                  </a:cubicBezTo>
                  <a:lnTo>
                    <a:pt x="8117" y="10207"/>
                  </a:lnTo>
                  <a:cubicBezTo>
                    <a:pt x="7488" y="9788"/>
                    <a:pt x="6415" y="9182"/>
                    <a:pt x="5500" y="9182"/>
                  </a:cubicBezTo>
                  <a:cubicBezTo>
                    <a:pt x="5230" y="9182"/>
                    <a:pt x="4973" y="9235"/>
                    <a:pt x="4746" y="9361"/>
                  </a:cubicBezTo>
                  <a:cubicBezTo>
                    <a:pt x="4852" y="9063"/>
                    <a:pt x="4834" y="8745"/>
                    <a:pt x="4700" y="8457"/>
                  </a:cubicBezTo>
                  <a:cubicBezTo>
                    <a:pt x="4565" y="8171"/>
                    <a:pt x="4328" y="7955"/>
                    <a:pt x="4030" y="7845"/>
                  </a:cubicBezTo>
                  <a:cubicBezTo>
                    <a:pt x="3900" y="7798"/>
                    <a:pt x="3765" y="7776"/>
                    <a:pt x="3632" y="7776"/>
                  </a:cubicBezTo>
                  <a:cubicBezTo>
                    <a:pt x="3457" y="7776"/>
                    <a:pt x="3283" y="7815"/>
                    <a:pt x="3121" y="7891"/>
                  </a:cubicBezTo>
                  <a:cubicBezTo>
                    <a:pt x="2833" y="8026"/>
                    <a:pt x="2618" y="8263"/>
                    <a:pt x="2511" y="8564"/>
                  </a:cubicBezTo>
                  <a:cubicBezTo>
                    <a:pt x="2405" y="8861"/>
                    <a:pt x="2420" y="9183"/>
                    <a:pt x="2554" y="9470"/>
                  </a:cubicBezTo>
                  <a:cubicBezTo>
                    <a:pt x="2688" y="9757"/>
                    <a:pt x="2929" y="9973"/>
                    <a:pt x="3227" y="10080"/>
                  </a:cubicBezTo>
                  <a:cubicBezTo>
                    <a:pt x="3358" y="10129"/>
                    <a:pt x="3492" y="10150"/>
                    <a:pt x="3626" y="10150"/>
                  </a:cubicBezTo>
                  <a:cubicBezTo>
                    <a:pt x="3801" y="10150"/>
                    <a:pt x="3974" y="10111"/>
                    <a:pt x="4133" y="10037"/>
                  </a:cubicBezTo>
                  <a:cubicBezTo>
                    <a:pt x="4151" y="10030"/>
                    <a:pt x="4169" y="10019"/>
                    <a:pt x="4183" y="10012"/>
                  </a:cubicBezTo>
                  <a:lnTo>
                    <a:pt x="4183" y="10012"/>
                  </a:lnTo>
                  <a:cubicBezTo>
                    <a:pt x="4141" y="10132"/>
                    <a:pt x="4119" y="10263"/>
                    <a:pt x="4115" y="10405"/>
                  </a:cubicBezTo>
                  <a:cubicBezTo>
                    <a:pt x="4094" y="11358"/>
                    <a:pt x="5007" y="12530"/>
                    <a:pt x="5511" y="13104"/>
                  </a:cubicBezTo>
                  <a:cubicBezTo>
                    <a:pt x="5437" y="13101"/>
                    <a:pt x="5357" y="13100"/>
                    <a:pt x="5271" y="13100"/>
                  </a:cubicBezTo>
                  <a:cubicBezTo>
                    <a:pt x="4446" y="13100"/>
                    <a:pt x="3132" y="13234"/>
                    <a:pt x="2593" y="14014"/>
                  </a:cubicBezTo>
                  <a:cubicBezTo>
                    <a:pt x="2508" y="13450"/>
                    <a:pt x="2026" y="13015"/>
                    <a:pt x="1442" y="13004"/>
                  </a:cubicBezTo>
                  <a:cubicBezTo>
                    <a:pt x="1434" y="13004"/>
                    <a:pt x="1426" y="13004"/>
                    <a:pt x="1417" y="13004"/>
                  </a:cubicBezTo>
                  <a:cubicBezTo>
                    <a:pt x="773" y="13004"/>
                    <a:pt x="245" y="13522"/>
                    <a:pt x="231" y="14166"/>
                  </a:cubicBezTo>
                  <a:cubicBezTo>
                    <a:pt x="220" y="14821"/>
                    <a:pt x="741" y="15363"/>
                    <a:pt x="1395" y="15377"/>
                  </a:cubicBezTo>
                  <a:lnTo>
                    <a:pt x="1417" y="15377"/>
                  </a:lnTo>
                  <a:cubicBezTo>
                    <a:pt x="1799" y="15377"/>
                    <a:pt x="2139" y="15196"/>
                    <a:pt x="2356" y="14916"/>
                  </a:cubicBezTo>
                  <a:cubicBezTo>
                    <a:pt x="2454" y="15990"/>
                    <a:pt x="3860" y="16556"/>
                    <a:pt x="4785" y="16815"/>
                  </a:cubicBezTo>
                  <a:lnTo>
                    <a:pt x="457" y="18082"/>
                  </a:lnTo>
                  <a:cubicBezTo>
                    <a:pt x="376" y="18103"/>
                    <a:pt x="323" y="18175"/>
                    <a:pt x="323" y="18256"/>
                  </a:cubicBezTo>
                  <a:cubicBezTo>
                    <a:pt x="323" y="18341"/>
                    <a:pt x="376" y="18412"/>
                    <a:pt x="457" y="18433"/>
                  </a:cubicBezTo>
                  <a:lnTo>
                    <a:pt x="5741" y="19977"/>
                  </a:lnTo>
                  <a:cubicBezTo>
                    <a:pt x="4927" y="20118"/>
                    <a:pt x="2879" y="20586"/>
                    <a:pt x="2476" y="21772"/>
                  </a:cubicBezTo>
                  <a:cubicBezTo>
                    <a:pt x="2462" y="21733"/>
                    <a:pt x="2444" y="21691"/>
                    <a:pt x="2426" y="21652"/>
                  </a:cubicBezTo>
                  <a:cubicBezTo>
                    <a:pt x="2292" y="21365"/>
                    <a:pt x="2054" y="21149"/>
                    <a:pt x="1757" y="21039"/>
                  </a:cubicBezTo>
                  <a:cubicBezTo>
                    <a:pt x="1626" y="20992"/>
                    <a:pt x="1490" y="20969"/>
                    <a:pt x="1354" y="20969"/>
                  </a:cubicBezTo>
                  <a:cubicBezTo>
                    <a:pt x="1181" y="20969"/>
                    <a:pt x="1009" y="21006"/>
                    <a:pt x="847" y="21081"/>
                  </a:cubicBezTo>
                  <a:cubicBezTo>
                    <a:pt x="256" y="21358"/>
                    <a:pt x="1" y="22066"/>
                    <a:pt x="277" y="22661"/>
                  </a:cubicBezTo>
                  <a:cubicBezTo>
                    <a:pt x="478" y="23090"/>
                    <a:pt x="907" y="23341"/>
                    <a:pt x="1353" y="23341"/>
                  </a:cubicBezTo>
                  <a:cubicBezTo>
                    <a:pt x="1523" y="23341"/>
                    <a:pt x="1693" y="23306"/>
                    <a:pt x="1856" y="23232"/>
                  </a:cubicBezTo>
                  <a:cubicBezTo>
                    <a:pt x="2150" y="23093"/>
                    <a:pt x="2363" y="22849"/>
                    <a:pt x="2465" y="22565"/>
                  </a:cubicBezTo>
                  <a:cubicBezTo>
                    <a:pt x="2522" y="22732"/>
                    <a:pt x="2618" y="22884"/>
                    <a:pt x="2752" y="23026"/>
                  </a:cubicBezTo>
                  <a:cubicBezTo>
                    <a:pt x="3414" y="23709"/>
                    <a:pt x="4894" y="23883"/>
                    <a:pt x="5652" y="23929"/>
                  </a:cubicBezTo>
                  <a:cubicBezTo>
                    <a:pt x="5110" y="24443"/>
                    <a:pt x="4147" y="25515"/>
                    <a:pt x="4229" y="26504"/>
                  </a:cubicBezTo>
                  <a:cubicBezTo>
                    <a:pt x="4023" y="26334"/>
                    <a:pt x="3772" y="26238"/>
                    <a:pt x="3499" y="26234"/>
                  </a:cubicBezTo>
                  <a:cubicBezTo>
                    <a:pt x="3486" y="26234"/>
                    <a:pt x="3472" y="26234"/>
                    <a:pt x="3459" y="26234"/>
                  </a:cubicBezTo>
                  <a:cubicBezTo>
                    <a:pt x="3159" y="26234"/>
                    <a:pt x="2873" y="26353"/>
                    <a:pt x="2653" y="26563"/>
                  </a:cubicBezTo>
                  <a:cubicBezTo>
                    <a:pt x="2182" y="27014"/>
                    <a:pt x="2165" y="27767"/>
                    <a:pt x="2618" y="28238"/>
                  </a:cubicBezTo>
                  <a:cubicBezTo>
                    <a:pt x="2837" y="28469"/>
                    <a:pt x="3131" y="28599"/>
                    <a:pt x="3450" y="28607"/>
                  </a:cubicBezTo>
                  <a:lnTo>
                    <a:pt x="3474" y="28607"/>
                  </a:lnTo>
                  <a:cubicBezTo>
                    <a:pt x="3783" y="28607"/>
                    <a:pt x="4073" y="28490"/>
                    <a:pt x="4296" y="28277"/>
                  </a:cubicBezTo>
                  <a:cubicBezTo>
                    <a:pt x="4548" y="28037"/>
                    <a:pt x="4667" y="27710"/>
                    <a:pt x="4661" y="27385"/>
                  </a:cubicBezTo>
                  <a:lnTo>
                    <a:pt x="4661" y="27385"/>
                  </a:lnTo>
                  <a:cubicBezTo>
                    <a:pt x="4940" y="27651"/>
                    <a:pt x="5295" y="27753"/>
                    <a:pt x="5674" y="27753"/>
                  </a:cubicBezTo>
                  <a:cubicBezTo>
                    <a:pt x="6354" y="27753"/>
                    <a:pt x="7119" y="27421"/>
                    <a:pt x="7674" y="27116"/>
                  </a:cubicBezTo>
                  <a:lnTo>
                    <a:pt x="7674" y="27116"/>
                  </a:lnTo>
                  <a:lnTo>
                    <a:pt x="5610" y="30881"/>
                  </a:lnTo>
                  <a:cubicBezTo>
                    <a:pt x="5571" y="30951"/>
                    <a:pt x="5585" y="31039"/>
                    <a:pt x="5641" y="31100"/>
                  </a:cubicBezTo>
                  <a:cubicBezTo>
                    <a:pt x="5677" y="31135"/>
                    <a:pt x="5726" y="31152"/>
                    <a:pt x="5772" y="31152"/>
                  </a:cubicBezTo>
                  <a:cubicBezTo>
                    <a:pt x="5805" y="31152"/>
                    <a:pt x="5833" y="31146"/>
                    <a:pt x="5862" y="31131"/>
                  </a:cubicBezTo>
                  <a:lnTo>
                    <a:pt x="10631" y="28518"/>
                  </a:lnTo>
                  <a:lnTo>
                    <a:pt x="10631" y="28518"/>
                  </a:lnTo>
                  <a:cubicBezTo>
                    <a:pt x="10149" y="29194"/>
                    <a:pt x="8977" y="31039"/>
                    <a:pt x="9604" y="32166"/>
                  </a:cubicBezTo>
                  <a:cubicBezTo>
                    <a:pt x="9541" y="32155"/>
                    <a:pt x="9477" y="32150"/>
                    <a:pt x="9414" y="32150"/>
                  </a:cubicBezTo>
                  <a:cubicBezTo>
                    <a:pt x="8918" y="32150"/>
                    <a:pt x="8454" y="32462"/>
                    <a:pt x="8287" y="32958"/>
                  </a:cubicBezTo>
                  <a:cubicBezTo>
                    <a:pt x="8184" y="33260"/>
                    <a:pt x="8209" y="33582"/>
                    <a:pt x="8347" y="33865"/>
                  </a:cubicBezTo>
                  <a:cubicBezTo>
                    <a:pt x="8489" y="34148"/>
                    <a:pt x="8733" y="34361"/>
                    <a:pt x="9034" y="34460"/>
                  </a:cubicBezTo>
                  <a:cubicBezTo>
                    <a:pt x="9158" y="34503"/>
                    <a:pt x="9286" y="34524"/>
                    <a:pt x="9410" y="34524"/>
                  </a:cubicBezTo>
                  <a:cubicBezTo>
                    <a:pt x="9905" y="34524"/>
                    <a:pt x="10369" y="34212"/>
                    <a:pt x="10536" y="33717"/>
                  </a:cubicBezTo>
                  <a:cubicBezTo>
                    <a:pt x="10646" y="33394"/>
                    <a:pt x="10606" y="33058"/>
                    <a:pt x="10458" y="32778"/>
                  </a:cubicBezTo>
                  <a:lnTo>
                    <a:pt x="10458" y="32778"/>
                  </a:lnTo>
                  <a:cubicBezTo>
                    <a:pt x="10521" y="32789"/>
                    <a:pt x="10585" y="32796"/>
                    <a:pt x="10652" y="32796"/>
                  </a:cubicBezTo>
                  <a:lnTo>
                    <a:pt x="10680" y="32796"/>
                  </a:lnTo>
                  <a:cubicBezTo>
                    <a:pt x="11626" y="32796"/>
                    <a:pt x="12780" y="31889"/>
                    <a:pt x="13344" y="31390"/>
                  </a:cubicBezTo>
                  <a:lnTo>
                    <a:pt x="13344" y="31390"/>
                  </a:lnTo>
                  <a:cubicBezTo>
                    <a:pt x="13326" y="32180"/>
                    <a:pt x="13404" y="33745"/>
                    <a:pt x="14289" y="34323"/>
                  </a:cubicBezTo>
                  <a:cubicBezTo>
                    <a:pt x="13829" y="34485"/>
                    <a:pt x="13496" y="34924"/>
                    <a:pt x="13496" y="35441"/>
                  </a:cubicBezTo>
                  <a:cubicBezTo>
                    <a:pt x="13496" y="36096"/>
                    <a:pt x="14027" y="36631"/>
                    <a:pt x="14682" y="36631"/>
                  </a:cubicBezTo>
                  <a:cubicBezTo>
                    <a:pt x="15338" y="36631"/>
                    <a:pt x="15869" y="36096"/>
                    <a:pt x="15869" y="35441"/>
                  </a:cubicBezTo>
                  <a:cubicBezTo>
                    <a:pt x="15869" y="35055"/>
                    <a:pt x="15681" y="34712"/>
                    <a:pt x="15394" y="34496"/>
                  </a:cubicBezTo>
                  <a:cubicBezTo>
                    <a:pt x="16340" y="34230"/>
                    <a:pt x="16842" y="32916"/>
                    <a:pt x="17072" y="32063"/>
                  </a:cubicBezTo>
                  <a:lnTo>
                    <a:pt x="18308" y="36284"/>
                  </a:lnTo>
                  <a:cubicBezTo>
                    <a:pt x="18329" y="36366"/>
                    <a:pt x="18401" y="36418"/>
                    <a:pt x="18482" y="36418"/>
                  </a:cubicBezTo>
                  <a:cubicBezTo>
                    <a:pt x="18567" y="36418"/>
                    <a:pt x="18638" y="36366"/>
                    <a:pt x="18659" y="36284"/>
                  </a:cubicBezTo>
                  <a:lnTo>
                    <a:pt x="20118" y="31294"/>
                  </a:lnTo>
                  <a:cubicBezTo>
                    <a:pt x="20277" y="32169"/>
                    <a:pt x="20730" y="33968"/>
                    <a:pt x="21804" y="34400"/>
                  </a:cubicBezTo>
                  <a:cubicBezTo>
                    <a:pt x="21308" y="34719"/>
                    <a:pt x="21113" y="35367"/>
                    <a:pt x="21375" y="35912"/>
                  </a:cubicBezTo>
                  <a:cubicBezTo>
                    <a:pt x="21513" y="36199"/>
                    <a:pt x="21750" y="36412"/>
                    <a:pt x="22052" y="36518"/>
                  </a:cubicBezTo>
                  <a:cubicBezTo>
                    <a:pt x="22179" y="36564"/>
                    <a:pt x="22313" y="36585"/>
                    <a:pt x="22448" y="36585"/>
                  </a:cubicBezTo>
                  <a:cubicBezTo>
                    <a:pt x="22621" y="36585"/>
                    <a:pt x="22795" y="36546"/>
                    <a:pt x="22958" y="36468"/>
                  </a:cubicBezTo>
                  <a:cubicBezTo>
                    <a:pt x="23245" y="36333"/>
                    <a:pt x="23461" y="36093"/>
                    <a:pt x="23564" y="35795"/>
                  </a:cubicBezTo>
                  <a:cubicBezTo>
                    <a:pt x="23670" y="35495"/>
                    <a:pt x="23652" y="35172"/>
                    <a:pt x="23518" y="34885"/>
                  </a:cubicBezTo>
                  <a:cubicBezTo>
                    <a:pt x="23390" y="34620"/>
                    <a:pt x="23174" y="34425"/>
                    <a:pt x="22923" y="34312"/>
                  </a:cubicBezTo>
                  <a:cubicBezTo>
                    <a:pt x="22990" y="34269"/>
                    <a:pt x="23057" y="34216"/>
                    <a:pt x="23121" y="34156"/>
                  </a:cubicBezTo>
                  <a:cubicBezTo>
                    <a:pt x="23808" y="33497"/>
                    <a:pt x="23992" y="32020"/>
                    <a:pt x="24041" y="31263"/>
                  </a:cubicBezTo>
                  <a:cubicBezTo>
                    <a:pt x="24535" y="31786"/>
                    <a:pt x="25537" y="32703"/>
                    <a:pt x="26495" y="32703"/>
                  </a:cubicBezTo>
                  <a:cubicBezTo>
                    <a:pt x="26541" y="32703"/>
                    <a:pt x="26587" y="32701"/>
                    <a:pt x="26633" y="32697"/>
                  </a:cubicBezTo>
                  <a:lnTo>
                    <a:pt x="26633" y="32697"/>
                  </a:lnTo>
                  <a:cubicBezTo>
                    <a:pt x="26552" y="32857"/>
                    <a:pt x="26506" y="33033"/>
                    <a:pt x="26506" y="33218"/>
                  </a:cubicBezTo>
                  <a:cubicBezTo>
                    <a:pt x="26499" y="33536"/>
                    <a:pt x="26620" y="33834"/>
                    <a:pt x="26842" y="34063"/>
                  </a:cubicBezTo>
                  <a:cubicBezTo>
                    <a:pt x="27073" y="34301"/>
                    <a:pt x="27380" y="34421"/>
                    <a:pt x="27692" y="34421"/>
                  </a:cubicBezTo>
                  <a:cubicBezTo>
                    <a:pt x="27990" y="34421"/>
                    <a:pt x="28287" y="34308"/>
                    <a:pt x="28518" y="34085"/>
                  </a:cubicBezTo>
                  <a:cubicBezTo>
                    <a:pt x="28988" y="33628"/>
                    <a:pt x="28999" y="32878"/>
                    <a:pt x="28542" y="32406"/>
                  </a:cubicBezTo>
                  <a:cubicBezTo>
                    <a:pt x="28323" y="32180"/>
                    <a:pt x="28026" y="32053"/>
                    <a:pt x="27710" y="32049"/>
                  </a:cubicBezTo>
                  <a:lnTo>
                    <a:pt x="27668" y="32049"/>
                  </a:lnTo>
                  <a:cubicBezTo>
                    <a:pt x="28227" y="31114"/>
                    <a:pt x="27480" y="29634"/>
                    <a:pt x="27034" y="28900"/>
                  </a:cubicBezTo>
                  <a:lnTo>
                    <a:pt x="27034" y="28900"/>
                  </a:lnTo>
                  <a:lnTo>
                    <a:pt x="31106" y="31131"/>
                  </a:lnTo>
                  <a:cubicBezTo>
                    <a:pt x="31134" y="31146"/>
                    <a:pt x="31162" y="31152"/>
                    <a:pt x="31195" y="31152"/>
                  </a:cubicBezTo>
                  <a:cubicBezTo>
                    <a:pt x="31241" y="31152"/>
                    <a:pt x="31290" y="31135"/>
                    <a:pt x="31326" y="31100"/>
                  </a:cubicBezTo>
                  <a:cubicBezTo>
                    <a:pt x="31383" y="31039"/>
                    <a:pt x="31396" y="30951"/>
                    <a:pt x="31358" y="30881"/>
                  </a:cubicBezTo>
                  <a:lnTo>
                    <a:pt x="28943" y="26475"/>
                  </a:lnTo>
                  <a:lnTo>
                    <a:pt x="28943" y="26475"/>
                  </a:lnTo>
                  <a:cubicBezTo>
                    <a:pt x="29569" y="26893"/>
                    <a:pt x="30649" y="27509"/>
                    <a:pt x="31570" y="27509"/>
                  </a:cubicBezTo>
                  <a:cubicBezTo>
                    <a:pt x="31772" y="27509"/>
                    <a:pt x="31966" y="27477"/>
                    <a:pt x="32147" y="27410"/>
                  </a:cubicBezTo>
                  <a:lnTo>
                    <a:pt x="32147" y="27410"/>
                  </a:lnTo>
                  <a:cubicBezTo>
                    <a:pt x="32020" y="27983"/>
                    <a:pt x="32339" y="28582"/>
                    <a:pt x="32905" y="28784"/>
                  </a:cubicBezTo>
                  <a:cubicBezTo>
                    <a:pt x="33036" y="28833"/>
                    <a:pt x="33174" y="28854"/>
                    <a:pt x="33308" y="28854"/>
                  </a:cubicBezTo>
                  <a:cubicBezTo>
                    <a:pt x="33478" y="28854"/>
                    <a:pt x="33653" y="28815"/>
                    <a:pt x="33811" y="28741"/>
                  </a:cubicBezTo>
                  <a:cubicBezTo>
                    <a:pt x="34099" y="28607"/>
                    <a:pt x="34318" y="28366"/>
                    <a:pt x="34424" y="28068"/>
                  </a:cubicBezTo>
                  <a:cubicBezTo>
                    <a:pt x="34644" y="27452"/>
                    <a:pt x="34325" y="26772"/>
                    <a:pt x="33709" y="26550"/>
                  </a:cubicBezTo>
                  <a:cubicBezTo>
                    <a:pt x="33578" y="26503"/>
                    <a:pt x="33444" y="26481"/>
                    <a:pt x="33312" y="26481"/>
                  </a:cubicBezTo>
                  <a:cubicBezTo>
                    <a:pt x="33179" y="26481"/>
                    <a:pt x="33049" y="26504"/>
                    <a:pt x="32926" y="26546"/>
                  </a:cubicBezTo>
                  <a:cubicBezTo>
                    <a:pt x="32944" y="26461"/>
                    <a:pt x="32955" y="26376"/>
                    <a:pt x="32955" y="26284"/>
                  </a:cubicBezTo>
                  <a:cubicBezTo>
                    <a:pt x="32976" y="25331"/>
                    <a:pt x="32062" y="24159"/>
                    <a:pt x="31559" y="23589"/>
                  </a:cubicBezTo>
                  <a:lnTo>
                    <a:pt x="31559" y="23589"/>
                  </a:lnTo>
                  <a:cubicBezTo>
                    <a:pt x="31629" y="23591"/>
                    <a:pt x="31706" y="23592"/>
                    <a:pt x="31787" y="23592"/>
                  </a:cubicBezTo>
                  <a:cubicBezTo>
                    <a:pt x="32568" y="23592"/>
                    <a:pt x="33795" y="23476"/>
                    <a:pt x="34385" y="22799"/>
                  </a:cubicBezTo>
                  <a:cubicBezTo>
                    <a:pt x="34534" y="23270"/>
                    <a:pt x="34973" y="23617"/>
                    <a:pt x="35493" y="23628"/>
                  </a:cubicBezTo>
                  <a:lnTo>
                    <a:pt x="35518" y="23628"/>
                  </a:lnTo>
                  <a:cubicBezTo>
                    <a:pt x="35827" y="23628"/>
                    <a:pt x="36117" y="23511"/>
                    <a:pt x="36340" y="23295"/>
                  </a:cubicBezTo>
                  <a:cubicBezTo>
                    <a:pt x="36567" y="23075"/>
                    <a:pt x="36698" y="22781"/>
                    <a:pt x="36701" y="22462"/>
                  </a:cubicBezTo>
                  <a:cubicBezTo>
                    <a:pt x="36708" y="22148"/>
                    <a:pt x="36591" y="21846"/>
                    <a:pt x="36372" y="21617"/>
                  </a:cubicBezTo>
                  <a:cubicBezTo>
                    <a:pt x="36152" y="21390"/>
                    <a:pt x="35858" y="21259"/>
                    <a:pt x="35539" y="21256"/>
                  </a:cubicBezTo>
                  <a:cubicBezTo>
                    <a:pt x="35530" y="21255"/>
                    <a:pt x="35521" y="21255"/>
                    <a:pt x="35512" y="21255"/>
                  </a:cubicBezTo>
                  <a:cubicBezTo>
                    <a:pt x="35194" y="21255"/>
                    <a:pt x="34900" y="21385"/>
                    <a:pt x="34686" y="21596"/>
                  </a:cubicBezTo>
                  <a:cubicBezTo>
                    <a:pt x="34424" y="20486"/>
                    <a:pt x="32718" y="19966"/>
                    <a:pt x="31910" y="19779"/>
                  </a:cubicBezTo>
                  <a:lnTo>
                    <a:pt x="36510" y="18433"/>
                  </a:lnTo>
                  <a:cubicBezTo>
                    <a:pt x="36591" y="18412"/>
                    <a:pt x="36644" y="18341"/>
                    <a:pt x="36644" y="18256"/>
                  </a:cubicBezTo>
                  <a:cubicBezTo>
                    <a:pt x="36644" y="18175"/>
                    <a:pt x="36591" y="18103"/>
                    <a:pt x="36510" y="18082"/>
                  </a:cubicBezTo>
                  <a:lnTo>
                    <a:pt x="31630" y="16655"/>
                  </a:lnTo>
                  <a:cubicBezTo>
                    <a:pt x="32526" y="16471"/>
                    <a:pt x="34094" y="16018"/>
                    <a:pt x="34545" y="15047"/>
                  </a:cubicBezTo>
                  <a:cubicBezTo>
                    <a:pt x="34683" y="15299"/>
                    <a:pt x="34906" y="15490"/>
                    <a:pt x="35178" y="15589"/>
                  </a:cubicBezTo>
                  <a:cubicBezTo>
                    <a:pt x="35310" y="15639"/>
                    <a:pt x="35447" y="15663"/>
                    <a:pt x="35582" y="15663"/>
                  </a:cubicBezTo>
                  <a:cubicBezTo>
                    <a:pt x="35756" y="15663"/>
                    <a:pt x="35926" y="15625"/>
                    <a:pt x="36085" y="15550"/>
                  </a:cubicBezTo>
                  <a:cubicBezTo>
                    <a:pt x="36372" y="15416"/>
                    <a:pt x="36591" y="15175"/>
                    <a:pt x="36698" y="14877"/>
                  </a:cubicBezTo>
                  <a:cubicBezTo>
                    <a:pt x="36807" y="14580"/>
                    <a:pt x="36793" y="14258"/>
                    <a:pt x="36659" y="13971"/>
                  </a:cubicBezTo>
                  <a:cubicBezTo>
                    <a:pt x="36456" y="13542"/>
                    <a:pt x="36027" y="13288"/>
                    <a:pt x="35581" y="13288"/>
                  </a:cubicBezTo>
                  <a:cubicBezTo>
                    <a:pt x="35413" y="13288"/>
                    <a:pt x="35242" y="13324"/>
                    <a:pt x="35079" y="13401"/>
                  </a:cubicBezTo>
                  <a:cubicBezTo>
                    <a:pt x="34828" y="13517"/>
                    <a:pt x="34640" y="13709"/>
                    <a:pt x="34524" y="13939"/>
                  </a:cubicBezTo>
                  <a:cubicBezTo>
                    <a:pt x="34470" y="13844"/>
                    <a:pt x="34403" y="13751"/>
                    <a:pt x="34318" y="13666"/>
                  </a:cubicBezTo>
                  <a:cubicBezTo>
                    <a:pt x="33656" y="12983"/>
                    <a:pt x="32179" y="12806"/>
                    <a:pt x="31417" y="12764"/>
                  </a:cubicBezTo>
                  <a:cubicBezTo>
                    <a:pt x="31953" y="12254"/>
                    <a:pt x="32898" y="11206"/>
                    <a:pt x="32845" y="10224"/>
                  </a:cubicBezTo>
                  <a:lnTo>
                    <a:pt x="32845" y="10224"/>
                  </a:lnTo>
                  <a:cubicBezTo>
                    <a:pt x="33032" y="10341"/>
                    <a:pt x="33245" y="10398"/>
                    <a:pt x="33461" y="10398"/>
                  </a:cubicBezTo>
                  <a:cubicBezTo>
                    <a:pt x="33755" y="10398"/>
                    <a:pt x="34052" y="10288"/>
                    <a:pt x="34279" y="10069"/>
                  </a:cubicBezTo>
                  <a:cubicBezTo>
                    <a:pt x="34753" y="9616"/>
                    <a:pt x="34771" y="8864"/>
                    <a:pt x="34318" y="8390"/>
                  </a:cubicBezTo>
                  <a:cubicBezTo>
                    <a:pt x="34099" y="8160"/>
                    <a:pt x="33805" y="8032"/>
                    <a:pt x="33486" y="8026"/>
                  </a:cubicBezTo>
                  <a:cubicBezTo>
                    <a:pt x="33477" y="8025"/>
                    <a:pt x="33469" y="8025"/>
                    <a:pt x="33460" y="8025"/>
                  </a:cubicBezTo>
                  <a:cubicBezTo>
                    <a:pt x="33157" y="8025"/>
                    <a:pt x="32863" y="8141"/>
                    <a:pt x="32639" y="8354"/>
                  </a:cubicBezTo>
                  <a:cubicBezTo>
                    <a:pt x="32409" y="8575"/>
                    <a:pt x="32282" y="8869"/>
                    <a:pt x="32275" y="9183"/>
                  </a:cubicBezTo>
                  <a:lnTo>
                    <a:pt x="32275" y="9191"/>
                  </a:lnTo>
                  <a:cubicBezTo>
                    <a:pt x="32019" y="9009"/>
                    <a:pt x="31718" y="8936"/>
                    <a:pt x="31399" y="8936"/>
                  </a:cubicBezTo>
                  <a:cubicBezTo>
                    <a:pt x="30586" y="8936"/>
                    <a:pt x="29662" y="9407"/>
                    <a:pt x="29106" y="9743"/>
                  </a:cubicBezTo>
                  <a:lnTo>
                    <a:pt x="31358" y="5635"/>
                  </a:lnTo>
                  <a:cubicBezTo>
                    <a:pt x="31396" y="5564"/>
                    <a:pt x="31383" y="5476"/>
                    <a:pt x="31326" y="5416"/>
                  </a:cubicBezTo>
                  <a:cubicBezTo>
                    <a:pt x="31288" y="5380"/>
                    <a:pt x="31241" y="5362"/>
                    <a:pt x="31193" y="5362"/>
                  </a:cubicBezTo>
                  <a:cubicBezTo>
                    <a:pt x="31163" y="5362"/>
                    <a:pt x="31133" y="5369"/>
                    <a:pt x="31106" y="5384"/>
                  </a:cubicBezTo>
                  <a:lnTo>
                    <a:pt x="26690" y="7806"/>
                  </a:lnTo>
                  <a:cubicBezTo>
                    <a:pt x="27236" y="6956"/>
                    <a:pt x="28026" y="5437"/>
                    <a:pt x="27437" y="4477"/>
                  </a:cubicBezTo>
                  <a:lnTo>
                    <a:pt x="27437" y="4477"/>
                  </a:lnTo>
                  <a:cubicBezTo>
                    <a:pt x="27465" y="4481"/>
                    <a:pt x="27494" y="4481"/>
                    <a:pt x="27522" y="4481"/>
                  </a:cubicBezTo>
                  <a:cubicBezTo>
                    <a:pt x="28018" y="4481"/>
                    <a:pt x="28482" y="4165"/>
                    <a:pt x="28648" y="3673"/>
                  </a:cubicBezTo>
                  <a:cubicBezTo>
                    <a:pt x="28858" y="3054"/>
                    <a:pt x="28521" y="2377"/>
                    <a:pt x="27901" y="2168"/>
                  </a:cubicBezTo>
                  <a:cubicBezTo>
                    <a:pt x="27777" y="2126"/>
                    <a:pt x="27650" y="2106"/>
                    <a:pt x="27525" y="2106"/>
                  </a:cubicBezTo>
                  <a:cubicBezTo>
                    <a:pt x="27030" y="2106"/>
                    <a:pt x="26567" y="2420"/>
                    <a:pt x="26400" y="2915"/>
                  </a:cubicBezTo>
                  <a:cubicBezTo>
                    <a:pt x="26283" y="3255"/>
                    <a:pt x="26333" y="3610"/>
                    <a:pt x="26503" y="3897"/>
                  </a:cubicBezTo>
                  <a:cubicBezTo>
                    <a:pt x="26474" y="3897"/>
                    <a:pt x="26446" y="3893"/>
                    <a:pt x="26418" y="3893"/>
                  </a:cubicBezTo>
                  <a:cubicBezTo>
                    <a:pt x="26410" y="3892"/>
                    <a:pt x="26403" y="3892"/>
                    <a:pt x="26396" y="3892"/>
                  </a:cubicBezTo>
                  <a:cubicBezTo>
                    <a:pt x="25441" y="3892"/>
                    <a:pt x="24292" y="4800"/>
                    <a:pt x="23726" y="5299"/>
                  </a:cubicBezTo>
                  <a:cubicBezTo>
                    <a:pt x="23747" y="4477"/>
                    <a:pt x="23659" y="2817"/>
                    <a:pt x="22668" y="2299"/>
                  </a:cubicBezTo>
                  <a:cubicBezTo>
                    <a:pt x="23117" y="2133"/>
                    <a:pt x="23440" y="1697"/>
                    <a:pt x="23440" y="1187"/>
                  </a:cubicBezTo>
                  <a:cubicBezTo>
                    <a:pt x="23440" y="532"/>
                    <a:pt x="22908" y="1"/>
                    <a:pt x="22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3">
  <p:cSld name="TITLE_ONLY_2_1_1">
    <p:bg>
      <p:bgPr>
        <a:solidFill>
          <a:schemeClr val="dk1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0"/>
          <p:cNvSpPr txBox="1"/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 flipH="1">
            <a:off x="12" y="3320937"/>
            <a:ext cx="1843456" cy="1838483"/>
            <a:chOff x="6856500" y="2878330"/>
            <a:chExt cx="2291716" cy="2285534"/>
          </a:xfrm>
        </p:grpSpPr>
        <p:sp>
          <p:nvSpPr>
            <p:cNvPr id="32" name="Google Shape;32;p3"/>
            <p:cNvSpPr/>
            <p:nvPr/>
          </p:nvSpPr>
          <p:spPr>
            <a:xfrm>
              <a:off x="7408131" y="3425510"/>
              <a:ext cx="1738572" cy="1717615"/>
            </a:xfrm>
            <a:custGeom>
              <a:rect b="b" l="l" r="r" t="t"/>
              <a:pathLst>
                <a:path extrusionOk="0" h="27783" w="28122">
                  <a:moveTo>
                    <a:pt x="15021" y="9854"/>
                  </a:moveTo>
                  <a:cubicBezTo>
                    <a:pt x="16356" y="9854"/>
                    <a:pt x="17511" y="10133"/>
                    <a:pt x="17876" y="10979"/>
                  </a:cubicBezTo>
                  <a:cubicBezTo>
                    <a:pt x="18861" y="13249"/>
                    <a:pt x="16963" y="15480"/>
                    <a:pt x="16747" y="15725"/>
                  </a:cubicBezTo>
                  <a:cubicBezTo>
                    <a:pt x="16404" y="15583"/>
                    <a:pt x="16028" y="15452"/>
                    <a:pt x="15624" y="15331"/>
                  </a:cubicBezTo>
                  <a:cubicBezTo>
                    <a:pt x="15591" y="15322"/>
                    <a:pt x="15556" y="15317"/>
                    <a:pt x="15521" y="15317"/>
                  </a:cubicBezTo>
                  <a:cubicBezTo>
                    <a:pt x="15440" y="15317"/>
                    <a:pt x="15360" y="15343"/>
                    <a:pt x="15295" y="15395"/>
                  </a:cubicBezTo>
                  <a:cubicBezTo>
                    <a:pt x="15199" y="15467"/>
                    <a:pt x="15147" y="15580"/>
                    <a:pt x="15150" y="15700"/>
                  </a:cubicBezTo>
                  <a:cubicBezTo>
                    <a:pt x="15150" y="15714"/>
                    <a:pt x="15175" y="16259"/>
                    <a:pt x="15448" y="17021"/>
                  </a:cubicBezTo>
                  <a:cubicBezTo>
                    <a:pt x="15128" y="17306"/>
                    <a:pt x="13772" y="18443"/>
                    <a:pt x="12371" y="18443"/>
                  </a:cubicBezTo>
                  <a:cubicBezTo>
                    <a:pt x="12311" y="18443"/>
                    <a:pt x="12250" y="18441"/>
                    <a:pt x="12190" y="18437"/>
                  </a:cubicBezTo>
                  <a:cubicBezTo>
                    <a:pt x="11489" y="18388"/>
                    <a:pt x="10876" y="18030"/>
                    <a:pt x="10363" y="17371"/>
                  </a:cubicBezTo>
                  <a:cubicBezTo>
                    <a:pt x="9417" y="16150"/>
                    <a:pt x="10100" y="12223"/>
                    <a:pt x="10500" y="10558"/>
                  </a:cubicBezTo>
                  <a:cubicBezTo>
                    <a:pt x="11569" y="10253"/>
                    <a:pt x="13424" y="9854"/>
                    <a:pt x="15021" y="9854"/>
                  </a:cubicBezTo>
                  <a:close/>
                  <a:moveTo>
                    <a:pt x="15972" y="16220"/>
                  </a:moveTo>
                  <a:lnTo>
                    <a:pt x="15972" y="16220"/>
                  </a:lnTo>
                  <a:cubicBezTo>
                    <a:pt x="19275" y="17374"/>
                    <a:pt x="19913" y="19453"/>
                    <a:pt x="20030" y="20399"/>
                  </a:cubicBezTo>
                  <a:cubicBezTo>
                    <a:pt x="16999" y="19305"/>
                    <a:pt x="16188" y="17212"/>
                    <a:pt x="15972" y="16220"/>
                  </a:cubicBezTo>
                  <a:close/>
                  <a:moveTo>
                    <a:pt x="14777" y="7940"/>
                  </a:moveTo>
                  <a:cubicBezTo>
                    <a:pt x="16941" y="7940"/>
                    <a:pt x="18994" y="8377"/>
                    <a:pt x="19687" y="9871"/>
                  </a:cubicBezTo>
                  <a:cubicBezTo>
                    <a:pt x="21117" y="12959"/>
                    <a:pt x="19099" y="15852"/>
                    <a:pt x="18450" y="16660"/>
                  </a:cubicBezTo>
                  <a:cubicBezTo>
                    <a:pt x="18153" y="16447"/>
                    <a:pt x="17820" y="16238"/>
                    <a:pt x="17448" y="16047"/>
                  </a:cubicBezTo>
                  <a:cubicBezTo>
                    <a:pt x="18008" y="15364"/>
                    <a:pt x="19609" y="13108"/>
                    <a:pt x="18561" y="10686"/>
                  </a:cubicBezTo>
                  <a:cubicBezTo>
                    <a:pt x="18032" y="9468"/>
                    <a:pt x="16561" y="9103"/>
                    <a:pt x="14985" y="9103"/>
                  </a:cubicBezTo>
                  <a:cubicBezTo>
                    <a:pt x="12843" y="9103"/>
                    <a:pt x="10509" y="9778"/>
                    <a:pt x="10086" y="9907"/>
                  </a:cubicBezTo>
                  <a:cubicBezTo>
                    <a:pt x="9959" y="9946"/>
                    <a:pt x="9866" y="10044"/>
                    <a:pt x="9832" y="10168"/>
                  </a:cubicBezTo>
                  <a:cubicBezTo>
                    <a:pt x="9683" y="10763"/>
                    <a:pt x="8390" y="16036"/>
                    <a:pt x="9778" y="17825"/>
                  </a:cubicBezTo>
                  <a:cubicBezTo>
                    <a:pt x="10423" y="18657"/>
                    <a:pt x="11219" y="19113"/>
                    <a:pt x="12136" y="19177"/>
                  </a:cubicBezTo>
                  <a:cubicBezTo>
                    <a:pt x="12215" y="19180"/>
                    <a:pt x="12289" y="19185"/>
                    <a:pt x="12363" y="19185"/>
                  </a:cubicBezTo>
                  <a:cubicBezTo>
                    <a:pt x="13836" y="19185"/>
                    <a:pt x="15186" y="18207"/>
                    <a:pt x="15752" y="17736"/>
                  </a:cubicBezTo>
                  <a:cubicBezTo>
                    <a:pt x="15918" y="18059"/>
                    <a:pt x="16124" y="18399"/>
                    <a:pt x="16389" y="18739"/>
                  </a:cubicBezTo>
                  <a:cubicBezTo>
                    <a:pt x="15831" y="19216"/>
                    <a:pt x="14055" y="20599"/>
                    <a:pt x="12133" y="20599"/>
                  </a:cubicBezTo>
                  <a:cubicBezTo>
                    <a:pt x="12045" y="20599"/>
                    <a:pt x="11956" y="20596"/>
                    <a:pt x="11868" y="20590"/>
                  </a:cubicBezTo>
                  <a:cubicBezTo>
                    <a:pt x="10731" y="20512"/>
                    <a:pt x="9722" y="19928"/>
                    <a:pt x="8868" y="18848"/>
                  </a:cubicBezTo>
                  <a:cubicBezTo>
                    <a:pt x="7176" y="16709"/>
                    <a:pt x="8408" y="10059"/>
                    <a:pt x="8673" y="8752"/>
                  </a:cubicBezTo>
                  <a:cubicBezTo>
                    <a:pt x="9455" y="8562"/>
                    <a:pt x="12195" y="7940"/>
                    <a:pt x="14777" y="7940"/>
                  </a:cubicBezTo>
                  <a:close/>
                  <a:moveTo>
                    <a:pt x="24456" y="15519"/>
                  </a:moveTo>
                  <a:lnTo>
                    <a:pt x="24456" y="15519"/>
                  </a:lnTo>
                  <a:cubicBezTo>
                    <a:pt x="26878" y="16426"/>
                    <a:pt x="27353" y="18614"/>
                    <a:pt x="27374" y="18717"/>
                  </a:cubicBezTo>
                  <a:cubicBezTo>
                    <a:pt x="27374" y="18724"/>
                    <a:pt x="27378" y="18728"/>
                    <a:pt x="27378" y="18734"/>
                  </a:cubicBezTo>
                  <a:cubicBezTo>
                    <a:pt x="27222" y="19298"/>
                    <a:pt x="27115" y="19932"/>
                    <a:pt x="27087" y="20647"/>
                  </a:cubicBezTo>
                  <a:cubicBezTo>
                    <a:pt x="25129" y="19383"/>
                    <a:pt x="24595" y="16670"/>
                    <a:pt x="24456" y="15519"/>
                  </a:cubicBezTo>
                  <a:close/>
                  <a:moveTo>
                    <a:pt x="21103" y="17222"/>
                  </a:moveTo>
                  <a:lnTo>
                    <a:pt x="21103" y="17222"/>
                  </a:lnTo>
                  <a:cubicBezTo>
                    <a:pt x="23521" y="19754"/>
                    <a:pt x="23146" y="21893"/>
                    <a:pt x="22817" y="22789"/>
                  </a:cubicBezTo>
                  <a:cubicBezTo>
                    <a:pt x="20614" y="20434"/>
                    <a:pt x="20844" y="18203"/>
                    <a:pt x="21103" y="17222"/>
                  </a:cubicBezTo>
                  <a:close/>
                  <a:moveTo>
                    <a:pt x="18730" y="21040"/>
                  </a:moveTo>
                  <a:cubicBezTo>
                    <a:pt x="20085" y="21040"/>
                    <a:pt x="21014" y="21641"/>
                    <a:pt x="21071" y="21681"/>
                  </a:cubicBezTo>
                  <a:cubicBezTo>
                    <a:pt x="21078" y="21684"/>
                    <a:pt x="21081" y="21684"/>
                    <a:pt x="21085" y="21688"/>
                  </a:cubicBezTo>
                  <a:cubicBezTo>
                    <a:pt x="21372" y="22198"/>
                    <a:pt x="21748" y="22722"/>
                    <a:pt x="22229" y="23246"/>
                  </a:cubicBezTo>
                  <a:cubicBezTo>
                    <a:pt x="21925" y="23312"/>
                    <a:pt x="21621" y="23342"/>
                    <a:pt x="21320" y="23342"/>
                  </a:cubicBezTo>
                  <a:cubicBezTo>
                    <a:pt x="19366" y="23342"/>
                    <a:pt x="17535" y="22102"/>
                    <a:pt x="16744" y="21483"/>
                  </a:cubicBezTo>
                  <a:cubicBezTo>
                    <a:pt x="17463" y="21155"/>
                    <a:pt x="18137" y="21040"/>
                    <a:pt x="18730" y="21040"/>
                  </a:cubicBezTo>
                  <a:close/>
                  <a:moveTo>
                    <a:pt x="27736" y="1"/>
                  </a:moveTo>
                  <a:cubicBezTo>
                    <a:pt x="27667" y="1"/>
                    <a:pt x="27598" y="20"/>
                    <a:pt x="27537" y="58"/>
                  </a:cubicBezTo>
                  <a:cubicBezTo>
                    <a:pt x="27246" y="246"/>
                    <a:pt x="20401" y="4659"/>
                    <a:pt x="20012" y="8001"/>
                  </a:cubicBezTo>
                  <a:cubicBezTo>
                    <a:pt x="19973" y="8320"/>
                    <a:pt x="19959" y="8628"/>
                    <a:pt x="19966" y="8926"/>
                  </a:cubicBezTo>
                  <a:cubicBezTo>
                    <a:pt x="18906" y="7602"/>
                    <a:pt x="16816" y="7205"/>
                    <a:pt x="14691" y="7205"/>
                  </a:cubicBezTo>
                  <a:cubicBezTo>
                    <a:pt x="11628" y="7205"/>
                    <a:pt x="8491" y="8029"/>
                    <a:pt x="8259" y="8090"/>
                  </a:cubicBezTo>
                  <a:cubicBezTo>
                    <a:pt x="8124" y="8125"/>
                    <a:pt x="8026" y="8235"/>
                    <a:pt x="7993" y="8370"/>
                  </a:cubicBezTo>
                  <a:cubicBezTo>
                    <a:pt x="7919" y="8706"/>
                    <a:pt x="6198" y="16667"/>
                    <a:pt x="8287" y="19308"/>
                  </a:cubicBezTo>
                  <a:cubicBezTo>
                    <a:pt x="8485" y="19560"/>
                    <a:pt x="8694" y="19790"/>
                    <a:pt x="8907" y="19996"/>
                  </a:cubicBezTo>
                  <a:cubicBezTo>
                    <a:pt x="8790" y="19983"/>
                    <a:pt x="8672" y="19976"/>
                    <a:pt x="8554" y="19976"/>
                  </a:cubicBezTo>
                  <a:cubicBezTo>
                    <a:pt x="4537" y="19976"/>
                    <a:pt x="240" y="27343"/>
                    <a:pt x="40" y="27684"/>
                  </a:cubicBezTo>
                  <a:cubicBezTo>
                    <a:pt x="22" y="27715"/>
                    <a:pt x="12" y="27747"/>
                    <a:pt x="1" y="27782"/>
                  </a:cubicBezTo>
                  <a:lnTo>
                    <a:pt x="847" y="27782"/>
                  </a:lnTo>
                  <a:cubicBezTo>
                    <a:pt x="1660" y="26453"/>
                    <a:pt x="5361" y="20712"/>
                    <a:pt x="8536" y="20712"/>
                  </a:cubicBezTo>
                  <a:cubicBezTo>
                    <a:pt x="8822" y="20712"/>
                    <a:pt x="9103" y="20759"/>
                    <a:pt x="9378" y="20859"/>
                  </a:cubicBezTo>
                  <a:cubicBezTo>
                    <a:pt x="12576" y="22035"/>
                    <a:pt x="13192" y="25505"/>
                    <a:pt x="13305" y="26536"/>
                  </a:cubicBezTo>
                  <a:cubicBezTo>
                    <a:pt x="12944" y="26592"/>
                    <a:pt x="12565" y="26681"/>
                    <a:pt x="12161" y="26812"/>
                  </a:cubicBezTo>
                  <a:cubicBezTo>
                    <a:pt x="12076" y="25930"/>
                    <a:pt x="11613" y="23204"/>
                    <a:pt x="9158" y="22233"/>
                  </a:cubicBezTo>
                  <a:cubicBezTo>
                    <a:pt x="8902" y="22132"/>
                    <a:pt x="8642" y="22085"/>
                    <a:pt x="8382" y="22085"/>
                  </a:cubicBezTo>
                  <a:cubicBezTo>
                    <a:pt x="5693" y="22085"/>
                    <a:pt x="2947" y="27056"/>
                    <a:pt x="2614" y="27676"/>
                  </a:cubicBezTo>
                  <a:cubicBezTo>
                    <a:pt x="2597" y="27708"/>
                    <a:pt x="2586" y="27747"/>
                    <a:pt x="2579" y="27782"/>
                  </a:cubicBezTo>
                  <a:lnTo>
                    <a:pt x="3404" y="27782"/>
                  </a:lnTo>
                  <a:cubicBezTo>
                    <a:pt x="4329" y="26130"/>
                    <a:pt x="6579" y="22830"/>
                    <a:pt x="8384" y="22830"/>
                  </a:cubicBezTo>
                  <a:cubicBezTo>
                    <a:pt x="8556" y="22830"/>
                    <a:pt x="8723" y="22860"/>
                    <a:pt x="8886" y="22924"/>
                  </a:cubicBezTo>
                  <a:cubicBezTo>
                    <a:pt x="11184" y="23834"/>
                    <a:pt x="11422" y="26752"/>
                    <a:pt x="11439" y="27078"/>
                  </a:cubicBezTo>
                  <a:cubicBezTo>
                    <a:pt x="11095" y="27220"/>
                    <a:pt x="10738" y="27393"/>
                    <a:pt x="10370" y="27594"/>
                  </a:cubicBezTo>
                  <a:cubicBezTo>
                    <a:pt x="10296" y="27637"/>
                    <a:pt x="10235" y="27705"/>
                    <a:pt x="10203" y="27782"/>
                  </a:cubicBezTo>
                  <a:lnTo>
                    <a:pt x="11677" y="27782"/>
                  </a:lnTo>
                  <a:cubicBezTo>
                    <a:pt x="12711" y="27343"/>
                    <a:pt x="13603" y="27182"/>
                    <a:pt x="14355" y="27182"/>
                  </a:cubicBezTo>
                  <a:cubicBezTo>
                    <a:pt x="15378" y="27182"/>
                    <a:pt x="16141" y="27480"/>
                    <a:pt x="16652" y="27782"/>
                  </a:cubicBezTo>
                  <a:lnTo>
                    <a:pt x="20728" y="27782"/>
                  </a:lnTo>
                  <a:cubicBezTo>
                    <a:pt x="17505" y="27676"/>
                    <a:pt x="16092" y="25934"/>
                    <a:pt x="15578" y="25056"/>
                  </a:cubicBezTo>
                  <a:lnTo>
                    <a:pt x="15578" y="25056"/>
                  </a:lnTo>
                  <a:cubicBezTo>
                    <a:pt x="19081" y="25137"/>
                    <a:pt x="20328" y="26919"/>
                    <a:pt x="20728" y="27782"/>
                  </a:cubicBezTo>
                  <a:lnTo>
                    <a:pt x="21524" y="27782"/>
                  </a:lnTo>
                  <a:cubicBezTo>
                    <a:pt x="21183" y="26899"/>
                    <a:pt x="19807" y="24310"/>
                    <a:pt x="15324" y="24310"/>
                  </a:cubicBezTo>
                  <a:cubicBezTo>
                    <a:pt x="15210" y="24310"/>
                    <a:pt x="15095" y="24312"/>
                    <a:pt x="14977" y="24315"/>
                  </a:cubicBezTo>
                  <a:cubicBezTo>
                    <a:pt x="14859" y="24319"/>
                    <a:pt x="14750" y="24379"/>
                    <a:pt x="14683" y="24479"/>
                  </a:cubicBezTo>
                  <a:cubicBezTo>
                    <a:pt x="14615" y="24577"/>
                    <a:pt x="14598" y="24701"/>
                    <a:pt x="14637" y="24811"/>
                  </a:cubicBezTo>
                  <a:cubicBezTo>
                    <a:pt x="14644" y="24832"/>
                    <a:pt x="14995" y="25771"/>
                    <a:pt x="15979" y="26702"/>
                  </a:cubicBezTo>
                  <a:cubicBezTo>
                    <a:pt x="15511" y="26554"/>
                    <a:pt x="14962" y="26455"/>
                    <a:pt x="14333" y="26455"/>
                  </a:cubicBezTo>
                  <a:cubicBezTo>
                    <a:pt x="14239" y="26455"/>
                    <a:pt x="14143" y="26457"/>
                    <a:pt x="14045" y="26461"/>
                  </a:cubicBezTo>
                  <a:cubicBezTo>
                    <a:pt x="13953" y="25538"/>
                    <a:pt x="13525" y="22998"/>
                    <a:pt x="11581" y="21309"/>
                  </a:cubicBezTo>
                  <a:lnTo>
                    <a:pt x="11581" y="21309"/>
                  </a:lnTo>
                  <a:cubicBezTo>
                    <a:pt x="11662" y="21316"/>
                    <a:pt x="11740" y="21323"/>
                    <a:pt x="11821" y="21331"/>
                  </a:cubicBezTo>
                  <a:cubicBezTo>
                    <a:pt x="11927" y="21337"/>
                    <a:pt x="12030" y="21341"/>
                    <a:pt x="12133" y="21341"/>
                  </a:cubicBezTo>
                  <a:cubicBezTo>
                    <a:pt x="14328" y="21341"/>
                    <a:pt x="16255" y="19836"/>
                    <a:pt x="16878" y="19298"/>
                  </a:cubicBezTo>
                  <a:cubicBezTo>
                    <a:pt x="17232" y="19659"/>
                    <a:pt x="17657" y="20006"/>
                    <a:pt x="18171" y="20328"/>
                  </a:cubicBezTo>
                  <a:cubicBezTo>
                    <a:pt x="17473" y="20399"/>
                    <a:pt x="16701" y="20622"/>
                    <a:pt x="15894" y="21089"/>
                  </a:cubicBezTo>
                  <a:cubicBezTo>
                    <a:pt x="15791" y="21146"/>
                    <a:pt x="15724" y="21249"/>
                    <a:pt x="15709" y="21366"/>
                  </a:cubicBezTo>
                  <a:cubicBezTo>
                    <a:pt x="15699" y="21483"/>
                    <a:pt x="15742" y="21599"/>
                    <a:pt x="15827" y="21681"/>
                  </a:cubicBezTo>
                  <a:cubicBezTo>
                    <a:pt x="15951" y="21798"/>
                    <a:pt x="18437" y="24089"/>
                    <a:pt x="21301" y="24089"/>
                  </a:cubicBezTo>
                  <a:cubicBezTo>
                    <a:pt x="21879" y="24089"/>
                    <a:pt x="22466" y="23997"/>
                    <a:pt x="23057" y="23774"/>
                  </a:cubicBezTo>
                  <a:cubicBezTo>
                    <a:pt x="23142" y="23742"/>
                    <a:pt x="23209" y="23681"/>
                    <a:pt x="23252" y="23608"/>
                  </a:cubicBezTo>
                  <a:cubicBezTo>
                    <a:pt x="23401" y="23345"/>
                    <a:pt x="25185" y="20035"/>
                    <a:pt x="21202" y="16274"/>
                  </a:cubicBezTo>
                  <a:cubicBezTo>
                    <a:pt x="21130" y="16208"/>
                    <a:pt x="21038" y="16172"/>
                    <a:pt x="20943" y="16172"/>
                  </a:cubicBezTo>
                  <a:cubicBezTo>
                    <a:pt x="20921" y="16172"/>
                    <a:pt x="20899" y="16174"/>
                    <a:pt x="20877" y="16178"/>
                  </a:cubicBezTo>
                  <a:cubicBezTo>
                    <a:pt x="20759" y="16199"/>
                    <a:pt x="20664" y="16277"/>
                    <a:pt x="20611" y="16384"/>
                  </a:cubicBezTo>
                  <a:cubicBezTo>
                    <a:pt x="20604" y="16401"/>
                    <a:pt x="20186" y="17315"/>
                    <a:pt x="20225" y="18667"/>
                  </a:cubicBezTo>
                  <a:cubicBezTo>
                    <a:pt x="19963" y="18168"/>
                    <a:pt x="19580" y="17637"/>
                    <a:pt x="19028" y="17131"/>
                  </a:cubicBezTo>
                  <a:cubicBezTo>
                    <a:pt x="19615" y="16412"/>
                    <a:pt x="21106" y="14315"/>
                    <a:pt x="20926" y="11744"/>
                  </a:cubicBezTo>
                  <a:lnTo>
                    <a:pt x="20926" y="11744"/>
                  </a:lnTo>
                  <a:cubicBezTo>
                    <a:pt x="20979" y="11808"/>
                    <a:pt x="21029" y="11868"/>
                    <a:pt x="21081" y="11928"/>
                  </a:cubicBezTo>
                  <a:cubicBezTo>
                    <a:pt x="22615" y="13678"/>
                    <a:pt x="25236" y="14007"/>
                    <a:pt x="26096" y="14068"/>
                  </a:cubicBezTo>
                  <a:cubicBezTo>
                    <a:pt x="26089" y="14574"/>
                    <a:pt x="26146" y="15122"/>
                    <a:pt x="26280" y="15710"/>
                  </a:cubicBezTo>
                  <a:cubicBezTo>
                    <a:pt x="25734" y="15268"/>
                    <a:pt x="25033" y="14878"/>
                    <a:pt x="24131" y="14638"/>
                  </a:cubicBezTo>
                  <a:cubicBezTo>
                    <a:pt x="24099" y="14630"/>
                    <a:pt x="24068" y="14626"/>
                    <a:pt x="24036" y="14626"/>
                  </a:cubicBezTo>
                  <a:cubicBezTo>
                    <a:pt x="23953" y="14626"/>
                    <a:pt x="23872" y="14653"/>
                    <a:pt x="23804" y="14705"/>
                  </a:cubicBezTo>
                  <a:cubicBezTo>
                    <a:pt x="23713" y="14779"/>
                    <a:pt x="23663" y="14893"/>
                    <a:pt x="23667" y="15009"/>
                  </a:cubicBezTo>
                  <a:cubicBezTo>
                    <a:pt x="23673" y="15215"/>
                    <a:pt x="23868" y="20048"/>
                    <a:pt x="27297" y="21603"/>
                  </a:cubicBezTo>
                  <a:lnTo>
                    <a:pt x="27300" y="21603"/>
                  </a:lnTo>
                  <a:cubicBezTo>
                    <a:pt x="27303" y="21607"/>
                    <a:pt x="27307" y="21607"/>
                    <a:pt x="27310" y="21607"/>
                  </a:cubicBezTo>
                  <a:cubicBezTo>
                    <a:pt x="27314" y="21610"/>
                    <a:pt x="27321" y="21614"/>
                    <a:pt x="27328" y="21614"/>
                  </a:cubicBezTo>
                  <a:cubicBezTo>
                    <a:pt x="27328" y="21617"/>
                    <a:pt x="27331" y="21617"/>
                    <a:pt x="27331" y="21617"/>
                  </a:cubicBezTo>
                  <a:cubicBezTo>
                    <a:pt x="27342" y="21620"/>
                    <a:pt x="27349" y="21624"/>
                    <a:pt x="27360" y="21624"/>
                  </a:cubicBezTo>
                  <a:lnTo>
                    <a:pt x="27364" y="21624"/>
                  </a:lnTo>
                  <a:cubicBezTo>
                    <a:pt x="27370" y="21628"/>
                    <a:pt x="27382" y="21632"/>
                    <a:pt x="27388" y="21632"/>
                  </a:cubicBezTo>
                  <a:lnTo>
                    <a:pt x="27392" y="21632"/>
                  </a:lnTo>
                  <a:cubicBezTo>
                    <a:pt x="27399" y="21635"/>
                    <a:pt x="27410" y="21635"/>
                    <a:pt x="27421" y="21635"/>
                  </a:cubicBezTo>
                  <a:lnTo>
                    <a:pt x="27424" y="21635"/>
                  </a:lnTo>
                  <a:cubicBezTo>
                    <a:pt x="27431" y="21635"/>
                    <a:pt x="27442" y="21638"/>
                    <a:pt x="27452" y="21638"/>
                  </a:cubicBezTo>
                  <a:cubicBezTo>
                    <a:pt x="27459" y="21638"/>
                    <a:pt x="27466" y="21635"/>
                    <a:pt x="27473" y="21635"/>
                  </a:cubicBezTo>
                  <a:lnTo>
                    <a:pt x="27498" y="21635"/>
                  </a:lnTo>
                  <a:cubicBezTo>
                    <a:pt x="27501" y="21632"/>
                    <a:pt x="27506" y="21632"/>
                    <a:pt x="27509" y="21632"/>
                  </a:cubicBezTo>
                  <a:cubicBezTo>
                    <a:pt x="27512" y="21632"/>
                    <a:pt x="27519" y="21632"/>
                    <a:pt x="27523" y="21628"/>
                  </a:cubicBezTo>
                  <a:lnTo>
                    <a:pt x="27534" y="21628"/>
                  </a:lnTo>
                  <a:cubicBezTo>
                    <a:pt x="27544" y="21624"/>
                    <a:pt x="27774" y="21568"/>
                    <a:pt x="28122" y="21405"/>
                  </a:cubicBezTo>
                  <a:lnTo>
                    <a:pt x="28122" y="20583"/>
                  </a:lnTo>
                  <a:cubicBezTo>
                    <a:pt x="28016" y="20643"/>
                    <a:pt x="27916" y="20693"/>
                    <a:pt x="27824" y="20736"/>
                  </a:cubicBezTo>
                  <a:cubicBezTo>
                    <a:pt x="27849" y="20006"/>
                    <a:pt x="27959" y="19368"/>
                    <a:pt x="28122" y="18812"/>
                  </a:cubicBezTo>
                  <a:lnTo>
                    <a:pt x="28122" y="16050"/>
                  </a:lnTo>
                  <a:cubicBezTo>
                    <a:pt x="27944" y="16503"/>
                    <a:pt x="27725" y="16843"/>
                    <a:pt x="27544" y="17074"/>
                  </a:cubicBezTo>
                  <a:cubicBezTo>
                    <a:pt x="26174" y="14159"/>
                    <a:pt x="27081" y="12105"/>
                    <a:pt x="27629" y="11252"/>
                  </a:cubicBezTo>
                  <a:cubicBezTo>
                    <a:pt x="27838" y="11688"/>
                    <a:pt x="28001" y="12098"/>
                    <a:pt x="28122" y="12488"/>
                  </a:cubicBezTo>
                  <a:lnTo>
                    <a:pt x="28122" y="10583"/>
                  </a:lnTo>
                  <a:cubicBezTo>
                    <a:pt x="28086" y="10516"/>
                    <a:pt x="28050" y="10448"/>
                    <a:pt x="28011" y="10377"/>
                  </a:cubicBezTo>
                  <a:cubicBezTo>
                    <a:pt x="27955" y="10275"/>
                    <a:pt x="27852" y="10204"/>
                    <a:pt x="27735" y="10190"/>
                  </a:cubicBezTo>
                  <a:cubicBezTo>
                    <a:pt x="27717" y="10187"/>
                    <a:pt x="27699" y="10186"/>
                    <a:pt x="27681" y="10186"/>
                  </a:cubicBezTo>
                  <a:cubicBezTo>
                    <a:pt x="27581" y="10186"/>
                    <a:pt x="27486" y="10228"/>
                    <a:pt x="27416" y="10303"/>
                  </a:cubicBezTo>
                  <a:cubicBezTo>
                    <a:pt x="27406" y="10314"/>
                    <a:pt x="27038" y="10714"/>
                    <a:pt x="26691" y="11443"/>
                  </a:cubicBezTo>
                  <a:cubicBezTo>
                    <a:pt x="26244" y="11419"/>
                    <a:pt x="24343" y="11249"/>
                    <a:pt x="23387" y="10144"/>
                  </a:cubicBezTo>
                  <a:cubicBezTo>
                    <a:pt x="22926" y="9613"/>
                    <a:pt x="22746" y="8926"/>
                    <a:pt x="22848" y="8101"/>
                  </a:cubicBezTo>
                  <a:cubicBezTo>
                    <a:pt x="23044" y="6564"/>
                    <a:pt x="26305" y="4273"/>
                    <a:pt x="27764" y="3380"/>
                  </a:cubicBezTo>
                  <a:cubicBezTo>
                    <a:pt x="27877" y="3441"/>
                    <a:pt x="27994" y="3508"/>
                    <a:pt x="28122" y="3582"/>
                  </a:cubicBezTo>
                  <a:lnTo>
                    <a:pt x="28122" y="2728"/>
                  </a:lnTo>
                  <a:cubicBezTo>
                    <a:pt x="28040" y="2683"/>
                    <a:pt x="27973" y="2647"/>
                    <a:pt x="27931" y="2626"/>
                  </a:cubicBezTo>
                  <a:cubicBezTo>
                    <a:pt x="27876" y="2595"/>
                    <a:pt x="27816" y="2580"/>
                    <a:pt x="27756" y="2580"/>
                  </a:cubicBezTo>
                  <a:cubicBezTo>
                    <a:pt x="27690" y="2580"/>
                    <a:pt x="27624" y="2598"/>
                    <a:pt x="27565" y="2633"/>
                  </a:cubicBezTo>
                  <a:cubicBezTo>
                    <a:pt x="27038" y="2944"/>
                    <a:pt x="22399" y="5760"/>
                    <a:pt x="22116" y="8005"/>
                  </a:cubicBezTo>
                  <a:cubicBezTo>
                    <a:pt x="21985" y="9053"/>
                    <a:pt x="22222" y="9935"/>
                    <a:pt x="22827" y="10632"/>
                  </a:cubicBezTo>
                  <a:cubicBezTo>
                    <a:pt x="23851" y="11808"/>
                    <a:pt x="25632" y="12098"/>
                    <a:pt x="26404" y="12169"/>
                  </a:cubicBezTo>
                  <a:cubicBezTo>
                    <a:pt x="26290" y="12513"/>
                    <a:pt x="26198" y="12899"/>
                    <a:pt x="26146" y="13327"/>
                  </a:cubicBezTo>
                  <a:cubicBezTo>
                    <a:pt x="25377" y="13267"/>
                    <a:pt x="22972" y="12966"/>
                    <a:pt x="21637" y="11440"/>
                  </a:cubicBezTo>
                  <a:cubicBezTo>
                    <a:pt x="20887" y="10580"/>
                    <a:pt x="20589" y="9454"/>
                    <a:pt x="20749" y="8086"/>
                  </a:cubicBezTo>
                  <a:cubicBezTo>
                    <a:pt x="21064" y="5378"/>
                    <a:pt x="26638" y="1545"/>
                    <a:pt x="27749" y="809"/>
                  </a:cubicBezTo>
                  <a:cubicBezTo>
                    <a:pt x="27841" y="866"/>
                    <a:pt x="27969" y="944"/>
                    <a:pt x="28122" y="1040"/>
                  </a:cubicBezTo>
                  <a:lnTo>
                    <a:pt x="28122" y="164"/>
                  </a:lnTo>
                  <a:cubicBezTo>
                    <a:pt x="28019" y="105"/>
                    <a:pt x="27952" y="66"/>
                    <a:pt x="27923" y="51"/>
                  </a:cubicBezTo>
                  <a:cubicBezTo>
                    <a:pt x="27865" y="17"/>
                    <a:pt x="27801" y="1"/>
                    <a:pt x="27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104486" y="4398453"/>
              <a:ext cx="97000" cy="68870"/>
            </a:xfrm>
            <a:custGeom>
              <a:rect b="b" l="l" r="r" t="t"/>
              <a:pathLst>
                <a:path extrusionOk="0" h="1114" w="1569">
                  <a:moveTo>
                    <a:pt x="761" y="0"/>
                  </a:moveTo>
                  <a:cubicBezTo>
                    <a:pt x="636" y="0"/>
                    <a:pt x="506" y="48"/>
                    <a:pt x="391" y="164"/>
                  </a:cubicBezTo>
                  <a:cubicBezTo>
                    <a:pt x="0" y="555"/>
                    <a:pt x="380" y="1113"/>
                    <a:pt x="807" y="1113"/>
                  </a:cubicBezTo>
                  <a:cubicBezTo>
                    <a:pt x="933" y="1113"/>
                    <a:pt x="1062" y="1065"/>
                    <a:pt x="1178" y="950"/>
                  </a:cubicBezTo>
                  <a:cubicBezTo>
                    <a:pt x="1568" y="558"/>
                    <a:pt x="1188" y="0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31494" y="4163285"/>
              <a:ext cx="97000" cy="68994"/>
            </a:xfrm>
            <a:custGeom>
              <a:rect b="b" l="l" r="r" t="t"/>
              <a:pathLst>
                <a:path extrusionOk="0" h="1116" w="1569">
                  <a:moveTo>
                    <a:pt x="761" y="1"/>
                  </a:moveTo>
                  <a:cubicBezTo>
                    <a:pt x="636" y="1"/>
                    <a:pt x="506" y="49"/>
                    <a:pt x="391" y="164"/>
                  </a:cubicBezTo>
                  <a:cubicBezTo>
                    <a:pt x="0" y="556"/>
                    <a:pt x="380" y="1115"/>
                    <a:pt x="806" y="1115"/>
                  </a:cubicBezTo>
                  <a:cubicBezTo>
                    <a:pt x="932" y="1115"/>
                    <a:pt x="1062" y="1067"/>
                    <a:pt x="1177" y="951"/>
                  </a:cubicBezTo>
                  <a:cubicBezTo>
                    <a:pt x="1568" y="559"/>
                    <a:pt x="118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120621" y="4171383"/>
              <a:ext cx="97061" cy="68994"/>
            </a:xfrm>
            <a:custGeom>
              <a:rect b="b" l="l" r="r" t="t"/>
              <a:pathLst>
                <a:path extrusionOk="0" h="1116" w="1570">
                  <a:moveTo>
                    <a:pt x="763" y="1"/>
                  </a:moveTo>
                  <a:cubicBezTo>
                    <a:pt x="637" y="1"/>
                    <a:pt x="507" y="49"/>
                    <a:pt x="392" y="164"/>
                  </a:cubicBezTo>
                  <a:cubicBezTo>
                    <a:pt x="1" y="555"/>
                    <a:pt x="381" y="1115"/>
                    <a:pt x="807" y="1115"/>
                  </a:cubicBezTo>
                  <a:cubicBezTo>
                    <a:pt x="933" y="1115"/>
                    <a:pt x="1063" y="1067"/>
                    <a:pt x="1178" y="950"/>
                  </a:cubicBezTo>
                  <a:cubicBezTo>
                    <a:pt x="1570" y="559"/>
                    <a:pt x="1189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894850" y="4969867"/>
              <a:ext cx="68808" cy="66459"/>
            </a:xfrm>
            <a:custGeom>
              <a:rect b="b" l="l" r="r" t="t"/>
              <a:pathLst>
                <a:path extrusionOk="0" h="1075" w="1113">
                  <a:moveTo>
                    <a:pt x="555" y="1"/>
                  </a:moveTo>
                  <a:cubicBezTo>
                    <a:pt x="278" y="1"/>
                    <a:pt x="0" y="180"/>
                    <a:pt x="0" y="539"/>
                  </a:cubicBezTo>
                  <a:cubicBezTo>
                    <a:pt x="0" y="896"/>
                    <a:pt x="278" y="1075"/>
                    <a:pt x="556" y="1075"/>
                  </a:cubicBezTo>
                  <a:cubicBezTo>
                    <a:pt x="834" y="1075"/>
                    <a:pt x="1112" y="896"/>
                    <a:pt x="1112" y="539"/>
                  </a:cubicBezTo>
                  <a:cubicBezTo>
                    <a:pt x="1112" y="181"/>
                    <a:pt x="833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97035" y="3918411"/>
              <a:ext cx="88715" cy="68747"/>
            </a:xfrm>
            <a:custGeom>
              <a:rect b="b" l="l" r="r" t="t"/>
              <a:pathLst>
                <a:path extrusionOk="0" h="1112" w="1435">
                  <a:moveTo>
                    <a:pt x="719" y="0"/>
                  </a:moveTo>
                  <a:cubicBezTo>
                    <a:pt x="4" y="0"/>
                    <a:pt x="1" y="1112"/>
                    <a:pt x="719" y="1112"/>
                  </a:cubicBezTo>
                  <a:cubicBezTo>
                    <a:pt x="1435" y="1112"/>
                    <a:pt x="1435" y="0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9069145" y="3769545"/>
              <a:ext cx="77525" cy="68808"/>
            </a:xfrm>
            <a:custGeom>
              <a:rect b="b" l="l" r="r" t="t"/>
              <a:pathLst>
                <a:path extrusionOk="0" h="1113" w="1254">
                  <a:moveTo>
                    <a:pt x="715" y="0"/>
                  </a:moveTo>
                  <a:cubicBezTo>
                    <a:pt x="0" y="0"/>
                    <a:pt x="0" y="1112"/>
                    <a:pt x="715" y="1112"/>
                  </a:cubicBezTo>
                  <a:cubicBezTo>
                    <a:pt x="1069" y="1112"/>
                    <a:pt x="1246" y="843"/>
                    <a:pt x="1254" y="566"/>
                  </a:cubicBezTo>
                  <a:lnTo>
                    <a:pt x="1254" y="542"/>
                  </a:lnTo>
                  <a:cubicBezTo>
                    <a:pt x="1246" y="266"/>
                    <a:pt x="10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807023" y="4820568"/>
              <a:ext cx="339653" cy="322528"/>
            </a:xfrm>
            <a:custGeom>
              <a:rect b="b" l="l" r="r" t="t"/>
              <a:pathLst>
                <a:path extrusionOk="0" h="5217" w="5494">
                  <a:moveTo>
                    <a:pt x="4300" y="2848"/>
                  </a:moveTo>
                  <a:cubicBezTo>
                    <a:pt x="4417" y="2904"/>
                    <a:pt x="4530" y="2964"/>
                    <a:pt x="4644" y="3028"/>
                  </a:cubicBezTo>
                  <a:cubicBezTo>
                    <a:pt x="4584" y="3070"/>
                    <a:pt x="4527" y="3113"/>
                    <a:pt x="4466" y="3159"/>
                  </a:cubicBezTo>
                  <a:cubicBezTo>
                    <a:pt x="4374" y="3163"/>
                    <a:pt x="4286" y="3173"/>
                    <a:pt x="4193" y="3184"/>
                  </a:cubicBezTo>
                  <a:cubicBezTo>
                    <a:pt x="4226" y="3067"/>
                    <a:pt x="4261" y="2957"/>
                    <a:pt x="4300" y="2848"/>
                  </a:cubicBezTo>
                  <a:close/>
                  <a:moveTo>
                    <a:pt x="2217" y="2210"/>
                  </a:moveTo>
                  <a:lnTo>
                    <a:pt x="2217" y="2210"/>
                  </a:lnTo>
                  <a:cubicBezTo>
                    <a:pt x="2732" y="2287"/>
                    <a:pt x="3202" y="2408"/>
                    <a:pt x="3638" y="2568"/>
                  </a:cubicBezTo>
                  <a:cubicBezTo>
                    <a:pt x="3560" y="2802"/>
                    <a:pt x="3485" y="3049"/>
                    <a:pt x="3418" y="3307"/>
                  </a:cubicBezTo>
                  <a:cubicBezTo>
                    <a:pt x="3128" y="3371"/>
                    <a:pt x="2834" y="3453"/>
                    <a:pt x="2540" y="3559"/>
                  </a:cubicBezTo>
                  <a:cubicBezTo>
                    <a:pt x="2349" y="3010"/>
                    <a:pt x="2257" y="2532"/>
                    <a:pt x="2217" y="2210"/>
                  </a:cubicBezTo>
                  <a:close/>
                  <a:moveTo>
                    <a:pt x="3252" y="4101"/>
                  </a:moveTo>
                  <a:lnTo>
                    <a:pt x="3252" y="4101"/>
                  </a:lnTo>
                  <a:cubicBezTo>
                    <a:pt x="3242" y="4175"/>
                    <a:pt x="3231" y="4246"/>
                    <a:pt x="3220" y="4320"/>
                  </a:cubicBezTo>
                  <a:cubicBezTo>
                    <a:pt x="3146" y="4405"/>
                    <a:pt x="3072" y="4494"/>
                    <a:pt x="3000" y="4586"/>
                  </a:cubicBezTo>
                  <a:cubicBezTo>
                    <a:pt x="2933" y="4469"/>
                    <a:pt x="2876" y="4353"/>
                    <a:pt x="2820" y="4239"/>
                  </a:cubicBezTo>
                  <a:cubicBezTo>
                    <a:pt x="2965" y="4189"/>
                    <a:pt x="3110" y="4144"/>
                    <a:pt x="3252" y="4101"/>
                  </a:cubicBezTo>
                  <a:close/>
                  <a:moveTo>
                    <a:pt x="5116" y="0"/>
                  </a:moveTo>
                  <a:cubicBezTo>
                    <a:pt x="5113" y="0"/>
                    <a:pt x="5110" y="0"/>
                    <a:pt x="5107" y="0"/>
                  </a:cubicBezTo>
                  <a:cubicBezTo>
                    <a:pt x="4991" y="0"/>
                    <a:pt x="4881" y="57"/>
                    <a:pt x="4810" y="153"/>
                  </a:cubicBezTo>
                  <a:cubicBezTo>
                    <a:pt x="4796" y="170"/>
                    <a:pt x="4332" y="829"/>
                    <a:pt x="3896" y="1877"/>
                  </a:cubicBezTo>
                  <a:cubicBezTo>
                    <a:pt x="3284" y="1650"/>
                    <a:pt x="2604" y="1491"/>
                    <a:pt x="1846" y="1416"/>
                  </a:cubicBezTo>
                  <a:cubicBezTo>
                    <a:pt x="1834" y="1415"/>
                    <a:pt x="1822" y="1415"/>
                    <a:pt x="1810" y="1415"/>
                  </a:cubicBezTo>
                  <a:cubicBezTo>
                    <a:pt x="1717" y="1415"/>
                    <a:pt x="1628" y="1450"/>
                    <a:pt x="1559" y="1516"/>
                  </a:cubicBezTo>
                  <a:cubicBezTo>
                    <a:pt x="1481" y="1586"/>
                    <a:pt x="1439" y="1686"/>
                    <a:pt x="1439" y="1792"/>
                  </a:cubicBezTo>
                  <a:cubicBezTo>
                    <a:pt x="1439" y="1813"/>
                    <a:pt x="1464" y="2691"/>
                    <a:pt x="1874" y="3832"/>
                  </a:cubicBezTo>
                  <a:cubicBezTo>
                    <a:pt x="1294" y="4104"/>
                    <a:pt x="713" y="4466"/>
                    <a:pt x="135" y="4943"/>
                  </a:cubicBezTo>
                  <a:cubicBezTo>
                    <a:pt x="55" y="5007"/>
                    <a:pt x="8" y="5107"/>
                    <a:pt x="1" y="5213"/>
                  </a:cubicBezTo>
                  <a:lnTo>
                    <a:pt x="1" y="5216"/>
                  </a:lnTo>
                  <a:lnTo>
                    <a:pt x="993" y="5216"/>
                  </a:lnTo>
                  <a:cubicBezTo>
                    <a:pt x="1382" y="4933"/>
                    <a:pt x="1771" y="4699"/>
                    <a:pt x="2161" y="4515"/>
                  </a:cubicBezTo>
                  <a:cubicBezTo>
                    <a:pt x="2268" y="4745"/>
                    <a:pt x="2395" y="4979"/>
                    <a:pt x="2536" y="5216"/>
                  </a:cubicBezTo>
                  <a:lnTo>
                    <a:pt x="3865" y="5216"/>
                  </a:lnTo>
                  <a:cubicBezTo>
                    <a:pt x="3868" y="5018"/>
                    <a:pt x="3882" y="4827"/>
                    <a:pt x="3904" y="4639"/>
                  </a:cubicBezTo>
                  <a:cubicBezTo>
                    <a:pt x="4162" y="4353"/>
                    <a:pt x="4438" y="4093"/>
                    <a:pt x="4721" y="3867"/>
                  </a:cubicBezTo>
                  <a:cubicBezTo>
                    <a:pt x="4837" y="3861"/>
                    <a:pt x="4953" y="3858"/>
                    <a:pt x="5067" y="3858"/>
                  </a:cubicBezTo>
                  <a:cubicBezTo>
                    <a:pt x="5211" y="3858"/>
                    <a:pt x="5353" y="3863"/>
                    <a:pt x="5494" y="3871"/>
                  </a:cubicBezTo>
                  <a:lnTo>
                    <a:pt x="5494" y="2483"/>
                  </a:lnTo>
                  <a:cubicBezTo>
                    <a:pt x="5437" y="2518"/>
                    <a:pt x="5380" y="2550"/>
                    <a:pt x="5320" y="2585"/>
                  </a:cubicBezTo>
                  <a:cubicBezTo>
                    <a:pt x="5082" y="2429"/>
                    <a:pt x="4827" y="2287"/>
                    <a:pt x="4562" y="2157"/>
                  </a:cubicBezTo>
                  <a:cubicBezTo>
                    <a:pt x="4760" y="1686"/>
                    <a:pt x="4966" y="1303"/>
                    <a:pt x="5125" y="1034"/>
                  </a:cubicBezTo>
                  <a:cubicBezTo>
                    <a:pt x="5260" y="1229"/>
                    <a:pt x="5380" y="1424"/>
                    <a:pt x="5494" y="1615"/>
                  </a:cubicBezTo>
                  <a:lnTo>
                    <a:pt x="5494" y="262"/>
                  </a:lnTo>
                  <a:cubicBezTo>
                    <a:pt x="5465" y="226"/>
                    <a:pt x="5437" y="188"/>
                    <a:pt x="5409" y="149"/>
                  </a:cubicBezTo>
                  <a:cubicBezTo>
                    <a:pt x="5339" y="56"/>
                    <a:pt x="5220" y="0"/>
                    <a:pt x="5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940124" y="4780261"/>
              <a:ext cx="88777" cy="68808"/>
            </a:xfrm>
            <a:custGeom>
              <a:rect b="b" l="l" r="r" t="t"/>
              <a:pathLst>
                <a:path extrusionOk="0" h="1113" w="1436">
                  <a:moveTo>
                    <a:pt x="720" y="1"/>
                  </a:moveTo>
                  <a:cubicBezTo>
                    <a:pt x="1" y="1"/>
                    <a:pt x="1" y="1112"/>
                    <a:pt x="720" y="1112"/>
                  </a:cubicBezTo>
                  <a:cubicBezTo>
                    <a:pt x="1435" y="1112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763686" y="4986744"/>
              <a:ext cx="78886" cy="72271"/>
            </a:xfrm>
            <a:custGeom>
              <a:rect b="b" l="l" r="r" t="t"/>
              <a:pathLst>
                <a:path extrusionOk="0" h="1169" w="1276">
                  <a:moveTo>
                    <a:pt x="606" y="0"/>
                  </a:moveTo>
                  <a:cubicBezTo>
                    <a:pt x="463" y="0"/>
                    <a:pt x="320" y="53"/>
                    <a:pt x="213" y="160"/>
                  </a:cubicBezTo>
                  <a:cubicBezTo>
                    <a:pt x="1" y="375"/>
                    <a:pt x="1" y="733"/>
                    <a:pt x="213" y="946"/>
                  </a:cubicBezTo>
                  <a:lnTo>
                    <a:pt x="274" y="1009"/>
                  </a:lnTo>
                  <a:cubicBezTo>
                    <a:pt x="380" y="1116"/>
                    <a:pt x="523" y="1169"/>
                    <a:pt x="667" y="1169"/>
                  </a:cubicBezTo>
                  <a:cubicBezTo>
                    <a:pt x="810" y="1169"/>
                    <a:pt x="954" y="1116"/>
                    <a:pt x="1060" y="1009"/>
                  </a:cubicBezTo>
                  <a:cubicBezTo>
                    <a:pt x="1276" y="797"/>
                    <a:pt x="1276" y="436"/>
                    <a:pt x="1060" y="223"/>
                  </a:cubicBezTo>
                  <a:cubicBezTo>
                    <a:pt x="1042" y="202"/>
                    <a:pt x="1021" y="181"/>
                    <a:pt x="999" y="160"/>
                  </a:cubicBezTo>
                  <a:cubicBezTo>
                    <a:pt x="893" y="53"/>
                    <a:pt x="75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014103" y="2935143"/>
              <a:ext cx="769381" cy="889378"/>
            </a:xfrm>
            <a:custGeom>
              <a:rect b="b" l="l" r="r" t="t"/>
              <a:pathLst>
                <a:path extrusionOk="0" h="14386" w="12445">
                  <a:moveTo>
                    <a:pt x="9158" y="787"/>
                  </a:moveTo>
                  <a:cubicBezTo>
                    <a:pt x="9502" y="2183"/>
                    <a:pt x="9396" y="3337"/>
                    <a:pt x="8844" y="4219"/>
                  </a:cubicBezTo>
                  <a:cubicBezTo>
                    <a:pt x="8259" y="5158"/>
                    <a:pt x="7296" y="5572"/>
                    <a:pt x="6793" y="5735"/>
                  </a:cubicBezTo>
                  <a:cubicBezTo>
                    <a:pt x="6417" y="4144"/>
                    <a:pt x="6538" y="2899"/>
                    <a:pt x="7157" y="2024"/>
                  </a:cubicBezTo>
                  <a:cubicBezTo>
                    <a:pt x="7752" y="1181"/>
                    <a:pt x="8687" y="887"/>
                    <a:pt x="9158" y="787"/>
                  </a:cubicBezTo>
                  <a:close/>
                  <a:moveTo>
                    <a:pt x="2671" y="3552"/>
                  </a:moveTo>
                  <a:cubicBezTo>
                    <a:pt x="2842" y="3552"/>
                    <a:pt x="3018" y="3568"/>
                    <a:pt x="3199" y="3603"/>
                  </a:cubicBezTo>
                  <a:cubicBezTo>
                    <a:pt x="4250" y="3812"/>
                    <a:pt x="5196" y="4633"/>
                    <a:pt x="6018" y="6043"/>
                  </a:cubicBezTo>
                  <a:cubicBezTo>
                    <a:pt x="5664" y="6214"/>
                    <a:pt x="5029" y="6458"/>
                    <a:pt x="4287" y="6458"/>
                  </a:cubicBezTo>
                  <a:cubicBezTo>
                    <a:pt x="4032" y="6458"/>
                    <a:pt x="3763" y="6429"/>
                    <a:pt x="3489" y="6358"/>
                  </a:cubicBezTo>
                  <a:cubicBezTo>
                    <a:pt x="2480" y="6096"/>
                    <a:pt x="1609" y="5331"/>
                    <a:pt x="893" y="4088"/>
                  </a:cubicBezTo>
                  <a:cubicBezTo>
                    <a:pt x="1234" y="3879"/>
                    <a:pt x="1887" y="3552"/>
                    <a:pt x="2671" y="3552"/>
                  </a:cubicBezTo>
                  <a:close/>
                  <a:moveTo>
                    <a:pt x="6850" y="6818"/>
                  </a:moveTo>
                  <a:lnTo>
                    <a:pt x="11534" y="8844"/>
                  </a:lnTo>
                  <a:lnTo>
                    <a:pt x="9509" y="13529"/>
                  </a:lnTo>
                  <a:lnTo>
                    <a:pt x="4828" y="11504"/>
                  </a:lnTo>
                  <a:lnTo>
                    <a:pt x="6850" y="6818"/>
                  </a:lnTo>
                  <a:close/>
                  <a:moveTo>
                    <a:pt x="9432" y="1"/>
                  </a:moveTo>
                  <a:cubicBezTo>
                    <a:pt x="9424" y="1"/>
                    <a:pt x="9417" y="1"/>
                    <a:pt x="9410" y="1"/>
                  </a:cubicBezTo>
                  <a:cubicBezTo>
                    <a:pt x="9336" y="6"/>
                    <a:pt x="7590" y="136"/>
                    <a:pt x="6559" y="1588"/>
                  </a:cubicBezTo>
                  <a:cubicBezTo>
                    <a:pt x="6010" y="2356"/>
                    <a:pt x="5776" y="3330"/>
                    <a:pt x="5851" y="4502"/>
                  </a:cubicBezTo>
                  <a:cubicBezTo>
                    <a:pt x="5100" y="3603"/>
                    <a:pt x="4258" y="3054"/>
                    <a:pt x="3333" y="2874"/>
                  </a:cubicBezTo>
                  <a:cubicBezTo>
                    <a:pt x="3100" y="2829"/>
                    <a:pt x="2875" y="2809"/>
                    <a:pt x="2659" y="2809"/>
                  </a:cubicBezTo>
                  <a:cubicBezTo>
                    <a:pt x="1247" y="2809"/>
                    <a:pt x="223" y="3645"/>
                    <a:pt x="171" y="3688"/>
                  </a:cubicBezTo>
                  <a:cubicBezTo>
                    <a:pt x="36" y="3798"/>
                    <a:pt x="1" y="3989"/>
                    <a:pt x="82" y="4144"/>
                  </a:cubicBezTo>
                  <a:cubicBezTo>
                    <a:pt x="925" y="5759"/>
                    <a:pt x="2012" y="6744"/>
                    <a:pt x="3312" y="7077"/>
                  </a:cubicBezTo>
                  <a:cubicBezTo>
                    <a:pt x="3652" y="7166"/>
                    <a:pt x="3985" y="7201"/>
                    <a:pt x="4297" y="7201"/>
                  </a:cubicBezTo>
                  <a:cubicBezTo>
                    <a:pt x="4987" y="7201"/>
                    <a:pt x="5593" y="7027"/>
                    <a:pt x="6028" y="6850"/>
                  </a:cubicBezTo>
                  <a:lnTo>
                    <a:pt x="6028" y="6850"/>
                  </a:lnTo>
                  <a:lnTo>
                    <a:pt x="3999" y="11549"/>
                  </a:lnTo>
                  <a:cubicBezTo>
                    <a:pt x="3960" y="11641"/>
                    <a:pt x="3957" y="11741"/>
                    <a:pt x="3992" y="11832"/>
                  </a:cubicBezTo>
                  <a:cubicBezTo>
                    <a:pt x="4031" y="11925"/>
                    <a:pt x="4101" y="11999"/>
                    <a:pt x="4191" y="12038"/>
                  </a:cubicBezTo>
                  <a:lnTo>
                    <a:pt x="9555" y="14354"/>
                  </a:lnTo>
                  <a:cubicBezTo>
                    <a:pt x="9604" y="14375"/>
                    <a:pt x="9654" y="14386"/>
                    <a:pt x="9704" y="14386"/>
                  </a:cubicBezTo>
                  <a:cubicBezTo>
                    <a:pt x="9846" y="14386"/>
                    <a:pt x="9983" y="14301"/>
                    <a:pt x="10044" y="14163"/>
                  </a:cubicBezTo>
                  <a:lnTo>
                    <a:pt x="12363" y="8798"/>
                  </a:lnTo>
                  <a:cubicBezTo>
                    <a:pt x="12445" y="8611"/>
                    <a:pt x="12356" y="8390"/>
                    <a:pt x="12168" y="8309"/>
                  </a:cubicBezTo>
                  <a:lnTo>
                    <a:pt x="7466" y="6277"/>
                  </a:lnTo>
                  <a:cubicBezTo>
                    <a:pt x="8086" y="6011"/>
                    <a:pt x="8903" y="5515"/>
                    <a:pt x="9467" y="4620"/>
                  </a:cubicBezTo>
                  <a:cubicBezTo>
                    <a:pt x="10178" y="3486"/>
                    <a:pt x="10288" y="2020"/>
                    <a:pt x="9789" y="271"/>
                  </a:cubicBezTo>
                  <a:cubicBezTo>
                    <a:pt x="9745" y="108"/>
                    <a:pt x="9593" y="1"/>
                    <a:pt x="9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951272" y="3964035"/>
              <a:ext cx="892655" cy="763755"/>
            </a:xfrm>
            <a:custGeom>
              <a:rect b="b" l="l" r="r" t="t"/>
              <a:pathLst>
                <a:path extrusionOk="0" h="12354" w="14439">
                  <a:moveTo>
                    <a:pt x="4321" y="859"/>
                  </a:moveTo>
                  <a:cubicBezTo>
                    <a:pt x="5546" y="1603"/>
                    <a:pt x="6286" y="2495"/>
                    <a:pt x="6523" y="3508"/>
                  </a:cubicBezTo>
                  <a:cubicBezTo>
                    <a:pt x="6771" y="4584"/>
                    <a:pt x="6386" y="5561"/>
                    <a:pt x="6144" y="6033"/>
                  </a:cubicBezTo>
                  <a:cubicBezTo>
                    <a:pt x="4753" y="5172"/>
                    <a:pt x="3960" y="4206"/>
                    <a:pt x="3779" y="3147"/>
                  </a:cubicBezTo>
                  <a:cubicBezTo>
                    <a:pt x="3606" y="2130"/>
                    <a:pt x="4055" y="1263"/>
                    <a:pt x="4321" y="859"/>
                  </a:cubicBezTo>
                  <a:close/>
                  <a:moveTo>
                    <a:pt x="4033" y="6539"/>
                  </a:moveTo>
                  <a:cubicBezTo>
                    <a:pt x="4569" y="6539"/>
                    <a:pt x="5164" y="6626"/>
                    <a:pt x="5815" y="6798"/>
                  </a:cubicBezTo>
                  <a:cubicBezTo>
                    <a:pt x="5645" y="7293"/>
                    <a:pt x="5209" y="8239"/>
                    <a:pt x="4253" y="8802"/>
                  </a:cubicBezTo>
                  <a:cubicBezTo>
                    <a:pt x="3729" y="9115"/>
                    <a:pt x="3115" y="9271"/>
                    <a:pt x="2417" y="9271"/>
                  </a:cubicBezTo>
                  <a:cubicBezTo>
                    <a:pt x="1922" y="9271"/>
                    <a:pt x="1385" y="9193"/>
                    <a:pt x="808" y="9036"/>
                  </a:cubicBezTo>
                  <a:cubicBezTo>
                    <a:pt x="922" y="8565"/>
                    <a:pt x="1236" y="7640"/>
                    <a:pt x="2097" y="7067"/>
                  </a:cubicBezTo>
                  <a:cubicBezTo>
                    <a:pt x="2620" y="6715"/>
                    <a:pt x="3267" y="6539"/>
                    <a:pt x="4033" y="6539"/>
                  </a:cubicBezTo>
                  <a:close/>
                  <a:moveTo>
                    <a:pt x="11694" y="4875"/>
                  </a:moveTo>
                  <a:lnTo>
                    <a:pt x="13577" y="9620"/>
                  </a:lnTo>
                  <a:lnTo>
                    <a:pt x="8832" y="11500"/>
                  </a:lnTo>
                  <a:lnTo>
                    <a:pt x="6952" y="6759"/>
                  </a:lnTo>
                  <a:lnTo>
                    <a:pt x="11694" y="4875"/>
                  </a:lnTo>
                  <a:close/>
                  <a:moveTo>
                    <a:pt x="4220" y="0"/>
                  </a:moveTo>
                  <a:cubicBezTo>
                    <a:pt x="4116" y="0"/>
                    <a:pt x="4012" y="43"/>
                    <a:pt x="3939" y="126"/>
                  </a:cubicBezTo>
                  <a:cubicBezTo>
                    <a:pt x="3889" y="183"/>
                    <a:pt x="2749" y="1507"/>
                    <a:pt x="3046" y="3263"/>
                  </a:cubicBezTo>
                  <a:cubicBezTo>
                    <a:pt x="3202" y="4191"/>
                    <a:pt x="3726" y="5052"/>
                    <a:pt x="4608" y="5824"/>
                  </a:cubicBezTo>
                  <a:cubicBezTo>
                    <a:pt x="4412" y="5806"/>
                    <a:pt x="4223" y="5797"/>
                    <a:pt x="4038" y="5797"/>
                  </a:cubicBezTo>
                  <a:cubicBezTo>
                    <a:pt x="3117" y="5797"/>
                    <a:pt x="2328" y="6018"/>
                    <a:pt x="1676" y="6454"/>
                  </a:cubicBezTo>
                  <a:cubicBezTo>
                    <a:pt x="199" y="7449"/>
                    <a:pt x="22" y="9188"/>
                    <a:pt x="15" y="9263"/>
                  </a:cubicBezTo>
                  <a:cubicBezTo>
                    <a:pt x="0" y="9436"/>
                    <a:pt x="107" y="9598"/>
                    <a:pt x="273" y="9652"/>
                  </a:cubicBezTo>
                  <a:cubicBezTo>
                    <a:pt x="1042" y="9892"/>
                    <a:pt x="1761" y="10013"/>
                    <a:pt x="2419" y="10013"/>
                  </a:cubicBezTo>
                  <a:cubicBezTo>
                    <a:pt x="3248" y="10013"/>
                    <a:pt x="3988" y="9822"/>
                    <a:pt x="4632" y="9443"/>
                  </a:cubicBezTo>
                  <a:cubicBezTo>
                    <a:pt x="5603" y="8866"/>
                    <a:pt x="6127" y="7988"/>
                    <a:pt x="6392" y="7361"/>
                  </a:cubicBezTo>
                  <a:lnTo>
                    <a:pt x="8280" y="12120"/>
                  </a:lnTo>
                  <a:cubicBezTo>
                    <a:pt x="8337" y="12265"/>
                    <a:pt x="8478" y="12354"/>
                    <a:pt x="8623" y="12354"/>
                  </a:cubicBezTo>
                  <a:cubicBezTo>
                    <a:pt x="8669" y="12354"/>
                    <a:pt x="8715" y="12343"/>
                    <a:pt x="8762" y="12326"/>
                  </a:cubicBezTo>
                  <a:lnTo>
                    <a:pt x="14193" y="10172"/>
                  </a:lnTo>
                  <a:cubicBezTo>
                    <a:pt x="14286" y="10137"/>
                    <a:pt x="14360" y="10066"/>
                    <a:pt x="14399" y="9974"/>
                  </a:cubicBezTo>
                  <a:cubicBezTo>
                    <a:pt x="14438" y="9886"/>
                    <a:pt x="14438" y="9783"/>
                    <a:pt x="14402" y="9691"/>
                  </a:cubicBezTo>
                  <a:lnTo>
                    <a:pt x="12250" y="4259"/>
                  </a:lnTo>
                  <a:cubicBezTo>
                    <a:pt x="12190" y="4112"/>
                    <a:pt x="12049" y="4024"/>
                    <a:pt x="11902" y="4024"/>
                  </a:cubicBezTo>
                  <a:cubicBezTo>
                    <a:pt x="11857" y="4024"/>
                    <a:pt x="11812" y="4032"/>
                    <a:pt x="11768" y="4049"/>
                  </a:cubicBezTo>
                  <a:lnTo>
                    <a:pt x="7002" y="5940"/>
                  </a:lnTo>
                  <a:cubicBezTo>
                    <a:pt x="7257" y="5314"/>
                    <a:pt x="7483" y="4383"/>
                    <a:pt x="7246" y="3352"/>
                  </a:cubicBezTo>
                  <a:cubicBezTo>
                    <a:pt x="6948" y="2045"/>
                    <a:pt x="5989" y="934"/>
                    <a:pt x="4399" y="45"/>
                  </a:cubicBezTo>
                  <a:cubicBezTo>
                    <a:pt x="4343" y="15"/>
                    <a:pt x="4281" y="0"/>
                    <a:pt x="4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328938" y="3329316"/>
              <a:ext cx="568582" cy="556279"/>
            </a:xfrm>
            <a:custGeom>
              <a:rect b="b" l="l" r="r" t="t"/>
              <a:pathLst>
                <a:path extrusionOk="0" h="8998" w="9197">
                  <a:moveTo>
                    <a:pt x="7192" y="864"/>
                  </a:moveTo>
                  <a:cubicBezTo>
                    <a:pt x="8056" y="2011"/>
                    <a:pt x="8414" y="3113"/>
                    <a:pt x="8258" y="4139"/>
                  </a:cubicBezTo>
                  <a:cubicBezTo>
                    <a:pt x="8088" y="5234"/>
                    <a:pt x="7370" y="5995"/>
                    <a:pt x="6969" y="6342"/>
                  </a:cubicBezTo>
                  <a:cubicBezTo>
                    <a:pt x="5999" y="5032"/>
                    <a:pt x="5620" y="3835"/>
                    <a:pt x="5843" y="2787"/>
                  </a:cubicBezTo>
                  <a:cubicBezTo>
                    <a:pt x="6056" y="1777"/>
                    <a:pt x="6799" y="1140"/>
                    <a:pt x="7192" y="864"/>
                  </a:cubicBezTo>
                  <a:close/>
                  <a:moveTo>
                    <a:pt x="3424" y="5740"/>
                  </a:moveTo>
                  <a:cubicBezTo>
                    <a:pt x="4321" y="5740"/>
                    <a:pt x="5314" y="6139"/>
                    <a:pt x="6381" y="6930"/>
                  </a:cubicBezTo>
                  <a:cubicBezTo>
                    <a:pt x="6035" y="7330"/>
                    <a:pt x="5273" y="8052"/>
                    <a:pt x="4178" y="8219"/>
                  </a:cubicBezTo>
                  <a:cubicBezTo>
                    <a:pt x="4022" y="8242"/>
                    <a:pt x="3863" y="8254"/>
                    <a:pt x="3703" y="8254"/>
                  </a:cubicBezTo>
                  <a:cubicBezTo>
                    <a:pt x="2812" y="8254"/>
                    <a:pt x="1872" y="7886"/>
                    <a:pt x="900" y="7153"/>
                  </a:cubicBezTo>
                  <a:cubicBezTo>
                    <a:pt x="1176" y="6760"/>
                    <a:pt x="1806" y="6023"/>
                    <a:pt x="2819" y="5804"/>
                  </a:cubicBezTo>
                  <a:cubicBezTo>
                    <a:pt x="3015" y="5762"/>
                    <a:pt x="3217" y="5740"/>
                    <a:pt x="3424" y="5740"/>
                  </a:cubicBezTo>
                  <a:close/>
                  <a:moveTo>
                    <a:pt x="7282" y="0"/>
                  </a:moveTo>
                  <a:cubicBezTo>
                    <a:pt x="7224" y="0"/>
                    <a:pt x="7165" y="14"/>
                    <a:pt x="7110" y="42"/>
                  </a:cubicBezTo>
                  <a:cubicBezTo>
                    <a:pt x="7047" y="74"/>
                    <a:pt x="5496" y="885"/>
                    <a:pt x="5117" y="2624"/>
                  </a:cubicBezTo>
                  <a:cubicBezTo>
                    <a:pt x="4919" y="3544"/>
                    <a:pt x="5089" y="4536"/>
                    <a:pt x="5620" y="5581"/>
                  </a:cubicBezTo>
                  <a:cubicBezTo>
                    <a:pt x="4860" y="5194"/>
                    <a:pt x="4129" y="4999"/>
                    <a:pt x="3432" y="4999"/>
                  </a:cubicBezTo>
                  <a:cubicBezTo>
                    <a:pt x="3171" y="4999"/>
                    <a:pt x="2914" y="5027"/>
                    <a:pt x="2663" y="5082"/>
                  </a:cubicBezTo>
                  <a:cubicBezTo>
                    <a:pt x="924" y="5456"/>
                    <a:pt x="113" y="7008"/>
                    <a:pt x="82" y="7071"/>
                  </a:cubicBezTo>
                  <a:cubicBezTo>
                    <a:pt x="0" y="7228"/>
                    <a:pt x="39" y="7419"/>
                    <a:pt x="177" y="7528"/>
                  </a:cubicBezTo>
                  <a:cubicBezTo>
                    <a:pt x="1374" y="8506"/>
                    <a:pt x="2557" y="8998"/>
                    <a:pt x="3697" y="8998"/>
                  </a:cubicBezTo>
                  <a:cubicBezTo>
                    <a:pt x="3899" y="8998"/>
                    <a:pt x="4101" y="8980"/>
                    <a:pt x="4302" y="8949"/>
                  </a:cubicBezTo>
                  <a:cubicBezTo>
                    <a:pt x="5963" y="8689"/>
                    <a:pt x="6955" y="7436"/>
                    <a:pt x="7171" y="7132"/>
                  </a:cubicBezTo>
                  <a:cubicBezTo>
                    <a:pt x="7472" y="6916"/>
                    <a:pt x="8729" y="5924"/>
                    <a:pt x="8988" y="4263"/>
                  </a:cubicBezTo>
                  <a:cubicBezTo>
                    <a:pt x="9197" y="2939"/>
                    <a:pt x="8718" y="1550"/>
                    <a:pt x="7568" y="138"/>
                  </a:cubicBezTo>
                  <a:cubicBezTo>
                    <a:pt x="7496" y="48"/>
                    <a:pt x="7390" y="0"/>
                    <a:pt x="7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856500" y="4821310"/>
              <a:ext cx="360611" cy="321786"/>
            </a:xfrm>
            <a:custGeom>
              <a:rect b="b" l="l" r="r" t="t"/>
              <a:pathLst>
                <a:path extrusionOk="0" h="5205" w="5833">
                  <a:moveTo>
                    <a:pt x="1187" y="781"/>
                  </a:moveTo>
                  <a:lnTo>
                    <a:pt x="1187" y="781"/>
                  </a:lnTo>
                  <a:cubicBezTo>
                    <a:pt x="2610" y="979"/>
                    <a:pt x="3640" y="1507"/>
                    <a:pt x="4256" y="2347"/>
                  </a:cubicBezTo>
                  <a:cubicBezTo>
                    <a:pt x="4912" y="3239"/>
                    <a:pt x="4941" y="4284"/>
                    <a:pt x="4905" y="4815"/>
                  </a:cubicBezTo>
                  <a:cubicBezTo>
                    <a:pt x="3290" y="4574"/>
                    <a:pt x="2174" y="3996"/>
                    <a:pt x="1594" y="3097"/>
                  </a:cubicBezTo>
                  <a:cubicBezTo>
                    <a:pt x="1031" y="2230"/>
                    <a:pt x="1105" y="1256"/>
                    <a:pt x="1187" y="781"/>
                  </a:cubicBezTo>
                  <a:close/>
                  <a:moveTo>
                    <a:pt x="907" y="1"/>
                  </a:moveTo>
                  <a:cubicBezTo>
                    <a:pt x="743" y="1"/>
                    <a:pt x="599" y="101"/>
                    <a:pt x="549" y="257"/>
                  </a:cubicBezTo>
                  <a:cubicBezTo>
                    <a:pt x="525" y="328"/>
                    <a:pt x="0" y="1996"/>
                    <a:pt x="967" y="3494"/>
                  </a:cubicBezTo>
                  <a:cubicBezTo>
                    <a:pt x="1463" y="4266"/>
                    <a:pt x="2259" y="4840"/>
                    <a:pt x="3336" y="5204"/>
                  </a:cubicBezTo>
                  <a:lnTo>
                    <a:pt x="5606" y="5204"/>
                  </a:lnTo>
                  <a:cubicBezTo>
                    <a:pt x="5673" y="4794"/>
                    <a:pt x="5833" y="3246"/>
                    <a:pt x="4862" y="1914"/>
                  </a:cubicBezTo>
                  <a:cubicBezTo>
                    <a:pt x="4069" y="831"/>
                    <a:pt x="2752" y="190"/>
                    <a:pt x="939" y="2"/>
                  </a:cubicBezTo>
                  <a:cubicBezTo>
                    <a:pt x="928" y="1"/>
                    <a:pt x="918" y="1"/>
                    <a:pt x="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822416" y="2878330"/>
              <a:ext cx="324259" cy="325990"/>
            </a:xfrm>
            <a:custGeom>
              <a:rect b="b" l="l" r="r" t="t"/>
              <a:pathLst>
                <a:path extrusionOk="0" h="5273" w="5245">
                  <a:moveTo>
                    <a:pt x="1443" y="745"/>
                  </a:moveTo>
                  <a:cubicBezTo>
                    <a:pt x="1934" y="745"/>
                    <a:pt x="2547" y="842"/>
                    <a:pt x="3112" y="1208"/>
                  </a:cubicBezTo>
                  <a:cubicBezTo>
                    <a:pt x="4012" y="1791"/>
                    <a:pt x="4586" y="2904"/>
                    <a:pt x="4827" y="4519"/>
                  </a:cubicBezTo>
                  <a:cubicBezTo>
                    <a:pt x="4742" y="4524"/>
                    <a:pt x="4643" y="4528"/>
                    <a:pt x="4535" y="4528"/>
                  </a:cubicBezTo>
                  <a:cubicBezTo>
                    <a:pt x="3967" y="4528"/>
                    <a:pt x="3111" y="4420"/>
                    <a:pt x="2362" y="3870"/>
                  </a:cubicBezTo>
                  <a:cubicBezTo>
                    <a:pt x="1522" y="3254"/>
                    <a:pt x="995" y="2224"/>
                    <a:pt x="793" y="800"/>
                  </a:cubicBezTo>
                  <a:cubicBezTo>
                    <a:pt x="959" y="772"/>
                    <a:pt x="1184" y="745"/>
                    <a:pt x="1443" y="745"/>
                  </a:cubicBezTo>
                  <a:close/>
                  <a:moveTo>
                    <a:pt x="1454" y="0"/>
                  </a:moveTo>
                  <a:cubicBezTo>
                    <a:pt x="790" y="0"/>
                    <a:pt x="310" y="152"/>
                    <a:pt x="273" y="163"/>
                  </a:cubicBezTo>
                  <a:cubicBezTo>
                    <a:pt x="106" y="216"/>
                    <a:pt x="0" y="379"/>
                    <a:pt x="18" y="552"/>
                  </a:cubicBezTo>
                  <a:cubicBezTo>
                    <a:pt x="205" y="2365"/>
                    <a:pt x="847" y="3687"/>
                    <a:pt x="1930" y="4476"/>
                  </a:cubicBezTo>
                  <a:cubicBezTo>
                    <a:pt x="2833" y="5135"/>
                    <a:pt x="3838" y="5273"/>
                    <a:pt x="4518" y="5273"/>
                  </a:cubicBezTo>
                  <a:cubicBezTo>
                    <a:pt x="4862" y="5273"/>
                    <a:pt x="5121" y="5238"/>
                    <a:pt x="5245" y="5216"/>
                  </a:cubicBezTo>
                  <a:lnTo>
                    <a:pt x="5245" y="3024"/>
                  </a:lnTo>
                  <a:cubicBezTo>
                    <a:pt x="4879" y="1909"/>
                    <a:pt x="4299" y="1090"/>
                    <a:pt x="3506" y="580"/>
                  </a:cubicBezTo>
                  <a:cubicBezTo>
                    <a:pt x="2798" y="123"/>
                    <a:pt x="2052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376932" y="3424150"/>
              <a:ext cx="283271" cy="279809"/>
            </a:xfrm>
            <a:custGeom>
              <a:rect b="b" l="l" r="r" t="t"/>
              <a:pathLst>
                <a:path extrusionOk="0" h="4526" w="4582">
                  <a:moveTo>
                    <a:pt x="1752" y="860"/>
                  </a:moveTo>
                  <a:lnTo>
                    <a:pt x="3714" y="1706"/>
                  </a:lnTo>
                  <a:lnTo>
                    <a:pt x="2868" y="3668"/>
                  </a:lnTo>
                  <a:lnTo>
                    <a:pt x="906" y="2821"/>
                  </a:lnTo>
                  <a:lnTo>
                    <a:pt x="1752" y="860"/>
                  </a:lnTo>
                  <a:close/>
                  <a:moveTo>
                    <a:pt x="1561" y="0"/>
                  </a:moveTo>
                  <a:cubicBezTo>
                    <a:pt x="1418" y="0"/>
                    <a:pt x="1282" y="85"/>
                    <a:pt x="1221" y="226"/>
                  </a:cubicBezTo>
                  <a:lnTo>
                    <a:pt x="77" y="2868"/>
                  </a:lnTo>
                  <a:cubicBezTo>
                    <a:pt x="0" y="3055"/>
                    <a:pt x="85" y="3271"/>
                    <a:pt x="272" y="3352"/>
                  </a:cubicBezTo>
                  <a:lnTo>
                    <a:pt x="2914" y="4496"/>
                  </a:lnTo>
                  <a:cubicBezTo>
                    <a:pt x="2960" y="4514"/>
                    <a:pt x="3009" y="4525"/>
                    <a:pt x="3063" y="4525"/>
                  </a:cubicBezTo>
                  <a:cubicBezTo>
                    <a:pt x="3109" y="4525"/>
                    <a:pt x="3155" y="4517"/>
                    <a:pt x="3197" y="4500"/>
                  </a:cubicBezTo>
                  <a:cubicBezTo>
                    <a:pt x="3289" y="4465"/>
                    <a:pt x="3364" y="4393"/>
                    <a:pt x="3403" y="4302"/>
                  </a:cubicBezTo>
                  <a:lnTo>
                    <a:pt x="4543" y="1660"/>
                  </a:lnTo>
                  <a:cubicBezTo>
                    <a:pt x="4582" y="1572"/>
                    <a:pt x="4582" y="1469"/>
                    <a:pt x="4547" y="1376"/>
                  </a:cubicBezTo>
                  <a:cubicBezTo>
                    <a:pt x="4511" y="1284"/>
                    <a:pt x="4441" y="1211"/>
                    <a:pt x="4348" y="1171"/>
                  </a:cubicBezTo>
                  <a:lnTo>
                    <a:pt x="1707" y="31"/>
                  </a:lnTo>
                  <a:cubicBezTo>
                    <a:pt x="1659" y="10"/>
                    <a:pt x="1610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444297" y="4331871"/>
              <a:ext cx="282900" cy="276779"/>
            </a:xfrm>
            <a:custGeom>
              <a:rect b="b" l="l" r="r" t="t"/>
              <a:pathLst>
                <a:path extrusionOk="0" h="4477" w="4576">
                  <a:moveTo>
                    <a:pt x="2886" y="851"/>
                  </a:moveTo>
                  <a:lnTo>
                    <a:pt x="3676" y="2838"/>
                  </a:lnTo>
                  <a:lnTo>
                    <a:pt x="1689" y="3624"/>
                  </a:lnTo>
                  <a:lnTo>
                    <a:pt x="903" y="1638"/>
                  </a:lnTo>
                  <a:lnTo>
                    <a:pt x="2886" y="851"/>
                  </a:lnTo>
                  <a:close/>
                  <a:moveTo>
                    <a:pt x="3094" y="0"/>
                  </a:moveTo>
                  <a:cubicBezTo>
                    <a:pt x="3049" y="0"/>
                    <a:pt x="3002" y="9"/>
                    <a:pt x="2957" y="26"/>
                  </a:cubicBezTo>
                  <a:lnTo>
                    <a:pt x="284" y="1085"/>
                  </a:lnTo>
                  <a:cubicBezTo>
                    <a:pt x="93" y="1162"/>
                    <a:pt x="1" y="1379"/>
                    <a:pt x="75" y="1566"/>
                  </a:cubicBezTo>
                  <a:lnTo>
                    <a:pt x="1137" y="4243"/>
                  </a:lnTo>
                  <a:cubicBezTo>
                    <a:pt x="1194" y="4389"/>
                    <a:pt x="1335" y="4477"/>
                    <a:pt x="1480" y="4477"/>
                  </a:cubicBezTo>
                  <a:cubicBezTo>
                    <a:pt x="1526" y="4477"/>
                    <a:pt x="1573" y="4467"/>
                    <a:pt x="1619" y="4449"/>
                  </a:cubicBezTo>
                  <a:lnTo>
                    <a:pt x="4293" y="3390"/>
                  </a:lnTo>
                  <a:cubicBezTo>
                    <a:pt x="4484" y="3313"/>
                    <a:pt x="4576" y="3100"/>
                    <a:pt x="4501" y="2909"/>
                  </a:cubicBezTo>
                  <a:lnTo>
                    <a:pt x="3438" y="235"/>
                  </a:lnTo>
                  <a:cubicBezTo>
                    <a:pt x="3382" y="89"/>
                    <a:pt x="3242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9070196" y="3276088"/>
              <a:ext cx="78020" cy="68747"/>
            </a:xfrm>
            <a:custGeom>
              <a:rect b="b" l="l" r="r" t="t"/>
              <a:pathLst>
                <a:path extrusionOk="0" h="1112" w="1262">
                  <a:moveTo>
                    <a:pt x="716" y="0"/>
                  </a:moveTo>
                  <a:cubicBezTo>
                    <a:pt x="0" y="0"/>
                    <a:pt x="0" y="1112"/>
                    <a:pt x="716" y="1112"/>
                  </a:cubicBezTo>
                  <a:cubicBezTo>
                    <a:pt x="1010" y="1112"/>
                    <a:pt x="1183" y="928"/>
                    <a:pt x="1237" y="708"/>
                  </a:cubicBezTo>
                  <a:cubicBezTo>
                    <a:pt x="1261" y="610"/>
                    <a:pt x="1261" y="503"/>
                    <a:pt x="1237" y="407"/>
                  </a:cubicBezTo>
                  <a:cubicBezTo>
                    <a:pt x="1183" y="188"/>
                    <a:pt x="1010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257102" y="5095117"/>
              <a:ext cx="76907" cy="68747"/>
            </a:xfrm>
            <a:custGeom>
              <a:rect b="b" l="l" r="r" t="t"/>
              <a:pathLst>
                <a:path extrusionOk="0" h="1112" w="1244">
                  <a:moveTo>
                    <a:pt x="620" y="0"/>
                  </a:moveTo>
                  <a:cubicBezTo>
                    <a:pt x="167" y="0"/>
                    <a:pt x="1" y="446"/>
                    <a:pt x="125" y="775"/>
                  </a:cubicBezTo>
                  <a:cubicBezTo>
                    <a:pt x="195" y="963"/>
                    <a:pt x="362" y="1112"/>
                    <a:pt x="620" y="1112"/>
                  </a:cubicBezTo>
                  <a:cubicBezTo>
                    <a:pt x="883" y="1112"/>
                    <a:pt x="1048" y="963"/>
                    <a:pt x="1120" y="775"/>
                  </a:cubicBezTo>
                  <a:cubicBezTo>
                    <a:pt x="1244" y="446"/>
                    <a:pt x="1077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808980" y="3803423"/>
              <a:ext cx="88777" cy="68870"/>
            </a:xfrm>
            <a:custGeom>
              <a:rect b="b" l="l" r="r" t="t"/>
              <a:pathLst>
                <a:path extrusionOk="0" h="1114" w="1436">
                  <a:moveTo>
                    <a:pt x="720" y="1"/>
                  </a:moveTo>
                  <a:cubicBezTo>
                    <a:pt x="4" y="1"/>
                    <a:pt x="1" y="1113"/>
                    <a:pt x="720" y="1113"/>
                  </a:cubicBezTo>
                  <a:cubicBezTo>
                    <a:pt x="1435" y="1113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45758" y="3240293"/>
              <a:ext cx="200614" cy="196966"/>
            </a:xfrm>
            <a:custGeom>
              <a:rect b="b" l="l" r="r" t="t"/>
              <a:pathLst>
                <a:path extrusionOk="0" h="3186" w="3245">
                  <a:moveTo>
                    <a:pt x="1420" y="0"/>
                  </a:moveTo>
                  <a:cubicBezTo>
                    <a:pt x="1399" y="0"/>
                    <a:pt x="1378" y="2"/>
                    <a:pt x="1357" y="6"/>
                  </a:cubicBezTo>
                  <a:cubicBezTo>
                    <a:pt x="1155" y="41"/>
                    <a:pt x="1020" y="233"/>
                    <a:pt x="1052" y="434"/>
                  </a:cubicBezTo>
                  <a:lnTo>
                    <a:pt x="1198" y="1287"/>
                  </a:lnTo>
                  <a:lnTo>
                    <a:pt x="340" y="1433"/>
                  </a:lnTo>
                  <a:cubicBezTo>
                    <a:pt x="139" y="1465"/>
                    <a:pt x="0" y="1656"/>
                    <a:pt x="36" y="1858"/>
                  </a:cubicBezTo>
                  <a:cubicBezTo>
                    <a:pt x="64" y="2039"/>
                    <a:pt x="224" y="2169"/>
                    <a:pt x="400" y="2169"/>
                  </a:cubicBezTo>
                  <a:cubicBezTo>
                    <a:pt x="422" y="2169"/>
                    <a:pt x="440" y="2166"/>
                    <a:pt x="461" y="2162"/>
                  </a:cubicBezTo>
                  <a:lnTo>
                    <a:pt x="1317" y="2021"/>
                  </a:lnTo>
                  <a:lnTo>
                    <a:pt x="1459" y="2877"/>
                  </a:lnTo>
                  <a:cubicBezTo>
                    <a:pt x="1492" y="3058"/>
                    <a:pt x="1647" y="3186"/>
                    <a:pt x="1824" y="3186"/>
                  </a:cubicBezTo>
                  <a:cubicBezTo>
                    <a:pt x="1845" y="3186"/>
                    <a:pt x="1867" y="3186"/>
                    <a:pt x="1888" y="3182"/>
                  </a:cubicBezTo>
                  <a:cubicBezTo>
                    <a:pt x="2090" y="3147"/>
                    <a:pt x="2224" y="2956"/>
                    <a:pt x="2193" y="2753"/>
                  </a:cubicBezTo>
                  <a:lnTo>
                    <a:pt x="2051" y="1900"/>
                  </a:lnTo>
                  <a:lnTo>
                    <a:pt x="2904" y="1755"/>
                  </a:lnTo>
                  <a:cubicBezTo>
                    <a:pt x="3106" y="1723"/>
                    <a:pt x="3244" y="1532"/>
                    <a:pt x="3208" y="1330"/>
                  </a:cubicBezTo>
                  <a:cubicBezTo>
                    <a:pt x="3180" y="1150"/>
                    <a:pt x="3025" y="1020"/>
                    <a:pt x="2847" y="1020"/>
                  </a:cubicBezTo>
                  <a:cubicBezTo>
                    <a:pt x="2826" y="1020"/>
                    <a:pt x="2805" y="1022"/>
                    <a:pt x="2784" y="1026"/>
                  </a:cubicBezTo>
                  <a:lnTo>
                    <a:pt x="1927" y="1167"/>
                  </a:lnTo>
                  <a:lnTo>
                    <a:pt x="1785" y="310"/>
                  </a:lnTo>
                  <a:cubicBezTo>
                    <a:pt x="1754" y="130"/>
                    <a:pt x="1598" y="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18060" y="3551749"/>
              <a:ext cx="178296" cy="172114"/>
            </a:xfrm>
            <a:custGeom>
              <a:rect b="b" l="l" r="r" t="t"/>
              <a:pathLst>
                <a:path extrusionOk="0" h="2784" w="2884">
                  <a:moveTo>
                    <a:pt x="739" y="0"/>
                  </a:moveTo>
                  <a:cubicBezTo>
                    <a:pt x="666" y="0"/>
                    <a:pt x="592" y="22"/>
                    <a:pt x="528" y="67"/>
                  </a:cubicBezTo>
                  <a:cubicBezTo>
                    <a:pt x="358" y="180"/>
                    <a:pt x="316" y="414"/>
                    <a:pt x="433" y="580"/>
                  </a:cubicBezTo>
                  <a:lnTo>
                    <a:pt x="925" y="1296"/>
                  </a:lnTo>
                  <a:lnTo>
                    <a:pt x="213" y="1788"/>
                  </a:lnTo>
                  <a:cubicBezTo>
                    <a:pt x="43" y="1904"/>
                    <a:pt x="0" y="2135"/>
                    <a:pt x="118" y="2305"/>
                  </a:cubicBezTo>
                  <a:cubicBezTo>
                    <a:pt x="188" y="2408"/>
                    <a:pt x="305" y="2464"/>
                    <a:pt x="422" y="2464"/>
                  </a:cubicBezTo>
                  <a:cubicBezTo>
                    <a:pt x="497" y="2464"/>
                    <a:pt x="567" y="2443"/>
                    <a:pt x="631" y="2401"/>
                  </a:cubicBezTo>
                  <a:lnTo>
                    <a:pt x="1347" y="1904"/>
                  </a:lnTo>
                  <a:lnTo>
                    <a:pt x="1839" y="2620"/>
                  </a:lnTo>
                  <a:cubicBezTo>
                    <a:pt x="1913" y="2726"/>
                    <a:pt x="2026" y="2783"/>
                    <a:pt x="2146" y="2783"/>
                  </a:cubicBezTo>
                  <a:cubicBezTo>
                    <a:pt x="2218" y="2783"/>
                    <a:pt x="2292" y="2759"/>
                    <a:pt x="2355" y="2716"/>
                  </a:cubicBezTo>
                  <a:cubicBezTo>
                    <a:pt x="2525" y="2599"/>
                    <a:pt x="2568" y="2368"/>
                    <a:pt x="2451" y="2198"/>
                  </a:cubicBezTo>
                  <a:lnTo>
                    <a:pt x="1959" y="1487"/>
                  </a:lnTo>
                  <a:lnTo>
                    <a:pt x="2671" y="991"/>
                  </a:lnTo>
                  <a:cubicBezTo>
                    <a:pt x="2841" y="878"/>
                    <a:pt x="2883" y="644"/>
                    <a:pt x="2767" y="477"/>
                  </a:cubicBezTo>
                  <a:cubicBezTo>
                    <a:pt x="2694" y="372"/>
                    <a:pt x="2579" y="316"/>
                    <a:pt x="2461" y="316"/>
                  </a:cubicBezTo>
                  <a:cubicBezTo>
                    <a:pt x="2388" y="316"/>
                    <a:pt x="2314" y="337"/>
                    <a:pt x="2249" y="382"/>
                  </a:cubicBezTo>
                  <a:lnTo>
                    <a:pt x="1538" y="874"/>
                  </a:lnTo>
                  <a:lnTo>
                    <a:pt x="1046" y="159"/>
                  </a:lnTo>
                  <a:cubicBezTo>
                    <a:pt x="973" y="56"/>
                    <a:pt x="857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580242" y="3980294"/>
              <a:ext cx="175885" cy="169517"/>
            </a:xfrm>
            <a:custGeom>
              <a:rect b="b" l="l" r="r" t="t"/>
              <a:pathLst>
                <a:path extrusionOk="0" h="2742" w="2845">
                  <a:moveTo>
                    <a:pt x="2153" y="1"/>
                  </a:moveTo>
                  <a:cubicBezTo>
                    <a:pt x="2038" y="1"/>
                    <a:pt x="1925" y="53"/>
                    <a:pt x="1852" y="153"/>
                  </a:cubicBezTo>
                  <a:lnTo>
                    <a:pt x="1342" y="854"/>
                  </a:lnTo>
                  <a:lnTo>
                    <a:pt x="641" y="341"/>
                  </a:lnTo>
                  <a:cubicBezTo>
                    <a:pt x="575" y="293"/>
                    <a:pt x="500" y="271"/>
                    <a:pt x="425" y="271"/>
                  </a:cubicBezTo>
                  <a:cubicBezTo>
                    <a:pt x="310" y="271"/>
                    <a:pt x="197" y="324"/>
                    <a:pt x="124" y="423"/>
                  </a:cubicBezTo>
                  <a:cubicBezTo>
                    <a:pt x="0" y="589"/>
                    <a:pt x="39" y="820"/>
                    <a:pt x="203" y="939"/>
                  </a:cubicBezTo>
                  <a:lnTo>
                    <a:pt x="904" y="1453"/>
                  </a:lnTo>
                  <a:lnTo>
                    <a:pt x="394" y="2154"/>
                  </a:lnTo>
                  <a:cubicBezTo>
                    <a:pt x="273" y="2317"/>
                    <a:pt x="309" y="2551"/>
                    <a:pt x="475" y="2671"/>
                  </a:cubicBezTo>
                  <a:cubicBezTo>
                    <a:pt x="538" y="2721"/>
                    <a:pt x="617" y="2742"/>
                    <a:pt x="691" y="2742"/>
                  </a:cubicBezTo>
                  <a:cubicBezTo>
                    <a:pt x="808" y="2742"/>
                    <a:pt x="917" y="2689"/>
                    <a:pt x="992" y="2590"/>
                  </a:cubicBezTo>
                  <a:lnTo>
                    <a:pt x="1502" y="1889"/>
                  </a:lnTo>
                  <a:lnTo>
                    <a:pt x="2203" y="2402"/>
                  </a:lnTo>
                  <a:cubicBezTo>
                    <a:pt x="2270" y="2451"/>
                    <a:pt x="2349" y="2473"/>
                    <a:pt x="2422" y="2473"/>
                  </a:cubicBezTo>
                  <a:cubicBezTo>
                    <a:pt x="2536" y="2473"/>
                    <a:pt x="2649" y="2420"/>
                    <a:pt x="2723" y="2320"/>
                  </a:cubicBezTo>
                  <a:cubicBezTo>
                    <a:pt x="2844" y="2154"/>
                    <a:pt x="2808" y="1924"/>
                    <a:pt x="2642" y="1804"/>
                  </a:cubicBezTo>
                  <a:lnTo>
                    <a:pt x="1941" y="1290"/>
                  </a:lnTo>
                  <a:lnTo>
                    <a:pt x="2451" y="589"/>
                  </a:lnTo>
                  <a:cubicBezTo>
                    <a:pt x="2575" y="426"/>
                    <a:pt x="2536" y="192"/>
                    <a:pt x="2373" y="72"/>
                  </a:cubicBezTo>
                  <a:cubicBezTo>
                    <a:pt x="2307" y="24"/>
                    <a:pt x="2230" y="1"/>
                    <a:pt x="2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49436" y="4697544"/>
              <a:ext cx="200181" cy="196163"/>
            </a:xfrm>
            <a:custGeom>
              <a:rect b="b" l="l" r="r" t="t"/>
              <a:pathLst>
                <a:path extrusionOk="0" h="3173" w="3238">
                  <a:moveTo>
                    <a:pt x="1857" y="0"/>
                  </a:moveTo>
                  <a:cubicBezTo>
                    <a:pt x="1681" y="0"/>
                    <a:pt x="1526" y="123"/>
                    <a:pt x="1491" y="301"/>
                  </a:cubicBezTo>
                  <a:lnTo>
                    <a:pt x="1325" y="1154"/>
                  </a:lnTo>
                  <a:lnTo>
                    <a:pt x="476" y="988"/>
                  </a:lnTo>
                  <a:cubicBezTo>
                    <a:pt x="451" y="984"/>
                    <a:pt x="428" y="982"/>
                    <a:pt x="404" y="982"/>
                  </a:cubicBezTo>
                  <a:cubicBezTo>
                    <a:pt x="229" y="982"/>
                    <a:pt x="74" y="1104"/>
                    <a:pt x="40" y="1282"/>
                  </a:cubicBezTo>
                  <a:cubicBezTo>
                    <a:pt x="1" y="1480"/>
                    <a:pt x="131" y="1675"/>
                    <a:pt x="334" y="1714"/>
                  </a:cubicBezTo>
                  <a:lnTo>
                    <a:pt x="1184" y="1881"/>
                  </a:lnTo>
                  <a:lnTo>
                    <a:pt x="1020" y="2734"/>
                  </a:lnTo>
                  <a:cubicBezTo>
                    <a:pt x="981" y="2932"/>
                    <a:pt x="1113" y="3127"/>
                    <a:pt x="1314" y="3166"/>
                  </a:cubicBezTo>
                  <a:cubicBezTo>
                    <a:pt x="1336" y="3173"/>
                    <a:pt x="1360" y="3173"/>
                    <a:pt x="1385" y="3173"/>
                  </a:cubicBezTo>
                  <a:cubicBezTo>
                    <a:pt x="1559" y="3173"/>
                    <a:pt x="1715" y="3053"/>
                    <a:pt x="1746" y="2875"/>
                  </a:cubicBezTo>
                  <a:lnTo>
                    <a:pt x="1913" y="2022"/>
                  </a:lnTo>
                  <a:lnTo>
                    <a:pt x="2766" y="2188"/>
                  </a:lnTo>
                  <a:cubicBezTo>
                    <a:pt x="2787" y="2192"/>
                    <a:pt x="2813" y="2195"/>
                    <a:pt x="2837" y="2195"/>
                  </a:cubicBezTo>
                  <a:cubicBezTo>
                    <a:pt x="3011" y="2195"/>
                    <a:pt x="3166" y="2072"/>
                    <a:pt x="3199" y="1894"/>
                  </a:cubicBezTo>
                  <a:cubicBezTo>
                    <a:pt x="3238" y="1693"/>
                    <a:pt x="3106" y="1498"/>
                    <a:pt x="2908" y="1459"/>
                  </a:cubicBezTo>
                  <a:lnTo>
                    <a:pt x="2055" y="1293"/>
                  </a:lnTo>
                  <a:lnTo>
                    <a:pt x="2221" y="443"/>
                  </a:lnTo>
                  <a:cubicBezTo>
                    <a:pt x="2260" y="241"/>
                    <a:pt x="2129" y="46"/>
                    <a:pt x="1927" y="7"/>
                  </a:cubicBezTo>
                  <a:cubicBezTo>
                    <a:pt x="1904" y="2"/>
                    <a:pt x="1880" y="0"/>
                    <a:pt x="1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3"/>
          <p:cNvSpPr txBox="1"/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CUSTOM_5">
    <p:bg>
      <p:bgPr>
        <a:solidFill>
          <a:schemeClr val="dk1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1"/>
          <p:cNvGrpSpPr/>
          <p:nvPr/>
        </p:nvGrpSpPr>
        <p:grpSpPr>
          <a:xfrm>
            <a:off x="-7400" y="-606"/>
            <a:ext cx="9162070" cy="5153279"/>
            <a:chOff x="237825" y="848600"/>
            <a:chExt cx="7142800" cy="4017525"/>
          </a:xfrm>
        </p:grpSpPr>
        <p:sp>
          <p:nvSpPr>
            <p:cNvPr id="655" name="Google Shape;655;p21"/>
            <p:cNvSpPr/>
            <p:nvPr/>
          </p:nvSpPr>
          <p:spPr>
            <a:xfrm>
              <a:off x="238125" y="848600"/>
              <a:ext cx="2462475" cy="4017525"/>
            </a:xfrm>
            <a:custGeom>
              <a:rect b="b" l="l" r="r" t="t"/>
              <a:pathLst>
                <a:path extrusionOk="0" h="160701" w="98499">
                  <a:moveTo>
                    <a:pt x="59867" y="2671"/>
                  </a:moveTo>
                  <a:lnTo>
                    <a:pt x="59867" y="2671"/>
                  </a:lnTo>
                  <a:cubicBezTo>
                    <a:pt x="59220" y="3763"/>
                    <a:pt x="58704" y="4960"/>
                    <a:pt x="58333" y="6218"/>
                  </a:cubicBezTo>
                  <a:cubicBezTo>
                    <a:pt x="57640" y="6126"/>
                    <a:pt x="56936" y="6078"/>
                    <a:pt x="56227" y="6078"/>
                  </a:cubicBezTo>
                  <a:cubicBezTo>
                    <a:pt x="55241" y="6078"/>
                    <a:pt x="54246" y="6170"/>
                    <a:pt x="53260" y="6362"/>
                  </a:cubicBezTo>
                  <a:cubicBezTo>
                    <a:pt x="52019" y="6602"/>
                    <a:pt x="50840" y="7009"/>
                    <a:pt x="49713" y="7506"/>
                  </a:cubicBezTo>
                  <a:cubicBezTo>
                    <a:pt x="48827" y="6475"/>
                    <a:pt x="48029" y="5386"/>
                    <a:pt x="47275" y="4295"/>
                  </a:cubicBezTo>
                  <a:lnTo>
                    <a:pt x="59867" y="2671"/>
                  </a:lnTo>
                  <a:close/>
                  <a:moveTo>
                    <a:pt x="23566" y="2893"/>
                  </a:moveTo>
                  <a:lnTo>
                    <a:pt x="29143" y="6566"/>
                  </a:lnTo>
                  <a:lnTo>
                    <a:pt x="15754" y="11148"/>
                  </a:lnTo>
                  <a:cubicBezTo>
                    <a:pt x="14700" y="9614"/>
                    <a:pt x="13741" y="8063"/>
                    <a:pt x="12873" y="6530"/>
                  </a:cubicBezTo>
                  <a:lnTo>
                    <a:pt x="23566" y="2893"/>
                  </a:lnTo>
                  <a:close/>
                  <a:moveTo>
                    <a:pt x="76268" y="11573"/>
                  </a:moveTo>
                  <a:cubicBezTo>
                    <a:pt x="76951" y="11573"/>
                    <a:pt x="77556" y="11903"/>
                    <a:pt x="77963" y="12400"/>
                  </a:cubicBezTo>
                  <a:cubicBezTo>
                    <a:pt x="76909" y="13401"/>
                    <a:pt x="75897" y="14413"/>
                    <a:pt x="74897" y="15467"/>
                  </a:cubicBezTo>
                  <a:cubicBezTo>
                    <a:pt x="74399" y="15060"/>
                    <a:pt x="74087" y="14449"/>
                    <a:pt x="74087" y="13766"/>
                  </a:cubicBezTo>
                  <a:cubicBezTo>
                    <a:pt x="74087" y="12568"/>
                    <a:pt x="75065" y="11573"/>
                    <a:pt x="76268" y="11573"/>
                  </a:cubicBezTo>
                  <a:close/>
                  <a:moveTo>
                    <a:pt x="31468" y="8099"/>
                  </a:moveTo>
                  <a:lnTo>
                    <a:pt x="37044" y="11795"/>
                  </a:lnTo>
                  <a:lnTo>
                    <a:pt x="20685" y="17390"/>
                  </a:lnTo>
                  <a:cubicBezTo>
                    <a:pt x="19391" y="15983"/>
                    <a:pt x="18175" y="14509"/>
                    <a:pt x="17084" y="13028"/>
                  </a:cubicBezTo>
                  <a:lnTo>
                    <a:pt x="31468" y="8099"/>
                  </a:lnTo>
                  <a:close/>
                  <a:moveTo>
                    <a:pt x="76268" y="7913"/>
                  </a:moveTo>
                  <a:cubicBezTo>
                    <a:pt x="78018" y="7913"/>
                    <a:pt x="79586" y="8692"/>
                    <a:pt x="80659" y="9926"/>
                  </a:cubicBezTo>
                  <a:cubicBezTo>
                    <a:pt x="80312" y="10244"/>
                    <a:pt x="79940" y="10573"/>
                    <a:pt x="79569" y="10908"/>
                  </a:cubicBezTo>
                  <a:cubicBezTo>
                    <a:pt x="78778" y="9962"/>
                    <a:pt x="77598" y="9375"/>
                    <a:pt x="76268" y="9375"/>
                  </a:cubicBezTo>
                  <a:cubicBezTo>
                    <a:pt x="73848" y="9375"/>
                    <a:pt x="71872" y="11352"/>
                    <a:pt x="71872" y="13766"/>
                  </a:cubicBezTo>
                  <a:cubicBezTo>
                    <a:pt x="71872" y="15077"/>
                    <a:pt x="72464" y="16282"/>
                    <a:pt x="73404" y="17072"/>
                  </a:cubicBezTo>
                  <a:cubicBezTo>
                    <a:pt x="73069" y="17443"/>
                    <a:pt x="72740" y="17809"/>
                    <a:pt x="72422" y="18162"/>
                  </a:cubicBezTo>
                  <a:cubicBezTo>
                    <a:pt x="71189" y="17090"/>
                    <a:pt x="70410" y="15521"/>
                    <a:pt x="70410" y="13766"/>
                  </a:cubicBezTo>
                  <a:cubicBezTo>
                    <a:pt x="70410" y="10537"/>
                    <a:pt x="73033" y="7913"/>
                    <a:pt x="76268" y="7913"/>
                  </a:cubicBezTo>
                  <a:close/>
                  <a:moveTo>
                    <a:pt x="39356" y="13323"/>
                  </a:moveTo>
                  <a:lnTo>
                    <a:pt x="41991" y="15060"/>
                  </a:lnTo>
                  <a:cubicBezTo>
                    <a:pt x="41477" y="16132"/>
                    <a:pt x="41070" y="17258"/>
                    <a:pt x="40812" y="18420"/>
                  </a:cubicBezTo>
                  <a:lnTo>
                    <a:pt x="39074" y="19013"/>
                  </a:lnTo>
                  <a:cubicBezTo>
                    <a:pt x="35145" y="17941"/>
                    <a:pt x="31209" y="17479"/>
                    <a:pt x="27459" y="17390"/>
                  </a:cubicBezTo>
                  <a:lnTo>
                    <a:pt x="39356" y="13323"/>
                  </a:lnTo>
                  <a:close/>
                  <a:moveTo>
                    <a:pt x="76268" y="4241"/>
                  </a:moveTo>
                  <a:cubicBezTo>
                    <a:pt x="79143" y="4241"/>
                    <a:pt x="81714" y="5535"/>
                    <a:pt x="83468" y="7548"/>
                  </a:cubicBezTo>
                  <a:cubicBezTo>
                    <a:pt x="83080" y="7860"/>
                    <a:pt x="82707" y="8170"/>
                    <a:pt x="82342" y="8488"/>
                  </a:cubicBezTo>
                  <a:cubicBezTo>
                    <a:pt x="80863" y="6787"/>
                    <a:pt x="78682" y="5715"/>
                    <a:pt x="76268" y="5715"/>
                  </a:cubicBezTo>
                  <a:cubicBezTo>
                    <a:pt x="71836" y="5715"/>
                    <a:pt x="68217" y="9315"/>
                    <a:pt x="68217" y="13766"/>
                  </a:cubicBezTo>
                  <a:cubicBezTo>
                    <a:pt x="68217" y="16185"/>
                    <a:pt x="69284" y="18348"/>
                    <a:pt x="70985" y="19821"/>
                  </a:cubicBezTo>
                  <a:cubicBezTo>
                    <a:pt x="70673" y="20211"/>
                    <a:pt x="70356" y="20583"/>
                    <a:pt x="70044" y="20948"/>
                  </a:cubicBezTo>
                  <a:cubicBezTo>
                    <a:pt x="68032" y="19217"/>
                    <a:pt x="66755" y="16630"/>
                    <a:pt x="66755" y="13766"/>
                  </a:cubicBezTo>
                  <a:cubicBezTo>
                    <a:pt x="66755" y="8524"/>
                    <a:pt x="71021" y="4241"/>
                    <a:pt x="76268" y="4241"/>
                  </a:cubicBezTo>
                  <a:close/>
                  <a:moveTo>
                    <a:pt x="13077" y="21062"/>
                  </a:moveTo>
                  <a:lnTo>
                    <a:pt x="14149" y="25087"/>
                  </a:lnTo>
                  <a:lnTo>
                    <a:pt x="14149" y="25087"/>
                  </a:lnTo>
                  <a:lnTo>
                    <a:pt x="7835" y="22428"/>
                  </a:lnTo>
                  <a:cubicBezTo>
                    <a:pt x="7818" y="22409"/>
                    <a:pt x="7818" y="22409"/>
                    <a:pt x="7818" y="22392"/>
                  </a:cubicBezTo>
                  <a:cubicBezTo>
                    <a:pt x="9165" y="22002"/>
                    <a:pt x="10956" y="21505"/>
                    <a:pt x="13077" y="21062"/>
                  </a:cubicBezTo>
                  <a:close/>
                  <a:moveTo>
                    <a:pt x="19815" y="19972"/>
                  </a:moveTo>
                  <a:lnTo>
                    <a:pt x="22051" y="28411"/>
                  </a:lnTo>
                  <a:lnTo>
                    <a:pt x="16713" y="26160"/>
                  </a:lnTo>
                  <a:lnTo>
                    <a:pt x="15258" y="20636"/>
                  </a:lnTo>
                  <a:cubicBezTo>
                    <a:pt x="16677" y="20379"/>
                    <a:pt x="18211" y="20158"/>
                    <a:pt x="19815" y="19972"/>
                  </a:cubicBezTo>
                  <a:close/>
                  <a:moveTo>
                    <a:pt x="56320" y="8267"/>
                  </a:moveTo>
                  <a:cubicBezTo>
                    <a:pt x="56842" y="8267"/>
                    <a:pt x="57374" y="8303"/>
                    <a:pt x="57890" y="8375"/>
                  </a:cubicBezTo>
                  <a:cubicBezTo>
                    <a:pt x="57800" y="9022"/>
                    <a:pt x="57747" y="9686"/>
                    <a:pt x="57747" y="10369"/>
                  </a:cubicBezTo>
                  <a:cubicBezTo>
                    <a:pt x="57747" y="11184"/>
                    <a:pt x="57819" y="11975"/>
                    <a:pt x="57949" y="12771"/>
                  </a:cubicBezTo>
                  <a:cubicBezTo>
                    <a:pt x="54811" y="13437"/>
                    <a:pt x="52091" y="15245"/>
                    <a:pt x="50301" y="17924"/>
                  </a:cubicBezTo>
                  <a:cubicBezTo>
                    <a:pt x="48455" y="20636"/>
                    <a:pt x="47791" y="23926"/>
                    <a:pt x="48419" y="27136"/>
                  </a:cubicBezTo>
                  <a:cubicBezTo>
                    <a:pt x="48455" y="27286"/>
                    <a:pt x="48491" y="27429"/>
                    <a:pt x="48533" y="27579"/>
                  </a:cubicBezTo>
                  <a:cubicBezTo>
                    <a:pt x="47551" y="27764"/>
                    <a:pt x="46592" y="28059"/>
                    <a:pt x="45652" y="28447"/>
                  </a:cubicBezTo>
                  <a:cubicBezTo>
                    <a:pt x="45281" y="28598"/>
                    <a:pt x="44910" y="28784"/>
                    <a:pt x="44543" y="28963"/>
                  </a:cubicBezTo>
                  <a:cubicBezTo>
                    <a:pt x="43747" y="27634"/>
                    <a:pt x="43160" y="26160"/>
                    <a:pt x="42842" y="24573"/>
                  </a:cubicBezTo>
                  <a:cubicBezTo>
                    <a:pt x="41405" y="17169"/>
                    <a:pt x="46257" y="9962"/>
                    <a:pt x="53685" y="8524"/>
                  </a:cubicBezTo>
                  <a:cubicBezTo>
                    <a:pt x="54548" y="8356"/>
                    <a:pt x="55433" y="8267"/>
                    <a:pt x="56320" y="8267"/>
                  </a:cubicBezTo>
                  <a:close/>
                  <a:moveTo>
                    <a:pt x="6931" y="24441"/>
                  </a:moveTo>
                  <a:lnTo>
                    <a:pt x="13298" y="27117"/>
                  </a:lnTo>
                  <a:lnTo>
                    <a:pt x="9680" y="29166"/>
                  </a:lnTo>
                  <a:cubicBezTo>
                    <a:pt x="8518" y="27322"/>
                    <a:pt x="7595" y="25680"/>
                    <a:pt x="6931" y="24441"/>
                  </a:cubicBezTo>
                  <a:close/>
                  <a:moveTo>
                    <a:pt x="26024" y="19619"/>
                  </a:moveTo>
                  <a:cubicBezTo>
                    <a:pt x="26263" y="19619"/>
                    <a:pt x="26501" y="19621"/>
                    <a:pt x="26741" y="19624"/>
                  </a:cubicBezTo>
                  <a:lnTo>
                    <a:pt x="29958" y="31718"/>
                  </a:lnTo>
                  <a:lnTo>
                    <a:pt x="24620" y="29484"/>
                  </a:lnTo>
                  <a:lnTo>
                    <a:pt x="22032" y="19768"/>
                  </a:lnTo>
                  <a:cubicBezTo>
                    <a:pt x="23322" y="19676"/>
                    <a:pt x="24663" y="19619"/>
                    <a:pt x="26024" y="19619"/>
                  </a:cubicBezTo>
                  <a:close/>
                  <a:moveTo>
                    <a:pt x="58447" y="14916"/>
                  </a:moveTo>
                  <a:cubicBezTo>
                    <a:pt x="59831" y="19271"/>
                    <a:pt x="63119" y="22763"/>
                    <a:pt x="67349" y="24422"/>
                  </a:cubicBezTo>
                  <a:cubicBezTo>
                    <a:pt x="65557" y="26843"/>
                    <a:pt x="63874" y="29334"/>
                    <a:pt x="62323" y="31922"/>
                  </a:cubicBezTo>
                  <a:cubicBezTo>
                    <a:pt x="60904" y="30443"/>
                    <a:pt x="59184" y="29262"/>
                    <a:pt x="57225" y="28447"/>
                  </a:cubicBezTo>
                  <a:cubicBezTo>
                    <a:pt x="55384" y="27681"/>
                    <a:pt x="53441" y="27302"/>
                    <a:pt x="51498" y="27302"/>
                  </a:cubicBezTo>
                  <a:cubicBezTo>
                    <a:pt x="51240" y="27302"/>
                    <a:pt x="50983" y="27308"/>
                    <a:pt x="50725" y="27322"/>
                  </a:cubicBezTo>
                  <a:cubicBezTo>
                    <a:pt x="50672" y="27117"/>
                    <a:pt x="50617" y="26932"/>
                    <a:pt x="50581" y="26729"/>
                  </a:cubicBezTo>
                  <a:cubicBezTo>
                    <a:pt x="50061" y="24070"/>
                    <a:pt x="50617" y="21391"/>
                    <a:pt x="52134" y="19138"/>
                  </a:cubicBezTo>
                  <a:cubicBezTo>
                    <a:pt x="53608" y="16946"/>
                    <a:pt x="55842" y="15449"/>
                    <a:pt x="58447" y="14916"/>
                  </a:cubicBezTo>
                  <a:close/>
                  <a:moveTo>
                    <a:pt x="36307" y="20619"/>
                  </a:moveTo>
                  <a:lnTo>
                    <a:pt x="36307" y="20619"/>
                  </a:lnTo>
                  <a:cubicBezTo>
                    <a:pt x="37673" y="20912"/>
                    <a:pt x="39038" y="21266"/>
                    <a:pt x="40404" y="21709"/>
                  </a:cubicBezTo>
                  <a:cubicBezTo>
                    <a:pt x="40387" y="22799"/>
                    <a:pt x="40482" y="23907"/>
                    <a:pt x="40705" y="24997"/>
                  </a:cubicBezTo>
                  <a:cubicBezTo>
                    <a:pt x="41051" y="26860"/>
                    <a:pt x="41734" y="28580"/>
                    <a:pt x="42657" y="30108"/>
                  </a:cubicBezTo>
                  <a:cubicBezTo>
                    <a:pt x="41495" y="30940"/>
                    <a:pt x="40459" y="31922"/>
                    <a:pt x="39596" y="33025"/>
                  </a:cubicBezTo>
                  <a:lnTo>
                    <a:pt x="36307" y="20619"/>
                  </a:lnTo>
                  <a:close/>
                  <a:moveTo>
                    <a:pt x="15869" y="28190"/>
                  </a:moveTo>
                  <a:lnTo>
                    <a:pt x="21200" y="30424"/>
                  </a:lnTo>
                  <a:lnTo>
                    <a:pt x="13610" y="34726"/>
                  </a:lnTo>
                  <a:cubicBezTo>
                    <a:pt x="12615" y="33450"/>
                    <a:pt x="11711" y="32198"/>
                    <a:pt x="10896" y="30993"/>
                  </a:cubicBezTo>
                  <a:lnTo>
                    <a:pt x="15869" y="28190"/>
                  </a:lnTo>
                  <a:close/>
                  <a:moveTo>
                    <a:pt x="29029" y="19678"/>
                  </a:moveTo>
                  <a:lnTo>
                    <a:pt x="29029" y="19678"/>
                  </a:lnTo>
                  <a:cubicBezTo>
                    <a:pt x="30641" y="19768"/>
                    <a:pt x="32281" y="19936"/>
                    <a:pt x="33923" y="20175"/>
                  </a:cubicBezTo>
                  <a:lnTo>
                    <a:pt x="37858" y="35038"/>
                  </a:lnTo>
                  <a:lnTo>
                    <a:pt x="32521" y="32809"/>
                  </a:lnTo>
                  <a:lnTo>
                    <a:pt x="29029" y="19678"/>
                  </a:lnTo>
                  <a:close/>
                  <a:moveTo>
                    <a:pt x="23769" y="31515"/>
                  </a:moveTo>
                  <a:lnTo>
                    <a:pt x="29107" y="33749"/>
                  </a:lnTo>
                  <a:lnTo>
                    <a:pt x="18211" y="39931"/>
                  </a:lnTo>
                  <a:cubicBezTo>
                    <a:pt x="17084" y="38787"/>
                    <a:pt x="16013" y="37625"/>
                    <a:pt x="15035" y="36462"/>
                  </a:cubicBezTo>
                  <a:lnTo>
                    <a:pt x="23769" y="31515"/>
                  </a:lnTo>
                  <a:close/>
                  <a:moveTo>
                    <a:pt x="31670" y="34816"/>
                  </a:moveTo>
                  <a:lnTo>
                    <a:pt x="37008" y="37073"/>
                  </a:lnTo>
                  <a:lnTo>
                    <a:pt x="23638" y="44664"/>
                  </a:lnTo>
                  <a:cubicBezTo>
                    <a:pt x="22308" y="43663"/>
                    <a:pt x="21056" y="42608"/>
                    <a:pt x="19870" y="41518"/>
                  </a:cubicBezTo>
                  <a:lnTo>
                    <a:pt x="31670" y="34816"/>
                  </a:lnTo>
                  <a:close/>
                  <a:moveTo>
                    <a:pt x="55878" y="42076"/>
                  </a:moveTo>
                  <a:cubicBezTo>
                    <a:pt x="56249" y="42076"/>
                    <a:pt x="56584" y="42165"/>
                    <a:pt x="56896" y="42315"/>
                  </a:cubicBezTo>
                  <a:cubicBezTo>
                    <a:pt x="56303" y="43645"/>
                    <a:pt x="55751" y="44975"/>
                    <a:pt x="55236" y="46323"/>
                  </a:cubicBezTo>
                  <a:cubicBezTo>
                    <a:pt x="54625" y="46138"/>
                    <a:pt x="54104" y="45693"/>
                    <a:pt x="53846" y="45082"/>
                  </a:cubicBezTo>
                  <a:cubicBezTo>
                    <a:pt x="53625" y="44532"/>
                    <a:pt x="53625" y="43974"/>
                    <a:pt x="53865" y="43423"/>
                  </a:cubicBezTo>
                  <a:cubicBezTo>
                    <a:pt x="54086" y="42867"/>
                    <a:pt x="54493" y="42464"/>
                    <a:pt x="55051" y="42243"/>
                  </a:cubicBezTo>
                  <a:cubicBezTo>
                    <a:pt x="55308" y="42130"/>
                    <a:pt x="55584" y="42076"/>
                    <a:pt x="55878" y="42076"/>
                  </a:cubicBezTo>
                  <a:close/>
                  <a:moveTo>
                    <a:pt x="31767" y="46395"/>
                  </a:moveTo>
                  <a:cubicBezTo>
                    <a:pt x="31772" y="46401"/>
                    <a:pt x="31784" y="46412"/>
                    <a:pt x="31797" y="46431"/>
                  </a:cubicBezTo>
                  <a:cubicBezTo>
                    <a:pt x="31784" y="46418"/>
                    <a:pt x="31778" y="46407"/>
                    <a:pt x="31767" y="46395"/>
                  </a:cubicBezTo>
                  <a:close/>
                  <a:moveTo>
                    <a:pt x="31803" y="46442"/>
                  </a:moveTo>
                  <a:cubicBezTo>
                    <a:pt x="31810" y="46455"/>
                    <a:pt x="31815" y="46464"/>
                    <a:pt x="31822" y="46473"/>
                  </a:cubicBezTo>
                  <a:lnTo>
                    <a:pt x="31822" y="46473"/>
                  </a:lnTo>
                  <a:cubicBezTo>
                    <a:pt x="31814" y="46462"/>
                    <a:pt x="31807" y="46451"/>
                    <a:pt x="31803" y="46442"/>
                  </a:cubicBezTo>
                  <a:close/>
                  <a:moveTo>
                    <a:pt x="31833" y="46484"/>
                  </a:moveTo>
                  <a:lnTo>
                    <a:pt x="31833" y="46484"/>
                  </a:lnTo>
                  <a:cubicBezTo>
                    <a:pt x="31850" y="46509"/>
                    <a:pt x="31869" y="46539"/>
                    <a:pt x="31892" y="46575"/>
                  </a:cubicBezTo>
                  <a:cubicBezTo>
                    <a:pt x="31869" y="46545"/>
                    <a:pt x="31850" y="46514"/>
                    <a:pt x="31833" y="46484"/>
                  </a:cubicBezTo>
                  <a:close/>
                  <a:moveTo>
                    <a:pt x="32073" y="46844"/>
                  </a:moveTo>
                  <a:cubicBezTo>
                    <a:pt x="32080" y="46854"/>
                    <a:pt x="32086" y="46863"/>
                    <a:pt x="32090" y="46874"/>
                  </a:cubicBezTo>
                  <a:cubicBezTo>
                    <a:pt x="32083" y="46864"/>
                    <a:pt x="32078" y="46854"/>
                    <a:pt x="32073" y="46844"/>
                  </a:cubicBezTo>
                  <a:close/>
                  <a:moveTo>
                    <a:pt x="32143" y="46948"/>
                  </a:moveTo>
                  <a:cubicBezTo>
                    <a:pt x="32163" y="46977"/>
                    <a:pt x="32181" y="47003"/>
                    <a:pt x="32198" y="47029"/>
                  </a:cubicBezTo>
                  <a:cubicBezTo>
                    <a:pt x="32177" y="47000"/>
                    <a:pt x="32160" y="46973"/>
                    <a:pt x="32143" y="46948"/>
                  </a:cubicBezTo>
                  <a:close/>
                  <a:moveTo>
                    <a:pt x="36547" y="39859"/>
                  </a:moveTo>
                  <a:lnTo>
                    <a:pt x="36547" y="39859"/>
                  </a:lnTo>
                  <a:cubicBezTo>
                    <a:pt x="36307" y="41297"/>
                    <a:pt x="36254" y="42776"/>
                    <a:pt x="36433" y="44256"/>
                  </a:cubicBezTo>
                  <a:cubicBezTo>
                    <a:pt x="34791" y="44681"/>
                    <a:pt x="33204" y="45383"/>
                    <a:pt x="31748" y="46359"/>
                  </a:cubicBezTo>
                  <a:cubicBezTo>
                    <a:pt x="30880" y="46915"/>
                    <a:pt x="30083" y="47557"/>
                    <a:pt x="29364" y="48281"/>
                  </a:cubicBezTo>
                  <a:cubicBezTo>
                    <a:pt x="28070" y="47598"/>
                    <a:pt x="26812" y="46857"/>
                    <a:pt x="25615" y="46066"/>
                  </a:cubicBezTo>
                  <a:lnTo>
                    <a:pt x="36547" y="39859"/>
                  </a:lnTo>
                  <a:close/>
                  <a:moveTo>
                    <a:pt x="55878" y="38403"/>
                  </a:moveTo>
                  <a:cubicBezTo>
                    <a:pt x="56782" y="38403"/>
                    <a:pt x="57669" y="38626"/>
                    <a:pt x="58447" y="38991"/>
                  </a:cubicBezTo>
                  <a:cubicBezTo>
                    <a:pt x="58244" y="39434"/>
                    <a:pt x="58021" y="39877"/>
                    <a:pt x="57819" y="40321"/>
                  </a:cubicBezTo>
                  <a:cubicBezTo>
                    <a:pt x="57225" y="40028"/>
                    <a:pt x="56561" y="39859"/>
                    <a:pt x="55878" y="39859"/>
                  </a:cubicBezTo>
                  <a:cubicBezTo>
                    <a:pt x="55308" y="39859"/>
                    <a:pt x="54733" y="39992"/>
                    <a:pt x="54200" y="40213"/>
                  </a:cubicBezTo>
                  <a:cubicBezTo>
                    <a:pt x="53110" y="40656"/>
                    <a:pt x="52278" y="41483"/>
                    <a:pt x="51834" y="42572"/>
                  </a:cubicBezTo>
                  <a:cubicBezTo>
                    <a:pt x="51372" y="43681"/>
                    <a:pt x="51372" y="44825"/>
                    <a:pt x="51816" y="45934"/>
                  </a:cubicBezTo>
                  <a:cubicBezTo>
                    <a:pt x="52314" y="47114"/>
                    <a:pt x="53277" y="47999"/>
                    <a:pt x="54440" y="48389"/>
                  </a:cubicBezTo>
                  <a:cubicBezTo>
                    <a:pt x="54272" y="48851"/>
                    <a:pt x="54128" y="49312"/>
                    <a:pt x="53960" y="49774"/>
                  </a:cubicBezTo>
                  <a:cubicBezTo>
                    <a:pt x="52409" y="49240"/>
                    <a:pt x="51115" y="48079"/>
                    <a:pt x="50468" y="46490"/>
                  </a:cubicBezTo>
                  <a:cubicBezTo>
                    <a:pt x="49881" y="45047"/>
                    <a:pt x="49881" y="43459"/>
                    <a:pt x="50468" y="42022"/>
                  </a:cubicBezTo>
                  <a:cubicBezTo>
                    <a:pt x="51079" y="40560"/>
                    <a:pt x="52206" y="39453"/>
                    <a:pt x="53644" y="38842"/>
                  </a:cubicBezTo>
                  <a:cubicBezTo>
                    <a:pt x="54368" y="38547"/>
                    <a:pt x="55104" y="38403"/>
                    <a:pt x="55878" y="38403"/>
                  </a:cubicBezTo>
                  <a:close/>
                  <a:moveTo>
                    <a:pt x="26633" y="49276"/>
                  </a:moveTo>
                  <a:cubicBezTo>
                    <a:pt x="27034" y="49516"/>
                    <a:pt x="27459" y="49755"/>
                    <a:pt x="27885" y="49976"/>
                  </a:cubicBezTo>
                  <a:cubicBezTo>
                    <a:pt x="27699" y="50216"/>
                    <a:pt x="27520" y="50456"/>
                    <a:pt x="27352" y="50695"/>
                  </a:cubicBezTo>
                  <a:lnTo>
                    <a:pt x="26633" y="49276"/>
                  </a:lnTo>
                  <a:close/>
                  <a:moveTo>
                    <a:pt x="55859" y="34744"/>
                  </a:moveTo>
                  <a:cubicBezTo>
                    <a:pt x="57357" y="34744"/>
                    <a:pt x="58819" y="35096"/>
                    <a:pt x="60125" y="35743"/>
                  </a:cubicBezTo>
                  <a:cubicBezTo>
                    <a:pt x="59884" y="36188"/>
                    <a:pt x="59663" y="36613"/>
                    <a:pt x="59442" y="37032"/>
                  </a:cubicBezTo>
                  <a:cubicBezTo>
                    <a:pt x="58352" y="36498"/>
                    <a:pt x="57136" y="36205"/>
                    <a:pt x="55878" y="36205"/>
                  </a:cubicBezTo>
                  <a:cubicBezTo>
                    <a:pt x="54830" y="36205"/>
                    <a:pt x="53793" y="36409"/>
                    <a:pt x="52798" y="36810"/>
                  </a:cubicBezTo>
                  <a:cubicBezTo>
                    <a:pt x="50821" y="37643"/>
                    <a:pt x="49270" y="39177"/>
                    <a:pt x="48438" y="41171"/>
                  </a:cubicBezTo>
                  <a:cubicBezTo>
                    <a:pt x="47628" y="43166"/>
                    <a:pt x="47605" y="45347"/>
                    <a:pt x="48438" y="47335"/>
                  </a:cubicBezTo>
                  <a:cubicBezTo>
                    <a:pt x="49342" y="49516"/>
                    <a:pt x="51115" y="51139"/>
                    <a:pt x="53260" y="51881"/>
                  </a:cubicBezTo>
                  <a:cubicBezTo>
                    <a:pt x="53110" y="52343"/>
                    <a:pt x="52978" y="52804"/>
                    <a:pt x="52834" y="53266"/>
                  </a:cubicBezTo>
                  <a:cubicBezTo>
                    <a:pt x="52630" y="53194"/>
                    <a:pt x="52427" y="53133"/>
                    <a:pt x="52223" y="53044"/>
                  </a:cubicBezTo>
                  <a:cubicBezTo>
                    <a:pt x="49881" y="52068"/>
                    <a:pt x="48048" y="50235"/>
                    <a:pt x="47089" y="47892"/>
                  </a:cubicBezTo>
                  <a:cubicBezTo>
                    <a:pt x="46113" y="45544"/>
                    <a:pt x="46113" y="42962"/>
                    <a:pt x="47089" y="40614"/>
                  </a:cubicBezTo>
                  <a:cubicBezTo>
                    <a:pt x="48065" y="38254"/>
                    <a:pt x="49898" y="36426"/>
                    <a:pt x="52242" y="35463"/>
                  </a:cubicBezTo>
                  <a:cubicBezTo>
                    <a:pt x="53421" y="34966"/>
                    <a:pt x="54661" y="34744"/>
                    <a:pt x="55859" y="34744"/>
                  </a:cubicBezTo>
                  <a:close/>
                  <a:moveTo>
                    <a:pt x="51432" y="29484"/>
                  </a:moveTo>
                  <a:cubicBezTo>
                    <a:pt x="53110" y="29484"/>
                    <a:pt x="54794" y="29813"/>
                    <a:pt x="56381" y="30479"/>
                  </a:cubicBezTo>
                  <a:cubicBezTo>
                    <a:pt x="58172" y="31215"/>
                    <a:pt x="59723" y="32342"/>
                    <a:pt x="60993" y="33731"/>
                  </a:cubicBezTo>
                  <a:cubicBezTo>
                    <a:pt x="60789" y="33617"/>
                    <a:pt x="60586" y="33528"/>
                    <a:pt x="60365" y="33432"/>
                  </a:cubicBezTo>
                  <a:cubicBezTo>
                    <a:pt x="58927" y="32833"/>
                    <a:pt x="57408" y="32533"/>
                    <a:pt x="55887" y="32533"/>
                  </a:cubicBezTo>
                  <a:cubicBezTo>
                    <a:pt x="54365" y="32533"/>
                    <a:pt x="52841" y="32833"/>
                    <a:pt x="51391" y="33432"/>
                  </a:cubicBezTo>
                  <a:cubicBezTo>
                    <a:pt x="48510" y="34618"/>
                    <a:pt x="46257" y="36871"/>
                    <a:pt x="45059" y="39769"/>
                  </a:cubicBezTo>
                  <a:cubicBezTo>
                    <a:pt x="43860" y="42651"/>
                    <a:pt x="43860" y="45843"/>
                    <a:pt x="45041" y="48743"/>
                  </a:cubicBezTo>
                  <a:cubicBezTo>
                    <a:pt x="46240" y="51624"/>
                    <a:pt x="48491" y="53877"/>
                    <a:pt x="51391" y="55074"/>
                  </a:cubicBezTo>
                  <a:cubicBezTo>
                    <a:pt x="51595" y="55165"/>
                    <a:pt x="51798" y="55224"/>
                    <a:pt x="52019" y="55296"/>
                  </a:cubicBezTo>
                  <a:cubicBezTo>
                    <a:pt x="51824" y="55304"/>
                    <a:pt x="51629" y="55309"/>
                    <a:pt x="51434" y="55309"/>
                  </a:cubicBezTo>
                  <a:cubicBezTo>
                    <a:pt x="46368" y="55309"/>
                    <a:pt x="41547" y="52320"/>
                    <a:pt x="39500" y="47360"/>
                  </a:cubicBezTo>
                  <a:cubicBezTo>
                    <a:pt x="36768" y="40764"/>
                    <a:pt x="39907" y="33192"/>
                    <a:pt x="46497" y="30479"/>
                  </a:cubicBezTo>
                  <a:cubicBezTo>
                    <a:pt x="48090" y="29813"/>
                    <a:pt x="49768" y="29484"/>
                    <a:pt x="51432" y="29484"/>
                  </a:cubicBezTo>
                  <a:close/>
                  <a:moveTo>
                    <a:pt x="11304" y="40560"/>
                  </a:moveTo>
                  <a:lnTo>
                    <a:pt x="19151" y="55961"/>
                  </a:lnTo>
                  <a:lnTo>
                    <a:pt x="12580" y="54721"/>
                  </a:lnTo>
                  <a:lnTo>
                    <a:pt x="5673" y="41189"/>
                  </a:lnTo>
                  <a:cubicBezTo>
                    <a:pt x="7500" y="40877"/>
                    <a:pt x="9387" y="40675"/>
                    <a:pt x="11304" y="40560"/>
                  </a:cubicBezTo>
                  <a:close/>
                  <a:moveTo>
                    <a:pt x="13724" y="40470"/>
                  </a:moveTo>
                  <a:cubicBezTo>
                    <a:pt x="14371" y="40470"/>
                    <a:pt x="14999" y="40488"/>
                    <a:pt x="15646" y="40506"/>
                  </a:cubicBezTo>
                  <a:cubicBezTo>
                    <a:pt x="17785" y="42741"/>
                    <a:pt x="20205" y="44939"/>
                    <a:pt x="22955" y="46892"/>
                  </a:cubicBezTo>
                  <a:lnTo>
                    <a:pt x="26058" y="53026"/>
                  </a:lnTo>
                  <a:cubicBezTo>
                    <a:pt x="25579" y="54098"/>
                    <a:pt x="25189" y="55242"/>
                    <a:pt x="24949" y="56440"/>
                  </a:cubicBezTo>
                  <a:cubicBezTo>
                    <a:pt x="24913" y="56644"/>
                    <a:pt x="24896" y="56830"/>
                    <a:pt x="24860" y="57034"/>
                  </a:cubicBezTo>
                  <a:lnTo>
                    <a:pt x="21883" y="56476"/>
                  </a:lnTo>
                  <a:lnTo>
                    <a:pt x="13724" y="40470"/>
                  </a:lnTo>
                  <a:close/>
                  <a:moveTo>
                    <a:pt x="39907" y="52193"/>
                  </a:moveTo>
                  <a:cubicBezTo>
                    <a:pt x="42789" y="55590"/>
                    <a:pt x="47036" y="57531"/>
                    <a:pt x="51451" y="57531"/>
                  </a:cubicBezTo>
                  <a:lnTo>
                    <a:pt x="51673" y="57531"/>
                  </a:lnTo>
                  <a:cubicBezTo>
                    <a:pt x="50929" y="60465"/>
                    <a:pt x="50324" y="63437"/>
                    <a:pt x="49881" y="66486"/>
                  </a:cubicBezTo>
                  <a:cubicBezTo>
                    <a:pt x="47973" y="65660"/>
                    <a:pt x="45934" y="65249"/>
                    <a:pt x="43896" y="65249"/>
                  </a:cubicBezTo>
                  <a:cubicBezTo>
                    <a:pt x="41691" y="65249"/>
                    <a:pt x="39487" y="65731"/>
                    <a:pt x="37451" y="66689"/>
                  </a:cubicBezTo>
                  <a:cubicBezTo>
                    <a:pt x="37319" y="66522"/>
                    <a:pt x="37194" y="66360"/>
                    <a:pt x="37080" y="66193"/>
                  </a:cubicBezTo>
                  <a:cubicBezTo>
                    <a:pt x="35588" y="63940"/>
                    <a:pt x="35049" y="61245"/>
                    <a:pt x="35607" y="58602"/>
                  </a:cubicBezTo>
                  <a:cubicBezTo>
                    <a:pt x="36140" y="55961"/>
                    <a:pt x="37655" y="53691"/>
                    <a:pt x="39907" y="52193"/>
                  </a:cubicBezTo>
                  <a:close/>
                  <a:moveTo>
                    <a:pt x="21482" y="58638"/>
                  </a:moveTo>
                  <a:lnTo>
                    <a:pt x="24639" y="59232"/>
                  </a:lnTo>
                  <a:cubicBezTo>
                    <a:pt x="24620" y="60394"/>
                    <a:pt x="24711" y="61538"/>
                    <a:pt x="24932" y="62664"/>
                  </a:cubicBezTo>
                  <a:lnTo>
                    <a:pt x="23417" y="63993"/>
                  </a:lnTo>
                  <a:cubicBezTo>
                    <a:pt x="19373" y="64527"/>
                    <a:pt x="15568" y="65635"/>
                    <a:pt x="12101" y="67001"/>
                  </a:cubicBezTo>
                  <a:lnTo>
                    <a:pt x="21482" y="58638"/>
                  </a:lnTo>
                  <a:close/>
                  <a:moveTo>
                    <a:pt x="12173" y="56884"/>
                  </a:moveTo>
                  <a:lnTo>
                    <a:pt x="18744" y="58123"/>
                  </a:lnTo>
                  <a:lnTo>
                    <a:pt x="5841" y="69625"/>
                  </a:lnTo>
                  <a:cubicBezTo>
                    <a:pt x="4086" y="68834"/>
                    <a:pt x="2420" y="67947"/>
                    <a:pt x="815" y="67001"/>
                  </a:cubicBezTo>
                  <a:lnTo>
                    <a:pt x="12173" y="56884"/>
                  </a:lnTo>
                  <a:close/>
                  <a:moveTo>
                    <a:pt x="36859" y="46395"/>
                  </a:moveTo>
                  <a:cubicBezTo>
                    <a:pt x="37026" y="47006"/>
                    <a:pt x="37211" y="47598"/>
                    <a:pt x="37470" y="48186"/>
                  </a:cubicBezTo>
                  <a:cubicBezTo>
                    <a:pt x="37786" y="48983"/>
                    <a:pt x="38170" y="49719"/>
                    <a:pt x="38613" y="50421"/>
                  </a:cubicBezTo>
                  <a:cubicBezTo>
                    <a:pt x="35917" y="52229"/>
                    <a:pt x="34091" y="54985"/>
                    <a:pt x="33444" y="58159"/>
                  </a:cubicBezTo>
                  <a:cubicBezTo>
                    <a:pt x="32779" y="61388"/>
                    <a:pt x="33426" y="64659"/>
                    <a:pt x="35234" y="67408"/>
                  </a:cubicBezTo>
                  <a:cubicBezTo>
                    <a:pt x="35331" y="67523"/>
                    <a:pt x="35421" y="67648"/>
                    <a:pt x="35493" y="67762"/>
                  </a:cubicBezTo>
                  <a:cubicBezTo>
                    <a:pt x="34684" y="68314"/>
                    <a:pt x="33904" y="68942"/>
                    <a:pt x="33186" y="69661"/>
                  </a:cubicBezTo>
                  <a:cubicBezTo>
                    <a:pt x="32892" y="69960"/>
                    <a:pt x="32629" y="70254"/>
                    <a:pt x="32353" y="70565"/>
                  </a:cubicBezTo>
                  <a:cubicBezTo>
                    <a:pt x="31120" y="69643"/>
                    <a:pt x="30011" y="68516"/>
                    <a:pt x="29107" y="67151"/>
                  </a:cubicBezTo>
                  <a:cubicBezTo>
                    <a:pt x="27094" y="64101"/>
                    <a:pt x="26370" y="60465"/>
                    <a:pt x="27111" y="56884"/>
                  </a:cubicBezTo>
                  <a:cubicBezTo>
                    <a:pt x="27830" y="53283"/>
                    <a:pt x="29915" y="50199"/>
                    <a:pt x="32964" y="48186"/>
                  </a:cubicBezTo>
                  <a:cubicBezTo>
                    <a:pt x="34180" y="47377"/>
                    <a:pt x="35493" y="46785"/>
                    <a:pt x="36859" y="46395"/>
                  </a:cubicBezTo>
                  <a:close/>
                  <a:moveTo>
                    <a:pt x="25969" y="65953"/>
                  </a:moveTo>
                  <a:cubicBezTo>
                    <a:pt x="26334" y="66780"/>
                    <a:pt x="26759" y="67595"/>
                    <a:pt x="27280" y="68373"/>
                  </a:cubicBezTo>
                  <a:cubicBezTo>
                    <a:pt x="28328" y="69960"/>
                    <a:pt x="29622" y="71290"/>
                    <a:pt x="31059" y="72356"/>
                  </a:cubicBezTo>
                  <a:cubicBezTo>
                    <a:pt x="30233" y="73686"/>
                    <a:pt x="29622" y="75130"/>
                    <a:pt x="29251" y="76603"/>
                  </a:cubicBezTo>
                  <a:lnTo>
                    <a:pt x="21499" y="66558"/>
                  </a:lnTo>
                  <a:cubicBezTo>
                    <a:pt x="22955" y="66265"/>
                    <a:pt x="24452" y="66061"/>
                    <a:pt x="25969" y="65953"/>
                  </a:cubicBezTo>
                  <a:close/>
                  <a:moveTo>
                    <a:pt x="6044" y="72339"/>
                  </a:moveTo>
                  <a:lnTo>
                    <a:pt x="11358" y="79246"/>
                  </a:lnTo>
                  <a:lnTo>
                    <a:pt x="5559" y="79246"/>
                  </a:lnTo>
                  <a:lnTo>
                    <a:pt x="2073" y="74723"/>
                  </a:lnTo>
                  <a:cubicBezTo>
                    <a:pt x="3289" y="73926"/>
                    <a:pt x="4619" y="73136"/>
                    <a:pt x="6044" y="72339"/>
                  </a:cubicBezTo>
                  <a:close/>
                  <a:moveTo>
                    <a:pt x="12286" y="69332"/>
                  </a:moveTo>
                  <a:lnTo>
                    <a:pt x="19930" y="79246"/>
                  </a:lnTo>
                  <a:lnTo>
                    <a:pt x="14149" y="79246"/>
                  </a:lnTo>
                  <a:lnTo>
                    <a:pt x="7998" y="71290"/>
                  </a:lnTo>
                  <a:cubicBezTo>
                    <a:pt x="9364" y="70601"/>
                    <a:pt x="10788" y="69943"/>
                    <a:pt x="12286" y="69332"/>
                  </a:cubicBezTo>
                  <a:close/>
                  <a:moveTo>
                    <a:pt x="19115" y="67079"/>
                  </a:moveTo>
                  <a:lnTo>
                    <a:pt x="28513" y="79246"/>
                  </a:lnTo>
                  <a:lnTo>
                    <a:pt x="22715" y="79246"/>
                  </a:lnTo>
                  <a:lnTo>
                    <a:pt x="14424" y="68499"/>
                  </a:lnTo>
                  <a:cubicBezTo>
                    <a:pt x="15941" y="67966"/>
                    <a:pt x="17509" y="67487"/>
                    <a:pt x="19115" y="67079"/>
                  </a:cubicBezTo>
                  <a:close/>
                  <a:moveTo>
                    <a:pt x="48676" y="78154"/>
                  </a:moveTo>
                  <a:cubicBezTo>
                    <a:pt x="48755" y="78154"/>
                    <a:pt x="48809" y="78173"/>
                    <a:pt x="48881" y="78173"/>
                  </a:cubicBezTo>
                  <a:cubicBezTo>
                    <a:pt x="48863" y="78898"/>
                    <a:pt x="48845" y="79617"/>
                    <a:pt x="48845" y="80354"/>
                  </a:cubicBezTo>
                  <a:cubicBezTo>
                    <a:pt x="48845" y="81073"/>
                    <a:pt x="48863" y="81797"/>
                    <a:pt x="48881" y="82516"/>
                  </a:cubicBezTo>
                  <a:cubicBezTo>
                    <a:pt x="48809" y="82516"/>
                    <a:pt x="48755" y="82534"/>
                    <a:pt x="48676" y="82534"/>
                  </a:cubicBezTo>
                  <a:cubicBezTo>
                    <a:pt x="48090" y="82534"/>
                    <a:pt x="47569" y="82312"/>
                    <a:pt x="47144" y="81887"/>
                  </a:cubicBezTo>
                  <a:cubicBezTo>
                    <a:pt x="46718" y="81461"/>
                    <a:pt x="46497" y="80946"/>
                    <a:pt x="46497" y="80354"/>
                  </a:cubicBezTo>
                  <a:cubicBezTo>
                    <a:pt x="46497" y="79743"/>
                    <a:pt x="46718" y="79227"/>
                    <a:pt x="47144" y="78801"/>
                  </a:cubicBezTo>
                  <a:cubicBezTo>
                    <a:pt x="47569" y="78377"/>
                    <a:pt x="48090" y="78154"/>
                    <a:pt x="48676" y="78154"/>
                  </a:cubicBezTo>
                  <a:close/>
                  <a:moveTo>
                    <a:pt x="48676" y="74501"/>
                  </a:moveTo>
                  <a:cubicBezTo>
                    <a:pt x="48809" y="74501"/>
                    <a:pt x="48917" y="74501"/>
                    <a:pt x="49049" y="74519"/>
                  </a:cubicBezTo>
                  <a:cubicBezTo>
                    <a:pt x="49013" y="74999"/>
                    <a:pt x="48977" y="75478"/>
                    <a:pt x="48952" y="75981"/>
                  </a:cubicBezTo>
                  <a:cubicBezTo>
                    <a:pt x="48863" y="75981"/>
                    <a:pt x="48773" y="75956"/>
                    <a:pt x="48676" y="75956"/>
                  </a:cubicBezTo>
                  <a:cubicBezTo>
                    <a:pt x="47498" y="75956"/>
                    <a:pt x="46425" y="76400"/>
                    <a:pt x="45593" y="77250"/>
                  </a:cubicBezTo>
                  <a:cubicBezTo>
                    <a:pt x="44747" y="78083"/>
                    <a:pt x="44304" y="79155"/>
                    <a:pt x="44304" y="80354"/>
                  </a:cubicBezTo>
                  <a:cubicBezTo>
                    <a:pt x="44304" y="81533"/>
                    <a:pt x="44747" y="82605"/>
                    <a:pt x="45593" y="83457"/>
                  </a:cubicBezTo>
                  <a:cubicBezTo>
                    <a:pt x="46425" y="84289"/>
                    <a:pt x="47498" y="84732"/>
                    <a:pt x="48676" y="84732"/>
                  </a:cubicBezTo>
                  <a:cubicBezTo>
                    <a:pt x="48773" y="84732"/>
                    <a:pt x="48863" y="84714"/>
                    <a:pt x="48952" y="84714"/>
                  </a:cubicBezTo>
                  <a:cubicBezTo>
                    <a:pt x="48977" y="85212"/>
                    <a:pt x="49013" y="85691"/>
                    <a:pt x="49049" y="86188"/>
                  </a:cubicBezTo>
                  <a:cubicBezTo>
                    <a:pt x="48917" y="86188"/>
                    <a:pt x="48809" y="86205"/>
                    <a:pt x="48676" y="86205"/>
                  </a:cubicBezTo>
                  <a:cubicBezTo>
                    <a:pt x="47125" y="86205"/>
                    <a:pt x="45652" y="85602"/>
                    <a:pt x="44543" y="84493"/>
                  </a:cubicBezTo>
                  <a:cubicBezTo>
                    <a:pt x="43436" y="83385"/>
                    <a:pt x="42842" y="81905"/>
                    <a:pt x="42842" y="80354"/>
                  </a:cubicBezTo>
                  <a:cubicBezTo>
                    <a:pt x="42842" y="78784"/>
                    <a:pt x="43436" y="77305"/>
                    <a:pt x="44543" y="76221"/>
                  </a:cubicBezTo>
                  <a:cubicBezTo>
                    <a:pt x="45652" y="75112"/>
                    <a:pt x="47125" y="74501"/>
                    <a:pt x="48676" y="74501"/>
                  </a:cubicBezTo>
                  <a:close/>
                  <a:moveTo>
                    <a:pt x="11358" y="81444"/>
                  </a:moveTo>
                  <a:lnTo>
                    <a:pt x="6044" y="88350"/>
                  </a:lnTo>
                  <a:cubicBezTo>
                    <a:pt x="4619" y="87554"/>
                    <a:pt x="3289" y="86763"/>
                    <a:pt x="2073" y="85967"/>
                  </a:cubicBezTo>
                  <a:lnTo>
                    <a:pt x="5559" y="81444"/>
                  </a:lnTo>
                  <a:close/>
                  <a:moveTo>
                    <a:pt x="48676" y="70822"/>
                  </a:moveTo>
                  <a:cubicBezTo>
                    <a:pt x="48899" y="70822"/>
                    <a:pt x="49121" y="70847"/>
                    <a:pt x="49323" y="70865"/>
                  </a:cubicBezTo>
                  <a:cubicBezTo>
                    <a:pt x="49287" y="71344"/>
                    <a:pt x="49234" y="71842"/>
                    <a:pt x="49198" y="72320"/>
                  </a:cubicBezTo>
                  <a:cubicBezTo>
                    <a:pt x="49030" y="72303"/>
                    <a:pt x="48863" y="72303"/>
                    <a:pt x="48676" y="72303"/>
                  </a:cubicBezTo>
                  <a:cubicBezTo>
                    <a:pt x="46539" y="72303"/>
                    <a:pt x="44507" y="73136"/>
                    <a:pt x="42992" y="74651"/>
                  </a:cubicBezTo>
                  <a:cubicBezTo>
                    <a:pt x="41477" y="76178"/>
                    <a:pt x="40625" y="78190"/>
                    <a:pt x="40625" y="80354"/>
                  </a:cubicBezTo>
                  <a:cubicBezTo>
                    <a:pt x="40625" y="82498"/>
                    <a:pt x="41477" y="84529"/>
                    <a:pt x="42992" y="86044"/>
                  </a:cubicBezTo>
                  <a:cubicBezTo>
                    <a:pt x="44507" y="87554"/>
                    <a:pt x="46539" y="88405"/>
                    <a:pt x="48676" y="88405"/>
                  </a:cubicBezTo>
                  <a:cubicBezTo>
                    <a:pt x="48863" y="88405"/>
                    <a:pt x="49030" y="88386"/>
                    <a:pt x="49198" y="88369"/>
                  </a:cubicBezTo>
                  <a:cubicBezTo>
                    <a:pt x="49234" y="88865"/>
                    <a:pt x="49287" y="89345"/>
                    <a:pt x="49323" y="89824"/>
                  </a:cubicBezTo>
                  <a:cubicBezTo>
                    <a:pt x="49121" y="89848"/>
                    <a:pt x="48899" y="89866"/>
                    <a:pt x="48676" y="89866"/>
                  </a:cubicBezTo>
                  <a:cubicBezTo>
                    <a:pt x="46149" y="89866"/>
                    <a:pt x="43747" y="88884"/>
                    <a:pt x="41955" y="87075"/>
                  </a:cubicBezTo>
                  <a:cubicBezTo>
                    <a:pt x="40165" y="85284"/>
                    <a:pt x="39171" y="82881"/>
                    <a:pt x="39171" y="80354"/>
                  </a:cubicBezTo>
                  <a:cubicBezTo>
                    <a:pt x="39171" y="77808"/>
                    <a:pt x="40165" y="75423"/>
                    <a:pt x="41955" y="73614"/>
                  </a:cubicBezTo>
                  <a:cubicBezTo>
                    <a:pt x="43801" y="71770"/>
                    <a:pt x="46240" y="70822"/>
                    <a:pt x="48676" y="70822"/>
                  </a:cubicBezTo>
                  <a:close/>
                  <a:moveTo>
                    <a:pt x="19930" y="81444"/>
                  </a:moveTo>
                  <a:lnTo>
                    <a:pt x="12286" y="91358"/>
                  </a:lnTo>
                  <a:cubicBezTo>
                    <a:pt x="10788" y="90753"/>
                    <a:pt x="9364" y="90087"/>
                    <a:pt x="7998" y="89404"/>
                  </a:cubicBezTo>
                  <a:lnTo>
                    <a:pt x="14149" y="81444"/>
                  </a:lnTo>
                  <a:close/>
                  <a:moveTo>
                    <a:pt x="43858" y="67447"/>
                  </a:moveTo>
                  <a:cubicBezTo>
                    <a:pt x="45741" y="67447"/>
                    <a:pt x="47623" y="67854"/>
                    <a:pt x="49359" y="68666"/>
                  </a:cubicBezTo>
                  <a:cubicBezTo>
                    <a:pt x="49133" y="68653"/>
                    <a:pt x="48906" y="68646"/>
                    <a:pt x="48678" y="68646"/>
                  </a:cubicBezTo>
                  <a:cubicBezTo>
                    <a:pt x="45689" y="68646"/>
                    <a:pt x="42688" y="69781"/>
                    <a:pt x="40404" y="72063"/>
                  </a:cubicBezTo>
                  <a:cubicBezTo>
                    <a:pt x="38189" y="74280"/>
                    <a:pt x="36972" y="77214"/>
                    <a:pt x="36972" y="80354"/>
                  </a:cubicBezTo>
                  <a:cubicBezTo>
                    <a:pt x="36972" y="83474"/>
                    <a:pt x="38189" y="86428"/>
                    <a:pt x="40404" y="88626"/>
                  </a:cubicBezTo>
                  <a:cubicBezTo>
                    <a:pt x="42621" y="90842"/>
                    <a:pt x="45557" y="92058"/>
                    <a:pt x="48676" y="92058"/>
                  </a:cubicBezTo>
                  <a:cubicBezTo>
                    <a:pt x="48917" y="92058"/>
                    <a:pt x="49138" y="92041"/>
                    <a:pt x="49359" y="92022"/>
                  </a:cubicBezTo>
                  <a:lnTo>
                    <a:pt x="49359" y="92022"/>
                  </a:lnTo>
                  <a:cubicBezTo>
                    <a:pt x="47616" y="92841"/>
                    <a:pt x="45731" y="93250"/>
                    <a:pt x="43848" y="93250"/>
                  </a:cubicBezTo>
                  <a:cubicBezTo>
                    <a:pt x="40549" y="93250"/>
                    <a:pt x="37255" y="91993"/>
                    <a:pt x="34738" y="89476"/>
                  </a:cubicBezTo>
                  <a:cubicBezTo>
                    <a:pt x="29694" y="84451"/>
                    <a:pt x="29694" y="76257"/>
                    <a:pt x="34738" y="71212"/>
                  </a:cubicBezTo>
                  <a:cubicBezTo>
                    <a:pt x="37256" y="68698"/>
                    <a:pt x="40557" y="67447"/>
                    <a:pt x="43858" y="67447"/>
                  </a:cubicBezTo>
                  <a:close/>
                  <a:moveTo>
                    <a:pt x="28513" y="81444"/>
                  </a:moveTo>
                  <a:lnTo>
                    <a:pt x="19115" y="93609"/>
                  </a:lnTo>
                  <a:cubicBezTo>
                    <a:pt x="17509" y="93208"/>
                    <a:pt x="15941" y="92724"/>
                    <a:pt x="14424" y="92190"/>
                  </a:cubicBezTo>
                  <a:lnTo>
                    <a:pt x="22715" y="81444"/>
                  </a:lnTo>
                  <a:close/>
                  <a:moveTo>
                    <a:pt x="29251" y="84085"/>
                  </a:moveTo>
                  <a:cubicBezTo>
                    <a:pt x="29568" y="85337"/>
                    <a:pt x="30030" y="86542"/>
                    <a:pt x="30677" y="87686"/>
                  </a:cubicBezTo>
                  <a:cubicBezTo>
                    <a:pt x="29347" y="88698"/>
                    <a:pt x="28167" y="89920"/>
                    <a:pt x="27183" y="91375"/>
                  </a:cubicBezTo>
                  <a:cubicBezTo>
                    <a:pt x="26483" y="92430"/>
                    <a:pt x="25908" y="93556"/>
                    <a:pt x="25488" y="94700"/>
                  </a:cubicBezTo>
                  <a:cubicBezTo>
                    <a:pt x="24141" y="94593"/>
                    <a:pt x="22787" y="94389"/>
                    <a:pt x="21499" y="94148"/>
                  </a:cubicBezTo>
                  <a:lnTo>
                    <a:pt x="29251" y="84085"/>
                  </a:lnTo>
                  <a:close/>
                  <a:moveTo>
                    <a:pt x="8501" y="92136"/>
                  </a:moveTo>
                  <a:cubicBezTo>
                    <a:pt x="12245" y="93910"/>
                    <a:pt x="16491" y="95461"/>
                    <a:pt x="21073" y="96305"/>
                  </a:cubicBezTo>
                  <a:lnTo>
                    <a:pt x="24506" y="99282"/>
                  </a:lnTo>
                  <a:cubicBezTo>
                    <a:pt x="24435" y="100612"/>
                    <a:pt x="24506" y="101961"/>
                    <a:pt x="24764" y="103308"/>
                  </a:cubicBezTo>
                  <a:cubicBezTo>
                    <a:pt x="24764" y="103326"/>
                    <a:pt x="24764" y="103344"/>
                    <a:pt x="24782" y="103362"/>
                  </a:cubicBezTo>
                  <a:lnTo>
                    <a:pt x="21828" y="103973"/>
                  </a:lnTo>
                  <a:lnTo>
                    <a:pt x="8236" y="92244"/>
                  </a:lnTo>
                  <a:cubicBezTo>
                    <a:pt x="8314" y="92208"/>
                    <a:pt x="8405" y="92172"/>
                    <a:pt x="8501" y="92136"/>
                  </a:cubicBezTo>
                  <a:close/>
                  <a:moveTo>
                    <a:pt x="6027" y="93227"/>
                  </a:moveTo>
                  <a:lnTo>
                    <a:pt x="19115" y="104524"/>
                  </a:lnTo>
                  <a:lnTo>
                    <a:pt x="12562" y="105873"/>
                  </a:lnTo>
                  <a:lnTo>
                    <a:pt x="1037" y="95940"/>
                  </a:lnTo>
                  <a:cubicBezTo>
                    <a:pt x="2624" y="94958"/>
                    <a:pt x="4289" y="94054"/>
                    <a:pt x="6027" y="93227"/>
                  </a:cubicBezTo>
                  <a:close/>
                  <a:moveTo>
                    <a:pt x="36901" y="93760"/>
                  </a:moveTo>
                  <a:lnTo>
                    <a:pt x="36901" y="93760"/>
                  </a:lnTo>
                  <a:cubicBezTo>
                    <a:pt x="39021" y="94867"/>
                    <a:pt x="41405" y="95461"/>
                    <a:pt x="43879" y="95461"/>
                  </a:cubicBezTo>
                  <a:cubicBezTo>
                    <a:pt x="45981" y="95461"/>
                    <a:pt x="48012" y="95035"/>
                    <a:pt x="49881" y="94220"/>
                  </a:cubicBezTo>
                  <a:cubicBezTo>
                    <a:pt x="50324" y="97211"/>
                    <a:pt x="50912" y="100169"/>
                    <a:pt x="51631" y="103069"/>
                  </a:cubicBezTo>
                  <a:cubicBezTo>
                    <a:pt x="51540" y="103067"/>
                    <a:pt x="51450" y="103067"/>
                    <a:pt x="51359" y="103067"/>
                  </a:cubicBezTo>
                  <a:cubicBezTo>
                    <a:pt x="47136" y="103067"/>
                    <a:pt x="43074" y="104867"/>
                    <a:pt x="40219" y="107999"/>
                  </a:cubicBezTo>
                  <a:cubicBezTo>
                    <a:pt x="40039" y="107885"/>
                    <a:pt x="39871" y="107795"/>
                    <a:pt x="39685" y="107681"/>
                  </a:cubicBezTo>
                  <a:cubicBezTo>
                    <a:pt x="35109" y="104579"/>
                    <a:pt x="33868" y="98378"/>
                    <a:pt x="36901" y="93760"/>
                  </a:cubicBezTo>
                  <a:close/>
                  <a:moveTo>
                    <a:pt x="31874" y="89512"/>
                  </a:moveTo>
                  <a:cubicBezTo>
                    <a:pt x="32281" y="90045"/>
                    <a:pt x="32707" y="90567"/>
                    <a:pt x="33186" y="91046"/>
                  </a:cubicBezTo>
                  <a:cubicBezTo>
                    <a:pt x="33761" y="91615"/>
                    <a:pt x="34385" y="92136"/>
                    <a:pt x="35032" y="92597"/>
                  </a:cubicBezTo>
                  <a:cubicBezTo>
                    <a:pt x="33276" y="95293"/>
                    <a:pt x="32654" y="98486"/>
                    <a:pt x="33257" y="101643"/>
                  </a:cubicBezTo>
                  <a:cubicBezTo>
                    <a:pt x="33887" y="104878"/>
                    <a:pt x="35732" y="107662"/>
                    <a:pt x="38469" y="109490"/>
                  </a:cubicBezTo>
                  <a:cubicBezTo>
                    <a:pt x="38577" y="109586"/>
                    <a:pt x="38709" y="109658"/>
                    <a:pt x="38836" y="109730"/>
                  </a:cubicBezTo>
                  <a:cubicBezTo>
                    <a:pt x="38284" y="110545"/>
                    <a:pt x="37805" y="111431"/>
                    <a:pt x="37415" y="112371"/>
                  </a:cubicBezTo>
                  <a:cubicBezTo>
                    <a:pt x="37266" y="112743"/>
                    <a:pt x="37122" y="113150"/>
                    <a:pt x="37008" y="113534"/>
                  </a:cubicBezTo>
                  <a:cubicBezTo>
                    <a:pt x="35493" y="113150"/>
                    <a:pt x="34037" y="112522"/>
                    <a:pt x="32707" y="111616"/>
                  </a:cubicBezTo>
                  <a:cubicBezTo>
                    <a:pt x="29676" y="109567"/>
                    <a:pt x="27609" y="106465"/>
                    <a:pt x="26926" y="102882"/>
                  </a:cubicBezTo>
                  <a:cubicBezTo>
                    <a:pt x="26226" y="99282"/>
                    <a:pt x="26962" y="95641"/>
                    <a:pt x="29011" y="92616"/>
                  </a:cubicBezTo>
                  <a:cubicBezTo>
                    <a:pt x="29826" y="91417"/>
                    <a:pt x="30785" y="90382"/>
                    <a:pt x="31874" y="89512"/>
                  </a:cubicBezTo>
                  <a:close/>
                  <a:moveTo>
                    <a:pt x="25375" y="105506"/>
                  </a:moveTo>
                  <a:cubicBezTo>
                    <a:pt x="25764" y="106633"/>
                    <a:pt x="26279" y="107698"/>
                    <a:pt x="26909" y="108718"/>
                  </a:cubicBezTo>
                  <a:lnTo>
                    <a:pt x="26094" y="110358"/>
                  </a:lnTo>
                  <a:cubicBezTo>
                    <a:pt x="22566" y="112371"/>
                    <a:pt x="19450" y="114828"/>
                    <a:pt x="16749" y="117416"/>
                  </a:cubicBezTo>
                  <a:lnTo>
                    <a:pt x="16749" y="117416"/>
                  </a:lnTo>
                  <a:lnTo>
                    <a:pt x="22272" y="106130"/>
                  </a:lnTo>
                  <a:lnTo>
                    <a:pt x="25375" y="105506"/>
                  </a:lnTo>
                  <a:close/>
                  <a:moveTo>
                    <a:pt x="55176" y="114240"/>
                  </a:moveTo>
                  <a:cubicBezTo>
                    <a:pt x="55698" y="115588"/>
                    <a:pt x="56249" y="116918"/>
                    <a:pt x="56842" y="118242"/>
                  </a:cubicBezTo>
                  <a:cubicBezTo>
                    <a:pt x="56526" y="118412"/>
                    <a:pt x="56176" y="118503"/>
                    <a:pt x="55818" y="118503"/>
                  </a:cubicBezTo>
                  <a:cubicBezTo>
                    <a:pt x="55543" y="118503"/>
                    <a:pt x="55264" y="118449"/>
                    <a:pt x="54991" y="118337"/>
                  </a:cubicBezTo>
                  <a:cubicBezTo>
                    <a:pt x="54457" y="118116"/>
                    <a:pt x="54032" y="117709"/>
                    <a:pt x="53810" y="117158"/>
                  </a:cubicBezTo>
                  <a:cubicBezTo>
                    <a:pt x="53589" y="116619"/>
                    <a:pt x="53589" y="116031"/>
                    <a:pt x="53810" y="115492"/>
                  </a:cubicBezTo>
                  <a:cubicBezTo>
                    <a:pt x="54068" y="114881"/>
                    <a:pt x="54571" y="114419"/>
                    <a:pt x="55176" y="114240"/>
                  </a:cubicBezTo>
                  <a:close/>
                  <a:moveTo>
                    <a:pt x="28939" y="111323"/>
                  </a:moveTo>
                  <a:cubicBezTo>
                    <a:pt x="29712" y="112096"/>
                    <a:pt x="30545" y="112815"/>
                    <a:pt x="31468" y="113443"/>
                  </a:cubicBezTo>
                  <a:cubicBezTo>
                    <a:pt x="33019" y="114499"/>
                    <a:pt x="34720" y="115235"/>
                    <a:pt x="36475" y="115677"/>
                  </a:cubicBezTo>
                  <a:cubicBezTo>
                    <a:pt x="36254" y="117062"/>
                    <a:pt x="36193" y="118488"/>
                    <a:pt x="36361" y="119890"/>
                  </a:cubicBezTo>
                  <a:lnTo>
                    <a:pt x="25286" y="113443"/>
                  </a:lnTo>
                  <a:cubicBezTo>
                    <a:pt x="26447" y="112689"/>
                    <a:pt x="27664" y="111964"/>
                    <a:pt x="28939" y="111323"/>
                  </a:cubicBezTo>
                  <a:close/>
                  <a:moveTo>
                    <a:pt x="53924" y="110802"/>
                  </a:moveTo>
                  <a:cubicBezTo>
                    <a:pt x="54068" y="111264"/>
                    <a:pt x="54236" y="111724"/>
                    <a:pt x="54404" y="112185"/>
                  </a:cubicBezTo>
                  <a:cubicBezTo>
                    <a:pt x="53241" y="112575"/>
                    <a:pt x="52278" y="113462"/>
                    <a:pt x="51780" y="114642"/>
                  </a:cubicBezTo>
                  <a:cubicBezTo>
                    <a:pt x="51336" y="115713"/>
                    <a:pt x="51336" y="116918"/>
                    <a:pt x="51780" y="118002"/>
                  </a:cubicBezTo>
                  <a:cubicBezTo>
                    <a:pt x="52223" y="119075"/>
                    <a:pt x="53074" y="119926"/>
                    <a:pt x="54147" y="120369"/>
                  </a:cubicBezTo>
                  <a:cubicBezTo>
                    <a:pt x="54697" y="120609"/>
                    <a:pt x="55254" y="120722"/>
                    <a:pt x="55823" y="120722"/>
                  </a:cubicBezTo>
                  <a:cubicBezTo>
                    <a:pt x="56506" y="120722"/>
                    <a:pt x="57172" y="120554"/>
                    <a:pt x="57764" y="120255"/>
                  </a:cubicBezTo>
                  <a:cubicBezTo>
                    <a:pt x="57968" y="120698"/>
                    <a:pt x="58189" y="121141"/>
                    <a:pt x="58394" y="121585"/>
                  </a:cubicBezTo>
                  <a:cubicBezTo>
                    <a:pt x="57614" y="121974"/>
                    <a:pt x="56746" y="122177"/>
                    <a:pt x="55823" y="122177"/>
                  </a:cubicBezTo>
                  <a:cubicBezTo>
                    <a:pt x="55068" y="122177"/>
                    <a:pt x="54308" y="122028"/>
                    <a:pt x="53589" y="121734"/>
                  </a:cubicBezTo>
                  <a:cubicBezTo>
                    <a:pt x="50600" y="120501"/>
                    <a:pt x="49198" y="117062"/>
                    <a:pt x="50432" y="114090"/>
                  </a:cubicBezTo>
                  <a:cubicBezTo>
                    <a:pt x="51079" y="112503"/>
                    <a:pt x="52373" y="111341"/>
                    <a:pt x="53924" y="110802"/>
                  </a:cubicBezTo>
                  <a:close/>
                  <a:moveTo>
                    <a:pt x="19558" y="106686"/>
                  </a:moveTo>
                  <a:lnTo>
                    <a:pt x="11951" y="122213"/>
                  </a:lnTo>
                  <a:cubicBezTo>
                    <a:pt x="10028" y="122141"/>
                    <a:pt x="8147" y="121938"/>
                    <a:pt x="6320" y="121680"/>
                  </a:cubicBezTo>
                  <a:lnTo>
                    <a:pt x="13005" y="108035"/>
                  </a:lnTo>
                  <a:lnTo>
                    <a:pt x="19558" y="106686"/>
                  </a:lnTo>
                  <a:close/>
                  <a:moveTo>
                    <a:pt x="23290" y="114828"/>
                  </a:moveTo>
                  <a:lnTo>
                    <a:pt x="36583" y="122549"/>
                  </a:lnTo>
                  <a:lnTo>
                    <a:pt x="31209" y="124748"/>
                  </a:lnTo>
                  <a:lnTo>
                    <a:pt x="19486" y="117930"/>
                  </a:lnTo>
                  <a:cubicBezTo>
                    <a:pt x="20666" y="116858"/>
                    <a:pt x="21943" y="115810"/>
                    <a:pt x="23290" y="114828"/>
                  </a:cubicBezTo>
                  <a:close/>
                  <a:moveTo>
                    <a:pt x="52798" y="107316"/>
                  </a:moveTo>
                  <a:cubicBezTo>
                    <a:pt x="52942" y="107777"/>
                    <a:pt x="53074" y="108238"/>
                    <a:pt x="53224" y="108699"/>
                  </a:cubicBezTo>
                  <a:cubicBezTo>
                    <a:pt x="51079" y="109437"/>
                    <a:pt x="49306" y="111060"/>
                    <a:pt x="48402" y="113241"/>
                  </a:cubicBezTo>
                  <a:cubicBezTo>
                    <a:pt x="46682" y="117338"/>
                    <a:pt x="48640" y="122069"/>
                    <a:pt x="52738" y="123764"/>
                  </a:cubicBezTo>
                  <a:cubicBezTo>
                    <a:pt x="53738" y="124173"/>
                    <a:pt x="54769" y="124375"/>
                    <a:pt x="55823" y="124375"/>
                  </a:cubicBezTo>
                  <a:cubicBezTo>
                    <a:pt x="57100" y="124375"/>
                    <a:pt x="58297" y="124082"/>
                    <a:pt x="59387" y="123543"/>
                  </a:cubicBezTo>
                  <a:cubicBezTo>
                    <a:pt x="59610" y="123987"/>
                    <a:pt x="59831" y="124411"/>
                    <a:pt x="60070" y="124837"/>
                  </a:cubicBezTo>
                  <a:cubicBezTo>
                    <a:pt x="58757" y="125488"/>
                    <a:pt x="57297" y="125842"/>
                    <a:pt x="55807" y="125842"/>
                  </a:cubicBezTo>
                  <a:cubicBezTo>
                    <a:pt x="54599" y="125842"/>
                    <a:pt x="53371" y="125609"/>
                    <a:pt x="52187" y="125113"/>
                  </a:cubicBezTo>
                  <a:cubicBezTo>
                    <a:pt x="47329" y="123100"/>
                    <a:pt x="45023" y="117523"/>
                    <a:pt x="47036" y="112671"/>
                  </a:cubicBezTo>
                  <a:cubicBezTo>
                    <a:pt x="48144" y="110048"/>
                    <a:pt x="50282" y="108160"/>
                    <a:pt x="52798" y="107316"/>
                  </a:cubicBezTo>
                  <a:close/>
                  <a:moveTo>
                    <a:pt x="17803" y="119500"/>
                  </a:moveTo>
                  <a:lnTo>
                    <a:pt x="28645" y="125796"/>
                  </a:lnTo>
                  <a:lnTo>
                    <a:pt x="23273" y="127977"/>
                  </a:lnTo>
                  <a:lnTo>
                    <a:pt x="14592" y="122932"/>
                  </a:lnTo>
                  <a:cubicBezTo>
                    <a:pt x="15587" y="121787"/>
                    <a:pt x="16660" y="120626"/>
                    <a:pt x="17803" y="119500"/>
                  </a:cubicBezTo>
                  <a:close/>
                  <a:moveTo>
                    <a:pt x="51417" y="105248"/>
                  </a:moveTo>
                  <a:cubicBezTo>
                    <a:pt x="51612" y="105248"/>
                    <a:pt x="51807" y="105253"/>
                    <a:pt x="52002" y="105262"/>
                  </a:cubicBezTo>
                  <a:cubicBezTo>
                    <a:pt x="48952" y="106333"/>
                    <a:pt x="46334" y="108621"/>
                    <a:pt x="45005" y="111839"/>
                  </a:cubicBezTo>
                  <a:cubicBezTo>
                    <a:pt x="42530" y="117805"/>
                    <a:pt x="45370" y="124670"/>
                    <a:pt x="51336" y="127143"/>
                  </a:cubicBezTo>
                  <a:cubicBezTo>
                    <a:pt x="52798" y="127754"/>
                    <a:pt x="54326" y="128049"/>
                    <a:pt x="55823" y="128049"/>
                  </a:cubicBezTo>
                  <a:cubicBezTo>
                    <a:pt x="57597" y="128049"/>
                    <a:pt x="59334" y="127623"/>
                    <a:pt x="60921" y="126868"/>
                  </a:cubicBezTo>
                  <a:lnTo>
                    <a:pt x="60921" y="126868"/>
                  </a:lnTo>
                  <a:cubicBezTo>
                    <a:pt x="59663" y="128251"/>
                    <a:pt x="58112" y="129360"/>
                    <a:pt x="56320" y="130097"/>
                  </a:cubicBezTo>
                  <a:cubicBezTo>
                    <a:pt x="54724" y="130762"/>
                    <a:pt x="53048" y="131095"/>
                    <a:pt x="51373" y="131095"/>
                  </a:cubicBezTo>
                  <a:cubicBezTo>
                    <a:pt x="49697" y="131095"/>
                    <a:pt x="48022" y="130762"/>
                    <a:pt x="46425" y="130097"/>
                  </a:cubicBezTo>
                  <a:cubicBezTo>
                    <a:pt x="43249" y="128773"/>
                    <a:pt x="40758" y="126293"/>
                    <a:pt x="39447" y="123100"/>
                  </a:cubicBezTo>
                  <a:cubicBezTo>
                    <a:pt x="38134" y="119907"/>
                    <a:pt x="38134" y="116396"/>
                    <a:pt x="39447" y="113205"/>
                  </a:cubicBezTo>
                  <a:cubicBezTo>
                    <a:pt x="41511" y="108242"/>
                    <a:pt x="46343" y="105248"/>
                    <a:pt x="51417" y="105248"/>
                  </a:cubicBezTo>
                  <a:close/>
                  <a:moveTo>
                    <a:pt x="13166" y="124651"/>
                  </a:moveTo>
                  <a:lnTo>
                    <a:pt x="20702" y="129030"/>
                  </a:lnTo>
                  <a:lnTo>
                    <a:pt x="15347" y="131229"/>
                  </a:lnTo>
                  <a:lnTo>
                    <a:pt x="10399" y="128348"/>
                  </a:lnTo>
                  <a:cubicBezTo>
                    <a:pt x="11232" y="127161"/>
                    <a:pt x="12154" y="125928"/>
                    <a:pt x="13166" y="124651"/>
                  </a:cubicBezTo>
                  <a:close/>
                  <a:moveTo>
                    <a:pt x="9165" y="130175"/>
                  </a:moveTo>
                  <a:lnTo>
                    <a:pt x="12765" y="132277"/>
                  </a:lnTo>
                  <a:lnTo>
                    <a:pt x="6409" y="134864"/>
                  </a:lnTo>
                  <a:lnTo>
                    <a:pt x="6392" y="134864"/>
                  </a:lnTo>
                  <a:cubicBezTo>
                    <a:pt x="7056" y="133625"/>
                    <a:pt x="7979" y="132002"/>
                    <a:pt x="9165" y="130175"/>
                  </a:cubicBezTo>
                  <a:close/>
                  <a:moveTo>
                    <a:pt x="13592" y="134308"/>
                  </a:moveTo>
                  <a:lnTo>
                    <a:pt x="12483" y="138315"/>
                  </a:lnTo>
                  <a:cubicBezTo>
                    <a:pt x="10363" y="137836"/>
                    <a:pt x="8554" y="137339"/>
                    <a:pt x="7207" y="136913"/>
                  </a:cubicBezTo>
                  <a:lnTo>
                    <a:pt x="13592" y="134308"/>
                  </a:lnTo>
                  <a:close/>
                  <a:moveTo>
                    <a:pt x="39057" y="126885"/>
                  </a:moveTo>
                  <a:cubicBezTo>
                    <a:pt x="39907" y="128107"/>
                    <a:pt x="40926" y="129156"/>
                    <a:pt x="42070" y="130061"/>
                  </a:cubicBezTo>
                  <a:cubicBezTo>
                    <a:pt x="41219" y="131541"/>
                    <a:pt x="40590" y="133145"/>
                    <a:pt x="40237" y="134864"/>
                  </a:cubicBezTo>
                  <a:cubicBezTo>
                    <a:pt x="40039" y="135877"/>
                    <a:pt x="39943" y="136896"/>
                    <a:pt x="39925" y="137908"/>
                  </a:cubicBezTo>
                  <a:cubicBezTo>
                    <a:pt x="38524" y="138351"/>
                    <a:pt x="37122" y="138704"/>
                    <a:pt x="35714" y="138998"/>
                  </a:cubicBezTo>
                  <a:lnTo>
                    <a:pt x="39057" y="126885"/>
                  </a:lnTo>
                  <a:close/>
                  <a:moveTo>
                    <a:pt x="21535" y="131060"/>
                  </a:moveTo>
                  <a:lnTo>
                    <a:pt x="19204" y="139459"/>
                  </a:lnTo>
                  <a:cubicBezTo>
                    <a:pt x="17600" y="139280"/>
                    <a:pt x="16066" y="139034"/>
                    <a:pt x="14647" y="138759"/>
                  </a:cubicBezTo>
                  <a:lnTo>
                    <a:pt x="16179" y="133260"/>
                  </a:lnTo>
                  <a:lnTo>
                    <a:pt x="21535" y="131060"/>
                  </a:lnTo>
                  <a:close/>
                  <a:moveTo>
                    <a:pt x="37415" y="124579"/>
                  </a:moveTo>
                  <a:lnTo>
                    <a:pt x="33318" y="139406"/>
                  </a:lnTo>
                  <a:cubicBezTo>
                    <a:pt x="31670" y="139645"/>
                    <a:pt x="30030" y="139794"/>
                    <a:pt x="28424" y="139849"/>
                  </a:cubicBezTo>
                  <a:lnTo>
                    <a:pt x="32043" y="126778"/>
                  </a:lnTo>
                  <a:lnTo>
                    <a:pt x="37415" y="124579"/>
                  </a:lnTo>
                  <a:close/>
                  <a:moveTo>
                    <a:pt x="29472" y="127826"/>
                  </a:moveTo>
                  <a:lnTo>
                    <a:pt x="26130" y="139885"/>
                  </a:lnTo>
                  <a:cubicBezTo>
                    <a:pt x="24524" y="139885"/>
                    <a:pt x="22955" y="139813"/>
                    <a:pt x="21421" y="139699"/>
                  </a:cubicBezTo>
                  <a:lnTo>
                    <a:pt x="24100" y="130007"/>
                  </a:lnTo>
                  <a:lnTo>
                    <a:pt x="29472" y="127826"/>
                  </a:lnTo>
                  <a:close/>
                  <a:moveTo>
                    <a:pt x="40075" y="140142"/>
                  </a:moveTo>
                  <a:cubicBezTo>
                    <a:pt x="40130" y="140460"/>
                    <a:pt x="40147" y="140753"/>
                    <a:pt x="40201" y="141046"/>
                  </a:cubicBezTo>
                  <a:lnTo>
                    <a:pt x="38692" y="140549"/>
                  </a:lnTo>
                  <a:cubicBezTo>
                    <a:pt x="39152" y="140441"/>
                    <a:pt x="39613" y="140292"/>
                    <a:pt x="40075" y="140142"/>
                  </a:cubicBezTo>
                  <a:close/>
                  <a:moveTo>
                    <a:pt x="62251" y="128677"/>
                  </a:moveTo>
                  <a:cubicBezTo>
                    <a:pt x="63838" y="131283"/>
                    <a:pt x="65540" y="133828"/>
                    <a:pt x="67349" y="136266"/>
                  </a:cubicBezTo>
                  <a:cubicBezTo>
                    <a:pt x="63305" y="137853"/>
                    <a:pt x="60125" y="141124"/>
                    <a:pt x="58651" y="145221"/>
                  </a:cubicBezTo>
                  <a:cubicBezTo>
                    <a:pt x="58447" y="145185"/>
                    <a:pt x="58244" y="145168"/>
                    <a:pt x="58040" y="145132"/>
                  </a:cubicBezTo>
                  <a:cubicBezTo>
                    <a:pt x="55397" y="144593"/>
                    <a:pt x="53127" y="143059"/>
                    <a:pt x="51631" y="140808"/>
                  </a:cubicBezTo>
                  <a:cubicBezTo>
                    <a:pt x="50139" y="138555"/>
                    <a:pt x="49618" y="135877"/>
                    <a:pt x="50157" y="133241"/>
                  </a:cubicBezTo>
                  <a:lnTo>
                    <a:pt x="50157" y="133241"/>
                  </a:lnTo>
                  <a:cubicBezTo>
                    <a:pt x="50564" y="133260"/>
                    <a:pt x="50965" y="133296"/>
                    <a:pt x="51391" y="133296"/>
                  </a:cubicBezTo>
                  <a:cubicBezTo>
                    <a:pt x="53349" y="133296"/>
                    <a:pt x="55308" y="132906"/>
                    <a:pt x="57153" y="132133"/>
                  </a:cubicBezTo>
                  <a:cubicBezTo>
                    <a:pt x="59112" y="131336"/>
                    <a:pt x="60832" y="130139"/>
                    <a:pt x="62251" y="128677"/>
                  </a:cubicBezTo>
                  <a:close/>
                  <a:moveTo>
                    <a:pt x="34402" y="141472"/>
                  </a:moveTo>
                  <a:lnTo>
                    <a:pt x="40943" y="143598"/>
                  </a:lnTo>
                  <a:cubicBezTo>
                    <a:pt x="41369" y="144707"/>
                    <a:pt x="41902" y="145796"/>
                    <a:pt x="42566" y="146810"/>
                  </a:cubicBezTo>
                  <a:cubicBezTo>
                    <a:pt x="42693" y="146977"/>
                    <a:pt x="42806" y="147126"/>
                    <a:pt x="42939" y="147289"/>
                  </a:cubicBezTo>
                  <a:lnTo>
                    <a:pt x="40440" y="149008"/>
                  </a:lnTo>
                  <a:lnTo>
                    <a:pt x="23345" y="143449"/>
                  </a:lnTo>
                  <a:cubicBezTo>
                    <a:pt x="23805" y="143006"/>
                    <a:pt x="24249" y="142562"/>
                    <a:pt x="24728" y="142119"/>
                  </a:cubicBezTo>
                  <a:cubicBezTo>
                    <a:pt x="25189" y="142138"/>
                    <a:pt x="25651" y="142138"/>
                    <a:pt x="26112" y="142138"/>
                  </a:cubicBezTo>
                  <a:cubicBezTo>
                    <a:pt x="28789" y="142138"/>
                    <a:pt x="31581" y="141933"/>
                    <a:pt x="34402" y="141472"/>
                  </a:cubicBezTo>
                  <a:close/>
                  <a:moveTo>
                    <a:pt x="74897" y="145240"/>
                  </a:moveTo>
                  <a:cubicBezTo>
                    <a:pt x="75897" y="146277"/>
                    <a:pt x="76909" y="147289"/>
                    <a:pt x="77963" y="148289"/>
                  </a:cubicBezTo>
                  <a:cubicBezTo>
                    <a:pt x="77556" y="148787"/>
                    <a:pt x="76951" y="149122"/>
                    <a:pt x="76268" y="149122"/>
                  </a:cubicBezTo>
                  <a:cubicBezTo>
                    <a:pt x="75065" y="149122"/>
                    <a:pt x="74087" y="148140"/>
                    <a:pt x="74087" y="146924"/>
                  </a:cubicBezTo>
                  <a:cubicBezTo>
                    <a:pt x="74087" y="146241"/>
                    <a:pt x="74399" y="145630"/>
                    <a:pt x="74897" y="145240"/>
                  </a:cubicBezTo>
                  <a:close/>
                  <a:moveTo>
                    <a:pt x="43915" y="131301"/>
                  </a:moveTo>
                  <a:cubicBezTo>
                    <a:pt x="44448" y="131594"/>
                    <a:pt x="45005" y="131887"/>
                    <a:pt x="45593" y="132133"/>
                  </a:cubicBezTo>
                  <a:cubicBezTo>
                    <a:pt x="46370" y="132445"/>
                    <a:pt x="47161" y="132685"/>
                    <a:pt x="47976" y="132888"/>
                  </a:cubicBezTo>
                  <a:cubicBezTo>
                    <a:pt x="47365" y="136063"/>
                    <a:pt x="47994" y="139315"/>
                    <a:pt x="49804" y="142030"/>
                  </a:cubicBezTo>
                  <a:cubicBezTo>
                    <a:pt x="51612" y="144761"/>
                    <a:pt x="54385" y="146623"/>
                    <a:pt x="57597" y="147270"/>
                  </a:cubicBezTo>
                  <a:cubicBezTo>
                    <a:pt x="57747" y="147306"/>
                    <a:pt x="57890" y="147330"/>
                    <a:pt x="58040" y="147349"/>
                  </a:cubicBezTo>
                  <a:cubicBezTo>
                    <a:pt x="57854" y="148307"/>
                    <a:pt x="57747" y="149301"/>
                    <a:pt x="57747" y="150338"/>
                  </a:cubicBezTo>
                  <a:cubicBezTo>
                    <a:pt x="57747" y="150745"/>
                    <a:pt x="57783" y="151152"/>
                    <a:pt x="57800" y="151577"/>
                  </a:cubicBezTo>
                  <a:cubicBezTo>
                    <a:pt x="57155" y="151668"/>
                    <a:pt x="56501" y="151714"/>
                    <a:pt x="55841" y="151714"/>
                  </a:cubicBezTo>
                  <a:cubicBezTo>
                    <a:pt x="54932" y="151714"/>
                    <a:pt x="54011" y="151626"/>
                    <a:pt x="53091" y="151446"/>
                  </a:cubicBezTo>
                  <a:cubicBezTo>
                    <a:pt x="49510" y="150728"/>
                    <a:pt x="46425" y="148636"/>
                    <a:pt x="44412" y="145594"/>
                  </a:cubicBezTo>
                  <a:cubicBezTo>
                    <a:pt x="42381" y="142544"/>
                    <a:pt x="41681" y="138890"/>
                    <a:pt x="42400" y="135309"/>
                  </a:cubicBezTo>
                  <a:cubicBezTo>
                    <a:pt x="42693" y="133864"/>
                    <a:pt x="43213" y="132534"/>
                    <a:pt x="43915" y="131301"/>
                  </a:cubicBezTo>
                  <a:close/>
                  <a:moveTo>
                    <a:pt x="72422" y="142526"/>
                  </a:moveTo>
                  <a:cubicBezTo>
                    <a:pt x="72740" y="142898"/>
                    <a:pt x="73069" y="143263"/>
                    <a:pt x="73404" y="143617"/>
                  </a:cubicBezTo>
                  <a:cubicBezTo>
                    <a:pt x="72464" y="144431"/>
                    <a:pt x="71872" y="145611"/>
                    <a:pt x="71872" y="146924"/>
                  </a:cubicBezTo>
                  <a:cubicBezTo>
                    <a:pt x="71872" y="149343"/>
                    <a:pt x="73848" y="151314"/>
                    <a:pt x="76268" y="151314"/>
                  </a:cubicBezTo>
                  <a:cubicBezTo>
                    <a:pt x="77598" y="151314"/>
                    <a:pt x="78778" y="150728"/>
                    <a:pt x="79569" y="149805"/>
                  </a:cubicBezTo>
                  <a:cubicBezTo>
                    <a:pt x="79940" y="150134"/>
                    <a:pt x="80312" y="150446"/>
                    <a:pt x="80659" y="150781"/>
                  </a:cubicBezTo>
                  <a:cubicBezTo>
                    <a:pt x="79586" y="151997"/>
                    <a:pt x="78018" y="152776"/>
                    <a:pt x="76268" y="152776"/>
                  </a:cubicBezTo>
                  <a:cubicBezTo>
                    <a:pt x="73033" y="152776"/>
                    <a:pt x="70410" y="150153"/>
                    <a:pt x="70410" y="146924"/>
                  </a:cubicBezTo>
                  <a:cubicBezTo>
                    <a:pt x="70410" y="145168"/>
                    <a:pt x="71189" y="143598"/>
                    <a:pt x="72422" y="142526"/>
                  </a:cubicBezTo>
                  <a:close/>
                  <a:moveTo>
                    <a:pt x="21703" y="145221"/>
                  </a:moveTo>
                  <a:lnTo>
                    <a:pt x="38134" y="150577"/>
                  </a:lnTo>
                  <a:lnTo>
                    <a:pt x="32611" y="154345"/>
                  </a:lnTo>
                  <a:lnTo>
                    <a:pt x="18156" y="149655"/>
                  </a:lnTo>
                  <a:cubicBezTo>
                    <a:pt x="19247" y="148140"/>
                    <a:pt x="20426" y="146666"/>
                    <a:pt x="21703" y="145221"/>
                  </a:cubicBezTo>
                  <a:close/>
                  <a:moveTo>
                    <a:pt x="70044" y="139741"/>
                  </a:moveTo>
                  <a:cubicBezTo>
                    <a:pt x="70356" y="140106"/>
                    <a:pt x="70673" y="140496"/>
                    <a:pt x="70985" y="140867"/>
                  </a:cubicBezTo>
                  <a:cubicBezTo>
                    <a:pt x="69284" y="142340"/>
                    <a:pt x="68217" y="144503"/>
                    <a:pt x="68217" y="146924"/>
                  </a:cubicBezTo>
                  <a:cubicBezTo>
                    <a:pt x="68217" y="151375"/>
                    <a:pt x="71836" y="154992"/>
                    <a:pt x="76268" y="154992"/>
                  </a:cubicBezTo>
                  <a:cubicBezTo>
                    <a:pt x="78682" y="154992"/>
                    <a:pt x="80863" y="153902"/>
                    <a:pt x="82342" y="152201"/>
                  </a:cubicBezTo>
                  <a:cubicBezTo>
                    <a:pt x="82707" y="152518"/>
                    <a:pt x="83080" y="152829"/>
                    <a:pt x="83468" y="153147"/>
                  </a:cubicBezTo>
                  <a:cubicBezTo>
                    <a:pt x="81714" y="155160"/>
                    <a:pt x="79143" y="156448"/>
                    <a:pt x="76268" y="156448"/>
                  </a:cubicBezTo>
                  <a:cubicBezTo>
                    <a:pt x="71021" y="156448"/>
                    <a:pt x="66755" y="152183"/>
                    <a:pt x="66755" y="146924"/>
                  </a:cubicBezTo>
                  <a:cubicBezTo>
                    <a:pt x="66755" y="144060"/>
                    <a:pt x="68032" y="141491"/>
                    <a:pt x="70044" y="139741"/>
                  </a:cubicBezTo>
                  <a:close/>
                  <a:moveTo>
                    <a:pt x="50025" y="152812"/>
                  </a:moveTo>
                  <a:cubicBezTo>
                    <a:pt x="50876" y="153147"/>
                    <a:pt x="51744" y="153423"/>
                    <a:pt x="52666" y="153609"/>
                  </a:cubicBezTo>
                  <a:cubicBezTo>
                    <a:pt x="53721" y="153830"/>
                    <a:pt x="54794" y="153919"/>
                    <a:pt x="55859" y="153919"/>
                  </a:cubicBezTo>
                  <a:cubicBezTo>
                    <a:pt x="56620" y="153919"/>
                    <a:pt x="57393" y="153866"/>
                    <a:pt x="58153" y="153752"/>
                  </a:cubicBezTo>
                  <a:cubicBezTo>
                    <a:pt x="58501" y="155285"/>
                    <a:pt x="59094" y="156730"/>
                    <a:pt x="59867" y="158035"/>
                  </a:cubicBezTo>
                  <a:lnTo>
                    <a:pt x="47275" y="156412"/>
                  </a:lnTo>
                  <a:cubicBezTo>
                    <a:pt x="48109" y="155177"/>
                    <a:pt x="49030" y="153974"/>
                    <a:pt x="50025" y="152812"/>
                  </a:cubicBezTo>
                  <a:close/>
                  <a:moveTo>
                    <a:pt x="16862" y="151536"/>
                  </a:moveTo>
                  <a:lnTo>
                    <a:pt x="30323" y="155915"/>
                  </a:lnTo>
                  <a:lnTo>
                    <a:pt x="24800" y="159683"/>
                  </a:lnTo>
                  <a:lnTo>
                    <a:pt x="14053" y="156208"/>
                  </a:lnTo>
                  <a:cubicBezTo>
                    <a:pt x="14904" y="154657"/>
                    <a:pt x="15826" y="153106"/>
                    <a:pt x="16862" y="151536"/>
                  </a:cubicBezTo>
                  <a:close/>
                  <a:moveTo>
                    <a:pt x="7164" y="0"/>
                  </a:moveTo>
                  <a:cubicBezTo>
                    <a:pt x="9435" y="5380"/>
                    <a:pt x="12945" y="11999"/>
                    <a:pt x="18156" y="17905"/>
                  </a:cubicBezTo>
                  <a:cubicBezTo>
                    <a:pt x="11621" y="18773"/>
                    <a:pt x="6613" y="20396"/>
                    <a:pt x="4894" y="21026"/>
                  </a:cubicBezTo>
                  <a:lnTo>
                    <a:pt x="1277" y="19492"/>
                  </a:lnTo>
                  <a:cubicBezTo>
                    <a:pt x="809" y="19295"/>
                    <a:pt x="378" y="19038"/>
                    <a:pt x="0" y="18720"/>
                  </a:cubicBezTo>
                  <a:lnTo>
                    <a:pt x="0" y="21367"/>
                  </a:lnTo>
                  <a:cubicBezTo>
                    <a:pt x="144" y="21410"/>
                    <a:pt x="288" y="21463"/>
                    <a:pt x="431" y="21523"/>
                  </a:cubicBezTo>
                  <a:lnTo>
                    <a:pt x="3732" y="22925"/>
                  </a:lnTo>
                  <a:cubicBezTo>
                    <a:pt x="4324" y="24255"/>
                    <a:pt x="7536" y="31198"/>
                    <a:pt x="13610" y="38272"/>
                  </a:cubicBezTo>
                  <a:cubicBezTo>
                    <a:pt x="8800" y="38302"/>
                    <a:pt x="4188" y="39027"/>
                    <a:pt x="0" y="40087"/>
                  </a:cubicBezTo>
                  <a:lnTo>
                    <a:pt x="0" y="42406"/>
                  </a:lnTo>
                  <a:cubicBezTo>
                    <a:pt x="1114" y="42112"/>
                    <a:pt x="2253" y="41842"/>
                    <a:pt x="3420" y="41596"/>
                  </a:cubicBezTo>
                  <a:lnTo>
                    <a:pt x="9848" y="54206"/>
                  </a:lnTo>
                  <a:lnTo>
                    <a:pt x="3271" y="52972"/>
                  </a:lnTo>
                  <a:cubicBezTo>
                    <a:pt x="1797" y="50084"/>
                    <a:pt x="749" y="48030"/>
                    <a:pt x="0" y="46562"/>
                  </a:cubicBezTo>
                  <a:lnTo>
                    <a:pt x="0" y="51408"/>
                  </a:lnTo>
                  <a:lnTo>
                    <a:pt x="539" y="52469"/>
                  </a:lnTo>
                  <a:cubicBezTo>
                    <a:pt x="354" y="52439"/>
                    <a:pt x="174" y="52403"/>
                    <a:pt x="0" y="52367"/>
                  </a:cubicBezTo>
                  <a:lnTo>
                    <a:pt x="0" y="54607"/>
                  </a:lnTo>
                  <a:lnTo>
                    <a:pt x="132" y="54631"/>
                  </a:lnTo>
                  <a:cubicBezTo>
                    <a:pt x="91" y="54673"/>
                    <a:pt x="42" y="54709"/>
                    <a:pt x="0" y="54751"/>
                  </a:cubicBezTo>
                  <a:lnTo>
                    <a:pt x="0" y="57692"/>
                  </a:lnTo>
                  <a:lnTo>
                    <a:pt x="2864" y="55129"/>
                  </a:lnTo>
                  <a:lnTo>
                    <a:pt x="9441" y="56368"/>
                  </a:lnTo>
                  <a:cubicBezTo>
                    <a:pt x="3876" y="61328"/>
                    <a:pt x="1246" y="63677"/>
                    <a:pt x="0" y="64784"/>
                  </a:cubicBezTo>
                  <a:lnTo>
                    <a:pt x="0" y="69110"/>
                  </a:lnTo>
                  <a:cubicBezTo>
                    <a:pt x="1192" y="69799"/>
                    <a:pt x="2433" y="70463"/>
                    <a:pt x="3713" y="71087"/>
                  </a:cubicBezTo>
                  <a:cubicBezTo>
                    <a:pt x="2378" y="71865"/>
                    <a:pt x="1133" y="72650"/>
                    <a:pt x="0" y="73410"/>
                  </a:cubicBezTo>
                  <a:lnTo>
                    <a:pt x="0" y="76130"/>
                  </a:lnTo>
                  <a:cubicBezTo>
                    <a:pt x="78" y="76070"/>
                    <a:pt x="162" y="76017"/>
                    <a:pt x="246" y="75956"/>
                  </a:cubicBezTo>
                  <a:lnTo>
                    <a:pt x="2792" y="79246"/>
                  </a:lnTo>
                  <a:lnTo>
                    <a:pt x="0" y="79246"/>
                  </a:lnTo>
                  <a:lnTo>
                    <a:pt x="0" y="81444"/>
                  </a:lnTo>
                  <a:lnTo>
                    <a:pt x="2792" y="81444"/>
                  </a:lnTo>
                  <a:lnTo>
                    <a:pt x="246" y="84750"/>
                  </a:lnTo>
                  <a:cubicBezTo>
                    <a:pt x="162" y="84690"/>
                    <a:pt x="78" y="84631"/>
                    <a:pt x="0" y="84576"/>
                  </a:cubicBezTo>
                  <a:lnTo>
                    <a:pt x="0" y="87297"/>
                  </a:lnTo>
                  <a:cubicBezTo>
                    <a:pt x="1725" y="88458"/>
                    <a:pt x="3708" y="89680"/>
                    <a:pt x="5894" y="90842"/>
                  </a:cubicBezTo>
                  <a:cubicBezTo>
                    <a:pt x="3821" y="91776"/>
                    <a:pt x="1857" y="92832"/>
                    <a:pt x="0" y="93957"/>
                  </a:cubicBezTo>
                  <a:lnTo>
                    <a:pt x="0" y="97935"/>
                  </a:lnTo>
                  <a:cubicBezTo>
                    <a:pt x="9824" y="106429"/>
                    <a:pt x="9831" y="106429"/>
                    <a:pt x="9831" y="106429"/>
                  </a:cubicBezTo>
                  <a:lnTo>
                    <a:pt x="3289" y="107777"/>
                  </a:lnTo>
                  <a:cubicBezTo>
                    <a:pt x="2013" y="106675"/>
                    <a:pt x="923" y="105735"/>
                    <a:pt x="0" y="104938"/>
                  </a:cubicBezTo>
                  <a:lnTo>
                    <a:pt x="0" y="107849"/>
                  </a:lnTo>
                  <a:lnTo>
                    <a:pt x="558" y="108328"/>
                  </a:lnTo>
                  <a:cubicBezTo>
                    <a:pt x="365" y="108370"/>
                    <a:pt x="180" y="108406"/>
                    <a:pt x="0" y="108442"/>
                  </a:cubicBezTo>
                  <a:lnTo>
                    <a:pt x="0" y="110676"/>
                  </a:lnTo>
                  <a:lnTo>
                    <a:pt x="1001" y="110473"/>
                  </a:lnTo>
                  <a:lnTo>
                    <a:pt x="1001" y="110473"/>
                  </a:lnTo>
                  <a:cubicBezTo>
                    <a:pt x="635" y="111215"/>
                    <a:pt x="306" y="111898"/>
                    <a:pt x="0" y="112522"/>
                  </a:cubicBezTo>
                  <a:lnTo>
                    <a:pt x="0" y="117505"/>
                  </a:lnTo>
                  <a:lnTo>
                    <a:pt x="3713" y="109915"/>
                  </a:lnTo>
                  <a:lnTo>
                    <a:pt x="10274" y="108585"/>
                  </a:lnTo>
                  <a:lnTo>
                    <a:pt x="4050" y="121291"/>
                  </a:lnTo>
                  <a:cubicBezTo>
                    <a:pt x="2665" y="121027"/>
                    <a:pt x="1313" y="120728"/>
                    <a:pt x="0" y="120393"/>
                  </a:cubicBezTo>
                  <a:lnTo>
                    <a:pt x="0" y="122710"/>
                  </a:lnTo>
                  <a:cubicBezTo>
                    <a:pt x="3282" y="123526"/>
                    <a:pt x="6829" y="124137"/>
                    <a:pt x="10531" y="124375"/>
                  </a:cubicBezTo>
                  <a:cubicBezTo>
                    <a:pt x="6505" y="129600"/>
                    <a:pt x="4139" y="134289"/>
                    <a:pt x="3367" y="135956"/>
                  </a:cubicBezTo>
                  <a:cubicBezTo>
                    <a:pt x="1277" y="136794"/>
                    <a:pt x="384" y="137159"/>
                    <a:pt x="0" y="137314"/>
                  </a:cubicBezTo>
                  <a:lnTo>
                    <a:pt x="0" y="139722"/>
                  </a:lnTo>
                  <a:cubicBezTo>
                    <a:pt x="174" y="139627"/>
                    <a:pt x="354" y="139537"/>
                    <a:pt x="539" y="139459"/>
                  </a:cubicBezTo>
                  <a:lnTo>
                    <a:pt x="3882" y="138112"/>
                  </a:lnTo>
                  <a:cubicBezTo>
                    <a:pt x="5247" y="138651"/>
                    <a:pt x="12447" y="141292"/>
                    <a:pt x="21720" y="141975"/>
                  </a:cubicBezTo>
                  <a:cubicBezTo>
                    <a:pt x="15880" y="147875"/>
                    <a:pt x="11933" y="154825"/>
                    <a:pt x="9356" y="160701"/>
                  </a:cubicBezTo>
                  <a:lnTo>
                    <a:pt x="11825" y="160701"/>
                  </a:lnTo>
                  <a:cubicBezTo>
                    <a:pt x="12203" y="159880"/>
                    <a:pt x="12610" y="159042"/>
                    <a:pt x="13041" y="158185"/>
                  </a:cubicBezTo>
                  <a:cubicBezTo>
                    <a:pt x="17174" y="159520"/>
                    <a:pt x="19505" y="160275"/>
                    <a:pt x="20816" y="160701"/>
                  </a:cubicBezTo>
                  <a:lnTo>
                    <a:pt x="27219" y="160701"/>
                  </a:lnTo>
                  <a:lnTo>
                    <a:pt x="31562" y="157723"/>
                  </a:lnTo>
                  <a:lnTo>
                    <a:pt x="31389" y="160701"/>
                  </a:lnTo>
                  <a:lnTo>
                    <a:pt x="33594" y="160701"/>
                  </a:lnTo>
                  <a:lnTo>
                    <a:pt x="33851" y="156155"/>
                  </a:lnTo>
                  <a:lnTo>
                    <a:pt x="39392" y="152387"/>
                  </a:lnTo>
                  <a:lnTo>
                    <a:pt x="39392" y="152387"/>
                  </a:lnTo>
                  <a:cubicBezTo>
                    <a:pt x="39188" y="155782"/>
                    <a:pt x="39033" y="158508"/>
                    <a:pt x="38900" y="160701"/>
                  </a:cubicBezTo>
                  <a:lnTo>
                    <a:pt x="41100" y="160701"/>
                  </a:lnTo>
                  <a:lnTo>
                    <a:pt x="41681" y="150817"/>
                  </a:lnTo>
                  <a:lnTo>
                    <a:pt x="44340" y="149008"/>
                  </a:lnTo>
                  <a:cubicBezTo>
                    <a:pt x="45131" y="149841"/>
                    <a:pt x="45999" y="150595"/>
                    <a:pt x="46964" y="151224"/>
                  </a:cubicBezTo>
                  <a:lnTo>
                    <a:pt x="46832" y="153236"/>
                  </a:lnTo>
                  <a:cubicBezTo>
                    <a:pt x="44999" y="155633"/>
                    <a:pt x="43472" y="158155"/>
                    <a:pt x="42190" y="160701"/>
                  </a:cubicBezTo>
                  <a:lnTo>
                    <a:pt x="44700" y="160701"/>
                  </a:lnTo>
                  <a:cubicBezTo>
                    <a:pt x="45101" y="159952"/>
                    <a:pt x="45521" y="159203"/>
                    <a:pt x="45964" y="158461"/>
                  </a:cubicBezTo>
                  <a:lnTo>
                    <a:pt x="61214" y="160419"/>
                  </a:lnTo>
                  <a:cubicBezTo>
                    <a:pt x="61119" y="160515"/>
                    <a:pt x="61029" y="160612"/>
                    <a:pt x="60932" y="160701"/>
                  </a:cubicBezTo>
                  <a:lnTo>
                    <a:pt x="65174" y="160701"/>
                  </a:lnTo>
                  <a:cubicBezTo>
                    <a:pt x="61999" y="158347"/>
                    <a:pt x="59945" y="154573"/>
                    <a:pt x="59945" y="150338"/>
                  </a:cubicBezTo>
                  <a:cubicBezTo>
                    <a:pt x="59945" y="144743"/>
                    <a:pt x="63509" y="139998"/>
                    <a:pt x="68493" y="138190"/>
                  </a:cubicBezTo>
                  <a:lnTo>
                    <a:pt x="68493" y="138190"/>
                  </a:lnTo>
                  <a:cubicBezTo>
                    <a:pt x="66072" y="140328"/>
                    <a:pt x="64540" y="143449"/>
                    <a:pt x="64540" y="146924"/>
                  </a:cubicBezTo>
                  <a:cubicBezTo>
                    <a:pt x="64540" y="153387"/>
                    <a:pt x="69804" y="158646"/>
                    <a:pt x="76268" y="158646"/>
                  </a:cubicBezTo>
                  <a:cubicBezTo>
                    <a:pt x="79737" y="158646"/>
                    <a:pt x="82857" y="157112"/>
                    <a:pt x="85002" y="154717"/>
                  </a:cubicBezTo>
                  <a:lnTo>
                    <a:pt x="85002" y="154717"/>
                  </a:lnTo>
                  <a:cubicBezTo>
                    <a:pt x="84134" y="157118"/>
                    <a:pt x="82564" y="159197"/>
                    <a:pt x="80545" y="160701"/>
                  </a:cubicBezTo>
                  <a:lnTo>
                    <a:pt x="83840" y="160701"/>
                  </a:lnTo>
                  <a:cubicBezTo>
                    <a:pt x="85151" y="159310"/>
                    <a:pt x="86207" y="157670"/>
                    <a:pt x="86918" y="155860"/>
                  </a:cubicBezTo>
                  <a:cubicBezTo>
                    <a:pt x="89249" y="157580"/>
                    <a:pt x="91645" y="159185"/>
                    <a:pt x="94125" y="160701"/>
                  </a:cubicBezTo>
                  <a:lnTo>
                    <a:pt x="98499" y="160701"/>
                  </a:lnTo>
                  <a:cubicBezTo>
                    <a:pt x="70236" y="145036"/>
                    <a:pt x="51061" y="114894"/>
                    <a:pt x="51061" y="80354"/>
                  </a:cubicBezTo>
                  <a:cubicBezTo>
                    <a:pt x="51061" y="45820"/>
                    <a:pt x="70230" y="15677"/>
                    <a:pt x="98486" y="0"/>
                  </a:cubicBezTo>
                  <a:lnTo>
                    <a:pt x="94114" y="0"/>
                  </a:lnTo>
                  <a:cubicBezTo>
                    <a:pt x="91640" y="1504"/>
                    <a:pt x="89249" y="3116"/>
                    <a:pt x="86918" y="4852"/>
                  </a:cubicBezTo>
                  <a:cubicBezTo>
                    <a:pt x="86207" y="3031"/>
                    <a:pt x="85157" y="1390"/>
                    <a:pt x="83840" y="0"/>
                  </a:cubicBezTo>
                  <a:lnTo>
                    <a:pt x="80564" y="0"/>
                  </a:lnTo>
                  <a:cubicBezTo>
                    <a:pt x="82569" y="1504"/>
                    <a:pt x="84134" y="3583"/>
                    <a:pt x="85002" y="5997"/>
                  </a:cubicBezTo>
                  <a:cubicBezTo>
                    <a:pt x="82857" y="3576"/>
                    <a:pt x="79737" y="2043"/>
                    <a:pt x="76268" y="2043"/>
                  </a:cubicBezTo>
                  <a:cubicBezTo>
                    <a:pt x="69804" y="2043"/>
                    <a:pt x="64540" y="7302"/>
                    <a:pt x="64540" y="13766"/>
                  </a:cubicBezTo>
                  <a:cubicBezTo>
                    <a:pt x="64540" y="17241"/>
                    <a:pt x="66072" y="20360"/>
                    <a:pt x="68493" y="22500"/>
                  </a:cubicBezTo>
                  <a:cubicBezTo>
                    <a:pt x="63509" y="20708"/>
                    <a:pt x="59945" y="15947"/>
                    <a:pt x="59945" y="10369"/>
                  </a:cubicBezTo>
                  <a:cubicBezTo>
                    <a:pt x="59945" y="6128"/>
                    <a:pt x="61993" y="2361"/>
                    <a:pt x="65156" y="0"/>
                  </a:cubicBezTo>
                  <a:lnTo>
                    <a:pt x="60951" y="0"/>
                  </a:lnTo>
                  <a:lnTo>
                    <a:pt x="61214" y="269"/>
                  </a:lnTo>
                  <a:lnTo>
                    <a:pt x="45981" y="2246"/>
                  </a:lnTo>
                  <a:cubicBezTo>
                    <a:pt x="45532" y="1504"/>
                    <a:pt x="45107" y="755"/>
                    <a:pt x="44711" y="0"/>
                  </a:cubicBezTo>
                  <a:lnTo>
                    <a:pt x="42201" y="0"/>
                  </a:lnTo>
                  <a:cubicBezTo>
                    <a:pt x="43141" y="1869"/>
                    <a:pt x="44220" y="3727"/>
                    <a:pt x="45449" y="5535"/>
                  </a:cubicBezTo>
                  <a:lnTo>
                    <a:pt x="45778" y="10058"/>
                  </a:lnTo>
                  <a:cubicBezTo>
                    <a:pt x="44783" y="10944"/>
                    <a:pt x="43879" y="11939"/>
                    <a:pt x="43118" y="13064"/>
                  </a:cubicBezTo>
                  <a:cubicBezTo>
                    <a:pt x="43100" y="13100"/>
                    <a:pt x="43100" y="13119"/>
                    <a:pt x="43082" y="13143"/>
                  </a:cubicBezTo>
                  <a:lnTo>
                    <a:pt x="40572" y="11477"/>
                  </a:lnTo>
                  <a:cubicBezTo>
                    <a:pt x="40194" y="6302"/>
                    <a:pt x="39925" y="2618"/>
                    <a:pt x="39734" y="0"/>
                  </a:cubicBezTo>
                  <a:lnTo>
                    <a:pt x="37529" y="0"/>
                  </a:lnTo>
                  <a:lnTo>
                    <a:pt x="38266" y="9945"/>
                  </a:lnTo>
                  <a:lnTo>
                    <a:pt x="32671" y="6271"/>
                  </a:lnTo>
                  <a:cubicBezTo>
                    <a:pt x="32491" y="3799"/>
                    <a:pt x="32336" y="1731"/>
                    <a:pt x="32209" y="0"/>
                  </a:cubicBezTo>
                  <a:lnTo>
                    <a:pt x="30005" y="0"/>
                  </a:lnTo>
                  <a:lnTo>
                    <a:pt x="30359" y="4739"/>
                  </a:lnTo>
                  <a:lnTo>
                    <a:pt x="24764" y="1048"/>
                  </a:lnTo>
                  <a:cubicBezTo>
                    <a:pt x="24739" y="689"/>
                    <a:pt x="24716" y="341"/>
                    <a:pt x="24686" y="0"/>
                  </a:cubicBezTo>
                  <a:lnTo>
                    <a:pt x="19187" y="0"/>
                  </a:lnTo>
                  <a:lnTo>
                    <a:pt x="21241" y="1360"/>
                  </a:lnTo>
                  <a:lnTo>
                    <a:pt x="11819" y="4571"/>
                  </a:lnTo>
                  <a:cubicBezTo>
                    <a:pt x="10981" y="2995"/>
                    <a:pt x="10255" y="1449"/>
                    <a:pt x="9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4918175" y="848600"/>
              <a:ext cx="2462175" cy="4017525"/>
            </a:xfrm>
            <a:custGeom>
              <a:rect b="b" l="l" r="r" t="t"/>
              <a:pathLst>
                <a:path extrusionOk="0" h="160701" w="98487">
                  <a:moveTo>
                    <a:pt x="38613" y="2671"/>
                  </a:moveTo>
                  <a:lnTo>
                    <a:pt x="51204" y="4295"/>
                  </a:lnTo>
                  <a:cubicBezTo>
                    <a:pt x="50378" y="5511"/>
                    <a:pt x="49473" y="6716"/>
                    <a:pt x="48473" y="7877"/>
                  </a:cubicBezTo>
                  <a:cubicBezTo>
                    <a:pt x="47623" y="7548"/>
                    <a:pt x="46760" y="7285"/>
                    <a:pt x="45832" y="7105"/>
                  </a:cubicBezTo>
                  <a:cubicBezTo>
                    <a:pt x="44787" y="6885"/>
                    <a:pt x="43742" y="6783"/>
                    <a:pt x="42707" y="6783"/>
                  </a:cubicBezTo>
                  <a:cubicBezTo>
                    <a:pt x="41914" y="6783"/>
                    <a:pt x="41127" y="6843"/>
                    <a:pt x="40350" y="6954"/>
                  </a:cubicBezTo>
                  <a:cubicBezTo>
                    <a:pt x="39996" y="5422"/>
                    <a:pt x="39410" y="3984"/>
                    <a:pt x="38613" y="2671"/>
                  </a:cubicBezTo>
                  <a:close/>
                  <a:moveTo>
                    <a:pt x="73698" y="1007"/>
                  </a:moveTo>
                  <a:lnTo>
                    <a:pt x="84427" y="4499"/>
                  </a:lnTo>
                  <a:cubicBezTo>
                    <a:pt x="83593" y="6033"/>
                    <a:pt x="82653" y="7601"/>
                    <a:pt x="81641" y="9154"/>
                  </a:cubicBezTo>
                  <a:lnTo>
                    <a:pt x="68174" y="4775"/>
                  </a:lnTo>
                  <a:lnTo>
                    <a:pt x="73698" y="1007"/>
                  </a:lnTo>
                  <a:close/>
                  <a:moveTo>
                    <a:pt x="22235" y="11573"/>
                  </a:moveTo>
                  <a:cubicBezTo>
                    <a:pt x="23434" y="11573"/>
                    <a:pt x="24416" y="12568"/>
                    <a:pt x="24416" y="13766"/>
                  </a:cubicBezTo>
                  <a:cubicBezTo>
                    <a:pt x="24416" y="14449"/>
                    <a:pt x="24081" y="15060"/>
                    <a:pt x="23584" y="15467"/>
                  </a:cubicBezTo>
                  <a:cubicBezTo>
                    <a:pt x="22589" y="14413"/>
                    <a:pt x="21571" y="13401"/>
                    <a:pt x="20535" y="12400"/>
                  </a:cubicBezTo>
                  <a:cubicBezTo>
                    <a:pt x="20924" y="11903"/>
                    <a:pt x="21535" y="11573"/>
                    <a:pt x="22235" y="11573"/>
                  </a:cubicBezTo>
                  <a:close/>
                  <a:moveTo>
                    <a:pt x="65868" y="6343"/>
                  </a:moveTo>
                  <a:lnTo>
                    <a:pt x="80347" y="11052"/>
                  </a:lnTo>
                  <a:cubicBezTo>
                    <a:pt x="79257" y="12550"/>
                    <a:pt x="78077" y="14029"/>
                    <a:pt x="76800" y="15467"/>
                  </a:cubicBezTo>
                  <a:lnTo>
                    <a:pt x="60346" y="10130"/>
                  </a:lnTo>
                  <a:lnTo>
                    <a:pt x="65868" y="6343"/>
                  </a:lnTo>
                  <a:close/>
                  <a:moveTo>
                    <a:pt x="22235" y="7913"/>
                  </a:moveTo>
                  <a:cubicBezTo>
                    <a:pt x="25447" y="7913"/>
                    <a:pt x="28088" y="10537"/>
                    <a:pt x="28088" y="13766"/>
                  </a:cubicBezTo>
                  <a:cubicBezTo>
                    <a:pt x="28088" y="15521"/>
                    <a:pt x="27297" y="17090"/>
                    <a:pt x="26075" y="18162"/>
                  </a:cubicBezTo>
                  <a:cubicBezTo>
                    <a:pt x="25746" y="17809"/>
                    <a:pt x="25428" y="17443"/>
                    <a:pt x="25099" y="17072"/>
                  </a:cubicBezTo>
                  <a:cubicBezTo>
                    <a:pt x="26022" y="16282"/>
                    <a:pt x="26615" y="15077"/>
                    <a:pt x="26615" y="13766"/>
                  </a:cubicBezTo>
                  <a:cubicBezTo>
                    <a:pt x="26615" y="11352"/>
                    <a:pt x="24656" y="9375"/>
                    <a:pt x="22235" y="9375"/>
                  </a:cubicBezTo>
                  <a:cubicBezTo>
                    <a:pt x="20906" y="9375"/>
                    <a:pt x="19725" y="9962"/>
                    <a:pt x="18912" y="10908"/>
                  </a:cubicBezTo>
                  <a:cubicBezTo>
                    <a:pt x="18564" y="10573"/>
                    <a:pt x="18193" y="10244"/>
                    <a:pt x="17820" y="9926"/>
                  </a:cubicBezTo>
                  <a:cubicBezTo>
                    <a:pt x="18893" y="8692"/>
                    <a:pt x="20463" y="7913"/>
                    <a:pt x="22235" y="7913"/>
                  </a:cubicBezTo>
                  <a:close/>
                  <a:moveTo>
                    <a:pt x="58058" y="11699"/>
                  </a:moveTo>
                  <a:lnTo>
                    <a:pt x="75136" y="17241"/>
                  </a:lnTo>
                  <a:cubicBezTo>
                    <a:pt x="74693" y="17701"/>
                    <a:pt x="74231" y="18126"/>
                    <a:pt x="73770" y="18571"/>
                  </a:cubicBezTo>
                  <a:cubicBezTo>
                    <a:pt x="73315" y="18560"/>
                    <a:pt x="72857" y="18554"/>
                    <a:pt x="72396" y="18554"/>
                  </a:cubicBezTo>
                  <a:cubicBezTo>
                    <a:pt x="69712" y="18554"/>
                    <a:pt x="66915" y="18742"/>
                    <a:pt x="64077" y="19217"/>
                  </a:cubicBezTo>
                  <a:lnTo>
                    <a:pt x="57543" y="17090"/>
                  </a:lnTo>
                  <a:cubicBezTo>
                    <a:pt x="57046" y="15779"/>
                    <a:pt x="56380" y="14526"/>
                    <a:pt x="55566" y="13401"/>
                  </a:cubicBezTo>
                  <a:lnTo>
                    <a:pt x="58058" y="11699"/>
                  </a:lnTo>
                  <a:close/>
                  <a:moveTo>
                    <a:pt x="58279" y="19642"/>
                  </a:moveTo>
                  <a:lnTo>
                    <a:pt x="59794" y="20139"/>
                  </a:lnTo>
                  <a:cubicBezTo>
                    <a:pt x="59333" y="20266"/>
                    <a:pt x="58873" y="20379"/>
                    <a:pt x="58411" y="20529"/>
                  </a:cubicBezTo>
                  <a:cubicBezTo>
                    <a:pt x="58375" y="20230"/>
                    <a:pt x="58334" y="19936"/>
                    <a:pt x="58279" y="19642"/>
                  </a:cubicBezTo>
                  <a:close/>
                  <a:moveTo>
                    <a:pt x="22235" y="4241"/>
                  </a:moveTo>
                  <a:cubicBezTo>
                    <a:pt x="27477" y="4241"/>
                    <a:pt x="31743" y="8524"/>
                    <a:pt x="31743" y="13766"/>
                  </a:cubicBezTo>
                  <a:cubicBezTo>
                    <a:pt x="31743" y="16630"/>
                    <a:pt x="30472" y="19217"/>
                    <a:pt x="28442" y="20948"/>
                  </a:cubicBezTo>
                  <a:cubicBezTo>
                    <a:pt x="28124" y="20583"/>
                    <a:pt x="27812" y="20211"/>
                    <a:pt x="27496" y="19821"/>
                  </a:cubicBezTo>
                  <a:cubicBezTo>
                    <a:pt x="29197" y="18348"/>
                    <a:pt x="30286" y="16185"/>
                    <a:pt x="30286" y="13766"/>
                  </a:cubicBezTo>
                  <a:cubicBezTo>
                    <a:pt x="30286" y="9315"/>
                    <a:pt x="26669" y="5715"/>
                    <a:pt x="22235" y="5715"/>
                  </a:cubicBezTo>
                  <a:cubicBezTo>
                    <a:pt x="19816" y="5715"/>
                    <a:pt x="17635" y="6787"/>
                    <a:pt x="16161" y="8488"/>
                  </a:cubicBezTo>
                  <a:cubicBezTo>
                    <a:pt x="15790" y="8170"/>
                    <a:pt x="15419" y="7860"/>
                    <a:pt x="15036" y="7548"/>
                  </a:cubicBezTo>
                  <a:cubicBezTo>
                    <a:pt x="16791" y="5535"/>
                    <a:pt x="19354" y="4241"/>
                    <a:pt x="22235" y="4241"/>
                  </a:cubicBezTo>
                  <a:close/>
                  <a:moveTo>
                    <a:pt x="85996" y="22373"/>
                  </a:moveTo>
                  <a:cubicBezTo>
                    <a:pt x="88141" y="22853"/>
                    <a:pt x="89932" y="23351"/>
                    <a:pt x="91279" y="23775"/>
                  </a:cubicBezTo>
                  <a:lnTo>
                    <a:pt x="84887" y="26381"/>
                  </a:lnTo>
                  <a:lnTo>
                    <a:pt x="85996" y="22373"/>
                  </a:lnTo>
                  <a:close/>
                  <a:moveTo>
                    <a:pt x="42749" y="8986"/>
                  </a:moveTo>
                  <a:cubicBezTo>
                    <a:pt x="43628" y="8986"/>
                    <a:pt x="44511" y="9069"/>
                    <a:pt x="45388" y="9243"/>
                  </a:cubicBezTo>
                  <a:cubicBezTo>
                    <a:pt x="52799" y="10758"/>
                    <a:pt x="57596" y="17995"/>
                    <a:pt x="56098" y="25381"/>
                  </a:cubicBezTo>
                  <a:cubicBezTo>
                    <a:pt x="55805" y="26843"/>
                    <a:pt x="55271" y="28190"/>
                    <a:pt x="54589" y="29406"/>
                  </a:cubicBezTo>
                  <a:cubicBezTo>
                    <a:pt x="54049" y="29094"/>
                    <a:pt x="53499" y="28820"/>
                    <a:pt x="52907" y="28562"/>
                  </a:cubicBezTo>
                  <a:cubicBezTo>
                    <a:pt x="52116" y="28245"/>
                    <a:pt x="51318" y="28004"/>
                    <a:pt x="50504" y="27819"/>
                  </a:cubicBezTo>
                  <a:cubicBezTo>
                    <a:pt x="51798" y="21212"/>
                    <a:pt x="47497" y="14766"/>
                    <a:pt x="40883" y="13418"/>
                  </a:cubicBezTo>
                  <a:cubicBezTo>
                    <a:pt x="40740" y="13382"/>
                    <a:pt x="40590" y="13382"/>
                    <a:pt x="40441" y="13340"/>
                  </a:cubicBezTo>
                  <a:cubicBezTo>
                    <a:pt x="40643" y="12381"/>
                    <a:pt x="40758" y="11388"/>
                    <a:pt x="40758" y="10369"/>
                  </a:cubicBezTo>
                  <a:cubicBezTo>
                    <a:pt x="40758" y="9945"/>
                    <a:pt x="40722" y="9536"/>
                    <a:pt x="40679" y="9135"/>
                  </a:cubicBezTo>
                  <a:cubicBezTo>
                    <a:pt x="41364" y="9038"/>
                    <a:pt x="42055" y="8986"/>
                    <a:pt x="42749" y="8986"/>
                  </a:cubicBezTo>
                  <a:close/>
                  <a:moveTo>
                    <a:pt x="79275" y="21230"/>
                  </a:moveTo>
                  <a:cubicBezTo>
                    <a:pt x="80898" y="21416"/>
                    <a:pt x="82415" y="21673"/>
                    <a:pt x="83834" y="21930"/>
                  </a:cubicBezTo>
                  <a:lnTo>
                    <a:pt x="82324" y="27429"/>
                  </a:lnTo>
                  <a:lnTo>
                    <a:pt x="76969" y="29628"/>
                  </a:lnTo>
                  <a:lnTo>
                    <a:pt x="79275" y="21230"/>
                  </a:lnTo>
                  <a:close/>
                  <a:moveTo>
                    <a:pt x="92070" y="25824"/>
                  </a:moveTo>
                  <a:cubicBezTo>
                    <a:pt x="92089" y="25842"/>
                    <a:pt x="92089" y="25842"/>
                    <a:pt x="92106" y="25842"/>
                  </a:cubicBezTo>
                  <a:cubicBezTo>
                    <a:pt x="91442" y="27081"/>
                    <a:pt x="90501" y="28687"/>
                    <a:pt x="89321" y="30515"/>
                  </a:cubicBezTo>
                  <a:lnTo>
                    <a:pt x="85721" y="28430"/>
                  </a:lnTo>
                  <a:lnTo>
                    <a:pt x="92070" y="25824"/>
                  </a:lnTo>
                  <a:close/>
                  <a:moveTo>
                    <a:pt x="39835" y="15485"/>
                  </a:moveTo>
                  <a:cubicBezTo>
                    <a:pt x="40039" y="15503"/>
                    <a:pt x="40236" y="15521"/>
                    <a:pt x="40441" y="15574"/>
                  </a:cubicBezTo>
                  <a:cubicBezTo>
                    <a:pt x="45909" y="16683"/>
                    <a:pt x="49456" y="22021"/>
                    <a:pt x="48348" y="27471"/>
                  </a:cubicBezTo>
                  <a:cubicBezTo>
                    <a:pt x="47937" y="27437"/>
                    <a:pt x="47528" y="27421"/>
                    <a:pt x="47120" y="27421"/>
                  </a:cubicBezTo>
                  <a:cubicBezTo>
                    <a:pt x="43024" y="27421"/>
                    <a:pt x="39091" y="29093"/>
                    <a:pt x="36253" y="32030"/>
                  </a:cubicBezTo>
                  <a:cubicBezTo>
                    <a:pt x="34665" y="29406"/>
                    <a:pt x="32965" y="26879"/>
                    <a:pt x="31155" y="24422"/>
                  </a:cubicBezTo>
                  <a:cubicBezTo>
                    <a:pt x="35180" y="22835"/>
                    <a:pt x="38356" y="19564"/>
                    <a:pt x="39835" y="15485"/>
                  </a:cubicBezTo>
                  <a:close/>
                  <a:moveTo>
                    <a:pt x="72351" y="20805"/>
                  </a:moveTo>
                  <a:cubicBezTo>
                    <a:pt x="73974" y="20805"/>
                    <a:pt x="75543" y="20877"/>
                    <a:pt x="77059" y="21007"/>
                  </a:cubicBezTo>
                  <a:lnTo>
                    <a:pt x="74381" y="30683"/>
                  </a:lnTo>
                  <a:lnTo>
                    <a:pt x="69026" y="32862"/>
                  </a:lnTo>
                  <a:lnTo>
                    <a:pt x="72351" y="20805"/>
                  </a:lnTo>
                  <a:close/>
                  <a:moveTo>
                    <a:pt x="62783" y="21709"/>
                  </a:moveTo>
                  <a:lnTo>
                    <a:pt x="59441" y="33821"/>
                  </a:lnTo>
                  <a:cubicBezTo>
                    <a:pt x="58597" y="32624"/>
                    <a:pt x="57579" y="31551"/>
                    <a:pt x="56416" y="30628"/>
                  </a:cubicBezTo>
                  <a:cubicBezTo>
                    <a:pt x="57267" y="29166"/>
                    <a:pt x="57889" y="27562"/>
                    <a:pt x="58243" y="25824"/>
                  </a:cubicBezTo>
                  <a:cubicBezTo>
                    <a:pt x="58447" y="24811"/>
                    <a:pt x="58555" y="23794"/>
                    <a:pt x="58555" y="22781"/>
                  </a:cubicBezTo>
                  <a:cubicBezTo>
                    <a:pt x="59963" y="22337"/>
                    <a:pt x="61382" y="21985"/>
                    <a:pt x="62783" y="21709"/>
                  </a:cubicBezTo>
                  <a:close/>
                  <a:moveTo>
                    <a:pt x="83151" y="29484"/>
                  </a:moveTo>
                  <a:lnTo>
                    <a:pt x="88099" y="32342"/>
                  </a:lnTo>
                  <a:cubicBezTo>
                    <a:pt x="87272" y="33528"/>
                    <a:pt x="86349" y="34780"/>
                    <a:pt x="85332" y="36038"/>
                  </a:cubicBezTo>
                  <a:lnTo>
                    <a:pt x="77795" y="31659"/>
                  </a:lnTo>
                  <a:lnTo>
                    <a:pt x="83151" y="29484"/>
                  </a:lnTo>
                  <a:close/>
                  <a:moveTo>
                    <a:pt x="70062" y="20841"/>
                  </a:moveTo>
                  <a:lnTo>
                    <a:pt x="66444" y="33910"/>
                  </a:lnTo>
                  <a:lnTo>
                    <a:pt x="61088" y="36110"/>
                  </a:lnTo>
                  <a:lnTo>
                    <a:pt x="65186" y="21302"/>
                  </a:lnTo>
                  <a:cubicBezTo>
                    <a:pt x="66827" y="21062"/>
                    <a:pt x="68456" y="20912"/>
                    <a:pt x="70062" y="20841"/>
                  </a:cubicBezTo>
                  <a:close/>
                  <a:moveTo>
                    <a:pt x="75213" y="32713"/>
                  </a:moveTo>
                  <a:lnTo>
                    <a:pt x="83911" y="37756"/>
                  </a:lnTo>
                  <a:cubicBezTo>
                    <a:pt x="82911" y="38901"/>
                    <a:pt x="81821" y="40064"/>
                    <a:pt x="80676" y="41189"/>
                  </a:cubicBezTo>
                  <a:lnTo>
                    <a:pt x="69858" y="34911"/>
                  </a:lnTo>
                  <a:lnTo>
                    <a:pt x="75213" y="32713"/>
                  </a:lnTo>
                  <a:close/>
                  <a:moveTo>
                    <a:pt x="67289" y="35966"/>
                  </a:moveTo>
                  <a:lnTo>
                    <a:pt x="79017" y="42759"/>
                  </a:lnTo>
                  <a:cubicBezTo>
                    <a:pt x="77814" y="43849"/>
                    <a:pt x="76562" y="44880"/>
                    <a:pt x="75213" y="45862"/>
                  </a:cubicBezTo>
                  <a:lnTo>
                    <a:pt x="61915" y="38140"/>
                  </a:lnTo>
                  <a:lnTo>
                    <a:pt x="67289" y="35966"/>
                  </a:lnTo>
                  <a:close/>
                  <a:moveTo>
                    <a:pt x="42695" y="42192"/>
                  </a:moveTo>
                  <a:cubicBezTo>
                    <a:pt x="42965" y="42192"/>
                    <a:pt x="43241" y="42242"/>
                    <a:pt x="43507" y="42351"/>
                  </a:cubicBezTo>
                  <a:cubicBezTo>
                    <a:pt x="44040" y="42572"/>
                    <a:pt x="44447" y="42998"/>
                    <a:pt x="44687" y="43531"/>
                  </a:cubicBezTo>
                  <a:cubicBezTo>
                    <a:pt x="44909" y="44070"/>
                    <a:pt x="44909" y="44681"/>
                    <a:pt x="44687" y="45215"/>
                  </a:cubicBezTo>
                  <a:cubicBezTo>
                    <a:pt x="44430" y="45826"/>
                    <a:pt x="43914" y="46251"/>
                    <a:pt x="43303" y="46454"/>
                  </a:cubicBezTo>
                  <a:cubicBezTo>
                    <a:pt x="42788" y="45101"/>
                    <a:pt x="42232" y="43777"/>
                    <a:pt x="41663" y="42447"/>
                  </a:cubicBezTo>
                  <a:cubicBezTo>
                    <a:pt x="41970" y="42285"/>
                    <a:pt x="42327" y="42192"/>
                    <a:pt x="42695" y="42192"/>
                  </a:cubicBezTo>
                  <a:close/>
                  <a:moveTo>
                    <a:pt x="62119" y="40800"/>
                  </a:moveTo>
                  <a:lnTo>
                    <a:pt x="73219" y="47245"/>
                  </a:lnTo>
                  <a:cubicBezTo>
                    <a:pt x="72039" y="47999"/>
                    <a:pt x="70817" y="48725"/>
                    <a:pt x="69540" y="49372"/>
                  </a:cubicBezTo>
                  <a:cubicBezTo>
                    <a:pt x="68786" y="48593"/>
                    <a:pt x="67953" y="47892"/>
                    <a:pt x="67013" y="47263"/>
                  </a:cubicBezTo>
                  <a:cubicBezTo>
                    <a:pt x="65462" y="46210"/>
                    <a:pt x="63767" y="45472"/>
                    <a:pt x="62011" y="45029"/>
                  </a:cubicBezTo>
                  <a:cubicBezTo>
                    <a:pt x="62251" y="43609"/>
                    <a:pt x="62287" y="42184"/>
                    <a:pt x="62119" y="40800"/>
                  </a:cubicBezTo>
                  <a:close/>
                  <a:moveTo>
                    <a:pt x="42675" y="38511"/>
                  </a:moveTo>
                  <a:cubicBezTo>
                    <a:pt x="43435" y="38511"/>
                    <a:pt x="44190" y="38662"/>
                    <a:pt x="44909" y="38972"/>
                  </a:cubicBezTo>
                  <a:cubicBezTo>
                    <a:pt x="47886" y="40213"/>
                    <a:pt x="49305" y="43628"/>
                    <a:pt x="48066" y="46616"/>
                  </a:cubicBezTo>
                  <a:cubicBezTo>
                    <a:pt x="47425" y="48186"/>
                    <a:pt x="46131" y="49348"/>
                    <a:pt x="44580" y="49887"/>
                  </a:cubicBezTo>
                  <a:cubicBezTo>
                    <a:pt x="44411" y="49426"/>
                    <a:pt x="44245" y="48983"/>
                    <a:pt x="44082" y="48521"/>
                  </a:cubicBezTo>
                  <a:cubicBezTo>
                    <a:pt x="45262" y="48114"/>
                    <a:pt x="46221" y="47245"/>
                    <a:pt x="46717" y="46047"/>
                  </a:cubicBezTo>
                  <a:cubicBezTo>
                    <a:pt x="47162" y="44975"/>
                    <a:pt x="47162" y="43777"/>
                    <a:pt x="46717" y="42705"/>
                  </a:cubicBezTo>
                  <a:cubicBezTo>
                    <a:pt x="46257" y="41615"/>
                    <a:pt x="45431" y="40764"/>
                    <a:pt x="44339" y="40321"/>
                  </a:cubicBezTo>
                  <a:cubicBezTo>
                    <a:pt x="43800" y="40100"/>
                    <a:pt x="43250" y="39992"/>
                    <a:pt x="42675" y="39992"/>
                  </a:cubicBezTo>
                  <a:cubicBezTo>
                    <a:pt x="41973" y="39992"/>
                    <a:pt x="41326" y="40135"/>
                    <a:pt x="40740" y="40435"/>
                  </a:cubicBezTo>
                  <a:cubicBezTo>
                    <a:pt x="40518" y="39992"/>
                    <a:pt x="40314" y="39547"/>
                    <a:pt x="40093" y="39105"/>
                  </a:cubicBezTo>
                  <a:cubicBezTo>
                    <a:pt x="40883" y="38734"/>
                    <a:pt x="41752" y="38511"/>
                    <a:pt x="42675" y="38511"/>
                  </a:cubicBezTo>
                  <a:close/>
                  <a:moveTo>
                    <a:pt x="42675" y="34845"/>
                  </a:moveTo>
                  <a:cubicBezTo>
                    <a:pt x="43910" y="34845"/>
                    <a:pt x="45142" y="35089"/>
                    <a:pt x="46316" y="35577"/>
                  </a:cubicBezTo>
                  <a:cubicBezTo>
                    <a:pt x="51151" y="37589"/>
                    <a:pt x="53463" y="43166"/>
                    <a:pt x="51450" y="48024"/>
                  </a:cubicBezTo>
                  <a:cubicBezTo>
                    <a:pt x="50485" y="50366"/>
                    <a:pt x="48641" y="52193"/>
                    <a:pt x="46299" y="53175"/>
                  </a:cubicBezTo>
                  <a:cubicBezTo>
                    <a:pt x="46095" y="53247"/>
                    <a:pt x="45891" y="53319"/>
                    <a:pt x="45688" y="53373"/>
                  </a:cubicBezTo>
                  <a:cubicBezTo>
                    <a:pt x="45556" y="52912"/>
                    <a:pt x="45412" y="52450"/>
                    <a:pt x="45262" y="51989"/>
                  </a:cubicBezTo>
                  <a:cubicBezTo>
                    <a:pt x="47425" y="51253"/>
                    <a:pt x="49192" y="49647"/>
                    <a:pt x="50103" y="47449"/>
                  </a:cubicBezTo>
                  <a:cubicBezTo>
                    <a:pt x="50930" y="45472"/>
                    <a:pt x="50930" y="43291"/>
                    <a:pt x="50103" y="41297"/>
                  </a:cubicBezTo>
                  <a:cubicBezTo>
                    <a:pt x="49288" y="39309"/>
                    <a:pt x="47737" y="37756"/>
                    <a:pt x="45741" y="36942"/>
                  </a:cubicBezTo>
                  <a:cubicBezTo>
                    <a:pt x="44765" y="36517"/>
                    <a:pt x="43728" y="36313"/>
                    <a:pt x="42675" y="36313"/>
                  </a:cubicBezTo>
                  <a:cubicBezTo>
                    <a:pt x="41405" y="36313"/>
                    <a:pt x="40183" y="36613"/>
                    <a:pt x="39111" y="37145"/>
                  </a:cubicBezTo>
                  <a:cubicBezTo>
                    <a:pt x="38871" y="36721"/>
                    <a:pt x="38649" y="36277"/>
                    <a:pt x="38428" y="35851"/>
                  </a:cubicBezTo>
                  <a:cubicBezTo>
                    <a:pt x="38613" y="35762"/>
                    <a:pt x="38817" y="35666"/>
                    <a:pt x="39020" y="35577"/>
                  </a:cubicBezTo>
                  <a:cubicBezTo>
                    <a:pt x="40203" y="35089"/>
                    <a:pt x="41440" y="34845"/>
                    <a:pt x="42675" y="34845"/>
                  </a:cubicBezTo>
                  <a:close/>
                  <a:moveTo>
                    <a:pt x="86554" y="38475"/>
                  </a:moveTo>
                  <a:cubicBezTo>
                    <a:pt x="88470" y="38566"/>
                    <a:pt x="90358" y="38751"/>
                    <a:pt x="92183" y="39027"/>
                  </a:cubicBezTo>
                  <a:lnTo>
                    <a:pt x="85498" y="52672"/>
                  </a:lnTo>
                  <a:lnTo>
                    <a:pt x="78940" y="54002"/>
                  </a:lnTo>
                  <a:lnTo>
                    <a:pt x="86554" y="38475"/>
                  </a:lnTo>
                  <a:close/>
                  <a:moveTo>
                    <a:pt x="81749" y="43274"/>
                  </a:moveTo>
                  <a:lnTo>
                    <a:pt x="76208" y="54577"/>
                  </a:lnTo>
                  <a:lnTo>
                    <a:pt x="73123" y="55206"/>
                  </a:lnTo>
                  <a:cubicBezTo>
                    <a:pt x="72722" y="54081"/>
                    <a:pt x="72219" y="53008"/>
                    <a:pt x="71596" y="51989"/>
                  </a:cubicBezTo>
                  <a:lnTo>
                    <a:pt x="72387" y="50349"/>
                  </a:lnTo>
                  <a:cubicBezTo>
                    <a:pt x="75932" y="48317"/>
                    <a:pt x="79036" y="45862"/>
                    <a:pt x="81749" y="43274"/>
                  </a:cubicBezTo>
                  <a:close/>
                  <a:moveTo>
                    <a:pt x="47141" y="29615"/>
                  </a:moveTo>
                  <a:cubicBezTo>
                    <a:pt x="48782" y="29615"/>
                    <a:pt x="50448" y="29929"/>
                    <a:pt x="52055" y="30592"/>
                  </a:cubicBezTo>
                  <a:cubicBezTo>
                    <a:pt x="58650" y="33324"/>
                    <a:pt x="61771" y="40913"/>
                    <a:pt x="59034" y="47485"/>
                  </a:cubicBezTo>
                  <a:cubicBezTo>
                    <a:pt x="57728" y="50678"/>
                    <a:pt x="55230" y="53152"/>
                    <a:pt x="52037" y="54463"/>
                  </a:cubicBezTo>
                  <a:cubicBezTo>
                    <a:pt x="50463" y="55123"/>
                    <a:pt x="48789" y="55443"/>
                    <a:pt x="47125" y="55443"/>
                  </a:cubicBezTo>
                  <a:cubicBezTo>
                    <a:pt x="46915" y="55443"/>
                    <a:pt x="46705" y="55438"/>
                    <a:pt x="46496" y="55428"/>
                  </a:cubicBezTo>
                  <a:cubicBezTo>
                    <a:pt x="46717" y="55350"/>
                    <a:pt x="46922" y="55296"/>
                    <a:pt x="47143" y="55206"/>
                  </a:cubicBezTo>
                  <a:cubicBezTo>
                    <a:pt x="50024" y="54002"/>
                    <a:pt x="52277" y="51750"/>
                    <a:pt x="53482" y="48869"/>
                  </a:cubicBezTo>
                  <a:cubicBezTo>
                    <a:pt x="55954" y="42890"/>
                    <a:pt x="53128" y="36019"/>
                    <a:pt x="47162" y="33545"/>
                  </a:cubicBezTo>
                  <a:cubicBezTo>
                    <a:pt x="45712" y="32944"/>
                    <a:pt x="44189" y="32643"/>
                    <a:pt x="42668" y="32643"/>
                  </a:cubicBezTo>
                  <a:cubicBezTo>
                    <a:pt x="41147" y="32643"/>
                    <a:pt x="39628" y="32944"/>
                    <a:pt x="38188" y="33545"/>
                  </a:cubicBezTo>
                  <a:cubicBezTo>
                    <a:pt x="37984" y="33636"/>
                    <a:pt x="37781" y="33731"/>
                    <a:pt x="37582" y="33821"/>
                  </a:cubicBezTo>
                  <a:cubicBezTo>
                    <a:pt x="40031" y="31143"/>
                    <a:pt x="43523" y="29615"/>
                    <a:pt x="47141" y="29615"/>
                  </a:cubicBezTo>
                  <a:close/>
                  <a:moveTo>
                    <a:pt x="58279" y="52708"/>
                  </a:moveTo>
                  <a:cubicBezTo>
                    <a:pt x="58465" y="52804"/>
                    <a:pt x="58633" y="52912"/>
                    <a:pt x="58794" y="53026"/>
                  </a:cubicBezTo>
                  <a:cubicBezTo>
                    <a:pt x="63377" y="56111"/>
                    <a:pt x="64611" y="62334"/>
                    <a:pt x="61604" y="66929"/>
                  </a:cubicBezTo>
                  <a:cubicBezTo>
                    <a:pt x="59428" y="65807"/>
                    <a:pt x="57031" y="65246"/>
                    <a:pt x="54637" y="65246"/>
                  </a:cubicBezTo>
                  <a:cubicBezTo>
                    <a:pt x="52583" y="65246"/>
                    <a:pt x="50531" y="65659"/>
                    <a:pt x="48622" y="66486"/>
                  </a:cubicBezTo>
                  <a:cubicBezTo>
                    <a:pt x="48179" y="63497"/>
                    <a:pt x="47587" y="60537"/>
                    <a:pt x="46868" y="57645"/>
                  </a:cubicBezTo>
                  <a:cubicBezTo>
                    <a:pt x="46940" y="57645"/>
                    <a:pt x="47035" y="57662"/>
                    <a:pt x="47107" y="57662"/>
                  </a:cubicBezTo>
                  <a:cubicBezTo>
                    <a:pt x="49067" y="57662"/>
                    <a:pt x="51025" y="57272"/>
                    <a:pt x="52888" y="56495"/>
                  </a:cubicBezTo>
                  <a:cubicBezTo>
                    <a:pt x="54972" y="55649"/>
                    <a:pt x="56805" y="54338"/>
                    <a:pt x="58279" y="52708"/>
                  </a:cubicBezTo>
                  <a:close/>
                  <a:moveTo>
                    <a:pt x="85943" y="54836"/>
                  </a:moveTo>
                  <a:lnTo>
                    <a:pt x="97444" y="64748"/>
                  </a:lnTo>
                  <a:cubicBezTo>
                    <a:pt x="95874" y="65732"/>
                    <a:pt x="94215" y="66636"/>
                    <a:pt x="92478" y="67463"/>
                  </a:cubicBezTo>
                  <a:lnTo>
                    <a:pt x="79383" y="56165"/>
                  </a:lnTo>
                  <a:lnTo>
                    <a:pt x="85943" y="54836"/>
                  </a:lnTo>
                  <a:close/>
                  <a:moveTo>
                    <a:pt x="76651" y="56716"/>
                  </a:moveTo>
                  <a:lnTo>
                    <a:pt x="90261" y="68463"/>
                  </a:lnTo>
                  <a:cubicBezTo>
                    <a:pt x="90171" y="68480"/>
                    <a:pt x="90093" y="68516"/>
                    <a:pt x="90004" y="68552"/>
                  </a:cubicBezTo>
                  <a:cubicBezTo>
                    <a:pt x="86253" y="66780"/>
                    <a:pt x="82006" y="65251"/>
                    <a:pt x="77430" y="64383"/>
                  </a:cubicBezTo>
                  <a:lnTo>
                    <a:pt x="73974" y="61406"/>
                  </a:lnTo>
                  <a:cubicBezTo>
                    <a:pt x="74052" y="60040"/>
                    <a:pt x="73974" y="58657"/>
                    <a:pt x="73717" y="57327"/>
                  </a:cubicBezTo>
                  <a:lnTo>
                    <a:pt x="76651" y="56716"/>
                  </a:lnTo>
                  <a:close/>
                  <a:moveTo>
                    <a:pt x="61489" y="47173"/>
                  </a:moveTo>
                  <a:cubicBezTo>
                    <a:pt x="63006" y="47539"/>
                    <a:pt x="64467" y="48186"/>
                    <a:pt x="65797" y="49072"/>
                  </a:cubicBezTo>
                  <a:cubicBezTo>
                    <a:pt x="68821" y="51121"/>
                    <a:pt x="70870" y="54225"/>
                    <a:pt x="71577" y="57806"/>
                  </a:cubicBezTo>
                  <a:cubicBezTo>
                    <a:pt x="72279" y="61406"/>
                    <a:pt x="71536" y="65049"/>
                    <a:pt x="69487" y="68091"/>
                  </a:cubicBezTo>
                  <a:cubicBezTo>
                    <a:pt x="68678" y="69277"/>
                    <a:pt x="67714" y="70308"/>
                    <a:pt x="66623" y="71176"/>
                  </a:cubicBezTo>
                  <a:cubicBezTo>
                    <a:pt x="66222" y="70643"/>
                    <a:pt x="65797" y="70139"/>
                    <a:pt x="65318" y="69661"/>
                  </a:cubicBezTo>
                  <a:cubicBezTo>
                    <a:pt x="64724" y="69074"/>
                    <a:pt x="64096" y="68571"/>
                    <a:pt x="63449" y="68091"/>
                  </a:cubicBezTo>
                  <a:cubicBezTo>
                    <a:pt x="67109" y="62497"/>
                    <a:pt x="65594" y="54943"/>
                    <a:pt x="60034" y="51198"/>
                  </a:cubicBezTo>
                  <a:cubicBezTo>
                    <a:pt x="59902" y="51121"/>
                    <a:pt x="59777" y="51049"/>
                    <a:pt x="59664" y="50977"/>
                  </a:cubicBezTo>
                  <a:cubicBezTo>
                    <a:pt x="60220" y="50144"/>
                    <a:pt x="60681" y="49257"/>
                    <a:pt x="61071" y="48336"/>
                  </a:cubicBezTo>
                  <a:cubicBezTo>
                    <a:pt x="61232" y="47946"/>
                    <a:pt x="61364" y="47557"/>
                    <a:pt x="61489" y="47173"/>
                  </a:cubicBezTo>
                  <a:close/>
                  <a:moveTo>
                    <a:pt x="72998" y="65989"/>
                  </a:moveTo>
                  <a:cubicBezTo>
                    <a:pt x="74364" y="66114"/>
                    <a:pt x="75693" y="66301"/>
                    <a:pt x="77005" y="66558"/>
                  </a:cubicBezTo>
                  <a:lnTo>
                    <a:pt x="69247" y="76603"/>
                  </a:lnTo>
                  <a:cubicBezTo>
                    <a:pt x="68936" y="75370"/>
                    <a:pt x="68456" y="74148"/>
                    <a:pt x="67828" y="73003"/>
                  </a:cubicBezTo>
                  <a:cubicBezTo>
                    <a:pt x="69158" y="71991"/>
                    <a:pt x="70338" y="70750"/>
                    <a:pt x="71314" y="69313"/>
                  </a:cubicBezTo>
                  <a:cubicBezTo>
                    <a:pt x="72020" y="68259"/>
                    <a:pt x="72572" y="67133"/>
                    <a:pt x="72998" y="65989"/>
                  </a:cubicBezTo>
                  <a:close/>
                  <a:moveTo>
                    <a:pt x="79383" y="67079"/>
                  </a:moveTo>
                  <a:cubicBezTo>
                    <a:pt x="80994" y="67487"/>
                    <a:pt x="82564" y="67966"/>
                    <a:pt x="84074" y="68499"/>
                  </a:cubicBezTo>
                  <a:lnTo>
                    <a:pt x="75783" y="79246"/>
                  </a:lnTo>
                  <a:lnTo>
                    <a:pt x="69985" y="79246"/>
                  </a:lnTo>
                  <a:lnTo>
                    <a:pt x="79383" y="67079"/>
                  </a:lnTo>
                  <a:close/>
                  <a:moveTo>
                    <a:pt x="86200" y="69332"/>
                  </a:moveTo>
                  <a:cubicBezTo>
                    <a:pt x="87698" y="69943"/>
                    <a:pt x="89136" y="70601"/>
                    <a:pt x="90483" y="71308"/>
                  </a:cubicBezTo>
                  <a:lnTo>
                    <a:pt x="84355" y="79246"/>
                  </a:lnTo>
                  <a:lnTo>
                    <a:pt x="78556" y="79246"/>
                  </a:lnTo>
                  <a:lnTo>
                    <a:pt x="86200" y="69332"/>
                  </a:lnTo>
                  <a:close/>
                  <a:moveTo>
                    <a:pt x="92460" y="72339"/>
                  </a:moveTo>
                  <a:cubicBezTo>
                    <a:pt x="93880" y="73136"/>
                    <a:pt x="95191" y="73944"/>
                    <a:pt x="96413" y="74723"/>
                  </a:cubicBezTo>
                  <a:lnTo>
                    <a:pt x="92921" y="79246"/>
                  </a:lnTo>
                  <a:lnTo>
                    <a:pt x="87123" y="79246"/>
                  </a:lnTo>
                  <a:lnTo>
                    <a:pt x="92460" y="72339"/>
                  </a:lnTo>
                  <a:close/>
                  <a:moveTo>
                    <a:pt x="49803" y="78154"/>
                  </a:moveTo>
                  <a:cubicBezTo>
                    <a:pt x="50414" y="78154"/>
                    <a:pt x="50930" y="78377"/>
                    <a:pt x="51354" y="78801"/>
                  </a:cubicBezTo>
                  <a:cubicBezTo>
                    <a:pt x="52205" y="79652"/>
                    <a:pt x="52205" y="81037"/>
                    <a:pt x="51354" y="81887"/>
                  </a:cubicBezTo>
                  <a:cubicBezTo>
                    <a:pt x="50930" y="82312"/>
                    <a:pt x="50414" y="82534"/>
                    <a:pt x="49803" y="82534"/>
                  </a:cubicBezTo>
                  <a:cubicBezTo>
                    <a:pt x="49749" y="82534"/>
                    <a:pt x="49678" y="82516"/>
                    <a:pt x="49617" y="82516"/>
                  </a:cubicBezTo>
                  <a:cubicBezTo>
                    <a:pt x="49636" y="81797"/>
                    <a:pt x="49636" y="81073"/>
                    <a:pt x="49636" y="80354"/>
                  </a:cubicBezTo>
                  <a:cubicBezTo>
                    <a:pt x="49636" y="79617"/>
                    <a:pt x="49636" y="78898"/>
                    <a:pt x="49617" y="78173"/>
                  </a:cubicBezTo>
                  <a:cubicBezTo>
                    <a:pt x="49678" y="78173"/>
                    <a:pt x="49749" y="78154"/>
                    <a:pt x="49803" y="78154"/>
                  </a:cubicBezTo>
                  <a:close/>
                  <a:moveTo>
                    <a:pt x="49803" y="74501"/>
                  </a:moveTo>
                  <a:cubicBezTo>
                    <a:pt x="51373" y="74501"/>
                    <a:pt x="52835" y="75112"/>
                    <a:pt x="53942" y="76221"/>
                  </a:cubicBezTo>
                  <a:cubicBezTo>
                    <a:pt x="56230" y="78491"/>
                    <a:pt x="56230" y="82199"/>
                    <a:pt x="53942" y="84493"/>
                  </a:cubicBezTo>
                  <a:cubicBezTo>
                    <a:pt x="52835" y="85602"/>
                    <a:pt x="51373" y="86205"/>
                    <a:pt x="49803" y="86205"/>
                  </a:cubicBezTo>
                  <a:cubicBezTo>
                    <a:pt x="49695" y="86205"/>
                    <a:pt x="49564" y="86188"/>
                    <a:pt x="49456" y="86188"/>
                  </a:cubicBezTo>
                  <a:cubicBezTo>
                    <a:pt x="49492" y="85691"/>
                    <a:pt x="49509" y="85212"/>
                    <a:pt x="49528" y="84714"/>
                  </a:cubicBezTo>
                  <a:cubicBezTo>
                    <a:pt x="49617" y="84714"/>
                    <a:pt x="49713" y="84732"/>
                    <a:pt x="49803" y="84732"/>
                  </a:cubicBezTo>
                  <a:cubicBezTo>
                    <a:pt x="51007" y="84732"/>
                    <a:pt x="52073" y="84289"/>
                    <a:pt x="52907" y="83457"/>
                  </a:cubicBezTo>
                  <a:cubicBezTo>
                    <a:pt x="54625" y="81737"/>
                    <a:pt x="54625" y="78952"/>
                    <a:pt x="52907" y="77250"/>
                  </a:cubicBezTo>
                  <a:cubicBezTo>
                    <a:pt x="52073" y="76400"/>
                    <a:pt x="50983" y="75956"/>
                    <a:pt x="49803" y="75956"/>
                  </a:cubicBezTo>
                  <a:cubicBezTo>
                    <a:pt x="49713" y="75956"/>
                    <a:pt x="49617" y="75981"/>
                    <a:pt x="49528" y="75981"/>
                  </a:cubicBezTo>
                  <a:cubicBezTo>
                    <a:pt x="49509" y="75478"/>
                    <a:pt x="49492" y="74999"/>
                    <a:pt x="49456" y="74519"/>
                  </a:cubicBezTo>
                  <a:cubicBezTo>
                    <a:pt x="49564" y="74501"/>
                    <a:pt x="49695" y="74501"/>
                    <a:pt x="49803" y="74501"/>
                  </a:cubicBezTo>
                  <a:close/>
                  <a:moveTo>
                    <a:pt x="92921" y="81444"/>
                  </a:moveTo>
                  <a:lnTo>
                    <a:pt x="96413" y="85967"/>
                  </a:lnTo>
                  <a:cubicBezTo>
                    <a:pt x="95210" y="86763"/>
                    <a:pt x="93880" y="87554"/>
                    <a:pt x="92460" y="88350"/>
                  </a:cubicBezTo>
                  <a:lnTo>
                    <a:pt x="87123" y="81444"/>
                  </a:lnTo>
                  <a:close/>
                  <a:moveTo>
                    <a:pt x="49803" y="70822"/>
                  </a:moveTo>
                  <a:cubicBezTo>
                    <a:pt x="52354" y="70822"/>
                    <a:pt x="54732" y="71823"/>
                    <a:pt x="56542" y="73614"/>
                  </a:cubicBezTo>
                  <a:cubicBezTo>
                    <a:pt x="60256" y="77328"/>
                    <a:pt x="60256" y="83366"/>
                    <a:pt x="56542" y="87075"/>
                  </a:cubicBezTo>
                  <a:cubicBezTo>
                    <a:pt x="54732" y="88884"/>
                    <a:pt x="52354" y="89866"/>
                    <a:pt x="49803" y="89866"/>
                  </a:cubicBezTo>
                  <a:cubicBezTo>
                    <a:pt x="49581" y="89866"/>
                    <a:pt x="49377" y="89848"/>
                    <a:pt x="49156" y="89824"/>
                  </a:cubicBezTo>
                  <a:cubicBezTo>
                    <a:pt x="49216" y="89345"/>
                    <a:pt x="49252" y="88865"/>
                    <a:pt x="49288" y="88369"/>
                  </a:cubicBezTo>
                  <a:cubicBezTo>
                    <a:pt x="49473" y="88386"/>
                    <a:pt x="49636" y="88405"/>
                    <a:pt x="49803" y="88405"/>
                  </a:cubicBezTo>
                  <a:cubicBezTo>
                    <a:pt x="51965" y="88405"/>
                    <a:pt x="53978" y="87554"/>
                    <a:pt x="55512" y="86044"/>
                  </a:cubicBezTo>
                  <a:cubicBezTo>
                    <a:pt x="58633" y="82899"/>
                    <a:pt x="58633" y="77789"/>
                    <a:pt x="55512" y="74651"/>
                  </a:cubicBezTo>
                  <a:cubicBezTo>
                    <a:pt x="53978" y="73136"/>
                    <a:pt x="51965" y="72303"/>
                    <a:pt x="49803" y="72303"/>
                  </a:cubicBezTo>
                  <a:cubicBezTo>
                    <a:pt x="49636" y="72303"/>
                    <a:pt x="49473" y="72303"/>
                    <a:pt x="49288" y="72320"/>
                  </a:cubicBezTo>
                  <a:cubicBezTo>
                    <a:pt x="49252" y="71842"/>
                    <a:pt x="49216" y="71344"/>
                    <a:pt x="49156" y="70865"/>
                  </a:cubicBezTo>
                  <a:cubicBezTo>
                    <a:pt x="49377" y="70847"/>
                    <a:pt x="49581" y="70822"/>
                    <a:pt x="49803" y="70822"/>
                  </a:cubicBezTo>
                  <a:close/>
                  <a:moveTo>
                    <a:pt x="84355" y="81444"/>
                  </a:moveTo>
                  <a:lnTo>
                    <a:pt x="90483" y="89404"/>
                  </a:lnTo>
                  <a:cubicBezTo>
                    <a:pt x="89136" y="90087"/>
                    <a:pt x="87698" y="90753"/>
                    <a:pt x="86217" y="91358"/>
                  </a:cubicBezTo>
                  <a:lnTo>
                    <a:pt x="78556" y="81444"/>
                  </a:lnTo>
                  <a:close/>
                  <a:moveTo>
                    <a:pt x="54644" y="67447"/>
                  </a:moveTo>
                  <a:cubicBezTo>
                    <a:pt x="57944" y="67447"/>
                    <a:pt x="61242" y="68698"/>
                    <a:pt x="63748" y="71212"/>
                  </a:cubicBezTo>
                  <a:cubicBezTo>
                    <a:pt x="68786" y="76257"/>
                    <a:pt x="68786" y="84451"/>
                    <a:pt x="63748" y="89476"/>
                  </a:cubicBezTo>
                  <a:cubicBezTo>
                    <a:pt x="61243" y="91993"/>
                    <a:pt x="57946" y="93250"/>
                    <a:pt x="54646" y="93250"/>
                  </a:cubicBezTo>
                  <a:cubicBezTo>
                    <a:pt x="52762" y="93250"/>
                    <a:pt x="50877" y="92841"/>
                    <a:pt x="49138" y="92022"/>
                  </a:cubicBezTo>
                  <a:lnTo>
                    <a:pt x="49138" y="92022"/>
                  </a:lnTo>
                  <a:cubicBezTo>
                    <a:pt x="49360" y="92041"/>
                    <a:pt x="49581" y="92058"/>
                    <a:pt x="49803" y="92058"/>
                  </a:cubicBezTo>
                  <a:cubicBezTo>
                    <a:pt x="52942" y="92058"/>
                    <a:pt x="55877" y="90842"/>
                    <a:pt x="58094" y="88626"/>
                  </a:cubicBezTo>
                  <a:cubicBezTo>
                    <a:pt x="62658" y="84068"/>
                    <a:pt x="62658" y="76622"/>
                    <a:pt x="58094" y="72063"/>
                  </a:cubicBezTo>
                  <a:cubicBezTo>
                    <a:pt x="55877" y="69846"/>
                    <a:pt x="52942" y="68630"/>
                    <a:pt x="49803" y="68630"/>
                  </a:cubicBezTo>
                  <a:cubicBezTo>
                    <a:pt x="49581" y="68630"/>
                    <a:pt x="49360" y="68649"/>
                    <a:pt x="49138" y="68666"/>
                  </a:cubicBezTo>
                  <a:cubicBezTo>
                    <a:pt x="50877" y="67854"/>
                    <a:pt x="52761" y="67447"/>
                    <a:pt x="54644" y="67447"/>
                  </a:cubicBezTo>
                  <a:close/>
                  <a:moveTo>
                    <a:pt x="75783" y="81444"/>
                  </a:moveTo>
                  <a:lnTo>
                    <a:pt x="84074" y="92190"/>
                  </a:lnTo>
                  <a:cubicBezTo>
                    <a:pt x="82564" y="92741"/>
                    <a:pt x="80994" y="93227"/>
                    <a:pt x="79383" y="93609"/>
                  </a:cubicBezTo>
                  <a:lnTo>
                    <a:pt x="69985" y="81444"/>
                  </a:lnTo>
                  <a:close/>
                  <a:moveTo>
                    <a:pt x="69247" y="84085"/>
                  </a:moveTo>
                  <a:lnTo>
                    <a:pt x="77005" y="94148"/>
                  </a:lnTo>
                  <a:cubicBezTo>
                    <a:pt x="75543" y="94424"/>
                    <a:pt x="74052" y="94629"/>
                    <a:pt x="72518" y="94736"/>
                  </a:cubicBezTo>
                  <a:cubicBezTo>
                    <a:pt x="72164" y="93910"/>
                    <a:pt x="71740" y="93095"/>
                    <a:pt x="71224" y="92323"/>
                  </a:cubicBezTo>
                  <a:cubicBezTo>
                    <a:pt x="70170" y="90728"/>
                    <a:pt x="68876" y="89423"/>
                    <a:pt x="67438" y="88350"/>
                  </a:cubicBezTo>
                  <a:cubicBezTo>
                    <a:pt x="68271" y="87021"/>
                    <a:pt x="68857" y="85577"/>
                    <a:pt x="69247" y="84085"/>
                  </a:cubicBezTo>
                  <a:close/>
                  <a:moveTo>
                    <a:pt x="86404" y="93706"/>
                  </a:moveTo>
                  <a:lnTo>
                    <a:pt x="77023" y="102050"/>
                  </a:lnTo>
                  <a:lnTo>
                    <a:pt x="73848" y="101458"/>
                  </a:lnTo>
                  <a:cubicBezTo>
                    <a:pt x="73866" y="100313"/>
                    <a:pt x="73770" y="99169"/>
                    <a:pt x="73548" y="98043"/>
                  </a:cubicBezTo>
                  <a:lnTo>
                    <a:pt x="75064" y="96695"/>
                  </a:lnTo>
                  <a:cubicBezTo>
                    <a:pt x="79108" y="96161"/>
                    <a:pt x="82929" y="95071"/>
                    <a:pt x="86404" y="93706"/>
                  </a:cubicBezTo>
                  <a:close/>
                  <a:moveTo>
                    <a:pt x="92664" y="91065"/>
                  </a:moveTo>
                  <a:cubicBezTo>
                    <a:pt x="94400" y="91878"/>
                    <a:pt x="96078" y="92741"/>
                    <a:pt x="97665" y="93706"/>
                  </a:cubicBezTo>
                  <a:lnTo>
                    <a:pt x="86332" y="103805"/>
                  </a:lnTo>
                  <a:lnTo>
                    <a:pt x="79755" y="102566"/>
                  </a:lnTo>
                  <a:lnTo>
                    <a:pt x="92664" y="91065"/>
                  </a:lnTo>
                  <a:close/>
                  <a:moveTo>
                    <a:pt x="61047" y="94018"/>
                  </a:moveTo>
                  <a:cubicBezTo>
                    <a:pt x="61179" y="94184"/>
                    <a:pt x="61310" y="94335"/>
                    <a:pt x="61417" y="94515"/>
                  </a:cubicBezTo>
                  <a:cubicBezTo>
                    <a:pt x="64485" y="99152"/>
                    <a:pt x="63227" y="105428"/>
                    <a:pt x="58597" y="108496"/>
                  </a:cubicBezTo>
                  <a:cubicBezTo>
                    <a:pt x="57063" y="106686"/>
                    <a:pt x="55105" y="105243"/>
                    <a:pt x="52852" y="104320"/>
                  </a:cubicBezTo>
                  <a:cubicBezTo>
                    <a:pt x="50954" y="103530"/>
                    <a:pt x="48971" y="103158"/>
                    <a:pt x="46969" y="103158"/>
                  </a:cubicBezTo>
                  <a:cubicBezTo>
                    <a:pt x="46923" y="103158"/>
                    <a:pt x="46878" y="103158"/>
                    <a:pt x="46832" y="103158"/>
                  </a:cubicBezTo>
                  <a:cubicBezTo>
                    <a:pt x="47568" y="100241"/>
                    <a:pt x="48162" y="97252"/>
                    <a:pt x="48622" y="94203"/>
                  </a:cubicBezTo>
                  <a:cubicBezTo>
                    <a:pt x="50521" y="95035"/>
                    <a:pt x="52576" y="95461"/>
                    <a:pt x="54625" y="95461"/>
                  </a:cubicBezTo>
                  <a:cubicBezTo>
                    <a:pt x="56824" y="95461"/>
                    <a:pt x="59017" y="94958"/>
                    <a:pt x="61047" y="94018"/>
                  </a:cubicBezTo>
                  <a:close/>
                  <a:moveTo>
                    <a:pt x="71135" y="109993"/>
                  </a:moveTo>
                  <a:lnTo>
                    <a:pt x="71871" y="111413"/>
                  </a:lnTo>
                  <a:cubicBezTo>
                    <a:pt x="71445" y="111173"/>
                    <a:pt x="71038" y="110933"/>
                    <a:pt x="70596" y="110712"/>
                  </a:cubicBezTo>
                  <a:cubicBezTo>
                    <a:pt x="70781" y="110473"/>
                    <a:pt x="70966" y="110233"/>
                    <a:pt x="71135" y="109993"/>
                  </a:cubicBezTo>
                  <a:close/>
                  <a:moveTo>
                    <a:pt x="66126" y="90123"/>
                  </a:moveTo>
                  <a:cubicBezTo>
                    <a:pt x="67367" y="91046"/>
                    <a:pt x="68492" y="92172"/>
                    <a:pt x="69379" y="93537"/>
                  </a:cubicBezTo>
                  <a:cubicBezTo>
                    <a:pt x="73548" y="99834"/>
                    <a:pt x="71835" y="108345"/>
                    <a:pt x="65539" y="112503"/>
                  </a:cubicBezTo>
                  <a:cubicBezTo>
                    <a:pt x="64317" y="113312"/>
                    <a:pt x="63006" y="113905"/>
                    <a:pt x="61622" y="114294"/>
                  </a:cubicBezTo>
                  <a:cubicBezTo>
                    <a:pt x="61453" y="113683"/>
                    <a:pt x="61268" y="113090"/>
                    <a:pt x="61029" y="112503"/>
                  </a:cubicBezTo>
                  <a:cubicBezTo>
                    <a:pt x="60717" y="111724"/>
                    <a:pt x="60310" y="110988"/>
                    <a:pt x="59866" y="110286"/>
                  </a:cubicBezTo>
                  <a:cubicBezTo>
                    <a:pt x="65462" y="106520"/>
                    <a:pt x="66977" y="98911"/>
                    <a:pt x="63245" y="93299"/>
                  </a:cubicBezTo>
                  <a:cubicBezTo>
                    <a:pt x="63173" y="93167"/>
                    <a:pt x="63084" y="93059"/>
                    <a:pt x="62987" y="92945"/>
                  </a:cubicBezTo>
                  <a:cubicBezTo>
                    <a:pt x="63803" y="92394"/>
                    <a:pt x="64593" y="91765"/>
                    <a:pt x="65318" y="91046"/>
                  </a:cubicBezTo>
                  <a:cubicBezTo>
                    <a:pt x="65611" y="90753"/>
                    <a:pt x="65868" y="90435"/>
                    <a:pt x="66126" y="90123"/>
                  </a:cubicBezTo>
                  <a:close/>
                  <a:moveTo>
                    <a:pt x="43267" y="114366"/>
                  </a:moveTo>
                  <a:cubicBezTo>
                    <a:pt x="43878" y="114552"/>
                    <a:pt x="44394" y="114995"/>
                    <a:pt x="44633" y="115606"/>
                  </a:cubicBezTo>
                  <a:cubicBezTo>
                    <a:pt x="45094" y="116714"/>
                    <a:pt x="44561" y="118002"/>
                    <a:pt x="43454" y="118464"/>
                  </a:cubicBezTo>
                  <a:cubicBezTo>
                    <a:pt x="43191" y="118574"/>
                    <a:pt x="42921" y="118624"/>
                    <a:pt x="42657" y="118624"/>
                  </a:cubicBezTo>
                  <a:cubicBezTo>
                    <a:pt x="42288" y="118624"/>
                    <a:pt x="41929" y="118526"/>
                    <a:pt x="41608" y="118356"/>
                  </a:cubicBezTo>
                  <a:cubicBezTo>
                    <a:pt x="42177" y="117043"/>
                    <a:pt x="42752" y="115713"/>
                    <a:pt x="43267" y="114366"/>
                  </a:cubicBezTo>
                  <a:close/>
                  <a:moveTo>
                    <a:pt x="79347" y="104728"/>
                  </a:moveTo>
                  <a:lnTo>
                    <a:pt x="85924" y="105967"/>
                  </a:lnTo>
                  <a:lnTo>
                    <a:pt x="92807" y="119517"/>
                  </a:lnTo>
                  <a:cubicBezTo>
                    <a:pt x="90980" y="119818"/>
                    <a:pt x="89117" y="120034"/>
                    <a:pt x="87195" y="120147"/>
                  </a:cubicBezTo>
                  <a:lnTo>
                    <a:pt x="79347" y="104728"/>
                  </a:lnTo>
                  <a:close/>
                  <a:moveTo>
                    <a:pt x="73626" y="103656"/>
                  </a:moveTo>
                  <a:lnTo>
                    <a:pt x="76615" y="104212"/>
                  </a:lnTo>
                  <a:lnTo>
                    <a:pt x="84757" y="120219"/>
                  </a:lnTo>
                  <a:cubicBezTo>
                    <a:pt x="84133" y="120219"/>
                    <a:pt x="83486" y="120219"/>
                    <a:pt x="82857" y="120183"/>
                  </a:cubicBezTo>
                  <a:cubicBezTo>
                    <a:pt x="80712" y="117949"/>
                    <a:pt x="78281" y="115749"/>
                    <a:pt x="75543" y="113797"/>
                  </a:cubicBezTo>
                  <a:lnTo>
                    <a:pt x="72423" y="107662"/>
                  </a:lnTo>
                  <a:cubicBezTo>
                    <a:pt x="72998" y="106387"/>
                    <a:pt x="73405" y="105039"/>
                    <a:pt x="73626" y="103656"/>
                  </a:cubicBezTo>
                  <a:close/>
                  <a:moveTo>
                    <a:pt x="69122" y="112407"/>
                  </a:moveTo>
                  <a:cubicBezTo>
                    <a:pt x="70427" y="113090"/>
                    <a:pt x="71668" y="113852"/>
                    <a:pt x="72866" y="114642"/>
                  </a:cubicBezTo>
                  <a:lnTo>
                    <a:pt x="61934" y="120830"/>
                  </a:lnTo>
                  <a:cubicBezTo>
                    <a:pt x="62197" y="119410"/>
                    <a:pt x="62233" y="117930"/>
                    <a:pt x="62047" y="116451"/>
                  </a:cubicBezTo>
                  <a:cubicBezTo>
                    <a:pt x="63689" y="116008"/>
                    <a:pt x="65276" y="115325"/>
                    <a:pt x="66756" y="114348"/>
                  </a:cubicBezTo>
                  <a:cubicBezTo>
                    <a:pt x="67624" y="113780"/>
                    <a:pt x="68397" y="113114"/>
                    <a:pt x="69122" y="112407"/>
                  </a:cubicBezTo>
                  <a:close/>
                  <a:moveTo>
                    <a:pt x="44544" y="110916"/>
                  </a:moveTo>
                  <a:cubicBezTo>
                    <a:pt x="46095" y="111449"/>
                    <a:pt x="47364" y="112630"/>
                    <a:pt x="48030" y="114198"/>
                  </a:cubicBezTo>
                  <a:cubicBezTo>
                    <a:pt x="49252" y="117194"/>
                    <a:pt x="47826" y="120609"/>
                    <a:pt x="44856" y="121848"/>
                  </a:cubicBezTo>
                  <a:cubicBezTo>
                    <a:pt x="44137" y="122141"/>
                    <a:pt x="43375" y="122291"/>
                    <a:pt x="42620" y="122291"/>
                  </a:cubicBezTo>
                  <a:cubicBezTo>
                    <a:pt x="41698" y="122291"/>
                    <a:pt x="40830" y="122088"/>
                    <a:pt x="40039" y="121698"/>
                  </a:cubicBezTo>
                  <a:cubicBezTo>
                    <a:pt x="40261" y="121256"/>
                    <a:pt x="40482" y="120811"/>
                    <a:pt x="40679" y="120369"/>
                  </a:cubicBezTo>
                  <a:cubicBezTo>
                    <a:pt x="41273" y="120662"/>
                    <a:pt x="41937" y="120830"/>
                    <a:pt x="42620" y="120830"/>
                  </a:cubicBezTo>
                  <a:cubicBezTo>
                    <a:pt x="43195" y="120830"/>
                    <a:pt x="43747" y="120722"/>
                    <a:pt x="44286" y="120501"/>
                  </a:cubicBezTo>
                  <a:cubicBezTo>
                    <a:pt x="46520" y="119572"/>
                    <a:pt x="47587" y="116990"/>
                    <a:pt x="46664" y="114756"/>
                  </a:cubicBezTo>
                  <a:cubicBezTo>
                    <a:pt x="46185" y="113576"/>
                    <a:pt x="45208" y="112707"/>
                    <a:pt x="44040" y="112299"/>
                  </a:cubicBezTo>
                  <a:cubicBezTo>
                    <a:pt x="44209" y="111839"/>
                    <a:pt x="44375" y="111377"/>
                    <a:pt x="44544" y="110916"/>
                  </a:cubicBezTo>
                  <a:close/>
                  <a:moveTo>
                    <a:pt x="74860" y="116050"/>
                  </a:moveTo>
                  <a:cubicBezTo>
                    <a:pt x="76189" y="117043"/>
                    <a:pt x="77447" y="118098"/>
                    <a:pt x="78628" y="119188"/>
                  </a:cubicBezTo>
                  <a:lnTo>
                    <a:pt x="66827" y="125873"/>
                  </a:lnTo>
                  <a:lnTo>
                    <a:pt x="61489" y="123621"/>
                  </a:lnTo>
                  <a:lnTo>
                    <a:pt x="74860" y="116050"/>
                  </a:lnTo>
                  <a:close/>
                  <a:moveTo>
                    <a:pt x="45652" y="107424"/>
                  </a:moveTo>
                  <a:cubicBezTo>
                    <a:pt x="45855" y="107496"/>
                    <a:pt x="46053" y="107573"/>
                    <a:pt x="46257" y="107645"/>
                  </a:cubicBezTo>
                  <a:cubicBezTo>
                    <a:pt x="48605" y="108621"/>
                    <a:pt x="50432" y="110454"/>
                    <a:pt x="51408" y="112796"/>
                  </a:cubicBezTo>
                  <a:cubicBezTo>
                    <a:pt x="53421" y="117654"/>
                    <a:pt x="51096" y="123232"/>
                    <a:pt x="46257" y="125245"/>
                  </a:cubicBezTo>
                  <a:cubicBezTo>
                    <a:pt x="45074" y="125730"/>
                    <a:pt x="43855" y="125959"/>
                    <a:pt x="42656" y="125959"/>
                  </a:cubicBezTo>
                  <a:cubicBezTo>
                    <a:pt x="41161" y="125959"/>
                    <a:pt x="39697" y="125603"/>
                    <a:pt x="38373" y="124945"/>
                  </a:cubicBezTo>
                  <a:cubicBezTo>
                    <a:pt x="38595" y="124526"/>
                    <a:pt x="38817" y="124082"/>
                    <a:pt x="39039" y="123656"/>
                  </a:cubicBezTo>
                  <a:cubicBezTo>
                    <a:pt x="40129" y="124190"/>
                    <a:pt x="41345" y="124483"/>
                    <a:pt x="42620" y="124483"/>
                  </a:cubicBezTo>
                  <a:cubicBezTo>
                    <a:pt x="43675" y="124483"/>
                    <a:pt x="44705" y="124280"/>
                    <a:pt x="45688" y="123879"/>
                  </a:cubicBezTo>
                  <a:cubicBezTo>
                    <a:pt x="49803" y="122177"/>
                    <a:pt x="51762" y="117469"/>
                    <a:pt x="50060" y="113371"/>
                  </a:cubicBezTo>
                  <a:cubicBezTo>
                    <a:pt x="49156" y="111173"/>
                    <a:pt x="47383" y="109550"/>
                    <a:pt x="45227" y="108826"/>
                  </a:cubicBezTo>
                  <a:cubicBezTo>
                    <a:pt x="45370" y="108364"/>
                    <a:pt x="45520" y="107903"/>
                    <a:pt x="45652" y="107424"/>
                  </a:cubicBezTo>
                  <a:close/>
                  <a:moveTo>
                    <a:pt x="80270" y="120775"/>
                  </a:moveTo>
                  <a:cubicBezTo>
                    <a:pt x="81420" y="121920"/>
                    <a:pt x="82486" y="123081"/>
                    <a:pt x="83468" y="124226"/>
                  </a:cubicBezTo>
                  <a:lnTo>
                    <a:pt x="74735" y="129191"/>
                  </a:lnTo>
                  <a:lnTo>
                    <a:pt x="69397" y="126940"/>
                  </a:lnTo>
                  <a:lnTo>
                    <a:pt x="80270" y="120775"/>
                  </a:lnTo>
                  <a:close/>
                  <a:moveTo>
                    <a:pt x="47089" y="105378"/>
                  </a:moveTo>
                  <a:cubicBezTo>
                    <a:pt x="48764" y="105378"/>
                    <a:pt x="50427" y="105696"/>
                    <a:pt x="52019" y="106351"/>
                  </a:cubicBezTo>
                  <a:cubicBezTo>
                    <a:pt x="55194" y="107662"/>
                    <a:pt x="57687" y="110155"/>
                    <a:pt x="58998" y="113354"/>
                  </a:cubicBezTo>
                  <a:cubicBezTo>
                    <a:pt x="60310" y="116529"/>
                    <a:pt x="60310" y="120057"/>
                    <a:pt x="58998" y="123232"/>
                  </a:cubicBezTo>
                  <a:cubicBezTo>
                    <a:pt x="57668" y="126424"/>
                    <a:pt x="55177" y="128898"/>
                    <a:pt x="52001" y="130228"/>
                  </a:cubicBezTo>
                  <a:cubicBezTo>
                    <a:pt x="50394" y="130889"/>
                    <a:pt x="48732" y="131201"/>
                    <a:pt x="47097" y="131201"/>
                  </a:cubicBezTo>
                  <a:cubicBezTo>
                    <a:pt x="43472" y="131201"/>
                    <a:pt x="39980" y="129665"/>
                    <a:pt x="37524" y="126982"/>
                  </a:cubicBezTo>
                  <a:lnTo>
                    <a:pt x="37524" y="126982"/>
                  </a:lnTo>
                  <a:cubicBezTo>
                    <a:pt x="39111" y="127737"/>
                    <a:pt x="40847" y="128162"/>
                    <a:pt x="42639" y="128162"/>
                  </a:cubicBezTo>
                  <a:cubicBezTo>
                    <a:pt x="44118" y="128162"/>
                    <a:pt x="45633" y="127862"/>
                    <a:pt x="47090" y="127275"/>
                  </a:cubicBezTo>
                  <a:cubicBezTo>
                    <a:pt x="53073" y="124801"/>
                    <a:pt x="55918" y="117930"/>
                    <a:pt x="53438" y="111964"/>
                  </a:cubicBezTo>
                  <a:cubicBezTo>
                    <a:pt x="52241" y="109064"/>
                    <a:pt x="49988" y="106813"/>
                    <a:pt x="47107" y="105614"/>
                  </a:cubicBezTo>
                  <a:cubicBezTo>
                    <a:pt x="46886" y="105525"/>
                    <a:pt x="46681" y="105464"/>
                    <a:pt x="46460" y="105392"/>
                  </a:cubicBezTo>
                  <a:cubicBezTo>
                    <a:pt x="46670" y="105382"/>
                    <a:pt x="46879" y="105378"/>
                    <a:pt x="47089" y="105378"/>
                  </a:cubicBezTo>
                  <a:close/>
                  <a:moveTo>
                    <a:pt x="84870" y="125964"/>
                  </a:moveTo>
                  <a:cubicBezTo>
                    <a:pt x="85888" y="127239"/>
                    <a:pt x="86792" y="128491"/>
                    <a:pt x="87602" y="129695"/>
                  </a:cubicBezTo>
                  <a:lnTo>
                    <a:pt x="82636" y="132517"/>
                  </a:lnTo>
                  <a:lnTo>
                    <a:pt x="77298" y="130264"/>
                  </a:lnTo>
                  <a:lnTo>
                    <a:pt x="84870" y="125964"/>
                  </a:lnTo>
                  <a:close/>
                  <a:moveTo>
                    <a:pt x="88824" y="131541"/>
                  </a:moveTo>
                  <a:cubicBezTo>
                    <a:pt x="89985" y="133385"/>
                    <a:pt x="90908" y="135008"/>
                    <a:pt x="91555" y="136266"/>
                  </a:cubicBezTo>
                  <a:lnTo>
                    <a:pt x="85199" y="133589"/>
                  </a:lnTo>
                  <a:lnTo>
                    <a:pt x="88824" y="131541"/>
                  </a:lnTo>
                  <a:close/>
                  <a:moveTo>
                    <a:pt x="84337" y="135619"/>
                  </a:moveTo>
                  <a:lnTo>
                    <a:pt x="90668" y="138262"/>
                  </a:lnTo>
                  <a:cubicBezTo>
                    <a:pt x="90668" y="138279"/>
                    <a:pt x="90668" y="138279"/>
                    <a:pt x="90687" y="138298"/>
                  </a:cubicBezTo>
                  <a:cubicBezTo>
                    <a:pt x="89338" y="138704"/>
                    <a:pt x="87530" y="139183"/>
                    <a:pt x="85403" y="139645"/>
                  </a:cubicBezTo>
                  <a:lnTo>
                    <a:pt x="84337" y="135619"/>
                  </a:lnTo>
                  <a:close/>
                  <a:moveTo>
                    <a:pt x="58890" y="127682"/>
                  </a:moveTo>
                  <a:lnTo>
                    <a:pt x="62197" y="140070"/>
                  </a:lnTo>
                  <a:cubicBezTo>
                    <a:pt x="60806" y="139794"/>
                    <a:pt x="59441" y="139423"/>
                    <a:pt x="58094" y="138980"/>
                  </a:cubicBezTo>
                  <a:cubicBezTo>
                    <a:pt x="58094" y="137889"/>
                    <a:pt x="58022" y="136800"/>
                    <a:pt x="57800" y="135697"/>
                  </a:cubicBezTo>
                  <a:cubicBezTo>
                    <a:pt x="57428" y="133847"/>
                    <a:pt x="56764" y="132110"/>
                    <a:pt x="55841" y="130582"/>
                  </a:cubicBezTo>
                  <a:cubicBezTo>
                    <a:pt x="57004" y="129749"/>
                    <a:pt x="58022" y="128773"/>
                    <a:pt x="58890" y="127682"/>
                  </a:cubicBezTo>
                  <a:close/>
                  <a:moveTo>
                    <a:pt x="76430" y="132295"/>
                  </a:moveTo>
                  <a:lnTo>
                    <a:pt x="81785" y="134529"/>
                  </a:lnTo>
                  <a:lnTo>
                    <a:pt x="83247" y="140070"/>
                  </a:lnTo>
                  <a:cubicBezTo>
                    <a:pt x="81821" y="140310"/>
                    <a:pt x="80294" y="140549"/>
                    <a:pt x="78682" y="140717"/>
                  </a:cubicBezTo>
                  <a:lnTo>
                    <a:pt x="76430" y="132295"/>
                  </a:lnTo>
                  <a:close/>
                  <a:moveTo>
                    <a:pt x="60627" y="125652"/>
                  </a:moveTo>
                  <a:lnTo>
                    <a:pt x="65982" y="127905"/>
                  </a:lnTo>
                  <a:lnTo>
                    <a:pt x="69451" y="141010"/>
                  </a:lnTo>
                  <a:cubicBezTo>
                    <a:pt x="67845" y="140921"/>
                    <a:pt x="66222" y="140772"/>
                    <a:pt x="64575" y="140513"/>
                  </a:cubicBezTo>
                  <a:lnTo>
                    <a:pt x="60627" y="125652"/>
                  </a:lnTo>
                  <a:close/>
                  <a:moveTo>
                    <a:pt x="68528" y="128970"/>
                  </a:moveTo>
                  <a:lnTo>
                    <a:pt x="73883" y="131204"/>
                  </a:lnTo>
                  <a:lnTo>
                    <a:pt x="76448" y="140921"/>
                  </a:lnTo>
                  <a:cubicBezTo>
                    <a:pt x="74939" y="141029"/>
                    <a:pt x="73369" y="141088"/>
                    <a:pt x="71740" y="141088"/>
                  </a:cubicBezTo>
                  <a:lnTo>
                    <a:pt x="68528" y="128970"/>
                  </a:lnTo>
                  <a:close/>
                  <a:moveTo>
                    <a:pt x="36175" y="128773"/>
                  </a:moveTo>
                  <a:cubicBezTo>
                    <a:pt x="39020" y="131726"/>
                    <a:pt x="42992" y="133404"/>
                    <a:pt x="47071" y="133404"/>
                  </a:cubicBezTo>
                  <a:cubicBezTo>
                    <a:pt x="47311" y="133404"/>
                    <a:pt x="47533" y="133385"/>
                    <a:pt x="47754" y="133368"/>
                  </a:cubicBezTo>
                  <a:cubicBezTo>
                    <a:pt x="47809" y="133571"/>
                    <a:pt x="47867" y="133756"/>
                    <a:pt x="47903" y="133979"/>
                  </a:cubicBezTo>
                  <a:cubicBezTo>
                    <a:pt x="48420" y="136620"/>
                    <a:pt x="47886" y="139315"/>
                    <a:pt x="46371" y="141550"/>
                  </a:cubicBezTo>
                  <a:cubicBezTo>
                    <a:pt x="44892" y="143742"/>
                    <a:pt x="42639" y="145240"/>
                    <a:pt x="40057" y="145779"/>
                  </a:cubicBezTo>
                  <a:cubicBezTo>
                    <a:pt x="38666" y="141419"/>
                    <a:pt x="35367" y="137925"/>
                    <a:pt x="31155" y="136266"/>
                  </a:cubicBezTo>
                  <a:cubicBezTo>
                    <a:pt x="32946" y="133847"/>
                    <a:pt x="34624" y="131355"/>
                    <a:pt x="36175" y="128773"/>
                  </a:cubicBezTo>
                  <a:close/>
                  <a:moveTo>
                    <a:pt x="59423" y="141676"/>
                  </a:moveTo>
                  <a:cubicBezTo>
                    <a:pt x="63358" y="142749"/>
                    <a:pt x="67289" y="143209"/>
                    <a:pt x="71038" y="143305"/>
                  </a:cubicBezTo>
                  <a:lnTo>
                    <a:pt x="59130" y="147385"/>
                  </a:lnTo>
                  <a:lnTo>
                    <a:pt x="56506" y="145630"/>
                  </a:lnTo>
                  <a:cubicBezTo>
                    <a:pt x="57021" y="144557"/>
                    <a:pt x="57428" y="143431"/>
                    <a:pt x="57687" y="142268"/>
                  </a:cubicBezTo>
                  <a:lnTo>
                    <a:pt x="59423" y="141676"/>
                  </a:lnTo>
                  <a:close/>
                  <a:moveTo>
                    <a:pt x="23584" y="145240"/>
                  </a:moveTo>
                  <a:cubicBezTo>
                    <a:pt x="24081" y="145630"/>
                    <a:pt x="24416" y="146241"/>
                    <a:pt x="24416" y="146924"/>
                  </a:cubicBezTo>
                  <a:cubicBezTo>
                    <a:pt x="24416" y="148140"/>
                    <a:pt x="23434" y="149122"/>
                    <a:pt x="22235" y="149122"/>
                  </a:cubicBezTo>
                  <a:cubicBezTo>
                    <a:pt x="21535" y="149122"/>
                    <a:pt x="20924" y="148787"/>
                    <a:pt x="20535" y="148289"/>
                  </a:cubicBezTo>
                  <a:cubicBezTo>
                    <a:pt x="21571" y="147289"/>
                    <a:pt x="22589" y="146277"/>
                    <a:pt x="23584" y="145240"/>
                  </a:cubicBezTo>
                  <a:close/>
                  <a:moveTo>
                    <a:pt x="53960" y="131726"/>
                  </a:moveTo>
                  <a:cubicBezTo>
                    <a:pt x="54751" y="133073"/>
                    <a:pt x="55343" y="134547"/>
                    <a:pt x="55638" y="136117"/>
                  </a:cubicBezTo>
                  <a:cubicBezTo>
                    <a:pt x="56338" y="139722"/>
                    <a:pt x="55602" y="143360"/>
                    <a:pt x="53553" y="146384"/>
                  </a:cubicBezTo>
                  <a:cubicBezTo>
                    <a:pt x="51505" y="149415"/>
                    <a:pt x="48401" y="151482"/>
                    <a:pt x="44820" y="152165"/>
                  </a:cubicBezTo>
                  <a:cubicBezTo>
                    <a:pt x="43928" y="152338"/>
                    <a:pt x="43034" y="152426"/>
                    <a:pt x="42154" y="152426"/>
                  </a:cubicBezTo>
                  <a:cubicBezTo>
                    <a:pt x="41633" y="152426"/>
                    <a:pt x="41116" y="152395"/>
                    <a:pt x="40607" y="152332"/>
                  </a:cubicBezTo>
                  <a:cubicBezTo>
                    <a:pt x="40679" y="151668"/>
                    <a:pt x="40758" y="151002"/>
                    <a:pt x="40758" y="150338"/>
                  </a:cubicBezTo>
                  <a:cubicBezTo>
                    <a:pt x="40758" y="149506"/>
                    <a:pt x="40662" y="148715"/>
                    <a:pt x="40535" y="147917"/>
                  </a:cubicBezTo>
                  <a:cubicBezTo>
                    <a:pt x="43675" y="147253"/>
                    <a:pt x="46388" y="145444"/>
                    <a:pt x="48198" y="142766"/>
                  </a:cubicBezTo>
                  <a:cubicBezTo>
                    <a:pt x="50024" y="140053"/>
                    <a:pt x="50690" y="136782"/>
                    <a:pt x="50060" y="133553"/>
                  </a:cubicBezTo>
                  <a:cubicBezTo>
                    <a:pt x="50043" y="133404"/>
                    <a:pt x="50007" y="133260"/>
                    <a:pt x="49971" y="133128"/>
                  </a:cubicBezTo>
                  <a:cubicBezTo>
                    <a:pt x="50930" y="132924"/>
                    <a:pt x="51893" y="132649"/>
                    <a:pt x="52835" y="132259"/>
                  </a:cubicBezTo>
                  <a:cubicBezTo>
                    <a:pt x="53217" y="132091"/>
                    <a:pt x="53589" y="131912"/>
                    <a:pt x="53960" y="131726"/>
                  </a:cubicBezTo>
                  <a:close/>
                  <a:moveTo>
                    <a:pt x="77814" y="143305"/>
                  </a:moveTo>
                  <a:cubicBezTo>
                    <a:pt x="79108" y="144725"/>
                    <a:pt x="80311" y="146180"/>
                    <a:pt x="81420" y="147678"/>
                  </a:cubicBezTo>
                  <a:lnTo>
                    <a:pt x="67032" y="152589"/>
                  </a:lnTo>
                  <a:lnTo>
                    <a:pt x="61453" y="148918"/>
                  </a:lnTo>
                  <a:lnTo>
                    <a:pt x="77814" y="143305"/>
                  </a:lnTo>
                  <a:close/>
                  <a:moveTo>
                    <a:pt x="26075" y="142526"/>
                  </a:moveTo>
                  <a:cubicBezTo>
                    <a:pt x="27297" y="143598"/>
                    <a:pt x="28088" y="145168"/>
                    <a:pt x="28088" y="146924"/>
                  </a:cubicBezTo>
                  <a:cubicBezTo>
                    <a:pt x="28088" y="150153"/>
                    <a:pt x="25447" y="152776"/>
                    <a:pt x="22235" y="152776"/>
                  </a:cubicBezTo>
                  <a:cubicBezTo>
                    <a:pt x="20463" y="152776"/>
                    <a:pt x="18893" y="151997"/>
                    <a:pt x="17820" y="150781"/>
                  </a:cubicBezTo>
                  <a:cubicBezTo>
                    <a:pt x="18193" y="150446"/>
                    <a:pt x="18564" y="150134"/>
                    <a:pt x="18912" y="149805"/>
                  </a:cubicBezTo>
                  <a:cubicBezTo>
                    <a:pt x="19725" y="150728"/>
                    <a:pt x="20906" y="151314"/>
                    <a:pt x="22235" y="151314"/>
                  </a:cubicBezTo>
                  <a:cubicBezTo>
                    <a:pt x="24656" y="151314"/>
                    <a:pt x="26615" y="149343"/>
                    <a:pt x="26615" y="146924"/>
                  </a:cubicBezTo>
                  <a:cubicBezTo>
                    <a:pt x="26615" y="145611"/>
                    <a:pt x="26022" y="144431"/>
                    <a:pt x="25099" y="143617"/>
                  </a:cubicBezTo>
                  <a:cubicBezTo>
                    <a:pt x="25428" y="143263"/>
                    <a:pt x="25746" y="142898"/>
                    <a:pt x="26075" y="142526"/>
                  </a:cubicBezTo>
                  <a:close/>
                  <a:moveTo>
                    <a:pt x="28442" y="139741"/>
                  </a:moveTo>
                  <a:cubicBezTo>
                    <a:pt x="30472" y="141491"/>
                    <a:pt x="31743" y="144060"/>
                    <a:pt x="31743" y="146924"/>
                  </a:cubicBezTo>
                  <a:cubicBezTo>
                    <a:pt x="31743" y="152183"/>
                    <a:pt x="27477" y="156448"/>
                    <a:pt x="22235" y="156448"/>
                  </a:cubicBezTo>
                  <a:cubicBezTo>
                    <a:pt x="19354" y="156448"/>
                    <a:pt x="16791" y="155160"/>
                    <a:pt x="15036" y="153147"/>
                  </a:cubicBezTo>
                  <a:cubicBezTo>
                    <a:pt x="15419" y="152829"/>
                    <a:pt x="15790" y="152518"/>
                    <a:pt x="16161" y="152201"/>
                  </a:cubicBezTo>
                  <a:cubicBezTo>
                    <a:pt x="17635" y="153902"/>
                    <a:pt x="19797" y="154992"/>
                    <a:pt x="22235" y="154992"/>
                  </a:cubicBezTo>
                  <a:cubicBezTo>
                    <a:pt x="26669" y="154992"/>
                    <a:pt x="30286" y="151375"/>
                    <a:pt x="30286" y="146924"/>
                  </a:cubicBezTo>
                  <a:cubicBezTo>
                    <a:pt x="30286" y="144503"/>
                    <a:pt x="29197" y="142340"/>
                    <a:pt x="27496" y="140867"/>
                  </a:cubicBezTo>
                  <a:cubicBezTo>
                    <a:pt x="27812" y="140496"/>
                    <a:pt x="28124" y="140106"/>
                    <a:pt x="28442" y="139741"/>
                  </a:cubicBezTo>
                  <a:close/>
                  <a:moveTo>
                    <a:pt x="82744" y="149542"/>
                  </a:moveTo>
                  <a:cubicBezTo>
                    <a:pt x="83798" y="151074"/>
                    <a:pt x="84757" y="152625"/>
                    <a:pt x="85606" y="154159"/>
                  </a:cubicBezTo>
                  <a:lnTo>
                    <a:pt x="74939" y="157814"/>
                  </a:lnTo>
                  <a:lnTo>
                    <a:pt x="69361" y="154123"/>
                  </a:lnTo>
                  <a:lnTo>
                    <a:pt x="82744" y="149542"/>
                  </a:lnTo>
                  <a:close/>
                  <a:moveTo>
                    <a:pt x="48790" y="153183"/>
                  </a:moveTo>
                  <a:cubicBezTo>
                    <a:pt x="49659" y="154231"/>
                    <a:pt x="50468" y="155304"/>
                    <a:pt x="51204" y="156412"/>
                  </a:cubicBezTo>
                  <a:lnTo>
                    <a:pt x="38613" y="158035"/>
                  </a:lnTo>
                  <a:cubicBezTo>
                    <a:pt x="39277" y="156927"/>
                    <a:pt x="39794" y="155729"/>
                    <a:pt x="40164" y="154471"/>
                  </a:cubicBezTo>
                  <a:cubicBezTo>
                    <a:pt x="40830" y="154566"/>
                    <a:pt x="41513" y="154621"/>
                    <a:pt x="42196" y="154621"/>
                  </a:cubicBezTo>
                  <a:cubicBezTo>
                    <a:pt x="43195" y="154621"/>
                    <a:pt x="44209" y="154530"/>
                    <a:pt x="45244" y="154328"/>
                  </a:cubicBezTo>
                  <a:cubicBezTo>
                    <a:pt x="46479" y="154087"/>
                    <a:pt x="47665" y="153698"/>
                    <a:pt x="48790" y="153183"/>
                  </a:cubicBezTo>
                  <a:close/>
                  <a:moveTo>
                    <a:pt x="18" y="0"/>
                  </a:moveTo>
                  <a:cubicBezTo>
                    <a:pt x="28274" y="15677"/>
                    <a:pt x="47443" y="45820"/>
                    <a:pt x="47443" y="80354"/>
                  </a:cubicBezTo>
                  <a:cubicBezTo>
                    <a:pt x="47443" y="114894"/>
                    <a:pt x="28262" y="145036"/>
                    <a:pt x="0" y="160701"/>
                  </a:cubicBezTo>
                  <a:lnTo>
                    <a:pt x="4361" y="160701"/>
                  </a:lnTo>
                  <a:cubicBezTo>
                    <a:pt x="6829" y="159197"/>
                    <a:pt x="9249" y="157580"/>
                    <a:pt x="11561" y="155860"/>
                  </a:cubicBezTo>
                  <a:cubicBezTo>
                    <a:pt x="12280" y="157670"/>
                    <a:pt x="13335" y="159310"/>
                    <a:pt x="14652" y="160701"/>
                  </a:cubicBezTo>
                  <a:lnTo>
                    <a:pt x="17947" y="160701"/>
                  </a:lnTo>
                  <a:cubicBezTo>
                    <a:pt x="15928" y="159197"/>
                    <a:pt x="14358" y="157118"/>
                    <a:pt x="13484" y="154717"/>
                  </a:cubicBezTo>
                  <a:lnTo>
                    <a:pt x="13484" y="154717"/>
                  </a:lnTo>
                  <a:cubicBezTo>
                    <a:pt x="15641" y="157112"/>
                    <a:pt x="18743" y="158646"/>
                    <a:pt x="22235" y="158646"/>
                  </a:cubicBezTo>
                  <a:cubicBezTo>
                    <a:pt x="28682" y="158646"/>
                    <a:pt x="33941" y="153387"/>
                    <a:pt x="33941" y="146924"/>
                  </a:cubicBezTo>
                  <a:cubicBezTo>
                    <a:pt x="33941" y="143449"/>
                    <a:pt x="32407" y="140328"/>
                    <a:pt x="30012" y="138190"/>
                  </a:cubicBezTo>
                  <a:lnTo>
                    <a:pt x="30012" y="138190"/>
                  </a:lnTo>
                  <a:cubicBezTo>
                    <a:pt x="34977" y="139998"/>
                    <a:pt x="38559" y="144743"/>
                    <a:pt x="38559" y="150338"/>
                  </a:cubicBezTo>
                  <a:cubicBezTo>
                    <a:pt x="38559" y="154573"/>
                    <a:pt x="36498" y="158347"/>
                    <a:pt x="33324" y="160701"/>
                  </a:cubicBezTo>
                  <a:lnTo>
                    <a:pt x="37547" y="160701"/>
                  </a:lnTo>
                  <a:lnTo>
                    <a:pt x="37265" y="160419"/>
                  </a:lnTo>
                  <a:lnTo>
                    <a:pt x="52517" y="158461"/>
                  </a:lnTo>
                  <a:cubicBezTo>
                    <a:pt x="52960" y="159203"/>
                    <a:pt x="53385" y="159952"/>
                    <a:pt x="53786" y="160701"/>
                  </a:cubicBezTo>
                  <a:lnTo>
                    <a:pt x="56297" y="160701"/>
                  </a:lnTo>
                  <a:cubicBezTo>
                    <a:pt x="55356" y="158832"/>
                    <a:pt x="54284" y="156974"/>
                    <a:pt x="53056" y="155177"/>
                  </a:cubicBezTo>
                  <a:lnTo>
                    <a:pt x="52720" y="150631"/>
                  </a:lnTo>
                  <a:cubicBezTo>
                    <a:pt x="53703" y="149744"/>
                    <a:pt x="54607" y="148751"/>
                    <a:pt x="55379" y="147624"/>
                  </a:cubicBezTo>
                  <a:cubicBezTo>
                    <a:pt x="55379" y="147606"/>
                    <a:pt x="55398" y="147588"/>
                    <a:pt x="55415" y="147552"/>
                  </a:cubicBezTo>
                  <a:lnTo>
                    <a:pt x="57931" y="149211"/>
                  </a:lnTo>
                  <a:cubicBezTo>
                    <a:pt x="58309" y="154399"/>
                    <a:pt x="58578" y="158083"/>
                    <a:pt x="58771" y="160701"/>
                  </a:cubicBezTo>
                  <a:lnTo>
                    <a:pt x="60975" y="160701"/>
                  </a:lnTo>
                  <a:lnTo>
                    <a:pt x="60239" y="150745"/>
                  </a:lnTo>
                  <a:lnTo>
                    <a:pt x="65815" y="154435"/>
                  </a:lnTo>
                  <a:cubicBezTo>
                    <a:pt x="65995" y="156902"/>
                    <a:pt x="66150" y="158970"/>
                    <a:pt x="66277" y="160701"/>
                  </a:cubicBezTo>
                  <a:lnTo>
                    <a:pt x="68486" y="160701"/>
                  </a:lnTo>
                  <a:lnTo>
                    <a:pt x="68139" y="155968"/>
                  </a:lnTo>
                  <a:lnTo>
                    <a:pt x="73717" y="159647"/>
                  </a:lnTo>
                  <a:cubicBezTo>
                    <a:pt x="73745" y="160006"/>
                    <a:pt x="73770" y="160360"/>
                    <a:pt x="73794" y="160701"/>
                  </a:cubicBezTo>
                  <a:lnTo>
                    <a:pt x="79305" y="160701"/>
                  </a:lnTo>
                  <a:lnTo>
                    <a:pt x="77245" y="159346"/>
                  </a:lnTo>
                  <a:lnTo>
                    <a:pt x="86679" y="156119"/>
                  </a:lnTo>
                  <a:cubicBezTo>
                    <a:pt x="87505" y="157693"/>
                    <a:pt x="88224" y="159239"/>
                    <a:pt x="88865" y="160701"/>
                  </a:cubicBezTo>
                  <a:lnTo>
                    <a:pt x="91328" y="160701"/>
                  </a:lnTo>
                  <a:cubicBezTo>
                    <a:pt x="89057" y="155321"/>
                    <a:pt x="85534" y="148702"/>
                    <a:pt x="80330" y="142785"/>
                  </a:cubicBezTo>
                  <a:cubicBezTo>
                    <a:pt x="86883" y="141933"/>
                    <a:pt x="91867" y="140292"/>
                    <a:pt x="93604" y="139663"/>
                  </a:cubicBezTo>
                  <a:lnTo>
                    <a:pt x="97222" y="141196"/>
                  </a:lnTo>
                  <a:cubicBezTo>
                    <a:pt x="97683" y="141394"/>
                    <a:pt x="98108" y="141652"/>
                    <a:pt x="98486" y="141958"/>
                  </a:cubicBezTo>
                  <a:lnTo>
                    <a:pt x="98486" y="139321"/>
                  </a:lnTo>
                  <a:cubicBezTo>
                    <a:pt x="98348" y="139274"/>
                    <a:pt x="98210" y="139226"/>
                    <a:pt x="98072" y="139166"/>
                  </a:cubicBezTo>
                  <a:lnTo>
                    <a:pt x="94748" y="137764"/>
                  </a:lnTo>
                  <a:cubicBezTo>
                    <a:pt x="94179" y="136452"/>
                    <a:pt x="90961" y="129492"/>
                    <a:pt x="84887" y="122434"/>
                  </a:cubicBezTo>
                  <a:cubicBezTo>
                    <a:pt x="89692" y="122406"/>
                    <a:pt x="94298" y="121680"/>
                    <a:pt x="98486" y="120620"/>
                  </a:cubicBezTo>
                  <a:lnTo>
                    <a:pt x="98486" y="118295"/>
                  </a:lnTo>
                  <a:cubicBezTo>
                    <a:pt x="97378" y="118583"/>
                    <a:pt x="96245" y="118859"/>
                    <a:pt x="95083" y="119092"/>
                  </a:cubicBezTo>
                  <a:lnTo>
                    <a:pt x="88655" y="106484"/>
                  </a:lnTo>
                  <a:lnTo>
                    <a:pt x="95227" y="107717"/>
                  </a:lnTo>
                  <a:cubicBezTo>
                    <a:pt x="96695" y="110598"/>
                    <a:pt x="97737" y="112658"/>
                    <a:pt x="98486" y="114126"/>
                  </a:cubicBezTo>
                  <a:lnTo>
                    <a:pt x="98486" y="109263"/>
                  </a:lnTo>
                  <a:lnTo>
                    <a:pt x="97964" y="108238"/>
                  </a:lnTo>
                  <a:lnTo>
                    <a:pt x="97964" y="108238"/>
                  </a:lnTo>
                  <a:cubicBezTo>
                    <a:pt x="98138" y="108268"/>
                    <a:pt x="98312" y="108304"/>
                    <a:pt x="98486" y="108334"/>
                  </a:cubicBezTo>
                  <a:lnTo>
                    <a:pt x="98486" y="106100"/>
                  </a:lnTo>
                  <a:lnTo>
                    <a:pt x="98365" y="106075"/>
                  </a:lnTo>
                  <a:cubicBezTo>
                    <a:pt x="98409" y="106039"/>
                    <a:pt x="98445" y="106009"/>
                    <a:pt x="98486" y="105973"/>
                  </a:cubicBezTo>
                  <a:lnTo>
                    <a:pt x="98486" y="103015"/>
                  </a:lnTo>
                  <a:lnTo>
                    <a:pt x="95634" y="105561"/>
                  </a:lnTo>
                  <a:lnTo>
                    <a:pt x="89064" y="104320"/>
                  </a:lnTo>
                  <a:cubicBezTo>
                    <a:pt x="94599" y="99384"/>
                    <a:pt x="97228" y="97037"/>
                    <a:pt x="98486" y="95923"/>
                  </a:cubicBezTo>
                  <a:lnTo>
                    <a:pt x="98486" y="91574"/>
                  </a:lnTo>
                  <a:cubicBezTo>
                    <a:pt x="97294" y="90885"/>
                    <a:pt x="96059" y="90225"/>
                    <a:pt x="94784" y="89603"/>
                  </a:cubicBezTo>
                  <a:cubicBezTo>
                    <a:pt x="96120" y="88829"/>
                    <a:pt x="97353" y="88046"/>
                    <a:pt x="98486" y="87291"/>
                  </a:cubicBezTo>
                  <a:lnTo>
                    <a:pt x="98486" y="84576"/>
                  </a:lnTo>
                  <a:cubicBezTo>
                    <a:pt x="98401" y="84637"/>
                    <a:pt x="98324" y="84690"/>
                    <a:pt x="98240" y="84750"/>
                  </a:cubicBezTo>
                  <a:lnTo>
                    <a:pt x="95706" y="81444"/>
                  </a:lnTo>
                  <a:lnTo>
                    <a:pt x="98486" y="81444"/>
                  </a:lnTo>
                  <a:lnTo>
                    <a:pt x="98486" y="79246"/>
                  </a:lnTo>
                  <a:lnTo>
                    <a:pt x="95706" y="79246"/>
                  </a:lnTo>
                  <a:lnTo>
                    <a:pt x="98240" y="75956"/>
                  </a:lnTo>
                  <a:cubicBezTo>
                    <a:pt x="98324" y="76017"/>
                    <a:pt x="98401" y="76070"/>
                    <a:pt x="98486" y="76130"/>
                  </a:cubicBezTo>
                  <a:lnTo>
                    <a:pt x="98486" y="73404"/>
                  </a:lnTo>
                  <a:cubicBezTo>
                    <a:pt x="96755" y="72243"/>
                    <a:pt x="94771" y="71027"/>
                    <a:pt x="92586" y="69865"/>
                  </a:cubicBezTo>
                  <a:cubicBezTo>
                    <a:pt x="94658" y="68930"/>
                    <a:pt x="96629" y="67875"/>
                    <a:pt x="98486" y="66749"/>
                  </a:cubicBezTo>
                  <a:lnTo>
                    <a:pt x="98486" y="62736"/>
                  </a:lnTo>
                  <a:lnTo>
                    <a:pt x="88655" y="54260"/>
                  </a:lnTo>
                  <a:lnTo>
                    <a:pt x="95210" y="52931"/>
                  </a:lnTo>
                  <a:cubicBezTo>
                    <a:pt x="96479" y="54026"/>
                    <a:pt x="97563" y="54961"/>
                    <a:pt x="98486" y="55751"/>
                  </a:cubicBezTo>
                  <a:lnTo>
                    <a:pt x="98486" y="52846"/>
                  </a:lnTo>
                  <a:lnTo>
                    <a:pt x="97941" y="52379"/>
                  </a:lnTo>
                  <a:cubicBezTo>
                    <a:pt x="98127" y="52343"/>
                    <a:pt x="98306" y="52301"/>
                    <a:pt x="98486" y="52265"/>
                  </a:cubicBezTo>
                  <a:lnTo>
                    <a:pt x="98486" y="50019"/>
                  </a:lnTo>
                  <a:lnTo>
                    <a:pt x="97497" y="50216"/>
                  </a:lnTo>
                  <a:cubicBezTo>
                    <a:pt x="97856" y="49492"/>
                    <a:pt x="98186" y="48820"/>
                    <a:pt x="98486" y="48204"/>
                  </a:cubicBezTo>
                  <a:lnTo>
                    <a:pt x="98486" y="43183"/>
                  </a:lnTo>
                  <a:lnTo>
                    <a:pt x="94766" y="50774"/>
                  </a:lnTo>
                  <a:lnTo>
                    <a:pt x="88213" y="52121"/>
                  </a:lnTo>
                  <a:lnTo>
                    <a:pt x="88213" y="52121"/>
                  </a:lnTo>
                  <a:lnTo>
                    <a:pt x="94436" y="39398"/>
                  </a:lnTo>
                  <a:cubicBezTo>
                    <a:pt x="95832" y="39661"/>
                    <a:pt x="97179" y="39967"/>
                    <a:pt x="98486" y="40302"/>
                  </a:cubicBezTo>
                  <a:lnTo>
                    <a:pt x="98486" y="37979"/>
                  </a:lnTo>
                  <a:cubicBezTo>
                    <a:pt x="95210" y="37175"/>
                    <a:pt x="91669" y="36564"/>
                    <a:pt x="87973" y="36331"/>
                  </a:cubicBezTo>
                  <a:cubicBezTo>
                    <a:pt x="91998" y="31090"/>
                    <a:pt x="94359" y="26399"/>
                    <a:pt x="95138" y="24758"/>
                  </a:cubicBezTo>
                  <a:cubicBezTo>
                    <a:pt x="97210" y="23901"/>
                    <a:pt x="98102" y="23536"/>
                    <a:pt x="98486" y="23380"/>
                  </a:cubicBezTo>
                  <a:lnTo>
                    <a:pt x="98486" y="20971"/>
                  </a:lnTo>
                  <a:cubicBezTo>
                    <a:pt x="98312" y="21068"/>
                    <a:pt x="98133" y="21151"/>
                    <a:pt x="97941" y="21230"/>
                  </a:cubicBezTo>
                  <a:lnTo>
                    <a:pt x="94622" y="22596"/>
                  </a:lnTo>
                  <a:cubicBezTo>
                    <a:pt x="93275" y="22057"/>
                    <a:pt x="86068" y="19420"/>
                    <a:pt x="76783" y="18720"/>
                  </a:cubicBezTo>
                  <a:cubicBezTo>
                    <a:pt x="82612" y="12820"/>
                    <a:pt x="86559" y="5876"/>
                    <a:pt x="89141" y="0"/>
                  </a:cubicBezTo>
                  <a:lnTo>
                    <a:pt x="86673" y="0"/>
                  </a:lnTo>
                  <a:cubicBezTo>
                    <a:pt x="86296" y="827"/>
                    <a:pt x="85894" y="1671"/>
                    <a:pt x="85462" y="2522"/>
                  </a:cubicBezTo>
                  <a:cubicBezTo>
                    <a:pt x="81359" y="1186"/>
                    <a:pt x="79036" y="432"/>
                    <a:pt x="77718" y="0"/>
                  </a:cubicBezTo>
                  <a:lnTo>
                    <a:pt x="71278" y="0"/>
                  </a:lnTo>
                  <a:lnTo>
                    <a:pt x="66924" y="2965"/>
                  </a:lnTo>
                  <a:lnTo>
                    <a:pt x="67096" y="0"/>
                  </a:lnTo>
                  <a:lnTo>
                    <a:pt x="64898" y="0"/>
                  </a:lnTo>
                  <a:lnTo>
                    <a:pt x="64635" y="4535"/>
                  </a:lnTo>
                  <a:lnTo>
                    <a:pt x="59111" y="8303"/>
                  </a:lnTo>
                  <a:cubicBezTo>
                    <a:pt x="59310" y="4913"/>
                    <a:pt x="59465" y="2193"/>
                    <a:pt x="59592" y="0"/>
                  </a:cubicBezTo>
                  <a:lnTo>
                    <a:pt x="57386" y="0"/>
                  </a:lnTo>
                  <a:lnTo>
                    <a:pt x="56824" y="9873"/>
                  </a:lnTo>
                  <a:lnTo>
                    <a:pt x="54164" y="11699"/>
                  </a:lnTo>
                  <a:cubicBezTo>
                    <a:pt x="53367" y="10866"/>
                    <a:pt x="52498" y="10130"/>
                    <a:pt x="51541" y="9483"/>
                  </a:cubicBezTo>
                  <a:lnTo>
                    <a:pt x="51649" y="7452"/>
                  </a:lnTo>
                  <a:cubicBezTo>
                    <a:pt x="53482" y="5062"/>
                    <a:pt x="55008" y="2541"/>
                    <a:pt x="56285" y="0"/>
                  </a:cubicBezTo>
                  <a:lnTo>
                    <a:pt x="53786" y="0"/>
                  </a:lnTo>
                  <a:cubicBezTo>
                    <a:pt x="53391" y="755"/>
                    <a:pt x="52971" y="1504"/>
                    <a:pt x="52517" y="2246"/>
                  </a:cubicBezTo>
                  <a:lnTo>
                    <a:pt x="37265" y="269"/>
                  </a:lnTo>
                  <a:lnTo>
                    <a:pt x="37535" y="0"/>
                  </a:lnTo>
                  <a:lnTo>
                    <a:pt x="33341" y="0"/>
                  </a:lnTo>
                  <a:cubicBezTo>
                    <a:pt x="36504" y="2361"/>
                    <a:pt x="38559" y="6128"/>
                    <a:pt x="38559" y="10369"/>
                  </a:cubicBezTo>
                  <a:cubicBezTo>
                    <a:pt x="38559" y="15947"/>
                    <a:pt x="34977" y="20708"/>
                    <a:pt x="30012" y="22500"/>
                  </a:cubicBezTo>
                  <a:cubicBezTo>
                    <a:pt x="32407" y="20360"/>
                    <a:pt x="33941" y="17241"/>
                    <a:pt x="33941" y="13766"/>
                  </a:cubicBezTo>
                  <a:cubicBezTo>
                    <a:pt x="33941" y="7302"/>
                    <a:pt x="28682" y="2043"/>
                    <a:pt x="22235" y="2043"/>
                  </a:cubicBezTo>
                  <a:cubicBezTo>
                    <a:pt x="18743" y="2043"/>
                    <a:pt x="15641" y="3576"/>
                    <a:pt x="13484" y="5997"/>
                  </a:cubicBezTo>
                  <a:cubicBezTo>
                    <a:pt x="14358" y="3583"/>
                    <a:pt x="15923" y="1504"/>
                    <a:pt x="17928" y="0"/>
                  </a:cubicBezTo>
                  <a:lnTo>
                    <a:pt x="14634" y="0"/>
                  </a:lnTo>
                  <a:cubicBezTo>
                    <a:pt x="13328" y="1396"/>
                    <a:pt x="12274" y="3037"/>
                    <a:pt x="11561" y="4852"/>
                  </a:cubicBezTo>
                  <a:cubicBezTo>
                    <a:pt x="9243" y="3133"/>
                    <a:pt x="6852" y="1516"/>
                    <a:pt x="4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238125" y="4067300"/>
              <a:ext cx="40925" cy="155325"/>
            </a:xfrm>
            <a:custGeom>
              <a:rect b="b" l="l" r="r" t="t"/>
              <a:pathLst>
                <a:path extrusionOk="0" h="6213" w="1637">
                  <a:moveTo>
                    <a:pt x="0" y="1"/>
                  </a:moveTo>
                  <a:lnTo>
                    <a:pt x="0" y="6213"/>
                  </a:lnTo>
                  <a:cubicBezTo>
                    <a:pt x="1198" y="5027"/>
                    <a:pt x="1636" y="3175"/>
                    <a:pt x="965" y="1516"/>
                  </a:cubicBezTo>
                  <a:cubicBezTo>
                    <a:pt x="725" y="941"/>
                    <a:pt x="395" y="43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7320550" y="4097250"/>
              <a:ext cx="59800" cy="182600"/>
            </a:xfrm>
            <a:custGeom>
              <a:rect b="b" l="l" r="r" t="t"/>
              <a:pathLst>
                <a:path extrusionOk="0" h="7304" w="2392">
                  <a:moveTo>
                    <a:pt x="2391" y="0"/>
                  </a:moveTo>
                  <a:cubicBezTo>
                    <a:pt x="1703" y="534"/>
                    <a:pt x="1163" y="1235"/>
                    <a:pt x="816" y="2056"/>
                  </a:cubicBezTo>
                  <a:cubicBezTo>
                    <a:pt x="0" y="3978"/>
                    <a:pt x="713" y="6176"/>
                    <a:pt x="2391" y="7304"/>
                  </a:cubicBez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1043350" y="2024775"/>
              <a:ext cx="925" cy="1225"/>
            </a:xfrm>
            <a:custGeom>
              <a:rect b="b" l="l" r="r" t="t"/>
              <a:pathLst>
                <a:path extrusionOk="0" h="49" w="37">
                  <a:moveTo>
                    <a:pt x="36" y="48"/>
                  </a:moveTo>
                  <a:cubicBezTo>
                    <a:pt x="25" y="37"/>
                    <a:pt x="13" y="18"/>
                    <a:pt x="0" y="1"/>
                  </a:cubicBezTo>
                  <a:cubicBezTo>
                    <a:pt x="13" y="18"/>
                    <a:pt x="25" y="37"/>
                    <a:pt x="36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7186675" y="4417150"/>
              <a:ext cx="193675" cy="244875"/>
            </a:xfrm>
            <a:custGeom>
              <a:rect b="b" l="l" r="r" t="t"/>
              <a:pathLst>
                <a:path extrusionOk="0" h="9795" w="7747">
                  <a:moveTo>
                    <a:pt x="4505" y="1"/>
                  </a:moveTo>
                  <a:cubicBezTo>
                    <a:pt x="2829" y="1"/>
                    <a:pt x="1232" y="993"/>
                    <a:pt x="539" y="2630"/>
                  </a:cubicBezTo>
                  <a:cubicBezTo>
                    <a:pt x="0" y="3881"/>
                    <a:pt x="0" y="5271"/>
                    <a:pt x="522" y="6541"/>
                  </a:cubicBezTo>
                  <a:cubicBezTo>
                    <a:pt x="1019" y="7799"/>
                    <a:pt x="1996" y="8794"/>
                    <a:pt x="3253" y="9315"/>
                  </a:cubicBezTo>
                  <a:cubicBezTo>
                    <a:pt x="4026" y="9645"/>
                    <a:pt x="4822" y="9794"/>
                    <a:pt x="5631" y="9794"/>
                  </a:cubicBezTo>
                  <a:cubicBezTo>
                    <a:pt x="6344" y="9794"/>
                    <a:pt x="7058" y="9668"/>
                    <a:pt x="7746" y="9416"/>
                  </a:cubicBezTo>
                  <a:lnTo>
                    <a:pt x="7746" y="6972"/>
                  </a:lnTo>
                  <a:cubicBezTo>
                    <a:pt x="7114" y="7380"/>
                    <a:pt x="6373" y="7604"/>
                    <a:pt x="5615" y="7604"/>
                  </a:cubicBezTo>
                  <a:cubicBezTo>
                    <a:pt x="5115" y="7604"/>
                    <a:pt x="4609" y="7507"/>
                    <a:pt x="4122" y="7303"/>
                  </a:cubicBezTo>
                  <a:cubicBezTo>
                    <a:pt x="3397" y="6985"/>
                    <a:pt x="2845" y="6433"/>
                    <a:pt x="2552" y="5714"/>
                  </a:cubicBezTo>
                  <a:cubicBezTo>
                    <a:pt x="2253" y="4990"/>
                    <a:pt x="2253" y="4199"/>
                    <a:pt x="2571" y="3499"/>
                  </a:cubicBezTo>
                  <a:cubicBezTo>
                    <a:pt x="2903" y="2694"/>
                    <a:pt x="3681" y="2203"/>
                    <a:pt x="4502" y="2203"/>
                  </a:cubicBezTo>
                  <a:cubicBezTo>
                    <a:pt x="4775" y="2203"/>
                    <a:pt x="5052" y="2257"/>
                    <a:pt x="5319" y="2372"/>
                  </a:cubicBezTo>
                  <a:cubicBezTo>
                    <a:pt x="5452" y="2425"/>
                    <a:pt x="5591" y="2451"/>
                    <a:pt x="5727" y="2451"/>
                  </a:cubicBezTo>
                  <a:cubicBezTo>
                    <a:pt x="6159" y="2451"/>
                    <a:pt x="6576" y="2197"/>
                    <a:pt x="6757" y="1779"/>
                  </a:cubicBezTo>
                  <a:cubicBezTo>
                    <a:pt x="7003" y="1221"/>
                    <a:pt x="6721" y="582"/>
                    <a:pt x="6171" y="342"/>
                  </a:cubicBezTo>
                  <a:cubicBezTo>
                    <a:pt x="5627" y="110"/>
                    <a:pt x="5062" y="1"/>
                    <a:pt x="4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1046175" y="2028975"/>
              <a:ext cx="350" cy="475"/>
            </a:xfrm>
            <a:custGeom>
              <a:rect b="b" l="l" r="r" t="t"/>
              <a:pathLst>
                <a:path extrusionOk="0" h="19" w="14">
                  <a:moveTo>
                    <a:pt x="1" y="1"/>
                  </a:moveTo>
                  <a:cubicBezTo>
                    <a:pt x="8" y="7"/>
                    <a:pt x="8" y="12"/>
                    <a:pt x="14" y="18"/>
                  </a:cubicBezTo>
                  <a:cubicBezTo>
                    <a:pt x="8" y="12"/>
                    <a:pt x="8" y="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238125" y="1052400"/>
              <a:ext cx="193950" cy="245000"/>
            </a:xfrm>
            <a:custGeom>
              <a:rect b="b" l="l" r="r" t="t"/>
              <a:pathLst>
                <a:path extrusionOk="0" h="9800" w="7758">
                  <a:moveTo>
                    <a:pt x="2112" y="0"/>
                  </a:moveTo>
                  <a:cubicBezTo>
                    <a:pt x="1399" y="0"/>
                    <a:pt x="685" y="125"/>
                    <a:pt x="0" y="378"/>
                  </a:cubicBezTo>
                  <a:lnTo>
                    <a:pt x="0" y="2835"/>
                  </a:lnTo>
                  <a:cubicBezTo>
                    <a:pt x="204" y="2703"/>
                    <a:pt x="420" y="2589"/>
                    <a:pt x="647" y="2493"/>
                  </a:cubicBezTo>
                  <a:cubicBezTo>
                    <a:pt x="1125" y="2297"/>
                    <a:pt x="1621" y="2201"/>
                    <a:pt x="2114" y="2201"/>
                  </a:cubicBezTo>
                  <a:cubicBezTo>
                    <a:pt x="2634" y="2201"/>
                    <a:pt x="3151" y="2308"/>
                    <a:pt x="3642" y="2517"/>
                  </a:cubicBezTo>
                  <a:cubicBezTo>
                    <a:pt x="4360" y="2810"/>
                    <a:pt x="4918" y="3380"/>
                    <a:pt x="5212" y="4086"/>
                  </a:cubicBezTo>
                  <a:cubicBezTo>
                    <a:pt x="5505" y="4804"/>
                    <a:pt x="5488" y="5595"/>
                    <a:pt x="5194" y="6321"/>
                  </a:cubicBezTo>
                  <a:cubicBezTo>
                    <a:pt x="4859" y="7124"/>
                    <a:pt x="4073" y="7608"/>
                    <a:pt x="3249" y="7608"/>
                  </a:cubicBezTo>
                  <a:cubicBezTo>
                    <a:pt x="2980" y="7608"/>
                    <a:pt x="2707" y="7556"/>
                    <a:pt x="2444" y="7447"/>
                  </a:cubicBezTo>
                  <a:cubicBezTo>
                    <a:pt x="2297" y="7384"/>
                    <a:pt x="2145" y="7354"/>
                    <a:pt x="1997" y="7354"/>
                  </a:cubicBezTo>
                  <a:cubicBezTo>
                    <a:pt x="1566" y="7354"/>
                    <a:pt x="1165" y="7605"/>
                    <a:pt x="1001" y="8016"/>
                  </a:cubicBezTo>
                  <a:cubicBezTo>
                    <a:pt x="761" y="8591"/>
                    <a:pt x="1018" y="9238"/>
                    <a:pt x="1576" y="9460"/>
                  </a:cubicBezTo>
                  <a:cubicBezTo>
                    <a:pt x="2124" y="9690"/>
                    <a:pt x="2693" y="9800"/>
                    <a:pt x="3253" y="9800"/>
                  </a:cubicBezTo>
                  <a:cubicBezTo>
                    <a:pt x="4934" y="9800"/>
                    <a:pt x="6532" y="8814"/>
                    <a:pt x="7224" y="7165"/>
                  </a:cubicBezTo>
                  <a:cubicBezTo>
                    <a:pt x="7739" y="5913"/>
                    <a:pt x="7758" y="4530"/>
                    <a:pt x="7243" y="3272"/>
                  </a:cubicBezTo>
                  <a:cubicBezTo>
                    <a:pt x="6727" y="1995"/>
                    <a:pt x="5745" y="1019"/>
                    <a:pt x="4493" y="480"/>
                  </a:cubicBezTo>
                  <a:cubicBezTo>
                    <a:pt x="3729" y="161"/>
                    <a:pt x="2920" y="0"/>
                    <a:pt x="2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237825" y="4374400"/>
              <a:ext cx="174025" cy="244625"/>
            </a:xfrm>
            <a:custGeom>
              <a:rect b="b" l="l" r="r" t="t"/>
              <a:pathLst>
                <a:path extrusionOk="0" h="9785" w="6961">
                  <a:moveTo>
                    <a:pt x="2457" y="1"/>
                  </a:moveTo>
                  <a:cubicBezTo>
                    <a:pt x="1920" y="1"/>
                    <a:pt x="1373" y="102"/>
                    <a:pt x="844" y="315"/>
                  </a:cubicBezTo>
                  <a:cubicBezTo>
                    <a:pt x="275" y="554"/>
                    <a:pt x="0" y="1200"/>
                    <a:pt x="239" y="1753"/>
                  </a:cubicBezTo>
                  <a:cubicBezTo>
                    <a:pt x="408" y="2189"/>
                    <a:pt x="818" y="2442"/>
                    <a:pt x="1257" y="2442"/>
                  </a:cubicBezTo>
                  <a:cubicBezTo>
                    <a:pt x="1396" y="2442"/>
                    <a:pt x="1538" y="2417"/>
                    <a:pt x="1677" y="2364"/>
                  </a:cubicBezTo>
                  <a:cubicBezTo>
                    <a:pt x="1938" y="2255"/>
                    <a:pt x="2208" y="2204"/>
                    <a:pt x="2474" y="2204"/>
                  </a:cubicBezTo>
                  <a:cubicBezTo>
                    <a:pt x="3296" y="2204"/>
                    <a:pt x="4074" y="2697"/>
                    <a:pt x="4408" y="3506"/>
                  </a:cubicBezTo>
                  <a:cubicBezTo>
                    <a:pt x="4709" y="4225"/>
                    <a:pt x="4709" y="5023"/>
                    <a:pt x="4391" y="5742"/>
                  </a:cubicBezTo>
                  <a:cubicBezTo>
                    <a:pt x="4098" y="6442"/>
                    <a:pt x="3540" y="7017"/>
                    <a:pt x="2821" y="7293"/>
                  </a:cubicBezTo>
                  <a:cubicBezTo>
                    <a:pt x="2344" y="7493"/>
                    <a:pt x="1849" y="7590"/>
                    <a:pt x="1355" y="7590"/>
                  </a:cubicBezTo>
                  <a:cubicBezTo>
                    <a:pt x="901" y="7590"/>
                    <a:pt x="448" y="7508"/>
                    <a:pt x="12" y="7346"/>
                  </a:cubicBezTo>
                  <a:lnTo>
                    <a:pt x="12" y="9641"/>
                  </a:lnTo>
                  <a:cubicBezTo>
                    <a:pt x="449" y="9737"/>
                    <a:pt x="893" y="9785"/>
                    <a:pt x="1348" y="9785"/>
                  </a:cubicBezTo>
                  <a:cubicBezTo>
                    <a:pt x="2121" y="9785"/>
                    <a:pt x="2893" y="9635"/>
                    <a:pt x="3654" y="9342"/>
                  </a:cubicBezTo>
                  <a:cubicBezTo>
                    <a:pt x="4906" y="8826"/>
                    <a:pt x="5889" y="7844"/>
                    <a:pt x="6421" y="6592"/>
                  </a:cubicBezTo>
                  <a:cubicBezTo>
                    <a:pt x="6960" y="5334"/>
                    <a:pt x="6960" y="3951"/>
                    <a:pt x="6440" y="2674"/>
                  </a:cubicBezTo>
                  <a:cubicBezTo>
                    <a:pt x="5766" y="1009"/>
                    <a:pt x="4156" y="1"/>
                    <a:pt x="2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238125" y="1434450"/>
              <a:ext cx="50950" cy="183025"/>
            </a:xfrm>
            <a:custGeom>
              <a:rect b="b" l="l" r="r" t="t"/>
              <a:pathLst>
                <a:path extrusionOk="0" h="7321" w="2038">
                  <a:moveTo>
                    <a:pt x="0" y="0"/>
                  </a:moveTo>
                  <a:lnTo>
                    <a:pt x="0" y="7321"/>
                  </a:lnTo>
                  <a:cubicBezTo>
                    <a:pt x="689" y="6793"/>
                    <a:pt x="1234" y="6099"/>
                    <a:pt x="1576" y="5272"/>
                  </a:cubicBezTo>
                  <a:cubicBezTo>
                    <a:pt x="2037" y="4200"/>
                    <a:pt x="2037" y="3036"/>
                    <a:pt x="1612" y="1965"/>
                  </a:cubicBezTo>
                  <a:cubicBezTo>
                    <a:pt x="1269" y="1162"/>
                    <a:pt x="719" y="47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7345550" y="1492225"/>
              <a:ext cx="34800" cy="154725"/>
            </a:xfrm>
            <a:custGeom>
              <a:rect b="b" l="l" r="r" t="t"/>
              <a:pathLst>
                <a:path extrusionOk="0" h="6189" w="1392">
                  <a:moveTo>
                    <a:pt x="1391" y="1"/>
                  </a:moveTo>
                  <a:cubicBezTo>
                    <a:pt x="996" y="391"/>
                    <a:pt x="678" y="858"/>
                    <a:pt x="462" y="1391"/>
                  </a:cubicBezTo>
                  <a:cubicBezTo>
                    <a:pt x="20" y="2445"/>
                    <a:pt x="1" y="3608"/>
                    <a:pt x="444" y="4679"/>
                  </a:cubicBezTo>
                  <a:cubicBezTo>
                    <a:pt x="672" y="5248"/>
                    <a:pt x="996" y="5757"/>
                    <a:pt x="1391" y="6189"/>
                  </a:cubicBezTo>
                  <a:lnTo>
                    <a:pt x="1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1033925" y="2010700"/>
              <a:ext cx="1500" cy="2275"/>
            </a:xfrm>
            <a:custGeom>
              <a:rect b="b" l="l" r="r" t="t"/>
              <a:pathLst>
                <a:path extrusionOk="0" h="91" w="60">
                  <a:moveTo>
                    <a:pt x="1" y="0"/>
                  </a:moveTo>
                  <a:lnTo>
                    <a:pt x="1" y="0"/>
                  </a:lnTo>
                  <a:cubicBezTo>
                    <a:pt x="18" y="30"/>
                    <a:pt x="37" y="61"/>
                    <a:pt x="60" y="91"/>
                  </a:cubicBezTo>
                  <a:cubicBezTo>
                    <a:pt x="37" y="55"/>
                    <a:pt x="18" y="2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1032275" y="2008475"/>
              <a:ext cx="775" cy="900"/>
            </a:xfrm>
            <a:custGeom>
              <a:rect b="b" l="l" r="r" t="t"/>
              <a:pathLst>
                <a:path extrusionOk="0" h="36" w="31">
                  <a:moveTo>
                    <a:pt x="1" y="0"/>
                  </a:moveTo>
                  <a:cubicBezTo>
                    <a:pt x="12" y="12"/>
                    <a:pt x="18" y="23"/>
                    <a:pt x="31" y="36"/>
                  </a:cubicBezTo>
                  <a:cubicBezTo>
                    <a:pt x="18" y="17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1035725" y="2013525"/>
              <a:ext cx="1675" cy="2450"/>
            </a:xfrm>
            <a:custGeom>
              <a:rect b="b" l="l" r="r" t="t"/>
              <a:pathLst>
                <a:path extrusionOk="0" h="98" w="67">
                  <a:moveTo>
                    <a:pt x="1" y="1"/>
                  </a:moveTo>
                  <a:lnTo>
                    <a:pt x="1" y="1"/>
                  </a:lnTo>
                  <a:cubicBezTo>
                    <a:pt x="18" y="31"/>
                    <a:pt x="42" y="61"/>
                    <a:pt x="67" y="97"/>
                  </a:cubicBezTo>
                  <a:cubicBezTo>
                    <a:pt x="48" y="67"/>
                    <a:pt x="24" y="3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038425" y="2017450"/>
              <a:ext cx="1200" cy="1825"/>
            </a:xfrm>
            <a:custGeom>
              <a:rect b="b" l="l" r="r" t="t"/>
              <a:pathLst>
                <a:path extrusionOk="0" h="73" w="48">
                  <a:moveTo>
                    <a:pt x="0" y="0"/>
                  </a:moveTo>
                  <a:lnTo>
                    <a:pt x="0" y="0"/>
                  </a:lnTo>
                  <a:cubicBezTo>
                    <a:pt x="12" y="18"/>
                    <a:pt x="31" y="48"/>
                    <a:pt x="48" y="72"/>
                  </a:cubicBezTo>
                  <a:cubicBezTo>
                    <a:pt x="31" y="48"/>
                    <a:pt x="18" y="2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7206575" y="1095575"/>
              <a:ext cx="174050" cy="244525"/>
            </a:xfrm>
            <a:custGeom>
              <a:rect b="b" l="l" r="r" t="t"/>
              <a:pathLst>
                <a:path extrusionOk="0" h="9781" w="6962">
                  <a:moveTo>
                    <a:pt x="5635" y="1"/>
                  </a:moveTo>
                  <a:cubicBezTo>
                    <a:pt x="4864" y="1"/>
                    <a:pt x="4082" y="146"/>
                    <a:pt x="3326" y="454"/>
                  </a:cubicBezTo>
                  <a:cubicBezTo>
                    <a:pt x="2068" y="951"/>
                    <a:pt x="1073" y="1935"/>
                    <a:pt x="553" y="3185"/>
                  </a:cubicBezTo>
                  <a:cubicBezTo>
                    <a:pt x="19" y="4443"/>
                    <a:pt x="1" y="5845"/>
                    <a:pt x="517" y="7103"/>
                  </a:cubicBezTo>
                  <a:cubicBezTo>
                    <a:pt x="959" y="8175"/>
                    <a:pt x="1775" y="9002"/>
                    <a:pt x="2847" y="9446"/>
                  </a:cubicBezTo>
                  <a:cubicBezTo>
                    <a:pt x="3376" y="9670"/>
                    <a:pt x="3935" y="9781"/>
                    <a:pt x="4496" y="9781"/>
                  </a:cubicBezTo>
                  <a:cubicBezTo>
                    <a:pt x="5046" y="9781"/>
                    <a:pt x="5598" y="9674"/>
                    <a:pt x="6129" y="9464"/>
                  </a:cubicBezTo>
                  <a:cubicBezTo>
                    <a:pt x="6686" y="9223"/>
                    <a:pt x="6962" y="8595"/>
                    <a:pt x="6740" y="8026"/>
                  </a:cubicBezTo>
                  <a:cubicBezTo>
                    <a:pt x="6559" y="7607"/>
                    <a:pt x="6158" y="7347"/>
                    <a:pt x="5725" y="7347"/>
                  </a:cubicBezTo>
                  <a:cubicBezTo>
                    <a:pt x="5584" y="7347"/>
                    <a:pt x="5439" y="7374"/>
                    <a:pt x="5297" y="7434"/>
                  </a:cubicBezTo>
                  <a:cubicBezTo>
                    <a:pt x="5045" y="7533"/>
                    <a:pt x="4780" y="7583"/>
                    <a:pt x="4514" y="7583"/>
                  </a:cubicBezTo>
                  <a:cubicBezTo>
                    <a:pt x="4236" y="7583"/>
                    <a:pt x="3958" y="7528"/>
                    <a:pt x="3691" y="7415"/>
                  </a:cubicBezTo>
                  <a:cubicBezTo>
                    <a:pt x="3176" y="7193"/>
                    <a:pt x="2768" y="6787"/>
                    <a:pt x="2565" y="6271"/>
                  </a:cubicBezTo>
                  <a:cubicBezTo>
                    <a:pt x="2272" y="5552"/>
                    <a:pt x="2272" y="4755"/>
                    <a:pt x="2565" y="4055"/>
                  </a:cubicBezTo>
                  <a:cubicBezTo>
                    <a:pt x="2883" y="3336"/>
                    <a:pt x="3434" y="2778"/>
                    <a:pt x="4153" y="2485"/>
                  </a:cubicBezTo>
                  <a:cubicBezTo>
                    <a:pt x="4630" y="2294"/>
                    <a:pt x="5132" y="2198"/>
                    <a:pt x="5635" y="2198"/>
                  </a:cubicBezTo>
                  <a:cubicBezTo>
                    <a:pt x="6079" y="2198"/>
                    <a:pt x="6523" y="2273"/>
                    <a:pt x="6950" y="2425"/>
                  </a:cubicBezTo>
                  <a:lnTo>
                    <a:pt x="6950" y="143"/>
                  </a:lnTo>
                  <a:cubicBezTo>
                    <a:pt x="6521" y="49"/>
                    <a:pt x="6080" y="1"/>
                    <a:pt x="5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1628150" y="848600"/>
              <a:ext cx="4362450" cy="4017525"/>
            </a:xfrm>
            <a:custGeom>
              <a:rect b="b" l="l" r="r" t="t"/>
              <a:pathLst>
                <a:path extrusionOk="0" h="160701" w="174498">
                  <a:moveTo>
                    <a:pt x="53996" y="2079"/>
                  </a:moveTo>
                  <a:cubicBezTo>
                    <a:pt x="54015" y="2151"/>
                    <a:pt x="54032" y="2229"/>
                    <a:pt x="54068" y="2301"/>
                  </a:cubicBezTo>
                  <a:lnTo>
                    <a:pt x="57465" y="10609"/>
                  </a:lnTo>
                  <a:cubicBezTo>
                    <a:pt x="53572" y="12478"/>
                    <a:pt x="50266" y="15616"/>
                    <a:pt x="48270" y="19768"/>
                  </a:cubicBezTo>
                  <a:lnTo>
                    <a:pt x="41195" y="9135"/>
                  </a:lnTo>
                  <a:cubicBezTo>
                    <a:pt x="41160" y="9075"/>
                    <a:pt x="41106" y="9022"/>
                    <a:pt x="41070" y="8967"/>
                  </a:cubicBezTo>
                  <a:cubicBezTo>
                    <a:pt x="45149" y="6326"/>
                    <a:pt x="49468" y="4001"/>
                    <a:pt x="53996" y="2079"/>
                  </a:cubicBezTo>
                  <a:close/>
                  <a:moveTo>
                    <a:pt x="121058" y="2318"/>
                  </a:moveTo>
                  <a:cubicBezTo>
                    <a:pt x="125586" y="4295"/>
                    <a:pt x="129905" y="6644"/>
                    <a:pt x="133985" y="9339"/>
                  </a:cubicBezTo>
                  <a:cubicBezTo>
                    <a:pt x="133931" y="9392"/>
                    <a:pt x="133895" y="9447"/>
                    <a:pt x="133841" y="9500"/>
                  </a:cubicBezTo>
                  <a:lnTo>
                    <a:pt x="126677" y="20103"/>
                  </a:lnTo>
                  <a:cubicBezTo>
                    <a:pt x="124754" y="16042"/>
                    <a:pt x="121561" y="12807"/>
                    <a:pt x="117518" y="10849"/>
                  </a:cubicBezTo>
                  <a:lnTo>
                    <a:pt x="120986" y="2558"/>
                  </a:lnTo>
                  <a:cubicBezTo>
                    <a:pt x="121022" y="2486"/>
                    <a:pt x="121040" y="2397"/>
                    <a:pt x="121058" y="2318"/>
                  </a:cubicBezTo>
                  <a:close/>
                  <a:moveTo>
                    <a:pt x="65923" y="14562"/>
                  </a:moveTo>
                  <a:cubicBezTo>
                    <a:pt x="67733" y="14562"/>
                    <a:pt x="69506" y="14916"/>
                    <a:pt x="71207" y="15635"/>
                  </a:cubicBezTo>
                  <a:cubicBezTo>
                    <a:pt x="73477" y="16575"/>
                    <a:pt x="75395" y="18090"/>
                    <a:pt x="76838" y="20008"/>
                  </a:cubicBezTo>
                  <a:cubicBezTo>
                    <a:pt x="76448" y="20324"/>
                    <a:pt x="76077" y="20655"/>
                    <a:pt x="75712" y="21007"/>
                  </a:cubicBezTo>
                  <a:cubicBezTo>
                    <a:pt x="75209" y="20708"/>
                    <a:pt x="74693" y="20451"/>
                    <a:pt x="74142" y="20230"/>
                  </a:cubicBezTo>
                  <a:cubicBezTo>
                    <a:pt x="72264" y="19436"/>
                    <a:pt x="70283" y="19039"/>
                    <a:pt x="68300" y="19039"/>
                  </a:cubicBezTo>
                  <a:cubicBezTo>
                    <a:pt x="66363" y="19039"/>
                    <a:pt x="64425" y="19418"/>
                    <a:pt x="62581" y="20175"/>
                  </a:cubicBezTo>
                  <a:cubicBezTo>
                    <a:pt x="58849" y="21709"/>
                    <a:pt x="55932" y="24609"/>
                    <a:pt x="54380" y="28316"/>
                  </a:cubicBezTo>
                  <a:cubicBezTo>
                    <a:pt x="54123" y="28945"/>
                    <a:pt x="53919" y="29574"/>
                    <a:pt x="53758" y="30203"/>
                  </a:cubicBezTo>
                  <a:cubicBezTo>
                    <a:pt x="53272" y="30203"/>
                    <a:pt x="52810" y="30239"/>
                    <a:pt x="52332" y="30275"/>
                  </a:cubicBezTo>
                  <a:cubicBezTo>
                    <a:pt x="51984" y="27836"/>
                    <a:pt x="52278" y="25328"/>
                    <a:pt x="53255" y="22984"/>
                  </a:cubicBezTo>
                  <a:cubicBezTo>
                    <a:pt x="55398" y="17869"/>
                    <a:pt x="60365" y="14562"/>
                    <a:pt x="65923" y="14562"/>
                  </a:cubicBezTo>
                  <a:close/>
                  <a:moveTo>
                    <a:pt x="108964" y="14712"/>
                  </a:moveTo>
                  <a:cubicBezTo>
                    <a:pt x="114558" y="14712"/>
                    <a:pt x="119548" y="18073"/>
                    <a:pt x="121669" y="23243"/>
                  </a:cubicBezTo>
                  <a:cubicBezTo>
                    <a:pt x="122628" y="25566"/>
                    <a:pt x="122873" y="27987"/>
                    <a:pt x="122556" y="30310"/>
                  </a:cubicBezTo>
                  <a:cubicBezTo>
                    <a:pt x="122058" y="30257"/>
                    <a:pt x="121561" y="30221"/>
                    <a:pt x="121058" y="30221"/>
                  </a:cubicBezTo>
                  <a:cubicBezTo>
                    <a:pt x="120897" y="29664"/>
                    <a:pt x="120728" y="29113"/>
                    <a:pt x="120488" y="28580"/>
                  </a:cubicBezTo>
                  <a:cubicBezTo>
                    <a:pt x="118098" y="22731"/>
                    <a:pt x="112453" y="19196"/>
                    <a:pt x="106502" y="19196"/>
                  </a:cubicBezTo>
                  <a:cubicBezTo>
                    <a:pt x="104596" y="19196"/>
                    <a:pt x="102659" y="19559"/>
                    <a:pt x="100787" y="20324"/>
                  </a:cubicBezTo>
                  <a:cubicBezTo>
                    <a:pt x="100176" y="20583"/>
                    <a:pt x="99583" y="20877"/>
                    <a:pt x="99014" y="21212"/>
                  </a:cubicBezTo>
                  <a:cubicBezTo>
                    <a:pt x="98679" y="20877"/>
                    <a:pt x="98331" y="20565"/>
                    <a:pt x="97977" y="20266"/>
                  </a:cubicBezTo>
                  <a:cubicBezTo>
                    <a:pt x="99440" y="18276"/>
                    <a:pt x="101416" y="16707"/>
                    <a:pt x="103758" y="15743"/>
                  </a:cubicBezTo>
                  <a:cubicBezTo>
                    <a:pt x="105442" y="15060"/>
                    <a:pt x="107173" y="14712"/>
                    <a:pt x="108964" y="14712"/>
                  </a:cubicBezTo>
                  <a:close/>
                  <a:moveTo>
                    <a:pt x="65906" y="10891"/>
                  </a:moveTo>
                  <a:cubicBezTo>
                    <a:pt x="68193" y="10891"/>
                    <a:pt x="70465" y="11328"/>
                    <a:pt x="72627" y="12238"/>
                  </a:cubicBezTo>
                  <a:cubicBezTo>
                    <a:pt x="75597" y="13490"/>
                    <a:pt x="78090" y="15503"/>
                    <a:pt x="79940" y="18031"/>
                  </a:cubicBezTo>
                  <a:cubicBezTo>
                    <a:pt x="79498" y="18253"/>
                    <a:pt x="79072" y="18499"/>
                    <a:pt x="78647" y="18756"/>
                  </a:cubicBezTo>
                  <a:cubicBezTo>
                    <a:pt x="76963" y="16503"/>
                    <a:pt x="74712" y="14712"/>
                    <a:pt x="72052" y="13603"/>
                  </a:cubicBezTo>
                  <a:cubicBezTo>
                    <a:pt x="70098" y="12771"/>
                    <a:pt x="68027" y="12364"/>
                    <a:pt x="65923" y="12364"/>
                  </a:cubicBezTo>
                  <a:cubicBezTo>
                    <a:pt x="59478" y="12364"/>
                    <a:pt x="53697" y="16185"/>
                    <a:pt x="51223" y="22134"/>
                  </a:cubicBezTo>
                  <a:cubicBezTo>
                    <a:pt x="50079" y="24847"/>
                    <a:pt x="49750" y="27764"/>
                    <a:pt x="50169" y="30611"/>
                  </a:cubicBezTo>
                  <a:cubicBezTo>
                    <a:pt x="49672" y="30719"/>
                    <a:pt x="49210" y="30850"/>
                    <a:pt x="48732" y="30993"/>
                  </a:cubicBezTo>
                  <a:cubicBezTo>
                    <a:pt x="48253" y="27915"/>
                    <a:pt x="48563" y="24662"/>
                    <a:pt x="49857" y="21577"/>
                  </a:cubicBezTo>
                  <a:cubicBezTo>
                    <a:pt x="51667" y="17294"/>
                    <a:pt x="55010" y="13951"/>
                    <a:pt x="59310" y="12196"/>
                  </a:cubicBezTo>
                  <a:cubicBezTo>
                    <a:pt x="61436" y="11328"/>
                    <a:pt x="63672" y="10891"/>
                    <a:pt x="65906" y="10891"/>
                  </a:cubicBezTo>
                  <a:close/>
                  <a:moveTo>
                    <a:pt x="108964" y="11052"/>
                  </a:moveTo>
                  <a:cubicBezTo>
                    <a:pt x="111259" y="11052"/>
                    <a:pt x="113529" y="11496"/>
                    <a:pt x="115685" y="12400"/>
                  </a:cubicBezTo>
                  <a:cubicBezTo>
                    <a:pt x="119974" y="14191"/>
                    <a:pt x="123292" y="17551"/>
                    <a:pt x="125066" y="21858"/>
                  </a:cubicBezTo>
                  <a:cubicBezTo>
                    <a:pt x="126305" y="24902"/>
                    <a:pt x="126634" y="28095"/>
                    <a:pt x="126156" y="31126"/>
                  </a:cubicBezTo>
                  <a:cubicBezTo>
                    <a:pt x="125677" y="30957"/>
                    <a:pt x="125215" y="30814"/>
                    <a:pt x="124737" y="30700"/>
                  </a:cubicBezTo>
                  <a:cubicBezTo>
                    <a:pt x="125125" y="27987"/>
                    <a:pt x="124826" y="25123"/>
                    <a:pt x="123700" y="22409"/>
                  </a:cubicBezTo>
                  <a:cubicBezTo>
                    <a:pt x="121243" y="16390"/>
                    <a:pt x="115464" y="12514"/>
                    <a:pt x="108964" y="12514"/>
                  </a:cubicBezTo>
                  <a:cubicBezTo>
                    <a:pt x="106897" y="12514"/>
                    <a:pt x="104867" y="12921"/>
                    <a:pt x="102926" y="13711"/>
                  </a:cubicBezTo>
                  <a:cubicBezTo>
                    <a:pt x="100212" y="14820"/>
                    <a:pt x="97906" y="16647"/>
                    <a:pt x="96205" y="18959"/>
                  </a:cubicBezTo>
                  <a:cubicBezTo>
                    <a:pt x="95779" y="18696"/>
                    <a:pt x="95359" y="18438"/>
                    <a:pt x="94917" y="18217"/>
                  </a:cubicBezTo>
                  <a:cubicBezTo>
                    <a:pt x="96744" y="15688"/>
                    <a:pt x="99290" y="13622"/>
                    <a:pt x="102374" y="12345"/>
                  </a:cubicBezTo>
                  <a:cubicBezTo>
                    <a:pt x="104494" y="11477"/>
                    <a:pt x="106730" y="11052"/>
                    <a:pt x="108964" y="11052"/>
                  </a:cubicBezTo>
                  <a:close/>
                  <a:moveTo>
                    <a:pt x="39279" y="10166"/>
                  </a:moveTo>
                  <a:cubicBezTo>
                    <a:pt x="39296" y="10244"/>
                    <a:pt x="39332" y="10297"/>
                    <a:pt x="39368" y="10351"/>
                  </a:cubicBezTo>
                  <a:lnTo>
                    <a:pt x="47275" y="22242"/>
                  </a:lnTo>
                  <a:cubicBezTo>
                    <a:pt x="46257" y="25363"/>
                    <a:pt x="46053" y="28634"/>
                    <a:pt x="46628" y="31809"/>
                  </a:cubicBezTo>
                  <a:cubicBezTo>
                    <a:pt x="45240" y="32473"/>
                    <a:pt x="43951" y="33343"/>
                    <a:pt x="42807" y="34336"/>
                  </a:cubicBezTo>
                  <a:lnTo>
                    <a:pt x="32702" y="24255"/>
                  </a:lnTo>
                  <a:lnTo>
                    <a:pt x="28071" y="19624"/>
                  </a:lnTo>
                  <a:cubicBezTo>
                    <a:pt x="28011" y="19564"/>
                    <a:pt x="27957" y="19547"/>
                    <a:pt x="27903" y="19492"/>
                  </a:cubicBezTo>
                  <a:cubicBezTo>
                    <a:pt x="31414" y="16078"/>
                    <a:pt x="35218" y="12956"/>
                    <a:pt x="39279" y="10166"/>
                  </a:cubicBezTo>
                  <a:close/>
                  <a:moveTo>
                    <a:pt x="135776" y="10537"/>
                  </a:moveTo>
                  <a:cubicBezTo>
                    <a:pt x="139616" y="13232"/>
                    <a:pt x="143239" y="16221"/>
                    <a:pt x="146601" y="19492"/>
                  </a:cubicBezTo>
                  <a:cubicBezTo>
                    <a:pt x="146540" y="19547"/>
                    <a:pt x="146468" y="19564"/>
                    <a:pt x="146432" y="19624"/>
                  </a:cubicBezTo>
                  <a:lnTo>
                    <a:pt x="131696" y="34336"/>
                  </a:lnTo>
                  <a:cubicBezTo>
                    <a:pt x="130643" y="33432"/>
                    <a:pt x="129481" y="32641"/>
                    <a:pt x="128223" y="31994"/>
                  </a:cubicBezTo>
                  <a:cubicBezTo>
                    <a:pt x="128798" y="28927"/>
                    <a:pt x="128647" y="25716"/>
                    <a:pt x="127654" y="22577"/>
                  </a:cubicBezTo>
                  <a:lnTo>
                    <a:pt x="135669" y="10741"/>
                  </a:lnTo>
                  <a:cubicBezTo>
                    <a:pt x="135705" y="10669"/>
                    <a:pt x="135741" y="10609"/>
                    <a:pt x="135776" y="10537"/>
                  </a:cubicBezTo>
                  <a:close/>
                  <a:moveTo>
                    <a:pt x="87250" y="18552"/>
                  </a:moveTo>
                  <a:cubicBezTo>
                    <a:pt x="91113" y="18552"/>
                    <a:pt x="94748" y="20044"/>
                    <a:pt x="97480" y="22781"/>
                  </a:cubicBezTo>
                  <a:cubicBezTo>
                    <a:pt x="102039" y="27358"/>
                    <a:pt x="102907" y="34264"/>
                    <a:pt x="100045" y="39710"/>
                  </a:cubicBezTo>
                  <a:cubicBezTo>
                    <a:pt x="100104" y="39266"/>
                    <a:pt x="100140" y="38806"/>
                    <a:pt x="100140" y="38344"/>
                  </a:cubicBezTo>
                  <a:cubicBezTo>
                    <a:pt x="100140" y="34894"/>
                    <a:pt x="98793" y="31659"/>
                    <a:pt x="96354" y="29221"/>
                  </a:cubicBezTo>
                  <a:cubicBezTo>
                    <a:pt x="93916" y="26807"/>
                    <a:pt x="90687" y="25458"/>
                    <a:pt x="87250" y="25458"/>
                  </a:cubicBezTo>
                  <a:cubicBezTo>
                    <a:pt x="83799" y="25458"/>
                    <a:pt x="80564" y="26807"/>
                    <a:pt x="78126" y="29221"/>
                  </a:cubicBezTo>
                  <a:cubicBezTo>
                    <a:pt x="75268" y="32102"/>
                    <a:pt x="74046" y="36002"/>
                    <a:pt x="74454" y="39752"/>
                  </a:cubicBezTo>
                  <a:cubicBezTo>
                    <a:pt x="71572" y="34283"/>
                    <a:pt x="72442" y="27358"/>
                    <a:pt x="77023" y="22781"/>
                  </a:cubicBezTo>
                  <a:cubicBezTo>
                    <a:pt x="79755" y="20044"/>
                    <a:pt x="83391" y="18552"/>
                    <a:pt x="87250" y="18552"/>
                  </a:cubicBezTo>
                  <a:close/>
                  <a:moveTo>
                    <a:pt x="26406" y="21007"/>
                  </a:moveTo>
                  <a:cubicBezTo>
                    <a:pt x="26442" y="21062"/>
                    <a:pt x="26459" y="21115"/>
                    <a:pt x="26520" y="21170"/>
                  </a:cubicBezTo>
                  <a:lnTo>
                    <a:pt x="31150" y="25806"/>
                  </a:lnTo>
                  <a:lnTo>
                    <a:pt x="41256" y="35906"/>
                  </a:lnTo>
                  <a:cubicBezTo>
                    <a:pt x="40327" y="36942"/>
                    <a:pt x="39536" y="38104"/>
                    <a:pt x="38908" y="39362"/>
                  </a:cubicBezTo>
                  <a:cubicBezTo>
                    <a:pt x="37728" y="39139"/>
                    <a:pt x="36537" y="39029"/>
                    <a:pt x="35347" y="39029"/>
                  </a:cubicBezTo>
                  <a:cubicBezTo>
                    <a:pt x="33372" y="39029"/>
                    <a:pt x="31398" y="39333"/>
                    <a:pt x="29473" y="39931"/>
                  </a:cubicBezTo>
                  <a:lnTo>
                    <a:pt x="17636" y="31922"/>
                  </a:lnTo>
                  <a:cubicBezTo>
                    <a:pt x="17565" y="31880"/>
                    <a:pt x="17504" y="31844"/>
                    <a:pt x="17451" y="31826"/>
                  </a:cubicBezTo>
                  <a:cubicBezTo>
                    <a:pt x="20128" y="27969"/>
                    <a:pt x="23123" y="24350"/>
                    <a:pt x="26406" y="21007"/>
                  </a:cubicBezTo>
                  <a:close/>
                  <a:moveTo>
                    <a:pt x="148091" y="21007"/>
                  </a:moveTo>
                  <a:cubicBezTo>
                    <a:pt x="151530" y="24512"/>
                    <a:pt x="154652" y="28316"/>
                    <a:pt x="157419" y="32365"/>
                  </a:cubicBezTo>
                  <a:cubicBezTo>
                    <a:pt x="157364" y="32401"/>
                    <a:pt x="157287" y="32437"/>
                    <a:pt x="157234" y="32473"/>
                  </a:cubicBezTo>
                  <a:lnTo>
                    <a:pt x="145343" y="40374"/>
                  </a:lnTo>
                  <a:cubicBezTo>
                    <a:pt x="143372" y="39731"/>
                    <a:pt x="141349" y="39424"/>
                    <a:pt x="139349" y="39424"/>
                  </a:cubicBezTo>
                  <a:cubicBezTo>
                    <a:pt x="138145" y="39424"/>
                    <a:pt x="136949" y="39536"/>
                    <a:pt x="135776" y="39752"/>
                  </a:cubicBezTo>
                  <a:cubicBezTo>
                    <a:pt x="135111" y="38344"/>
                    <a:pt x="134261" y="37050"/>
                    <a:pt x="133248" y="35906"/>
                  </a:cubicBezTo>
                  <a:lnTo>
                    <a:pt x="147984" y="21170"/>
                  </a:lnTo>
                  <a:cubicBezTo>
                    <a:pt x="148038" y="21115"/>
                    <a:pt x="148056" y="21062"/>
                    <a:pt x="148091" y="21007"/>
                  </a:cubicBezTo>
                  <a:close/>
                  <a:moveTo>
                    <a:pt x="87245" y="36461"/>
                  </a:moveTo>
                  <a:cubicBezTo>
                    <a:pt x="87727" y="36461"/>
                    <a:pt x="88211" y="36646"/>
                    <a:pt x="88579" y="37014"/>
                  </a:cubicBezTo>
                  <a:cubicBezTo>
                    <a:pt x="88950" y="37368"/>
                    <a:pt x="89136" y="37828"/>
                    <a:pt x="89136" y="38344"/>
                  </a:cubicBezTo>
                  <a:cubicBezTo>
                    <a:pt x="89136" y="38865"/>
                    <a:pt x="88950" y="39309"/>
                    <a:pt x="88579" y="39674"/>
                  </a:cubicBezTo>
                  <a:lnTo>
                    <a:pt x="87250" y="41004"/>
                  </a:lnTo>
                  <a:lnTo>
                    <a:pt x="85920" y="39674"/>
                  </a:lnTo>
                  <a:cubicBezTo>
                    <a:pt x="85553" y="39326"/>
                    <a:pt x="85368" y="38842"/>
                    <a:pt x="85368" y="38344"/>
                  </a:cubicBezTo>
                  <a:cubicBezTo>
                    <a:pt x="85368" y="37847"/>
                    <a:pt x="85553" y="37368"/>
                    <a:pt x="85920" y="37014"/>
                  </a:cubicBezTo>
                  <a:cubicBezTo>
                    <a:pt x="86282" y="36646"/>
                    <a:pt x="86763" y="36461"/>
                    <a:pt x="87245" y="36461"/>
                  </a:cubicBezTo>
                  <a:close/>
                  <a:moveTo>
                    <a:pt x="87250" y="32049"/>
                  </a:moveTo>
                  <a:cubicBezTo>
                    <a:pt x="88932" y="32049"/>
                    <a:pt x="90502" y="32713"/>
                    <a:pt x="91682" y="33893"/>
                  </a:cubicBezTo>
                  <a:cubicBezTo>
                    <a:pt x="92879" y="35079"/>
                    <a:pt x="93526" y="36666"/>
                    <a:pt x="93526" y="38344"/>
                  </a:cubicBezTo>
                  <a:cubicBezTo>
                    <a:pt x="93526" y="39489"/>
                    <a:pt x="93233" y="40560"/>
                    <a:pt x="92658" y="41518"/>
                  </a:cubicBezTo>
                  <a:cubicBezTo>
                    <a:pt x="91814" y="41411"/>
                    <a:pt x="90963" y="41322"/>
                    <a:pt x="90112" y="41261"/>
                  </a:cubicBezTo>
                  <a:lnTo>
                    <a:pt x="90131" y="41225"/>
                  </a:lnTo>
                  <a:cubicBezTo>
                    <a:pt x="90927" y="40452"/>
                    <a:pt x="91334" y="39453"/>
                    <a:pt x="91334" y="38344"/>
                  </a:cubicBezTo>
                  <a:cubicBezTo>
                    <a:pt x="91334" y="37236"/>
                    <a:pt x="90927" y="36241"/>
                    <a:pt x="90131" y="35444"/>
                  </a:cubicBezTo>
                  <a:cubicBezTo>
                    <a:pt x="89357" y="34672"/>
                    <a:pt x="88357" y="34264"/>
                    <a:pt x="87250" y="34264"/>
                  </a:cubicBezTo>
                  <a:cubicBezTo>
                    <a:pt x="86141" y="34264"/>
                    <a:pt x="85146" y="34672"/>
                    <a:pt x="84350" y="35444"/>
                  </a:cubicBezTo>
                  <a:cubicBezTo>
                    <a:pt x="83595" y="36224"/>
                    <a:pt x="83169" y="37253"/>
                    <a:pt x="83169" y="38344"/>
                  </a:cubicBezTo>
                  <a:cubicBezTo>
                    <a:pt x="83169" y="39434"/>
                    <a:pt x="83595" y="40470"/>
                    <a:pt x="84350" y="41225"/>
                  </a:cubicBezTo>
                  <a:lnTo>
                    <a:pt x="84386" y="41261"/>
                  </a:lnTo>
                  <a:cubicBezTo>
                    <a:pt x="83523" y="41322"/>
                    <a:pt x="82672" y="41411"/>
                    <a:pt x="81840" y="41518"/>
                  </a:cubicBezTo>
                  <a:cubicBezTo>
                    <a:pt x="80421" y="39122"/>
                    <a:pt x="80731" y="35966"/>
                    <a:pt x="82799" y="33893"/>
                  </a:cubicBezTo>
                  <a:cubicBezTo>
                    <a:pt x="83985" y="32713"/>
                    <a:pt x="85572" y="32049"/>
                    <a:pt x="87250" y="32049"/>
                  </a:cubicBezTo>
                  <a:close/>
                  <a:moveTo>
                    <a:pt x="87250" y="27651"/>
                  </a:moveTo>
                  <a:cubicBezTo>
                    <a:pt x="90095" y="27651"/>
                    <a:pt x="92790" y="28759"/>
                    <a:pt x="94803" y="30796"/>
                  </a:cubicBezTo>
                  <a:cubicBezTo>
                    <a:pt x="96816" y="32809"/>
                    <a:pt x="97924" y="35480"/>
                    <a:pt x="97924" y="38344"/>
                  </a:cubicBezTo>
                  <a:cubicBezTo>
                    <a:pt x="97924" y="39769"/>
                    <a:pt x="97665" y="41135"/>
                    <a:pt x="97126" y="42406"/>
                  </a:cubicBezTo>
                  <a:cubicBezTo>
                    <a:pt x="96407" y="42226"/>
                    <a:pt x="95671" y="42058"/>
                    <a:pt x="94953" y="41908"/>
                  </a:cubicBezTo>
                  <a:cubicBezTo>
                    <a:pt x="95450" y="40800"/>
                    <a:pt x="95725" y="39602"/>
                    <a:pt x="95725" y="38344"/>
                  </a:cubicBezTo>
                  <a:cubicBezTo>
                    <a:pt x="95725" y="36074"/>
                    <a:pt x="94856" y="33954"/>
                    <a:pt x="93252" y="32342"/>
                  </a:cubicBezTo>
                  <a:cubicBezTo>
                    <a:pt x="91646" y="30736"/>
                    <a:pt x="89520" y="29849"/>
                    <a:pt x="87250" y="29849"/>
                  </a:cubicBezTo>
                  <a:cubicBezTo>
                    <a:pt x="84978" y="29849"/>
                    <a:pt x="82858" y="30736"/>
                    <a:pt x="81247" y="32342"/>
                  </a:cubicBezTo>
                  <a:cubicBezTo>
                    <a:pt x="78665" y="34930"/>
                    <a:pt x="78107" y="38770"/>
                    <a:pt x="79551" y="41908"/>
                  </a:cubicBezTo>
                  <a:cubicBezTo>
                    <a:pt x="78815" y="42058"/>
                    <a:pt x="78090" y="42226"/>
                    <a:pt x="77371" y="42406"/>
                  </a:cubicBezTo>
                  <a:cubicBezTo>
                    <a:pt x="75784" y="38530"/>
                    <a:pt x="76556" y="33935"/>
                    <a:pt x="79695" y="30796"/>
                  </a:cubicBezTo>
                  <a:cubicBezTo>
                    <a:pt x="81707" y="28759"/>
                    <a:pt x="84386" y="27651"/>
                    <a:pt x="87250" y="27651"/>
                  </a:cubicBezTo>
                  <a:close/>
                  <a:moveTo>
                    <a:pt x="68344" y="21247"/>
                  </a:moveTo>
                  <a:cubicBezTo>
                    <a:pt x="69985" y="21247"/>
                    <a:pt x="71687" y="21577"/>
                    <a:pt x="73291" y="22260"/>
                  </a:cubicBezTo>
                  <a:cubicBezTo>
                    <a:pt x="73603" y="22373"/>
                    <a:pt x="73902" y="22524"/>
                    <a:pt x="74178" y="22668"/>
                  </a:cubicBezTo>
                  <a:cubicBezTo>
                    <a:pt x="69392" y="28723"/>
                    <a:pt x="69415" y="37349"/>
                    <a:pt x="74214" y="43370"/>
                  </a:cubicBezTo>
                  <a:cubicBezTo>
                    <a:pt x="72884" y="43849"/>
                    <a:pt x="71591" y="44382"/>
                    <a:pt x="70321" y="44993"/>
                  </a:cubicBezTo>
                  <a:cubicBezTo>
                    <a:pt x="69470" y="37421"/>
                    <a:pt x="63504" y="31366"/>
                    <a:pt x="55986" y="30371"/>
                  </a:cubicBezTo>
                  <a:cubicBezTo>
                    <a:pt x="56100" y="29964"/>
                    <a:pt x="56249" y="29574"/>
                    <a:pt x="56412" y="29166"/>
                  </a:cubicBezTo>
                  <a:cubicBezTo>
                    <a:pt x="58483" y="24236"/>
                    <a:pt x="63282" y="21247"/>
                    <a:pt x="68344" y="21247"/>
                  </a:cubicBezTo>
                  <a:close/>
                  <a:moveTo>
                    <a:pt x="106507" y="21391"/>
                  </a:moveTo>
                  <a:cubicBezTo>
                    <a:pt x="111588" y="21391"/>
                    <a:pt x="116427" y="24422"/>
                    <a:pt x="118458" y="29406"/>
                  </a:cubicBezTo>
                  <a:cubicBezTo>
                    <a:pt x="118583" y="29705"/>
                    <a:pt x="118680" y="30017"/>
                    <a:pt x="118788" y="30329"/>
                  </a:cubicBezTo>
                  <a:cubicBezTo>
                    <a:pt x="111126" y="31215"/>
                    <a:pt x="105033" y="37332"/>
                    <a:pt x="104165" y="44993"/>
                  </a:cubicBezTo>
                  <a:cubicBezTo>
                    <a:pt x="102907" y="44382"/>
                    <a:pt x="101596" y="43849"/>
                    <a:pt x="100266" y="43370"/>
                  </a:cubicBezTo>
                  <a:cubicBezTo>
                    <a:pt x="105033" y="37421"/>
                    <a:pt x="105088" y="28927"/>
                    <a:pt x="100469" y="22907"/>
                  </a:cubicBezTo>
                  <a:cubicBezTo>
                    <a:pt x="100841" y="22704"/>
                    <a:pt x="101231" y="22524"/>
                    <a:pt x="101638" y="22356"/>
                  </a:cubicBezTo>
                  <a:cubicBezTo>
                    <a:pt x="103225" y="21709"/>
                    <a:pt x="104884" y="21391"/>
                    <a:pt x="106507" y="21391"/>
                  </a:cubicBezTo>
                  <a:close/>
                  <a:moveTo>
                    <a:pt x="16235" y="33617"/>
                  </a:moveTo>
                  <a:cubicBezTo>
                    <a:pt x="16288" y="33653"/>
                    <a:pt x="16343" y="33713"/>
                    <a:pt x="16396" y="33749"/>
                  </a:cubicBezTo>
                  <a:lnTo>
                    <a:pt x="26981" y="40913"/>
                  </a:lnTo>
                  <a:cubicBezTo>
                    <a:pt x="22806" y="42867"/>
                    <a:pt x="19630" y="46174"/>
                    <a:pt x="17726" y="50073"/>
                  </a:cubicBezTo>
                  <a:lnTo>
                    <a:pt x="9453" y="46598"/>
                  </a:lnTo>
                  <a:cubicBezTo>
                    <a:pt x="9381" y="46562"/>
                    <a:pt x="9310" y="46545"/>
                    <a:pt x="9213" y="46526"/>
                  </a:cubicBezTo>
                  <a:cubicBezTo>
                    <a:pt x="11190" y="42004"/>
                    <a:pt x="13539" y="37679"/>
                    <a:pt x="16235" y="33617"/>
                  </a:cubicBezTo>
                  <a:close/>
                  <a:moveTo>
                    <a:pt x="158617" y="34175"/>
                  </a:moveTo>
                  <a:cubicBezTo>
                    <a:pt x="161276" y="38254"/>
                    <a:pt x="163590" y="42572"/>
                    <a:pt x="165523" y="47095"/>
                  </a:cubicBezTo>
                  <a:cubicBezTo>
                    <a:pt x="165434" y="47114"/>
                    <a:pt x="165356" y="47137"/>
                    <a:pt x="165285" y="47173"/>
                  </a:cubicBezTo>
                  <a:lnTo>
                    <a:pt x="156958" y="50570"/>
                  </a:lnTo>
                  <a:cubicBezTo>
                    <a:pt x="155035" y="46545"/>
                    <a:pt x="151842" y="43334"/>
                    <a:pt x="147817" y="41393"/>
                  </a:cubicBezTo>
                  <a:lnTo>
                    <a:pt x="158456" y="34300"/>
                  </a:lnTo>
                  <a:cubicBezTo>
                    <a:pt x="158527" y="34264"/>
                    <a:pt x="158581" y="34211"/>
                    <a:pt x="158617" y="34175"/>
                  </a:cubicBezTo>
                  <a:close/>
                  <a:moveTo>
                    <a:pt x="57537" y="48761"/>
                  </a:moveTo>
                  <a:cubicBezTo>
                    <a:pt x="58591" y="48761"/>
                    <a:pt x="59424" y="49611"/>
                    <a:pt x="59424" y="50642"/>
                  </a:cubicBezTo>
                  <a:lnTo>
                    <a:pt x="59424" y="52528"/>
                  </a:lnTo>
                  <a:lnTo>
                    <a:pt x="57537" y="52528"/>
                  </a:lnTo>
                  <a:cubicBezTo>
                    <a:pt x="56507" y="52528"/>
                    <a:pt x="55657" y="51678"/>
                    <a:pt x="55657" y="50642"/>
                  </a:cubicBezTo>
                  <a:cubicBezTo>
                    <a:pt x="55657" y="49611"/>
                    <a:pt x="56507" y="48761"/>
                    <a:pt x="57537" y="48761"/>
                  </a:cubicBezTo>
                  <a:close/>
                  <a:moveTo>
                    <a:pt x="116943" y="48761"/>
                  </a:moveTo>
                  <a:cubicBezTo>
                    <a:pt x="117997" y="48761"/>
                    <a:pt x="118848" y="49611"/>
                    <a:pt x="118848" y="50642"/>
                  </a:cubicBezTo>
                  <a:cubicBezTo>
                    <a:pt x="118848" y="51678"/>
                    <a:pt x="117997" y="52528"/>
                    <a:pt x="116943" y="52528"/>
                  </a:cubicBezTo>
                  <a:lnTo>
                    <a:pt x="115061" y="52528"/>
                  </a:lnTo>
                  <a:lnTo>
                    <a:pt x="115061" y="50642"/>
                  </a:lnTo>
                  <a:cubicBezTo>
                    <a:pt x="115061" y="49611"/>
                    <a:pt x="115907" y="48761"/>
                    <a:pt x="116943" y="48761"/>
                  </a:cubicBezTo>
                  <a:close/>
                  <a:moveTo>
                    <a:pt x="57537" y="44364"/>
                  </a:moveTo>
                  <a:cubicBezTo>
                    <a:pt x="60479" y="44364"/>
                    <a:pt x="62934" y="46376"/>
                    <a:pt x="63636" y="49072"/>
                  </a:cubicBezTo>
                  <a:cubicBezTo>
                    <a:pt x="62953" y="49611"/>
                    <a:pt x="62287" y="50144"/>
                    <a:pt x="61640" y="50695"/>
                  </a:cubicBezTo>
                  <a:lnTo>
                    <a:pt x="61640" y="50642"/>
                  </a:lnTo>
                  <a:cubicBezTo>
                    <a:pt x="61640" y="48389"/>
                    <a:pt x="59790" y="46562"/>
                    <a:pt x="57537" y="46562"/>
                  </a:cubicBezTo>
                  <a:cubicBezTo>
                    <a:pt x="55285" y="46562"/>
                    <a:pt x="53457" y="48389"/>
                    <a:pt x="53457" y="50642"/>
                  </a:cubicBezTo>
                  <a:cubicBezTo>
                    <a:pt x="53457" y="52895"/>
                    <a:pt x="55285" y="54721"/>
                    <a:pt x="57537" y="54721"/>
                  </a:cubicBezTo>
                  <a:lnTo>
                    <a:pt x="57615" y="54721"/>
                  </a:lnTo>
                  <a:cubicBezTo>
                    <a:pt x="57040" y="55386"/>
                    <a:pt x="56507" y="56033"/>
                    <a:pt x="55986" y="56716"/>
                  </a:cubicBezTo>
                  <a:cubicBezTo>
                    <a:pt x="53272" y="56033"/>
                    <a:pt x="51259" y="53578"/>
                    <a:pt x="51259" y="50642"/>
                  </a:cubicBezTo>
                  <a:cubicBezTo>
                    <a:pt x="51259" y="47173"/>
                    <a:pt x="54087" y="44364"/>
                    <a:pt x="57537" y="44364"/>
                  </a:cubicBezTo>
                  <a:close/>
                  <a:moveTo>
                    <a:pt x="116943" y="44364"/>
                  </a:moveTo>
                  <a:cubicBezTo>
                    <a:pt x="120416" y="44364"/>
                    <a:pt x="123239" y="47173"/>
                    <a:pt x="123239" y="50642"/>
                  </a:cubicBezTo>
                  <a:cubicBezTo>
                    <a:pt x="123239" y="53578"/>
                    <a:pt x="121226" y="56033"/>
                    <a:pt x="118512" y="56716"/>
                  </a:cubicBezTo>
                  <a:cubicBezTo>
                    <a:pt x="117997" y="56033"/>
                    <a:pt x="117441" y="55386"/>
                    <a:pt x="116888" y="54721"/>
                  </a:cubicBezTo>
                  <a:lnTo>
                    <a:pt x="116943" y="54721"/>
                  </a:lnTo>
                  <a:cubicBezTo>
                    <a:pt x="119194" y="54721"/>
                    <a:pt x="121040" y="52895"/>
                    <a:pt x="121040" y="50642"/>
                  </a:cubicBezTo>
                  <a:cubicBezTo>
                    <a:pt x="121040" y="48389"/>
                    <a:pt x="119194" y="46562"/>
                    <a:pt x="116943" y="46562"/>
                  </a:cubicBezTo>
                  <a:cubicBezTo>
                    <a:pt x="114690" y="46562"/>
                    <a:pt x="112863" y="48389"/>
                    <a:pt x="112863" y="50642"/>
                  </a:cubicBezTo>
                  <a:lnTo>
                    <a:pt x="112863" y="50695"/>
                  </a:lnTo>
                  <a:cubicBezTo>
                    <a:pt x="112216" y="50144"/>
                    <a:pt x="111552" y="49611"/>
                    <a:pt x="110869" y="49072"/>
                  </a:cubicBezTo>
                  <a:cubicBezTo>
                    <a:pt x="111569" y="46376"/>
                    <a:pt x="114026" y="44364"/>
                    <a:pt x="116943" y="44364"/>
                  </a:cubicBezTo>
                  <a:close/>
                  <a:moveTo>
                    <a:pt x="57537" y="39949"/>
                  </a:moveTo>
                  <a:cubicBezTo>
                    <a:pt x="61988" y="39949"/>
                    <a:pt x="65792" y="42687"/>
                    <a:pt x="67421" y="46545"/>
                  </a:cubicBezTo>
                  <a:cubicBezTo>
                    <a:pt x="66774" y="46934"/>
                    <a:pt x="66127" y="47317"/>
                    <a:pt x="65498" y="47742"/>
                  </a:cubicBezTo>
                  <a:cubicBezTo>
                    <a:pt x="64319" y="44496"/>
                    <a:pt x="61198" y="42165"/>
                    <a:pt x="57537" y="42165"/>
                  </a:cubicBezTo>
                  <a:cubicBezTo>
                    <a:pt x="52871" y="42165"/>
                    <a:pt x="49067" y="45970"/>
                    <a:pt x="49067" y="50642"/>
                  </a:cubicBezTo>
                  <a:cubicBezTo>
                    <a:pt x="49067" y="54302"/>
                    <a:pt x="51391" y="57423"/>
                    <a:pt x="54638" y="58602"/>
                  </a:cubicBezTo>
                  <a:cubicBezTo>
                    <a:pt x="54219" y="59232"/>
                    <a:pt x="53830" y="59854"/>
                    <a:pt x="53457" y="60501"/>
                  </a:cubicBezTo>
                  <a:cubicBezTo>
                    <a:pt x="49583" y="58897"/>
                    <a:pt x="46868" y="55093"/>
                    <a:pt x="46868" y="50642"/>
                  </a:cubicBezTo>
                  <a:cubicBezTo>
                    <a:pt x="46868" y="44753"/>
                    <a:pt x="51649" y="39949"/>
                    <a:pt x="57537" y="39949"/>
                  </a:cubicBezTo>
                  <a:close/>
                  <a:moveTo>
                    <a:pt x="116943" y="39949"/>
                  </a:moveTo>
                  <a:cubicBezTo>
                    <a:pt x="122832" y="39949"/>
                    <a:pt x="127635" y="44753"/>
                    <a:pt x="127635" y="50642"/>
                  </a:cubicBezTo>
                  <a:cubicBezTo>
                    <a:pt x="127635" y="55093"/>
                    <a:pt x="124903" y="58897"/>
                    <a:pt x="121040" y="60501"/>
                  </a:cubicBezTo>
                  <a:cubicBezTo>
                    <a:pt x="120657" y="59854"/>
                    <a:pt x="120267" y="59232"/>
                    <a:pt x="119860" y="58602"/>
                  </a:cubicBezTo>
                  <a:cubicBezTo>
                    <a:pt x="123112" y="57423"/>
                    <a:pt x="125437" y="54302"/>
                    <a:pt x="125437" y="50642"/>
                  </a:cubicBezTo>
                  <a:cubicBezTo>
                    <a:pt x="125437" y="45970"/>
                    <a:pt x="121633" y="42165"/>
                    <a:pt x="116943" y="42165"/>
                  </a:cubicBezTo>
                  <a:cubicBezTo>
                    <a:pt x="113289" y="42165"/>
                    <a:pt x="110186" y="44496"/>
                    <a:pt x="108981" y="47742"/>
                  </a:cubicBezTo>
                  <a:cubicBezTo>
                    <a:pt x="108359" y="47317"/>
                    <a:pt x="107729" y="46934"/>
                    <a:pt x="107082" y="46545"/>
                  </a:cubicBezTo>
                  <a:cubicBezTo>
                    <a:pt x="108688" y="42687"/>
                    <a:pt x="112509" y="39949"/>
                    <a:pt x="116943" y="39949"/>
                  </a:cubicBezTo>
                  <a:close/>
                  <a:moveTo>
                    <a:pt x="53775" y="32420"/>
                  </a:moveTo>
                  <a:cubicBezTo>
                    <a:pt x="60257" y="32420"/>
                    <a:pt x="65756" y="36702"/>
                    <a:pt x="67582" y="42591"/>
                  </a:cubicBezTo>
                  <a:cubicBezTo>
                    <a:pt x="65223" y="39655"/>
                    <a:pt x="61605" y="37756"/>
                    <a:pt x="57537" y="37756"/>
                  </a:cubicBezTo>
                  <a:cubicBezTo>
                    <a:pt x="50451" y="37756"/>
                    <a:pt x="44670" y="43531"/>
                    <a:pt x="44670" y="50642"/>
                  </a:cubicBezTo>
                  <a:cubicBezTo>
                    <a:pt x="44670" y="54703"/>
                    <a:pt x="46551" y="58328"/>
                    <a:pt x="49486" y="60687"/>
                  </a:cubicBezTo>
                  <a:cubicBezTo>
                    <a:pt x="43598" y="58861"/>
                    <a:pt x="39315" y="53355"/>
                    <a:pt x="39315" y="46874"/>
                  </a:cubicBezTo>
                  <a:cubicBezTo>
                    <a:pt x="39315" y="38901"/>
                    <a:pt x="45796" y="32420"/>
                    <a:pt x="53775" y="32420"/>
                  </a:cubicBezTo>
                  <a:close/>
                  <a:moveTo>
                    <a:pt x="120728" y="32420"/>
                  </a:moveTo>
                  <a:cubicBezTo>
                    <a:pt x="128707" y="32420"/>
                    <a:pt x="135188" y="38901"/>
                    <a:pt x="135188" y="46874"/>
                  </a:cubicBezTo>
                  <a:cubicBezTo>
                    <a:pt x="135188" y="53355"/>
                    <a:pt x="130900" y="58861"/>
                    <a:pt x="125011" y="60687"/>
                  </a:cubicBezTo>
                  <a:cubicBezTo>
                    <a:pt x="127947" y="58328"/>
                    <a:pt x="129833" y="54703"/>
                    <a:pt x="129833" y="50642"/>
                  </a:cubicBezTo>
                  <a:cubicBezTo>
                    <a:pt x="129833" y="43531"/>
                    <a:pt x="124054" y="37756"/>
                    <a:pt x="116943" y="37756"/>
                  </a:cubicBezTo>
                  <a:cubicBezTo>
                    <a:pt x="112899" y="37756"/>
                    <a:pt x="109282" y="39655"/>
                    <a:pt x="106915" y="42591"/>
                  </a:cubicBezTo>
                  <a:cubicBezTo>
                    <a:pt x="108743" y="36702"/>
                    <a:pt x="114247" y="32420"/>
                    <a:pt x="120728" y="32420"/>
                  </a:cubicBezTo>
                  <a:close/>
                  <a:moveTo>
                    <a:pt x="8387" y="48503"/>
                  </a:moveTo>
                  <a:cubicBezTo>
                    <a:pt x="8458" y="48557"/>
                    <a:pt x="8530" y="48593"/>
                    <a:pt x="8609" y="48629"/>
                  </a:cubicBezTo>
                  <a:lnTo>
                    <a:pt x="16882" y="52104"/>
                  </a:lnTo>
                  <a:cubicBezTo>
                    <a:pt x="15438" y="56165"/>
                    <a:pt x="15330" y="60723"/>
                    <a:pt x="16840" y="65066"/>
                  </a:cubicBezTo>
                  <a:lnTo>
                    <a:pt x="4344" y="62550"/>
                  </a:lnTo>
                  <a:cubicBezTo>
                    <a:pt x="4247" y="62533"/>
                    <a:pt x="4176" y="62533"/>
                    <a:pt x="4081" y="62533"/>
                  </a:cubicBezTo>
                  <a:cubicBezTo>
                    <a:pt x="5116" y="57698"/>
                    <a:pt x="6578" y="53008"/>
                    <a:pt x="8387" y="48503"/>
                  </a:cubicBezTo>
                  <a:close/>
                  <a:moveTo>
                    <a:pt x="166338" y="49072"/>
                  </a:moveTo>
                  <a:cubicBezTo>
                    <a:pt x="168130" y="53595"/>
                    <a:pt x="169549" y="58328"/>
                    <a:pt x="170549" y="63180"/>
                  </a:cubicBezTo>
                  <a:cubicBezTo>
                    <a:pt x="170472" y="63180"/>
                    <a:pt x="170382" y="63180"/>
                    <a:pt x="170292" y="63197"/>
                  </a:cubicBezTo>
                  <a:lnTo>
                    <a:pt x="157748" y="65618"/>
                  </a:lnTo>
                  <a:cubicBezTo>
                    <a:pt x="159264" y="61388"/>
                    <a:pt x="159300" y="56848"/>
                    <a:pt x="157826" y="52600"/>
                  </a:cubicBezTo>
                  <a:lnTo>
                    <a:pt x="166117" y="49204"/>
                  </a:lnTo>
                  <a:cubicBezTo>
                    <a:pt x="166189" y="49168"/>
                    <a:pt x="166266" y="49127"/>
                    <a:pt x="166338" y="49072"/>
                  </a:cubicBezTo>
                  <a:close/>
                  <a:moveTo>
                    <a:pt x="37230" y="48815"/>
                  </a:moveTo>
                  <a:cubicBezTo>
                    <a:pt x="38117" y="56459"/>
                    <a:pt x="44227" y="62550"/>
                    <a:pt x="51889" y="63418"/>
                  </a:cubicBezTo>
                  <a:cubicBezTo>
                    <a:pt x="51278" y="64676"/>
                    <a:pt x="50744" y="65989"/>
                    <a:pt x="50283" y="67319"/>
                  </a:cubicBezTo>
                  <a:cubicBezTo>
                    <a:pt x="47255" y="64911"/>
                    <a:pt x="43580" y="63705"/>
                    <a:pt x="39906" y="63705"/>
                  </a:cubicBezTo>
                  <a:cubicBezTo>
                    <a:pt x="36341" y="63705"/>
                    <a:pt x="32776" y="64840"/>
                    <a:pt x="29802" y="67115"/>
                  </a:cubicBezTo>
                  <a:cubicBezTo>
                    <a:pt x="29605" y="66744"/>
                    <a:pt x="29420" y="66360"/>
                    <a:pt x="29251" y="65970"/>
                  </a:cubicBezTo>
                  <a:cubicBezTo>
                    <a:pt x="27957" y="62771"/>
                    <a:pt x="27957" y="59268"/>
                    <a:pt x="29287" y="56094"/>
                  </a:cubicBezTo>
                  <a:cubicBezTo>
                    <a:pt x="30617" y="52912"/>
                    <a:pt x="33109" y="50438"/>
                    <a:pt x="36302" y="49127"/>
                  </a:cubicBezTo>
                  <a:cubicBezTo>
                    <a:pt x="36619" y="49000"/>
                    <a:pt x="36913" y="48905"/>
                    <a:pt x="37230" y="48815"/>
                  </a:cubicBezTo>
                  <a:close/>
                  <a:moveTo>
                    <a:pt x="137237" y="49072"/>
                  </a:moveTo>
                  <a:cubicBezTo>
                    <a:pt x="137621" y="49204"/>
                    <a:pt x="138028" y="49348"/>
                    <a:pt x="138417" y="49516"/>
                  </a:cubicBezTo>
                  <a:cubicBezTo>
                    <a:pt x="144989" y="52271"/>
                    <a:pt x="148091" y="59837"/>
                    <a:pt x="145343" y="66396"/>
                  </a:cubicBezTo>
                  <a:cubicBezTo>
                    <a:pt x="145210" y="66708"/>
                    <a:pt x="145067" y="66984"/>
                    <a:pt x="144917" y="67283"/>
                  </a:cubicBezTo>
                  <a:cubicBezTo>
                    <a:pt x="141898" y="64896"/>
                    <a:pt x="138245" y="63704"/>
                    <a:pt x="134593" y="63704"/>
                  </a:cubicBezTo>
                  <a:cubicBezTo>
                    <a:pt x="130920" y="63704"/>
                    <a:pt x="127248" y="64910"/>
                    <a:pt x="124221" y="67319"/>
                  </a:cubicBezTo>
                  <a:cubicBezTo>
                    <a:pt x="123736" y="65989"/>
                    <a:pt x="123220" y="64676"/>
                    <a:pt x="122609" y="63418"/>
                  </a:cubicBezTo>
                  <a:cubicBezTo>
                    <a:pt x="130181" y="62574"/>
                    <a:pt x="136219" y="56608"/>
                    <a:pt x="137237" y="49072"/>
                  </a:cubicBezTo>
                  <a:close/>
                  <a:moveTo>
                    <a:pt x="35343" y="44903"/>
                  </a:moveTo>
                  <a:cubicBezTo>
                    <a:pt x="35972" y="44903"/>
                    <a:pt x="36601" y="44939"/>
                    <a:pt x="37212" y="45029"/>
                  </a:cubicBezTo>
                  <a:cubicBezTo>
                    <a:pt x="37153" y="45527"/>
                    <a:pt x="37134" y="46030"/>
                    <a:pt x="37117" y="46545"/>
                  </a:cubicBezTo>
                  <a:cubicBezTo>
                    <a:pt x="36565" y="46694"/>
                    <a:pt x="36008" y="46874"/>
                    <a:pt x="35475" y="47095"/>
                  </a:cubicBezTo>
                  <a:cubicBezTo>
                    <a:pt x="31743" y="48629"/>
                    <a:pt x="28826" y="51510"/>
                    <a:pt x="27275" y="55242"/>
                  </a:cubicBezTo>
                  <a:cubicBezTo>
                    <a:pt x="25705" y="58969"/>
                    <a:pt x="25687" y="63072"/>
                    <a:pt x="27220" y="66797"/>
                  </a:cubicBezTo>
                  <a:cubicBezTo>
                    <a:pt x="27479" y="67427"/>
                    <a:pt x="27772" y="68002"/>
                    <a:pt x="28107" y="68571"/>
                  </a:cubicBezTo>
                  <a:cubicBezTo>
                    <a:pt x="27772" y="68925"/>
                    <a:pt x="27460" y="69277"/>
                    <a:pt x="27148" y="69643"/>
                  </a:cubicBezTo>
                  <a:cubicBezTo>
                    <a:pt x="25190" y="68187"/>
                    <a:pt x="23620" y="66193"/>
                    <a:pt x="22638" y="63827"/>
                  </a:cubicBezTo>
                  <a:cubicBezTo>
                    <a:pt x="21254" y="60430"/>
                    <a:pt x="21272" y="56697"/>
                    <a:pt x="22680" y="53319"/>
                  </a:cubicBezTo>
                  <a:cubicBezTo>
                    <a:pt x="24100" y="49940"/>
                    <a:pt x="26741" y="47317"/>
                    <a:pt x="30138" y="45915"/>
                  </a:cubicBezTo>
                  <a:cubicBezTo>
                    <a:pt x="31797" y="45232"/>
                    <a:pt x="33553" y="44903"/>
                    <a:pt x="35343" y="44903"/>
                  </a:cubicBezTo>
                  <a:close/>
                  <a:moveTo>
                    <a:pt x="139322" y="45287"/>
                  </a:moveTo>
                  <a:cubicBezTo>
                    <a:pt x="141132" y="45287"/>
                    <a:pt x="142904" y="45640"/>
                    <a:pt x="144605" y="46340"/>
                  </a:cubicBezTo>
                  <a:cubicBezTo>
                    <a:pt x="147984" y="47761"/>
                    <a:pt x="150626" y="50402"/>
                    <a:pt x="152009" y="53799"/>
                  </a:cubicBezTo>
                  <a:cubicBezTo>
                    <a:pt x="153394" y="57201"/>
                    <a:pt x="153394" y="60927"/>
                    <a:pt x="151973" y="64305"/>
                  </a:cubicBezTo>
                  <a:cubicBezTo>
                    <a:pt x="151010" y="66600"/>
                    <a:pt x="149476" y="68516"/>
                    <a:pt x="147595" y="69960"/>
                  </a:cubicBezTo>
                  <a:cubicBezTo>
                    <a:pt x="147284" y="69553"/>
                    <a:pt x="146949" y="69182"/>
                    <a:pt x="146601" y="68810"/>
                  </a:cubicBezTo>
                  <a:cubicBezTo>
                    <a:pt x="146877" y="68314"/>
                    <a:pt x="147134" y="67798"/>
                    <a:pt x="147373" y="67241"/>
                  </a:cubicBezTo>
                  <a:cubicBezTo>
                    <a:pt x="150584" y="59561"/>
                    <a:pt x="146949" y="50695"/>
                    <a:pt x="139269" y="47485"/>
                  </a:cubicBezTo>
                  <a:cubicBezTo>
                    <a:pt x="138639" y="47227"/>
                    <a:pt x="138011" y="47023"/>
                    <a:pt x="137381" y="46857"/>
                  </a:cubicBezTo>
                  <a:cubicBezTo>
                    <a:pt x="137381" y="46376"/>
                    <a:pt x="137364" y="45898"/>
                    <a:pt x="137309" y="45419"/>
                  </a:cubicBezTo>
                  <a:cubicBezTo>
                    <a:pt x="137975" y="45323"/>
                    <a:pt x="138639" y="45287"/>
                    <a:pt x="139322" y="45287"/>
                  </a:cubicBezTo>
                  <a:close/>
                  <a:moveTo>
                    <a:pt x="35337" y="41222"/>
                  </a:moveTo>
                  <a:cubicBezTo>
                    <a:pt x="36234" y="41222"/>
                    <a:pt x="37131" y="41292"/>
                    <a:pt x="38021" y="41429"/>
                  </a:cubicBezTo>
                  <a:cubicBezTo>
                    <a:pt x="37853" y="41889"/>
                    <a:pt x="37728" y="42370"/>
                    <a:pt x="37596" y="42848"/>
                  </a:cubicBezTo>
                  <a:cubicBezTo>
                    <a:pt x="36859" y="42759"/>
                    <a:pt x="36105" y="42687"/>
                    <a:pt x="35343" y="42687"/>
                  </a:cubicBezTo>
                  <a:cubicBezTo>
                    <a:pt x="33277" y="42687"/>
                    <a:pt x="31245" y="43088"/>
                    <a:pt x="29305" y="43885"/>
                  </a:cubicBezTo>
                  <a:cubicBezTo>
                    <a:pt x="25375" y="45508"/>
                    <a:pt x="22290" y="48557"/>
                    <a:pt x="20667" y="52469"/>
                  </a:cubicBezTo>
                  <a:cubicBezTo>
                    <a:pt x="19019" y="56404"/>
                    <a:pt x="19002" y="60723"/>
                    <a:pt x="20607" y="64659"/>
                  </a:cubicBezTo>
                  <a:cubicBezTo>
                    <a:pt x="21734" y="67408"/>
                    <a:pt x="23584" y="69721"/>
                    <a:pt x="25854" y="71416"/>
                  </a:cubicBezTo>
                  <a:cubicBezTo>
                    <a:pt x="25597" y="71823"/>
                    <a:pt x="25334" y="72249"/>
                    <a:pt x="25112" y="72674"/>
                  </a:cubicBezTo>
                  <a:cubicBezTo>
                    <a:pt x="22530" y="70786"/>
                    <a:pt x="20499" y="68242"/>
                    <a:pt x="19260" y="65210"/>
                  </a:cubicBezTo>
                  <a:cubicBezTo>
                    <a:pt x="15624" y="56351"/>
                    <a:pt x="19871" y="46174"/>
                    <a:pt x="28754" y="42536"/>
                  </a:cubicBezTo>
                  <a:cubicBezTo>
                    <a:pt x="30873" y="41653"/>
                    <a:pt x="33105" y="41222"/>
                    <a:pt x="35337" y="41222"/>
                  </a:cubicBezTo>
                  <a:close/>
                  <a:moveTo>
                    <a:pt x="139352" y="41624"/>
                  </a:moveTo>
                  <a:cubicBezTo>
                    <a:pt x="141581" y="41624"/>
                    <a:pt x="143844" y="42047"/>
                    <a:pt x="146026" y="42962"/>
                  </a:cubicBezTo>
                  <a:cubicBezTo>
                    <a:pt x="150308" y="44753"/>
                    <a:pt x="153634" y="48114"/>
                    <a:pt x="155406" y="52415"/>
                  </a:cubicBezTo>
                  <a:cubicBezTo>
                    <a:pt x="157162" y="56716"/>
                    <a:pt x="157143" y="61449"/>
                    <a:pt x="155352" y="65732"/>
                  </a:cubicBezTo>
                  <a:cubicBezTo>
                    <a:pt x="154112" y="68702"/>
                    <a:pt x="152100" y="71195"/>
                    <a:pt x="149554" y="73039"/>
                  </a:cubicBezTo>
                  <a:cubicBezTo>
                    <a:pt x="149332" y="72614"/>
                    <a:pt x="149111" y="72195"/>
                    <a:pt x="148853" y="71770"/>
                  </a:cubicBezTo>
                  <a:cubicBezTo>
                    <a:pt x="151069" y="70086"/>
                    <a:pt x="152879" y="67852"/>
                    <a:pt x="154005" y="65157"/>
                  </a:cubicBezTo>
                  <a:cubicBezTo>
                    <a:pt x="155646" y="61245"/>
                    <a:pt x="155664" y="56901"/>
                    <a:pt x="154041" y="52972"/>
                  </a:cubicBezTo>
                  <a:cubicBezTo>
                    <a:pt x="152435" y="49036"/>
                    <a:pt x="149385" y="45951"/>
                    <a:pt x="145450" y="44328"/>
                  </a:cubicBezTo>
                  <a:cubicBezTo>
                    <a:pt x="143498" y="43495"/>
                    <a:pt x="141425" y="43070"/>
                    <a:pt x="139322" y="43070"/>
                  </a:cubicBezTo>
                  <a:cubicBezTo>
                    <a:pt x="138531" y="43070"/>
                    <a:pt x="137753" y="43147"/>
                    <a:pt x="136980" y="43255"/>
                  </a:cubicBezTo>
                  <a:cubicBezTo>
                    <a:pt x="136885" y="42776"/>
                    <a:pt x="136758" y="42298"/>
                    <a:pt x="136609" y="41836"/>
                  </a:cubicBezTo>
                  <a:cubicBezTo>
                    <a:pt x="137512" y="41696"/>
                    <a:pt x="138429" y="41624"/>
                    <a:pt x="139352" y="41624"/>
                  </a:cubicBezTo>
                  <a:close/>
                  <a:moveTo>
                    <a:pt x="3661" y="64640"/>
                  </a:moveTo>
                  <a:cubicBezTo>
                    <a:pt x="3733" y="64659"/>
                    <a:pt x="3822" y="64695"/>
                    <a:pt x="3901" y="64712"/>
                  </a:cubicBezTo>
                  <a:lnTo>
                    <a:pt x="17894" y="67523"/>
                  </a:lnTo>
                  <a:cubicBezTo>
                    <a:pt x="19409" y="70493"/>
                    <a:pt x="21626" y="72931"/>
                    <a:pt x="24225" y="74740"/>
                  </a:cubicBezTo>
                  <a:cubicBezTo>
                    <a:pt x="23711" y="76178"/>
                    <a:pt x="23399" y="77694"/>
                    <a:pt x="23285" y="79246"/>
                  </a:cubicBezTo>
                  <a:lnTo>
                    <a:pt x="2456" y="79246"/>
                  </a:lnTo>
                  <a:cubicBezTo>
                    <a:pt x="2367" y="79246"/>
                    <a:pt x="2289" y="79263"/>
                    <a:pt x="2218" y="79282"/>
                  </a:cubicBezTo>
                  <a:cubicBezTo>
                    <a:pt x="2271" y="74280"/>
                    <a:pt x="2774" y="69385"/>
                    <a:pt x="3661" y="64640"/>
                  </a:cubicBezTo>
                  <a:close/>
                  <a:moveTo>
                    <a:pt x="170950" y="65287"/>
                  </a:moveTo>
                  <a:cubicBezTo>
                    <a:pt x="171765" y="69829"/>
                    <a:pt x="172208" y="74501"/>
                    <a:pt x="172280" y="79282"/>
                  </a:cubicBezTo>
                  <a:cubicBezTo>
                    <a:pt x="172191" y="79263"/>
                    <a:pt x="172119" y="79246"/>
                    <a:pt x="172042" y="79246"/>
                  </a:cubicBezTo>
                  <a:lnTo>
                    <a:pt x="151195" y="79246"/>
                  </a:lnTo>
                  <a:cubicBezTo>
                    <a:pt x="151105" y="77861"/>
                    <a:pt x="150847" y="76478"/>
                    <a:pt x="150405" y="75148"/>
                  </a:cubicBezTo>
                  <a:cubicBezTo>
                    <a:pt x="153040" y="73357"/>
                    <a:pt x="155185" y="70937"/>
                    <a:pt x="156664" y="68074"/>
                  </a:cubicBezTo>
                  <a:lnTo>
                    <a:pt x="170712" y="65359"/>
                  </a:lnTo>
                  <a:cubicBezTo>
                    <a:pt x="170807" y="65342"/>
                    <a:pt x="170878" y="65323"/>
                    <a:pt x="170950" y="65287"/>
                  </a:cubicBezTo>
                  <a:close/>
                  <a:moveTo>
                    <a:pt x="45240" y="78455"/>
                  </a:moveTo>
                  <a:cubicBezTo>
                    <a:pt x="45760" y="78455"/>
                    <a:pt x="46204" y="78652"/>
                    <a:pt x="46569" y="79006"/>
                  </a:cubicBezTo>
                  <a:lnTo>
                    <a:pt x="47917" y="80354"/>
                  </a:lnTo>
                  <a:lnTo>
                    <a:pt x="46569" y="81684"/>
                  </a:lnTo>
                  <a:cubicBezTo>
                    <a:pt x="46210" y="82052"/>
                    <a:pt x="45726" y="82236"/>
                    <a:pt x="45242" y="82236"/>
                  </a:cubicBezTo>
                  <a:cubicBezTo>
                    <a:pt x="44757" y="82236"/>
                    <a:pt x="44272" y="82052"/>
                    <a:pt x="43910" y="81684"/>
                  </a:cubicBezTo>
                  <a:cubicBezTo>
                    <a:pt x="43545" y="81312"/>
                    <a:pt x="43358" y="80869"/>
                    <a:pt x="43358" y="80354"/>
                  </a:cubicBezTo>
                  <a:cubicBezTo>
                    <a:pt x="43358" y="79838"/>
                    <a:pt x="43545" y="79376"/>
                    <a:pt x="43910" y="79006"/>
                  </a:cubicBezTo>
                  <a:cubicBezTo>
                    <a:pt x="44281" y="78652"/>
                    <a:pt x="44723" y="78455"/>
                    <a:pt x="45240" y="78455"/>
                  </a:cubicBezTo>
                  <a:close/>
                  <a:moveTo>
                    <a:pt x="129249" y="78466"/>
                  </a:moveTo>
                  <a:cubicBezTo>
                    <a:pt x="129735" y="78466"/>
                    <a:pt x="130220" y="78646"/>
                    <a:pt x="130588" y="79006"/>
                  </a:cubicBezTo>
                  <a:cubicBezTo>
                    <a:pt x="131325" y="79743"/>
                    <a:pt x="131325" y="80946"/>
                    <a:pt x="130588" y="81684"/>
                  </a:cubicBezTo>
                  <a:cubicBezTo>
                    <a:pt x="130220" y="82052"/>
                    <a:pt x="129735" y="82236"/>
                    <a:pt x="129249" y="82236"/>
                  </a:cubicBezTo>
                  <a:cubicBezTo>
                    <a:pt x="128764" y="82236"/>
                    <a:pt x="128279" y="82052"/>
                    <a:pt x="127911" y="81684"/>
                  </a:cubicBezTo>
                  <a:lnTo>
                    <a:pt x="126581" y="80354"/>
                  </a:lnTo>
                  <a:lnTo>
                    <a:pt x="127911" y="79006"/>
                  </a:lnTo>
                  <a:cubicBezTo>
                    <a:pt x="128279" y="78646"/>
                    <a:pt x="128764" y="78466"/>
                    <a:pt x="129249" y="78466"/>
                  </a:cubicBezTo>
                  <a:close/>
                  <a:moveTo>
                    <a:pt x="45240" y="74057"/>
                  </a:moveTo>
                  <a:cubicBezTo>
                    <a:pt x="46390" y="74057"/>
                    <a:pt x="47474" y="74369"/>
                    <a:pt x="48420" y="74927"/>
                  </a:cubicBezTo>
                  <a:cubicBezTo>
                    <a:pt x="48306" y="75777"/>
                    <a:pt x="48217" y="76622"/>
                    <a:pt x="48157" y="77490"/>
                  </a:cubicBezTo>
                  <a:lnTo>
                    <a:pt x="48121" y="77454"/>
                  </a:lnTo>
                  <a:cubicBezTo>
                    <a:pt x="47347" y="76681"/>
                    <a:pt x="46348" y="76257"/>
                    <a:pt x="45240" y="76257"/>
                  </a:cubicBezTo>
                  <a:cubicBezTo>
                    <a:pt x="44131" y="76257"/>
                    <a:pt x="43136" y="76681"/>
                    <a:pt x="42364" y="77454"/>
                  </a:cubicBezTo>
                  <a:cubicBezTo>
                    <a:pt x="41568" y="78251"/>
                    <a:pt x="41160" y="79246"/>
                    <a:pt x="41160" y="80354"/>
                  </a:cubicBezTo>
                  <a:cubicBezTo>
                    <a:pt x="41160" y="81461"/>
                    <a:pt x="41568" y="82456"/>
                    <a:pt x="42340" y="83235"/>
                  </a:cubicBezTo>
                  <a:cubicBezTo>
                    <a:pt x="43136" y="84032"/>
                    <a:pt x="44131" y="84433"/>
                    <a:pt x="45240" y="84433"/>
                  </a:cubicBezTo>
                  <a:cubicBezTo>
                    <a:pt x="46348" y="84433"/>
                    <a:pt x="47347" y="84032"/>
                    <a:pt x="48121" y="83235"/>
                  </a:cubicBezTo>
                  <a:lnTo>
                    <a:pt x="48157" y="83216"/>
                  </a:lnTo>
                  <a:cubicBezTo>
                    <a:pt x="48217" y="84068"/>
                    <a:pt x="48306" y="84911"/>
                    <a:pt x="48420" y="85763"/>
                  </a:cubicBezTo>
                  <a:cubicBezTo>
                    <a:pt x="47474" y="86320"/>
                    <a:pt x="46390" y="86631"/>
                    <a:pt x="45240" y="86631"/>
                  </a:cubicBezTo>
                  <a:cubicBezTo>
                    <a:pt x="43562" y="86631"/>
                    <a:pt x="41992" y="85984"/>
                    <a:pt x="40794" y="84786"/>
                  </a:cubicBezTo>
                  <a:cubicBezTo>
                    <a:pt x="39608" y="83606"/>
                    <a:pt x="38961" y="82036"/>
                    <a:pt x="38961" y="80354"/>
                  </a:cubicBezTo>
                  <a:cubicBezTo>
                    <a:pt x="38961" y="78676"/>
                    <a:pt x="39608" y="77083"/>
                    <a:pt x="40794" y="75903"/>
                  </a:cubicBezTo>
                  <a:cubicBezTo>
                    <a:pt x="41992" y="74723"/>
                    <a:pt x="43562" y="74057"/>
                    <a:pt x="45240" y="74057"/>
                  </a:cubicBezTo>
                  <a:close/>
                  <a:moveTo>
                    <a:pt x="129258" y="74057"/>
                  </a:moveTo>
                  <a:cubicBezTo>
                    <a:pt x="130942" y="74057"/>
                    <a:pt x="132512" y="74723"/>
                    <a:pt x="133692" y="75903"/>
                  </a:cubicBezTo>
                  <a:cubicBezTo>
                    <a:pt x="136147" y="78359"/>
                    <a:pt x="136147" y="82348"/>
                    <a:pt x="133692" y="84786"/>
                  </a:cubicBezTo>
                  <a:cubicBezTo>
                    <a:pt x="132512" y="85984"/>
                    <a:pt x="130942" y="86631"/>
                    <a:pt x="129258" y="86631"/>
                  </a:cubicBezTo>
                  <a:cubicBezTo>
                    <a:pt x="128115" y="86631"/>
                    <a:pt x="127024" y="86320"/>
                    <a:pt x="126066" y="85763"/>
                  </a:cubicBezTo>
                  <a:cubicBezTo>
                    <a:pt x="126192" y="84911"/>
                    <a:pt x="126269" y="84068"/>
                    <a:pt x="126341" y="83216"/>
                  </a:cubicBezTo>
                  <a:lnTo>
                    <a:pt x="126360" y="83235"/>
                  </a:lnTo>
                  <a:cubicBezTo>
                    <a:pt x="127156" y="84032"/>
                    <a:pt x="128151" y="84433"/>
                    <a:pt x="129258" y="84433"/>
                  </a:cubicBezTo>
                  <a:cubicBezTo>
                    <a:pt x="130367" y="84433"/>
                    <a:pt x="131361" y="84032"/>
                    <a:pt x="132141" y="83235"/>
                  </a:cubicBezTo>
                  <a:cubicBezTo>
                    <a:pt x="133728" y="81648"/>
                    <a:pt x="133728" y="79041"/>
                    <a:pt x="132141" y="77454"/>
                  </a:cubicBezTo>
                  <a:cubicBezTo>
                    <a:pt x="131361" y="76681"/>
                    <a:pt x="130367" y="76257"/>
                    <a:pt x="129258" y="76257"/>
                  </a:cubicBezTo>
                  <a:cubicBezTo>
                    <a:pt x="128151" y="76257"/>
                    <a:pt x="127156" y="76681"/>
                    <a:pt x="126360" y="77454"/>
                  </a:cubicBezTo>
                  <a:lnTo>
                    <a:pt x="126341" y="77490"/>
                  </a:lnTo>
                  <a:cubicBezTo>
                    <a:pt x="126269" y="76622"/>
                    <a:pt x="126192" y="75777"/>
                    <a:pt x="126066" y="74927"/>
                  </a:cubicBezTo>
                  <a:cubicBezTo>
                    <a:pt x="127024" y="74369"/>
                    <a:pt x="128115" y="74057"/>
                    <a:pt x="129258" y="74057"/>
                  </a:cubicBezTo>
                  <a:close/>
                  <a:moveTo>
                    <a:pt x="45240" y="69661"/>
                  </a:moveTo>
                  <a:cubicBezTo>
                    <a:pt x="46628" y="69661"/>
                    <a:pt x="48013" y="69943"/>
                    <a:pt x="49307" y="70476"/>
                  </a:cubicBezTo>
                  <a:cubicBezTo>
                    <a:pt x="49121" y="71195"/>
                    <a:pt x="48953" y="71914"/>
                    <a:pt x="48804" y="72655"/>
                  </a:cubicBezTo>
                  <a:cubicBezTo>
                    <a:pt x="47695" y="72135"/>
                    <a:pt x="46498" y="71859"/>
                    <a:pt x="45240" y="71859"/>
                  </a:cubicBezTo>
                  <a:cubicBezTo>
                    <a:pt x="42970" y="71859"/>
                    <a:pt x="40849" y="72746"/>
                    <a:pt x="39243" y="74352"/>
                  </a:cubicBezTo>
                  <a:cubicBezTo>
                    <a:pt x="37631" y="75956"/>
                    <a:pt x="36744" y="78083"/>
                    <a:pt x="36744" y="80354"/>
                  </a:cubicBezTo>
                  <a:cubicBezTo>
                    <a:pt x="36744" y="82605"/>
                    <a:pt x="37631" y="84750"/>
                    <a:pt x="39243" y="86356"/>
                  </a:cubicBezTo>
                  <a:cubicBezTo>
                    <a:pt x="40849" y="87943"/>
                    <a:pt x="42970" y="88829"/>
                    <a:pt x="45240" y="88829"/>
                  </a:cubicBezTo>
                  <a:cubicBezTo>
                    <a:pt x="46498" y="88829"/>
                    <a:pt x="47695" y="88554"/>
                    <a:pt x="48804" y="88033"/>
                  </a:cubicBezTo>
                  <a:cubicBezTo>
                    <a:pt x="48953" y="88776"/>
                    <a:pt x="49121" y="89512"/>
                    <a:pt x="49307" y="90231"/>
                  </a:cubicBezTo>
                  <a:cubicBezTo>
                    <a:pt x="48030" y="90753"/>
                    <a:pt x="46664" y="91029"/>
                    <a:pt x="45240" y="91029"/>
                  </a:cubicBezTo>
                  <a:cubicBezTo>
                    <a:pt x="42382" y="91029"/>
                    <a:pt x="39705" y="89920"/>
                    <a:pt x="37692" y="87908"/>
                  </a:cubicBezTo>
                  <a:cubicBezTo>
                    <a:pt x="35679" y="85895"/>
                    <a:pt x="34552" y="83199"/>
                    <a:pt x="34552" y="80354"/>
                  </a:cubicBezTo>
                  <a:cubicBezTo>
                    <a:pt x="34552" y="77490"/>
                    <a:pt x="35679" y="74812"/>
                    <a:pt x="37692" y="72782"/>
                  </a:cubicBezTo>
                  <a:cubicBezTo>
                    <a:pt x="39776" y="70715"/>
                    <a:pt x="42508" y="69661"/>
                    <a:pt x="45240" y="69661"/>
                  </a:cubicBezTo>
                  <a:close/>
                  <a:moveTo>
                    <a:pt x="129258" y="69661"/>
                  </a:moveTo>
                  <a:cubicBezTo>
                    <a:pt x="132105" y="69661"/>
                    <a:pt x="134782" y="70769"/>
                    <a:pt x="136813" y="72782"/>
                  </a:cubicBezTo>
                  <a:cubicBezTo>
                    <a:pt x="140964" y="76957"/>
                    <a:pt x="140964" y="83733"/>
                    <a:pt x="136813" y="87908"/>
                  </a:cubicBezTo>
                  <a:cubicBezTo>
                    <a:pt x="134782" y="89920"/>
                    <a:pt x="132105" y="91029"/>
                    <a:pt x="129258" y="91029"/>
                  </a:cubicBezTo>
                  <a:cubicBezTo>
                    <a:pt x="127839" y="91029"/>
                    <a:pt x="126455" y="90753"/>
                    <a:pt x="125179" y="90231"/>
                  </a:cubicBezTo>
                  <a:cubicBezTo>
                    <a:pt x="125384" y="89512"/>
                    <a:pt x="125545" y="88776"/>
                    <a:pt x="125694" y="88033"/>
                  </a:cubicBezTo>
                  <a:cubicBezTo>
                    <a:pt x="126785" y="88554"/>
                    <a:pt x="128000" y="88829"/>
                    <a:pt x="129258" y="88829"/>
                  </a:cubicBezTo>
                  <a:cubicBezTo>
                    <a:pt x="131511" y="88829"/>
                    <a:pt x="133656" y="87943"/>
                    <a:pt x="135260" y="86356"/>
                  </a:cubicBezTo>
                  <a:cubicBezTo>
                    <a:pt x="138567" y="83031"/>
                    <a:pt x="138567" y="77658"/>
                    <a:pt x="135260" y="74352"/>
                  </a:cubicBezTo>
                  <a:cubicBezTo>
                    <a:pt x="133656" y="72746"/>
                    <a:pt x="131511" y="71859"/>
                    <a:pt x="129258" y="71859"/>
                  </a:cubicBezTo>
                  <a:cubicBezTo>
                    <a:pt x="128000" y="71859"/>
                    <a:pt x="126785" y="72135"/>
                    <a:pt x="125694" y="72655"/>
                  </a:cubicBezTo>
                  <a:cubicBezTo>
                    <a:pt x="125545" y="71914"/>
                    <a:pt x="125384" y="71176"/>
                    <a:pt x="125179" y="70457"/>
                  </a:cubicBezTo>
                  <a:cubicBezTo>
                    <a:pt x="126455" y="69943"/>
                    <a:pt x="127839" y="69661"/>
                    <a:pt x="129258" y="69661"/>
                  </a:cubicBezTo>
                  <a:close/>
                  <a:moveTo>
                    <a:pt x="39907" y="65893"/>
                  </a:moveTo>
                  <a:cubicBezTo>
                    <a:pt x="42215" y="65893"/>
                    <a:pt x="44538" y="66450"/>
                    <a:pt x="46647" y="67559"/>
                  </a:cubicBezTo>
                  <a:cubicBezTo>
                    <a:pt x="46178" y="67508"/>
                    <a:pt x="45706" y="67482"/>
                    <a:pt x="45234" y="67482"/>
                  </a:cubicBezTo>
                  <a:cubicBezTo>
                    <a:pt x="41939" y="67482"/>
                    <a:pt x="38645" y="68730"/>
                    <a:pt x="36141" y="71231"/>
                  </a:cubicBezTo>
                  <a:cubicBezTo>
                    <a:pt x="33702" y="73669"/>
                    <a:pt x="32354" y="76904"/>
                    <a:pt x="32354" y="80354"/>
                  </a:cubicBezTo>
                  <a:cubicBezTo>
                    <a:pt x="32354" y="83786"/>
                    <a:pt x="33702" y="87021"/>
                    <a:pt x="36141" y="89459"/>
                  </a:cubicBezTo>
                  <a:cubicBezTo>
                    <a:pt x="38560" y="91897"/>
                    <a:pt x="41806" y="93227"/>
                    <a:pt x="45240" y="93227"/>
                  </a:cubicBezTo>
                  <a:cubicBezTo>
                    <a:pt x="45707" y="93227"/>
                    <a:pt x="46168" y="93208"/>
                    <a:pt x="46611" y="93149"/>
                  </a:cubicBezTo>
                  <a:lnTo>
                    <a:pt x="46611" y="93149"/>
                  </a:lnTo>
                  <a:cubicBezTo>
                    <a:pt x="44517" y="94249"/>
                    <a:pt x="42209" y="94798"/>
                    <a:pt x="39900" y="94798"/>
                  </a:cubicBezTo>
                  <a:cubicBezTo>
                    <a:pt x="36198" y="94798"/>
                    <a:pt x="32495" y="93386"/>
                    <a:pt x="29677" y="90567"/>
                  </a:cubicBezTo>
                  <a:cubicBezTo>
                    <a:pt x="24046" y="84936"/>
                    <a:pt x="24046" y="75759"/>
                    <a:pt x="29677" y="70122"/>
                  </a:cubicBezTo>
                  <a:cubicBezTo>
                    <a:pt x="32498" y="67300"/>
                    <a:pt x="36194" y="65893"/>
                    <a:pt x="39907" y="65893"/>
                  </a:cubicBezTo>
                  <a:close/>
                  <a:moveTo>
                    <a:pt x="134595" y="65891"/>
                  </a:moveTo>
                  <a:cubicBezTo>
                    <a:pt x="138301" y="65891"/>
                    <a:pt x="142005" y="67304"/>
                    <a:pt x="144828" y="70122"/>
                  </a:cubicBezTo>
                  <a:cubicBezTo>
                    <a:pt x="150458" y="75759"/>
                    <a:pt x="150458" y="84936"/>
                    <a:pt x="144828" y="90567"/>
                  </a:cubicBezTo>
                  <a:cubicBezTo>
                    <a:pt x="142005" y="93386"/>
                    <a:pt x="138301" y="94798"/>
                    <a:pt x="134595" y="94798"/>
                  </a:cubicBezTo>
                  <a:cubicBezTo>
                    <a:pt x="132285" y="94798"/>
                    <a:pt x="129973" y="94249"/>
                    <a:pt x="127875" y="93149"/>
                  </a:cubicBezTo>
                  <a:lnTo>
                    <a:pt x="127875" y="93149"/>
                  </a:lnTo>
                  <a:cubicBezTo>
                    <a:pt x="128337" y="93208"/>
                    <a:pt x="128798" y="93227"/>
                    <a:pt x="129258" y="93227"/>
                  </a:cubicBezTo>
                  <a:cubicBezTo>
                    <a:pt x="132691" y="93227"/>
                    <a:pt x="135926" y="91897"/>
                    <a:pt x="138364" y="89459"/>
                  </a:cubicBezTo>
                  <a:cubicBezTo>
                    <a:pt x="143383" y="84433"/>
                    <a:pt x="143383" y="76257"/>
                    <a:pt x="138364" y="71231"/>
                  </a:cubicBezTo>
                  <a:cubicBezTo>
                    <a:pt x="135926" y="68792"/>
                    <a:pt x="132691" y="67463"/>
                    <a:pt x="129258" y="67463"/>
                  </a:cubicBezTo>
                  <a:cubicBezTo>
                    <a:pt x="128798" y="67463"/>
                    <a:pt x="128337" y="67487"/>
                    <a:pt x="127875" y="67540"/>
                  </a:cubicBezTo>
                  <a:cubicBezTo>
                    <a:pt x="129973" y="66440"/>
                    <a:pt x="132284" y="65891"/>
                    <a:pt x="134595" y="65891"/>
                  </a:cubicBezTo>
                  <a:close/>
                  <a:moveTo>
                    <a:pt x="2218" y="81425"/>
                  </a:moveTo>
                  <a:cubicBezTo>
                    <a:pt x="2289" y="81444"/>
                    <a:pt x="2367" y="81444"/>
                    <a:pt x="2456" y="81444"/>
                  </a:cubicBezTo>
                  <a:lnTo>
                    <a:pt x="23285" y="81444"/>
                  </a:lnTo>
                  <a:cubicBezTo>
                    <a:pt x="23381" y="82863"/>
                    <a:pt x="23656" y="84229"/>
                    <a:pt x="24082" y="85558"/>
                  </a:cubicBezTo>
                  <a:cubicBezTo>
                    <a:pt x="21458" y="87350"/>
                    <a:pt x="19320" y="89771"/>
                    <a:pt x="17822" y="92633"/>
                  </a:cubicBezTo>
                  <a:lnTo>
                    <a:pt x="3786" y="95329"/>
                  </a:lnTo>
                  <a:cubicBezTo>
                    <a:pt x="3697" y="95347"/>
                    <a:pt x="3619" y="95383"/>
                    <a:pt x="3547" y="95419"/>
                  </a:cubicBezTo>
                  <a:cubicBezTo>
                    <a:pt x="2715" y="90861"/>
                    <a:pt x="2271" y="86188"/>
                    <a:pt x="2218" y="81425"/>
                  </a:cubicBezTo>
                  <a:close/>
                  <a:moveTo>
                    <a:pt x="172280" y="81425"/>
                  </a:moveTo>
                  <a:lnTo>
                    <a:pt x="172280" y="81425"/>
                  </a:lnTo>
                  <a:cubicBezTo>
                    <a:pt x="172208" y="86409"/>
                    <a:pt x="171730" y="91303"/>
                    <a:pt x="170825" y="96066"/>
                  </a:cubicBezTo>
                  <a:cubicBezTo>
                    <a:pt x="170753" y="96030"/>
                    <a:pt x="170676" y="95994"/>
                    <a:pt x="170585" y="95994"/>
                  </a:cubicBezTo>
                  <a:lnTo>
                    <a:pt x="156587" y="93167"/>
                  </a:lnTo>
                  <a:cubicBezTo>
                    <a:pt x="155071" y="90195"/>
                    <a:pt x="152879" y="87739"/>
                    <a:pt x="150255" y="85948"/>
                  </a:cubicBezTo>
                  <a:cubicBezTo>
                    <a:pt x="150770" y="84493"/>
                    <a:pt x="151088" y="82978"/>
                    <a:pt x="151195" y="81444"/>
                  </a:cubicBezTo>
                  <a:lnTo>
                    <a:pt x="172042" y="81444"/>
                  </a:lnTo>
                  <a:cubicBezTo>
                    <a:pt x="172119" y="81444"/>
                    <a:pt x="172191" y="81444"/>
                    <a:pt x="172280" y="81425"/>
                  </a:cubicBezTo>
                  <a:close/>
                  <a:moveTo>
                    <a:pt x="16749" y="95071"/>
                  </a:moveTo>
                  <a:cubicBezTo>
                    <a:pt x="15179" y="99409"/>
                    <a:pt x="15251" y="103991"/>
                    <a:pt x="16678" y="108088"/>
                  </a:cubicBezTo>
                  <a:lnTo>
                    <a:pt x="8369" y="111485"/>
                  </a:lnTo>
                  <a:cubicBezTo>
                    <a:pt x="8292" y="111521"/>
                    <a:pt x="8220" y="111563"/>
                    <a:pt x="8165" y="111616"/>
                  </a:cubicBezTo>
                  <a:cubicBezTo>
                    <a:pt x="6357" y="107095"/>
                    <a:pt x="4949" y="102362"/>
                    <a:pt x="3937" y="97510"/>
                  </a:cubicBezTo>
                  <a:lnTo>
                    <a:pt x="3990" y="97510"/>
                  </a:lnTo>
                  <a:cubicBezTo>
                    <a:pt x="4062" y="97510"/>
                    <a:pt x="4122" y="97510"/>
                    <a:pt x="4194" y="97491"/>
                  </a:cubicBezTo>
                  <a:lnTo>
                    <a:pt x="16749" y="95071"/>
                  </a:lnTo>
                  <a:close/>
                  <a:moveTo>
                    <a:pt x="50283" y="93371"/>
                  </a:moveTo>
                  <a:cubicBezTo>
                    <a:pt x="50744" y="94700"/>
                    <a:pt x="51278" y="96012"/>
                    <a:pt x="51889" y="97270"/>
                  </a:cubicBezTo>
                  <a:cubicBezTo>
                    <a:pt x="44317" y="98138"/>
                    <a:pt x="38261" y="104081"/>
                    <a:pt x="37266" y="111616"/>
                  </a:cubicBezTo>
                  <a:cubicBezTo>
                    <a:pt x="36859" y="111485"/>
                    <a:pt x="36470" y="111341"/>
                    <a:pt x="36080" y="111192"/>
                  </a:cubicBezTo>
                  <a:cubicBezTo>
                    <a:pt x="29509" y="108442"/>
                    <a:pt x="26406" y="100870"/>
                    <a:pt x="29161" y="94292"/>
                  </a:cubicBezTo>
                  <a:cubicBezTo>
                    <a:pt x="29287" y="93999"/>
                    <a:pt x="29437" y="93706"/>
                    <a:pt x="29581" y="93407"/>
                  </a:cubicBezTo>
                  <a:cubicBezTo>
                    <a:pt x="32594" y="95790"/>
                    <a:pt x="36248" y="96988"/>
                    <a:pt x="39907" y="96988"/>
                  </a:cubicBezTo>
                  <a:cubicBezTo>
                    <a:pt x="43581" y="96988"/>
                    <a:pt x="47252" y="95790"/>
                    <a:pt x="50283" y="93371"/>
                  </a:cubicBezTo>
                  <a:close/>
                  <a:moveTo>
                    <a:pt x="124221" y="93371"/>
                  </a:moveTo>
                  <a:cubicBezTo>
                    <a:pt x="127245" y="95790"/>
                    <a:pt x="130924" y="96988"/>
                    <a:pt x="134596" y="96988"/>
                  </a:cubicBezTo>
                  <a:cubicBezTo>
                    <a:pt x="138160" y="96988"/>
                    <a:pt x="141724" y="95845"/>
                    <a:pt x="144696" y="93573"/>
                  </a:cubicBezTo>
                  <a:cubicBezTo>
                    <a:pt x="144900" y="93946"/>
                    <a:pt x="145067" y="94335"/>
                    <a:pt x="145229" y="94718"/>
                  </a:cubicBezTo>
                  <a:cubicBezTo>
                    <a:pt x="146540" y="97917"/>
                    <a:pt x="146523" y="101422"/>
                    <a:pt x="145193" y="104596"/>
                  </a:cubicBezTo>
                  <a:cubicBezTo>
                    <a:pt x="143863" y="107795"/>
                    <a:pt x="141370" y="110250"/>
                    <a:pt x="138196" y="111563"/>
                  </a:cubicBezTo>
                  <a:cubicBezTo>
                    <a:pt x="137884" y="111688"/>
                    <a:pt x="137568" y="111784"/>
                    <a:pt x="137273" y="111892"/>
                  </a:cubicBezTo>
                  <a:cubicBezTo>
                    <a:pt x="136369" y="104231"/>
                    <a:pt x="130277" y="98138"/>
                    <a:pt x="122609" y="97270"/>
                  </a:cubicBezTo>
                  <a:cubicBezTo>
                    <a:pt x="123220" y="96012"/>
                    <a:pt x="123736" y="94700"/>
                    <a:pt x="124221" y="93371"/>
                  </a:cubicBezTo>
                  <a:close/>
                  <a:moveTo>
                    <a:pt x="59424" y="108160"/>
                  </a:moveTo>
                  <a:lnTo>
                    <a:pt x="59424" y="110048"/>
                  </a:lnTo>
                  <a:cubicBezTo>
                    <a:pt x="59424" y="111101"/>
                    <a:pt x="58591" y="111928"/>
                    <a:pt x="57537" y="111928"/>
                  </a:cubicBezTo>
                  <a:cubicBezTo>
                    <a:pt x="56507" y="111928"/>
                    <a:pt x="55657" y="111101"/>
                    <a:pt x="55657" y="110048"/>
                  </a:cubicBezTo>
                  <a:cubicBezTo>
                    <a:pt x="55657" y="109011"/>
                    <a:pt x="56507" y="108160"/>
                    <a:pt x="57537" y="108160"/>
                  </a:cubicBezTo>
                  <a:close/>
                  <a:moveTo>
                    <a:pt x="116943" y="108160"/>
                  </a:moveTo>
                  <a:cubicBezTo>
                    <a:pt x="117997" y="108160"/>
                    <a:pt x="118848" y="109011"/>
                    <a:pt x="118848" y="110048"/>
                  </a:cubicBezTo>
                  <a:cubicBezTo>
                    <a:pt x="118848" y="111101"/>
                    <a:pt x="117997" y="111928"/>
                    <a:pt x="116943" y="111928"/>
                  </a:cubicBezTo>
                  <a:cubicBezTo>
                    <a:pt x="115907" y="111928"/>
                    <a:pt x="115061" y="111101"/>
                    <a:pt x="115061" y="110048"/>
                  </a:cubicBezTo>
                  <a:lnTo>
                    <a:pt x="115061" y="108160"/>
                  </a:lnTo>
                  <a:close/>
                  <a:moveTo>
                    <a:pt x="157640" y="95622"/>
                  </a:moveTo>
                  <a:lnTo>
                    <a:pt x="170160" y="98138"/>
                  </a:lnTo>
                  <a:cubicBezTo>
                    <a:pt x="170232" y="98157"/>
                    <a:pt x="170311" y="98157"/>
                    <a:pt x="170382" y="98157"/>
                  </a:cubicBezTo>
                  <a:lnTo>
                    <a:pt x="170400" y="98157"/>
                  </a:lnTo>
                  <a:cubicBezTo>
                    <a:pt x="169363" y="102990"/>
                    <a:pt x="167925" y="107681"/>
                    <a:pt x="166098" y="112185"/>
                  </a:cubicBezTo>
                  <a:cubicBezTo>
                    <a:pt x="166045" y="112132"/>
                    <a:pt x="165967" y="112096"/>
                    <a:pt x="165896" y="112060"/>
                  </a:cubicBezTo>
                  <a:lnTo>
                    <a:pt x="157605" y="108604"/>
                  </a:lnTo>
                  <a:cubicBezTo>
                    <a:pt x="159042" y="104524"/>
                    <a:pt x="159156" y="99965"/>
                    <a:pt x="157640" y="95622"/>
                  </a:cubicBezTo>
                  <a:close/>
                  <a:moveTo>
                    <a:pt x="26885" y="90753"/>
                  </a:moveTo>
                  <a:cubicBezTo>
                    <a:pt x="27203" y="91137"/>
                    <a:pt x="27551" y="91507"/>
                    <a:pt x="27903" y="91878"/>
                  </a:cubicBezTo>
                  <a:cubicBezTo>
                    <a:pt x="27610" y="92394"/>
                    <a:pt x="27346" y="92909"/>
                    <a:pt x="27125" y="93448"/>
                  </a:cubicBezTo>
                  <a:cubicBezTo>
                    <a:pt x="23913" y="101128"/>
                    <a:pt x="27532" y="109993"/>
                    <a:pt x="35235" y="113205"/>
                  </a:cubicBezTo>
                  <a:cubicBezTo>
                    <a:pt x="35840" y="113479"/>
                    <a:pt x="36470" y="113665"/>
                    <a:pt x="37117" y="113852"/>
                  </a:cubicBezTo>
                  <a:cubicBezTo>
                    <a:pt x="37117" y="114330"/>
                    <a:pt x="37134" y="114792"/>
                    <a:pt x="37170" y="115271"/>
                  </a:cubicBezTo>
                  <a:cubicBezTo>
                    <a:pt x="36523" y="115367"/>
                    <a:pt x="35865" y="115420"/>
                    <a:pt x="35176" y="115420"/>
                  </a:cubicBezTo>
                  <a:cubicBezTo>
                    <a:pt x="33366" y="115420"/>
                    <a:pt x="31576" y="115049"/>
                    <a:pt x="29880" y="114348"/>
                  </a:cubicBezTo>
                  <a:cubicBezTo>
                    <a:pt x="22901" y="111431"/>
                    <a:pt x="19595" y="103362"/>
                    <a:pt x="22530" y="96384"/>
                  </a:cubicBezTo>
                  <a:cubicBezTo>
                    <a:pt x="23489" y="94095"/>
                    <a:pt x="25004" y="92172"/>
                    <a:pt x="26885" y="90753"/>
                  </a:cubicBezTo>
                  <a:close/>
                  <a:moveTo>
                    <a:pt x="147337" y="91065"/>
                  </a:moveTo>
                  <a:cubicBezTo>
                    <a:pt x="149296" y="92520"/>
                    <a:pt x="150883" y="94496"/>
                    <a:pt x="151842" y="96863"/>
                  </a:cubicBezTo>
                  <a:cubicBezTo>
                    <a:pt x="153244" y="100259"/>
                    <a:pt x="153225" y="103991"/>
                    <a:pt x="151806" y="107369"/>
                  </a:cubicBezTo>
                  <a:cubicBezTo>
                    <a:pt x="150405" y="110748"/>
                    <a:pt x="147745" y="113390"/>
                    <a:pt x="144348" y="114773"/>
                  </a:cubicBezTo>
                  <a:cubicBezTo>
                    <a:pt x="142683" y="115456"/>
                    <a:pt x="140928" y="115810"/>
                    <a:pt x="139155" y="115810"/>
                  </a:cubicBezTo>
                  <a:cubicBezTo>
                    <a:pt x="138531" y="115810"/>
                    <a:pt x="137903" y="115749"/>
                    <a:pt x="137273" y="115677"/>
                  </a:cubicBezTo>
                  <a:cubicBezTo>
                    <a:pt x="137328" y="115181"/>
                    <a:pt x="137364" y="114660"/>
                    <a:pt x="137381" y="114162"/>
                  </a:cubicBezTo>
                  <a:cubicBezTo>
                    <a:pt x="137939" y="113995"/>
                    <a:pt x="138472" y="113816"/>
                    <a:pt x="139028" y="113593"/>
                  </a:cubicBezTo>
                  <a:cubicBezTo>
                    <a:pt x="142755" y="112060"/>
                    <a:pt x="145672" y="109179"/>
                    <a:pt x="147223" y="105447"/>
                  </a:cubicBezTo>
                  <a:cubicBezTo>
                    <a:pt x="148774" y="101739"/>
                    <a:pt x="148793" y="97618"/>
                    <a:pt x="147265" y="93891"/>
                  </a:cubicBezTo>
                  <a:cubicBezTo>
                    <a:pt x="147020" y="93280"/>
                    <a:pt x="146708" y="92688"/>
                    <a:pt x="146379" y="92118"/>
                  </a:cubicBezTo>
                  <a:cubicBezTo>
                    <a:pt x="146726" y="91765"/>
                    <a:pt x="147043" y="91417"/>
                    <a:pt x="147337" y="91065"/>
                  </a:cubicBezTo>
                  <a:close/>
                  <a:moveTo>
                    <a:pt x="55986" y="103973"/>
                  </a:moveTo>
                  <a:cubicBezTo>
                    <a:pt x="56507" y="104656"/>
                    <a:pt x="57040" y="105321"/>
                    <a:pt x="57615" y="105967"/>
                  </a:cubicBezTo>
                  <a:lnTo>
                    <a:pt x="57537" y="105967"/>
                  </a:lnTo>
                  <a:cubicBezTo>
                    <a:pt x="55285" y="105967"/>
                    <a:pt x="53457" y="107795"/>
                    <a:pt x="53457" y="110048"/>
                  </a:cubicBezTo>
                  <a:cubicBezTo>
                    <a:pt x="53457" y="112299"/>
                    <a:pt x="55285" y="114126"/>
                    <a:pt x="57537" y="114126"/>
                  </a:cubicBezTo>
                  <a:cubicBezTo>
                    <a:pt x="59790" y="114126"/>
                    <a:pt x="61640" y="112299"/>
                    <a:pt x="61640" y="110048"/>
                  </a:cubicBezTo>
                  <a:lnTo>
                    <a:pt x="61640" y="109993"/>
                  </a:lnTo>
                  <a:cubicBezTo>
                    <a:pt x="62287" y="110545"/>
                    <a:pt x="62953" y="111101"/>
                    <a:pt x="63636" y="111616"/>
                  </a:cubicBezTo>
                  <a:cubicBezTo>
                    <a:pt x="62934" y="114330"/>
                    <a:pt x="60479" y="116343"/>
                    <a:pt x="57537" y="116343"/>
                  </a:cubicBezTo>
                  <a:cubicBezTo>
                    <a:pt x="54087" y="116343"/>
                    <a:pt x="51259" y="113515"/>
                    <a:pt x="51259" y="110048"/>
                  </a:cubicBezTo>
                  <a:cubicBezTo>
                    <a:pt x="51259" y="107131"/>
                    <a:pt x="53272" y="104674"/>
                    <a:pt x="55986" y="103973"/>
                  </a:cubicBezTo>
                  <a:close/>
                  <a:moveTo>
                    <a:pt x="118512" y="103973"/>
                  </a:moveTo>
                  <a:cubicBezTo>
                    <a:pt x="121226" y="104674"/>
                    <a:pt x="123239" y="107131"/>
                    <a:pt x="123239" y="110048"/>
                  </a:cubicBezTo>
                  <a:cubicBezTo>
                    <a:pt x="123239" y="113515"/>
                    <a:pt x="120416" y="116343"/>
                    <a:pt x="116943" y="116343"/>
                  </a:cubicBezTo>
                  <a:cubicBezTo>
                    <a:pt x="114026" y="116343"/>
                    <a:pt x="111569" y="114330"/>
                    <a:pt x="110869" y="111616"/>
                  </a:cubicBezTo>
                  <a:cubicBezTo>
                    <a:pt x="111552" y="111101"/>
                    <a:pt x="112216" y="110545"/>
                    <a:pt x="112863" y="109993"/>
                  </a:cubicBezTo>
                  <a:lnTo>
                    <a:pt x="112863" y="110048"/>
                  </a:lnTo>
                  <a:cubicBezTo>
                    <a:pt x="112863" y="112299"/>
                    <a:pt x="114690" y="114126"/>
                    <a:pt x="116943" y="114126"/>
                  </a:cubicBezTo>
                  <a:cubicBezTo>
                    <a:pt x="119194" y="114126"/>
                    <a:pt x="121040" y="112299"/>
                    <a:pt x="121040" y="110048"/>
                  </a:cubicBezTo>
                  <a:cubicBezTo>
                    <a:pt x="121040" y="107795"/>
                    <a:pt x="119194" y="105967"/>
                    <a:pt x="116943" y="105967"/>
                  </a:cubicBezTo>
                  <a:lnTo>
                    <a:pt x="116888" y="105967"/>
                  </a:lnTo>
                  <a:cubicBezTo>
                    <a:pt x="117441" y="105321"/>
                    <a:pt x="117997" y="104656"/>
                    <a:pt x="118512" y="103973"/>
                  </a:cubicBezTo>
                  <a:close/>
                  <a:moveTo>
                    <a:pt x="87250" y="43352"/>
                  </a:moveTo>
                  <a:cubicBezTo>
                    <a:pt x="107651" y="43352"/>
                    <a:pt x="124256" y="59951"/>
                    <a:pt x="124256" y="80354"/>
                  </a:cubicBezTo>
                  <a:cubicBezTo>
                    <a:pt x="124256" y="100756"/>
                    <a:pt x="107651" y="117361"/>
                    <a:pt x="87250" y="117361"/>
                  </a:cubicBezTo>
                  <a:cubicBezTo>
                    <a:pt x="66846" y="117361"/>
                    <a:pt x="50247" y="100756"/>
                    <a:pt x="50247" y="80354"/>
                  </a:cubicBezTo>
                  <a:cubicBezTo>
                    <a:pt x="50247" y="59951"/>
                    <a:pt x="66846" y="43352"/>
                    <a:pt x="87250" y="43352"/>
                  </a:cubicBezTo>
                  <a:close/>
                  <a:moveTo>
                    <a:pt x="24933" y="87650"/>
                  </a:moveTo>
                  <a:cubicBezTo>
                    <a:pt x="25154" y="88093"/>
                    <a:pt x="25394" y="88519"/>
                    <a:pt x="25651" y="88937"/>
                  </a:cubicBezTo>
                  <a:cubicBezTo>
                    <a:pt x="23417" y="90603"/>
                    <a:pt x="21626" y="92855"/>
                    <a:pt x="20499" y="95533"/>
                  </a:cubicBezTo>
                  <a:cubicBezTo>
                    <a:pt x="17103" y="103637"/>
                    <a:pt x="20943" y="112982"/>
                    <a:pt x="29030" y="116379"/>
                  </a:cubicBezTo>
                  <a:cubicBezTo>
                    <a:pt x="31007" y="117194"/>
                    <a:pt x="33073" y="117618"/>
                    <a:pt x="35176" y="117618"/>
                  </a:cubicBezTo>
                  <a:cubicBezTo>
                    <a:pt x="35972" y="117618"/>
                    <a:pt x="36744" y="117559"/>
                    <a:pt x="37506" y="117452"/>
                  </a:cubicBezTo>
                  <a:cubicBezTo>
                    <a:pt x="37614" y="117930"/>
                    <a:pt x="37745" y="118392"/>
                    <a:pt x="37895" y="118853"/>
                  </a:cubicBezTo>
                  <a:cubicBezTo>
                    <a:pt x="36990" y="118999"/>
                    <a:pt x="36071" y="119074"/>
                    <a:pt x="35146" y="119074"/>
                  </a:cubicBezTo>
                  <a:cubicBezTo>
                    <a:pt x="32917" y="119074"/>
                    <a:pt x="30652" y="118640"/>
                    <a:pt x="28472" y="117726"/>
                  </a:cubicBezTo>
                  <a:cubicBezTo>
                    <a:pt x="19630" y="114037"/>
                    <a:pt x="15438" y="103824"/>
                    <a:pt x="19152" y="94975"/>
                  </a:cubicBezTo>
                  <a:cubicBezTo>
                    <a:pt x="20385" y="92005"/>
                    <a:pt x="22398" y="89495"/>
                    <a:pt x="24933" y="87650"/>
                  </a:cubicBezTo>
                  <a:close/>
                  <a:moveTo>
                    <a:pt x="149385" y="88015"/>
                  </a:moveTo>
                  <a:cubicBezTo>
                    <a:pt x="151896" y="89848"/>
                    <a:pt x="153969" y="92376"/>
                    <a:pt x="155238" y="95478"/>
                  </a:cubicBezTo>
                  <a:cubicBezTo>
                    <a:pt x="158874" y="104356"/>
                    <a:pt x="154610" y="114534"/>
                    <a:pt x="145750" y="118170"/>
                  </a:cubicBezTo>
                  <a:cubicBezTo>
                    <a:pt x="143584" y="119050"/>
                    <a:pt x="141348" y="119463"/>
                    <a:pt x="139147" y="119463"/>
                  </a:cubicBezTo>
                  <a:cubicBezTo>
                    <a:pt x="138248" y="119463"/>
                    <a:pt x="137356" y="119394"/>
                    <a:pt x="136477" y="119260"/>
                  </a:cubicBezTo>
                  <a:cubicBezTo>
                    <a:pt x="136626" y="118781"/>
                    <a:pt x="136777" y="118320"/>
                    <a:pt x="136885" y="117841"/>
                  </a:cubicBezTo>
                  <a:cubicBezTo>
                    <a:pt x="137645" y="117949"/>
                    <a:pt x="138382" y="118002"/>
                    <a:pt x="139155" y="118002"/>
                  </a:cubicBezTo>
                  <a:cubicBezTo>
                    <a:pt x="141227" y="118002"/>
                    <a:pt x="143258" y="117601"/>
                    <a:pt x="145193" y="116805"/>
                  </a:cubicBezTo>
                  <a:cubicBezTo>
                    <a:pt x="149128" y="115199"/>
                    <a:pt x="152196" y="112149"/>
                    <a:pt x="153836" y="108220"/>
                  </a:cubicBezTo>
                  <a:cubicBezTo>
                    <a:pt x="155478" y="104303"/>
                    <a:pt x="155495" y="99965"/>
                    <a:pt x="153872" y="96030"/>
                  </a:cubicBezTo>
                  <a:cubicBezTo>
                    <a:pt x="152747" y="93280"/>
                    <a:pt x="150919" y="90974"/>
                    <a:pt x="148649" y="89291"/>
                  </a:cubicBezTo>
                  <a:cubicBezTo>
                    <a:pt x="148907" y="88865"/>
                    <a:pt x="149147" y="88441"/>
                    <a:pt x="149385" y="88015"/>
                  </a:cubicBezTo>
                  <a:close/>
                  <a:moveTo>
                    <a:pt x="53457" y="100187"/>
                  </a:moveTo>
                  <a:cubicBezTo>
                    <a:pt x="53830" y="100834"/>
                    <a:pt x="54219" y="101458"/>
                    <a:pt x="54638" y="102086"/>
                  </a:cubicBezTo>
                  <a:cubicBezTo>
                    <a:pt x="51391" y="103272"/>
                    <a:pt x="49067" y="106387"/>
                    <a:pt x="49067" y="110048"/>
                  </a:cubicBezTo>
                  <a:cubicBezTo>
                    <a:pt x="49067" y="114737"/>
                    <a:pt x="52871" y="118541"/>
                    <a:pt x="57537" y="118541"/>
                  </a:cubicBezTo>
                  <a:cubicBezTo>
                    <a:pt x="61198" y="118541"/>
                    <a:pt x="64319" y="116211"/>
                    <a:pt x="65498" y="112946"/>
                  </a:cubicBezTo>
                  <a:cubicBezTo>
                    <a:pt x="66127" y="113371"/>
                    <a:pt x="66774" y="113755"/>
                    <a:pt x="67421" y="114145"/>
                  </a:cubicBezTo>
                  <a:cubicBezTo>
                    <a:pt x="65792" y="118002"/>
                    <a:pt x="61988" y="120739"/>
                    <a:pt x="57537" y="120739"/>
                  </a:cubicBezTo>
                  <a:cubicBezTo>
                    <a:pt x="51649" y="120739"/>
                    <a:pt x="46868" y="115936"/>
                    <a:pt x="46868" y="110048"/>
                  </a:cubicBezTo>
                  <a:cubicBezTo>
                    <a:pt x="46868" y="105614"/>
                    <a:pt x="49583" y="101792"/>
                    <a:pt x="53457" y="100187"/>
                  </a:cubicBezTo>
                  <a:close/>
                  <a:moveTo>
                    <a:pt x="121040" y="100187"/>
                  </a:moveTo>
                  <a:cubicBezTo>
                    <a:pt x="124903" y="101792"/>
                    <a:pt x="127635" y="105614"/>
                    <a:pt x="127635" y="110048"/>
                  </a:cubicBezTo>
                  <a:cubicBezTo>
                    <a:pt x="127635" y="115936"/>
                    <a:pt x="122832" y="120739"/>
                    <a:pt x="116943" y="120739"/>
                  </a:cubicBezTo>
                  <a:cubicBezTo>
                    <a:pt x="112509" y="120739"/>
                    <a:pt x="108688" y="118002"/>
                    <a:pt x="107082" y="114145"/>
                  </a:cubicBezTo>
                  <a:cubicBezTo>
                    <a:pt x="107729" y="113755"/>
                    <a:pt x="108359" y="113371"/>
                    <a:pt x="108981" y="112946"/>
                  </a:cubicBezTo>
                  <a:cubicBezTo>
                    <a:pt x="110186" y="116211"/>
                    <a:pt x="113289" y="118541"/>
                    <a:pt x="116943" y="118541"/>
                  </a:cubicBezTo>
                  <a:cubicBezTo>
                    <a:pt x="121633" y="118541"/>
                    <a:pt x="125437" y="114737"/>
                    <a:pt x="125437" y="110048"/>
                  </a:cubicBezTo>
                  <a:cubicBezTo>
                    <a:pt x="125437" y="106387"/>
                    <a:pt x="123112" y="103272"/>
                    <a:pt x="119860" y="102086"/>
                  </a:cubicBezTo>
                  <a:cubicBezTo>
                    <a:pt x="120267" y="101458"/>
                    <a:pt x="120657" y="100834"/>
                    <a:pt x="121040" y="100187"/>
                  </a:cubicBezTo>
                  <a:close/>
                  <a:moveTo>
                    <a:pt x="87250" y="119686"/>
                  </a:moveTo>
                  <a:lnTo>
                    <a:pt x="88579" y="121015"/>
                  </a:lnTo>
                  <a:cubicBezTo>
                    <a:pt x="88950" y="121386"/>
                    <a:pt x="89136" y="121831"/>
                    <a:pt x="89136" y="122345"/>
                  </a:cubicBezTo>
                  <a:cubicBezTo>
                    <a:pt x="89136" y="122879"/>
                    <a:pt x="88950" y="123321"/>
                    <a:pt x="88579" y="123692"/>
                  </a:cubicBezTo>
                  <a:cubicBezTo>
                    <a:pt x="88211" y="124052"/>
                    <a:pt x="87727" y="124232"/>
                    <a:pt x="87245" y="124232"/>
                  </a:cubicBezTo>
                  <a:cubicBezTo>
                    <a:pt x="86763" y="124232"/>
                    <a:pt x="86282" y="124052"/>
                    <a:pt x="85920" y="123692"/>
                  </a:cubicBezTo>
                  <a:cubicBezTo>
                    <a:pt x="85553" y="123321"/>
                    <a:pt x="85368" y="122879"/>
                    <a:pt x="85368" y="122345"/>
                  </a:cubicBezTo>
                  <a:cubicBezTo>
                    <a:pt x="85368" y="121831"/>
                    <a:pt x="85553" y="121386"/>
                    <a:pt x="85920" y="121015"/>
                  </a:cubicBezTo>
                  <a:lnTo>
                    <a:pt x="87250" y="119686"/>
                  </a:lnTo>
                  <a:close/>
                  <a:moveTo>
                    <a:pt x="17529" y="110119"/>
                  </a:moveTo>
                  <a:cubicBezTo>
                    <a:pt x="19373" y="114018"/>
                    <a:pt x="22530" y="117319"/>
                    <a:pt x="26664" y="119332"/>
                  </a:cubicBezTo>
                  <a:lnTo>
                    <a:pt x="16031" y="126388"/>
                  </a:lnTo>
                  <a:cubicBezTo>
                    <a:pt x="15977" y="126443"/>
                    <a:pt x="15917" y="126479"/>
                    <a:pt x="15862" y="126539"/>
                  </a:cubicBezTo>
                  <a:cubicBezTo>
                    <a:pt x="13221" y="122453"/>
                    <a:pt x="10897" y="118116"/>
                    <a:pt x="8975" y="113593"/>
                  </a:cubicBezTo>
                  <a:cubicBezTo>
                    <a:pt x="9052" y="113576"/>
                    <a:pt x="9124" y="113557"/>
                    <a:pt x="9213" y="113534"/>
                  </a:cubicBezTo>
                  <a:lnTo>
                    <a:pt x="17529" y="110119"/>
                  </a:lnTo>
                  <a:close/>
                  <a:moveTo>
                    <a:pt x="156753" y="110634"/>
                  </a:moveTo>
                  <a:lnTo>
                    <a:pt x="165044" y="114090"/>
                  </a:lnTo>
                  <a:cubicBezTo>
                    <a:pt x="165116" y="114126"/>
                    <a:pt x="165194" y="114145"/>
                    <a:pt x="165266" y="114162"/>
                  </a:cubicBezTo>
                  <a:cubicBezTo>
                    <a:pt x="163308" y="118685"/>
                    <a:pt x="160947" y="123010"/>
                    <a:pt x="158270" y="127090"/>
                  </a:cubicBezTo>
                  <a:cubicBezTo>
                    <a:pt x="158216" y="127035"/>
                    <a:pt x="158155" y="126999"/>
                    <a:pt x="158102" y="126940"/>
                  </a:cubicBezTo>
                  <a:lnTo>
                    <a:pt x="147505" y="119793"/>
                  </a:lnTo>
                  <a:cubicBezTo>
                    <a:pt x="151693" y="117822"/>
                    <a:pt x="154873" y="114534"/>
                    <a:pt x="156753" y="110634"/>
                  </a:cubicBezTo>
                  <a:close/>
                  <a:moveTo>
                    <a:pt x="49486" y="100020"/>
                  </a:moveTo>
                  <a:cubicBezTo>
                    <a:pt x="46551" y="102386"/>
                    <a:pt x="44670" y="106003"/>
                    <a:pt x="44670" y="110048"/>
                  </a:cubicBezTo>
                  <a:cubicBezTo>
                    <a:pt x="44670" y="117158"/>
                    <a:pt x="50451" y="122932"/>
                    <a:pt x="57537" y="122932"/>
                  </a:cubicBezTo>
                  <a:cubicBezTo>
                    <a:pt x="61605" y="122932"/>
                    <a:pt x="65223" y="121051"/>
                    <a:pt x="67582" y="118116"/>
                  </a:cubicBezTo>
                  <a:lnTo>
                    <a:pt x="67582" y="118116"/>
                  </a:lnTo>
                  <a:cubicBezTo>
                    <a:pt x="65756" y="124004"/>
                    <a:pt x="60257" y="128287"/>
                    <a:pt x="53775" y="128287"/>
                  </a:cubicBezTo>
                  <a:cubicBezTo>
                    <a:pt x="45796" y="128287"/>
                    <a:pt x="39315" y="121806"/>
                    <a:pt x="39315" y="113833"/>
                  </a:cubicBezTo>
                  <a:cubicBezTo>
                    <a:pt x="39315" y="107352"/>
                    <a:pt x="43598" y="101847"/>
                    <a:pt x="49486" y="100020"/>
                  </a:cubicBezTo>
                  <a:close/>
                  <a:moveTo>
                    <a:pt x="125011" y="100020"/>
                  </a:moveTo>
                  <a:lnTo>
                    <a:pt x="125011" y="100020"/>
                  </a:lnTo>
                  <a:cubicBezTo>
                    <a:pt x="130900" y="101847"/>
                    <a:pt x="135188" y="107352"/>
                    <a:pt x="135188" y="113833"/>
                  </a:cubicBezTo>
                  <a:cubicBezTo>
                    <a:pt x="135188" y="121806"/>
                    <a:pt x="128707" y="128287"/>
                    <a:pt x="120728" y="128287"/>
                  </a:cubicBezTo>
                  <a:cubicBezTo>
                    <a:pt x="114247" y="128287"/>
                    <a:pt x="108743" y="124004"/>
                    <a:pt x="106915" y="118116"/>
                  </a:cubicBezTo>
                  <a:lnTo>
                    <a:pt x="106915" y="118116"/>
                  </a:lnTo>
                  <a:cubicBezTo>
                    <a:pt x="109282" y="121051"/>
                    <a:pt x="112899" y="122932"/>
                    <a:pt x="116943" y="122932"/>
                  </a:cubicBezTo>
                  <a:cubicBezTo>
                    <a:pt x="124054" y="122932"/>
                    <a:pt x="129833" y="117158"/>
                    <a:pt x="129833" y="110048"/>
                  </a:cubicBezTo>
                  <a:cubicBezTo>
                    <a:pt x="129833" y="106003"/>
                    <a:pt x="127947" y="102386"/>
                    <a:pt x="125011" y="100020"/>
                  </a:cubicBezTo>
                  <a:close/>
                  <a:moveTo>
                    <a:pt x="92658" y="119171"/>
                  </a:moveTo>
                  <a:cubicBezTo>
                    <a:pt x="93233" y="120128"/>
                    <a:pt x="93526" y="121220"/>
                    <a:pt x="93526" y="122345"/>
                  </a:cubicBezTo>
                  <a:cubicBezTo>
                    <a:pt x="93526" y="124023"/>
                    <a:pt x="92879" y="125610"/>
                    <a:pt x="91699" y="126796"/>
                  </a:cubicBezTo>
                  <a:cubicBezTo>
                    <a:pt x="90502" y="127977"/>
                    <a:pt x="88932" y="128641"/>
                    <a:pt x="87250" y="128641"/>
                  </a:cubicBezTo>
                  <a:cubicBezTo>
                    <a:pt x="85572" y="128641"/>
                    <a:pt x="83985" y="127977"/>
                    <a:pt x="82799" y="126796"/>
                  </a:cubicBezTo>
                  <a:cubicBezTo>
                    <a:pt x="81618" y="125610"/>
                    <a:pt x="80953" y="124023"/>
                    <a:pt x="80953" y="122345"/>
                  </a:cubicBezTo>
                  <a:cubicBezTo>
                    <a:pt x="80953" y="121220"/>
                    <a:pt x="81270" y="120128"/>
                    <a:pt x="81840" y="119171"/>
                  </a:cubicBezTo>
                  <a:cubicBezTo>
                    <a:pt x="82672" y="119279"/>
                    <a:pt x="83523" y="119374"/>
                    <a:pt x="84386" y="119446"/>
                  </a:cubicBezTo>
                  <a:lnTo>
                    <a:pt x="84350" y="119464"/>
                  </a:lnTo>
                  <a:cubicBezTo>
                    <a:pt x="83576" y="120236"/>
                    <a:pt x="83169" y="121256"/>
                    <a:pt x="83169" y="122345"/>
                  </a:cubicBezTo>
                  <a:cubicBezTo>
                    <a:pt x="83169" y="123454"/>
                    <a:pt x="83576" y="124466"/>
                    <a:pt x="84350" y="125245"/>
                  </a:cubicBezTo>
                  <a:cubicBezTo>
                    <a:pt x="85146" y="126017"/>
                    <a:pt x="86141" y="126443"/>
                    <a:pt x="87250" y="126443"/>
                  </a:cubicBezTo>
                  <a:cubicBezTo>
                    <a:pt x="88357" y="126443"/>
                    <a:pt x="89357" y="126017"/>
                    <a:pt x="90131" y="125245"/>
                  </a:cubicBezTo>
                  <a:cubicBezTo>
                    <a:pt x="90927" y="124466"/>
                    <a:pt x="91334" y="123454"/>
                    <a:pt x="91334" y="122345"/>
                  </a:cubicBezTo>
                  <a:cubicBezTo>
                    <a:pt x="91334" y="121256"/>
                    <a:pt x="90927" y="120236"/>
                    <a:pt x="90131" y="119464"/>
                  </a:cubicBezTo>
                  <a:lnTo>
                    <a:pt x="90112" y="119446"/>
                  </a:lnTo>
                  <a:cubicBezTo>
                    <a:pt x="90963" y="119374"/>
                    <a:pt x="91814" y="119279"/>
                    <a:pt x="92658" y="119171"/>
                  </a:cubicBezTo>
                  <a:close/>
                  <a:moveTo>
                    <a:pt x="97126" y="118284"/>
                  </a:moveTo>
                  <a:cubicBezTo>
                    <a:pt x="97665" y="119553"/>
                    <a:pt x="97924" y="120944"/>
                    <a:pt x="97924" y="122345"/>
                  </a:cubicBezTo>
                  <a:cubicBezTo>
                    <a:pt x="97924" y="125209"/>
                    <a:pt x="96816" y="127886"/>
                    <a:pt x="94803" y="129917"/>
                  </a:cubicBezTo>
                  <a:cubicBezTo>
                    <a:pt x="92716" y="131993"/>
                    <a:pt x="89978" y="133030"/>
                    <a:pt x="87242" y="133030"/>
                  </a:cubicBezTo>
                  <a:cubicBezTo>
                    <a:pt x="84507" y="133030"/>
                    <a:pt x="81774" y="131993"/>
                    <a:pt x="79695" y="129917"/>
                  </a:cubicBezTo>
                  <a:cubicBezTo>
                    <a:pt x="77665" y="127886"/>
                    <a:pt x="76556" y="125209"/>
                    <a:pt x="76556" y="122345"/>
                  </a:cubicBezTo>
                  <a:cubicBezTo>
                    <a:pt x="76556" y="120944"/>
                    <a:pt x="76838" y="119553"/>
                    <a:pt x="77353" y="118284"/>
                  </a:cubicBezTo>
                  <a:cubicBezTo>
                    <a:pt x="78090" y="118488"/>
                    <a:pt x="78815" y="118649"/>
                    <a:pt x="79551" y="118799"/>
                  </a:cubicBezTo>
                  <a:cubicBezTo>
                    <a:pt x="79036" y="119890"/>
                    <a:pt x="78754" y="121105"/>
                    <a:pt x="78754" y="122345"/>
                  </a:cubicBezTo>
                  <a:cubicBezTo>
                    <a:pt x="78754" y="124615"/>
                    <a:pt x="79641" y="126760"/>
                    <a:pt x="81247" y="128348"/>
                  </a:cubicBezTo>
                  <a:cubicBezTo>
                    <a:pt x="82858" y="129953"/>
                    <a:pt x="84978" y="130839"/>
                    <a:pt x="87250" y="130839"/>
                  </a:cubicBezTo>
                  <a:cubicBezTo>
                    <a:pt x="89520" y="130839"/>
                    <a:pt x="91646" y="129953"/>
                    <a:pt x="93252" y="128348"/>
                  </a:cubicBezTo>
                  <a:cubicBezTo>
                    <a:pt x="94856" y="126760"/>
                    <a:pt x="95725" y="124615"/>
                    <a:pt x="95725" y="122345"/>
                  </a:cubicBezTo>
                  <a:cubicBezTo>
                    <a:pt x="95725" y="121105"/>
                    <a:pt x="95450" y="119890"/>
                    <a:pt x="94953" y="118799"/>
                  </a:cubicBezTo>
                  <a:cubicBezTo>
                    <a:pt x="95671" y="118649"/>
                    <a:pt x="96407" y="118488"/>
                    <a:pt x="97126" y="118284"/>
                  </a:cubicBezTo>
                  <a:close/>
                  <a:moveTo>
                    <a:pt x="70321" y="115696"/>
                  </a:moveTo>
                  <a:cubicBezTo>
                    <a:pt x="71591" y="116307"/>
                    <a:pt x="72884" y="116840"/>
                    <a:pt x="74214" y="117319"/>
                  </a:cubicBezTo>
                  <a:cubicBezTo>
                    <a:pt x="69470" y="123286"/>
                    <a:pt x="69415" y="131762"/>
                    <a:pt x="74010" y="137800"/>
                  </a:cubicBezTo>
                  <a:cubicBezTo>
                    <a:pt x="73639" y="137986"/>
                    <a:pt x="73274" y="138171"/>
                    <a:pt x="72866" y="138334"/>
                  </a:cubicBezTo>
                  <a:cubicBezTo>
                    <a:pt x="71286" y="138983"/>
                    <a:pt x="69628" y="139306"/>
                    <a:pt x="67971" y="139306"/>
                  </a:cubicBezTo>
                  <a:cubicBezTo>
                    <a:pt x="66281" y="139306"/>
                    <a:pt x="64592" y="138969"/>
                    <a:pt x="62989" y="138298"/>
                  </a:cubicBezTo>
                  <a:cubicBezTo>
                    <a:pt x="59813" y="136968"/>
                    <a:pt x="57339" y="134475"/>
                    <a:pt x="56028" y="131283"/>
                  </a:cubicBezTo>
                  <a:cubicBezTo>
                    <a:pt x="55914" y="130983"/>
                    <a:pt x="55806" y="130672"/>
                    <a:pt x="55710" y="130378"/>
                  </a:cubicBezTo>
                  <a:cubicBezTo>
                    <a:pt x="63377" y="129473"/>
                    <a:pt x="69451" y="123376"/>
                    <a:pt x="70321" y="115696"/>
                  </a:cubicBezTo>
                  <a:close/>
                  <a:moveTo>
                    <a:pt x="104165" y="115696"/>
                  </a:moveTo>
                  <a:cubicBezTo>
                    <a:pt x="105033" y="123286"/>
                    <a:pt x="110977" y="129324"/>
                    <a:pt x="118512" y="130342"/>
                  </a:cubicBezTo>
                  <a:cubicBezTo>
                    <a:pt x="118381" y="130725"/>
                    <a:pt x="118254" y="131132"/>
                    <a:pt x="118087" y="131522"/>
                  </a:cubicBezTo>
                  <a:cubicBezTo>
                    <a:pt x="116016" y="136458"/>
                    <a:pt x="111209" y="139447"/>
                    <a:pt x="106156" y="139447"/>
                  </a:cubicBezTo>
                  <a:cubicBezTo>
                    <a:pt x="104499" y="139447"/>
                    <a:pt x="102817" y="139126"/>
                    <a:pt x="101195" y="138447"/>
                  </a:cubicBezTo>
                  <a:cubicBezTo>
                    <a:pt x="100894" y="138315"/>
                    <a:pt x="100601" y="138171"/>
                    <a:pt x="100308" y="138022"/>
                  </a:cubicBezTo>
                  <a:cubicBezTo>
                    <a:pt x="105088" y="131966"/>
                    <a:pt x="105088" y="123357"/>
                    <a:pt x="100266" y="117319"/>
                  </a:cubicBezTo>
                  <a:cubicBezTo>
                    <a:pt x="101596" y="116840"/>
                    <a:pt x="102907" y="116307"/>
                    <a:pt x="104165" y="115696"/>
                  </a:cubicBezTo>
                  <a:close/>
                  <a:moveTo>
                    <a:pt x="29138" y="120314"/>
                  </a:moveTo>
                  <a:cubicBezTo>
                    <a:pt x="31132" y="120961"/>
                    <a:pt x="33163" y="121273"/>
                    <a:pt x="35157" y="121273"/>
                  </a:cubicBezTo>
                  <a:cubicBezTo>
                    <a:pt x="36362" y="121273"/>
                    <a:pt x="37542" y="121165"/>
                    <a:pt x="38704" y="120944"/>
                  </a:cubicBezTo>
                  <a:cubicBezTo>
                    <a:pt x="39368" y="122345"/>
                    <a:pt x="40238" y="123639"/>
                    <a:pt x="41256" y="124801"/>
                  </a:cubicBezTo>
                  <a:lnTo>
                    <a:pt x="26520" y="139537"/>
                  </a:lnTo>
                  <a:cubicBezTo>
                    <a:pt x="26459" y="139573"/>
                    <a:pt x="26442" y="139645"/>
                    <a:pt x="26406" y="139699"/>
                  </a:cubicBezTo>
                  <a:cubicBezTo>
                    <a:pt x="22973" y="136177"/>
                    <a:pt x="19852" y="132373"/>
                    <a:pt x="17061" y="128306"/>
                  </a:cubicBezTo>
                  <a:cubicBezTo>
                    <a:pt x="17120" y="128287"/>
                    <a:pt x="17192" y="128270"/>
                    <a:pt x="17247" y="128215"/>
                  </a:cubicBezTo>
                  <a:lnTo>
                    <a:pt x="29138" y="120314"/>
                  </a:lnTo>
                  <a:close/>
                  <a:moveTo>
                    <a:pt x="145031" y="120758"/>
                  </a:moveTo>
                  <a:lnTo>
                    <a:pt x="156861" y="128773"/>
                  </a:lnTo>
                  <a:cubicBezTo>
                    <a:pt x="156922" y="128809"/>
                    <a:pt x="156993" y="128826"/>
                    <a:pt x="157048" y="128862"/>
                  </a:cubicBezTo>
                  <a:cubicBezTo>
                    <a:pt x="154370" y="132721"/>
                    <a:pt x="151362" y="136338"/>
                    <a:pt x="148091" y="139699"/>
                  </a:cubicBezTo>
                  <a:cubicBezTo>
                    <a:pt x="148056" y="139645"/>
                    <a:pt x="148038" y="139573"/>
                    <a:pt x="147984" y="139537"/>
                  </a:cubicBezTo>
                  <a:lnTo>
                    <a:pt x="133248" y="124801"/>
                  </a:lnTo>
                  <a:cubicBezTo>
                    <a:pt x="134171" y="123747"/>
                    <a:pt x="134967" y="122585"/>
                    <a:pt x="135591" y="121327"/>
                  </a:cubicBezTo>
                  <a:cubicBezTo>
                    <a:pt x="136777" y="121530"/>
                    <a:pt x="137956" y="121662"/>
                    <a:pt x="139172" y="121662"/>
                  </a:cubicBezTo>
                  <a:cubicBezTo>
                    <a:pt x="141113" y="121662"/>
                    <a:pt x="143090" y="121363"/>
                    <a:pt x="145031" y="120758"/>
                  </a:cubicBezTo>
                  <a:close/>
                  <a:moveTo>
                    <a:pt x="74436" y="120980"/>
                  </a:moveTo>
                  <a:cubicBezTo>
                    <a:pt x="74400" y="121441"/>
                    <a:pt x="74364" y="121884"/>
                    <a:pt x="74364" y="122345"/>
                  </a:cubicBezTo>
                  <a:cubicBezTo>
                    <a:pt x="74364" y="125796"/>
                    <a:pt x="75712" y="129030"/>
                    <a:pt x="78126" y="131469"/>
                  </a:cubicBezTo>
                  <a:cubicBezTo>
                    <a:pt x="80642" y="133979"/>
                    <a:pt x="83943" y="135230"/>
                    <a:pt x="87250" y="135230"/>
                  </a:cubicBezTo>
                  <a:cubicBezTo>
                    <a:pt x="90538" y="135230"/>
                    <a:pt x="93844" y="133979"/>
                    <a:pt x="96354" y="131469"/>
                  </a:cubicBezTo>
                  <a:cubicBezTo>
                    <a:pt x="98793" y="129030"/>
                    <a:pt x="100140" y="125796"/>
                    <a:pt x="100140" y="122345"/>
                  </a:cubicBezTo>
                  <a:cubicBezTo>
                    <a:pt x="100140" y="121884"/>
                    <a:pt x="100104" y="121441"/>
                    <a:pt x="100045" y="120980"/>
                  </a:cubicBezTo>
                  <a:lnTo>
                    <a:pt x="100045" y="120980"/>
                  </a:lnTo>
                  <a:cubicBezTo>
                    <a:pt x="102907" y="126424"/>
                    <a:pt x="102039" y="133349"/>
                    <a:pt x="97480" y="137908"/>
                  </a:cubicBezTo>
                  <a:cubicBezTo>
                    <a:pt x="94656" y="140735"/>
                    <a:pt x="90949" y="142149"/>
                    <a:pt x="87245" y="142149"/>
                  </a:cubicBezTo>
                  <a:cubicBezTo>
                    <a:pt x="83541" y="142149"/>
                    <a:pt x="79839" y="140735"/>
                    <a:pt x="77023" y="137908"/>
                  </a:cubicBezTo>
                  <a:cubicBezTo>
                    <a:pt x="72442" y="133332"/>
                    <a:pt x="71591" y="126424"/>
                    <a:pt x="74436" y="120980"/>
                  </a:cubicBezTo>
                  <a:close/>
                  <a:moveTo>
                    <a:pt x="51942" y="130378"/>
                  </a:moveTo>
                  <a:lnTo>
                    <a:pt x="51942" y="130378"/>
                  </a:lnTo>
                  <a:cubicBezTo>
                    <a:pt x="52428" y="130432"/>
                    <a:pt x="52943" y="130468"/>
                    <a:pt x="53440" y="130468"/>
                  </a:cubicBezTo>
                  <a:cubicBezTo>
                    <a:pt x="53590" y="131024"/>
                    <a:pt x="53775" y="131577"/>
                    <a:pt x="53996" y="132133"/>
                  </a:cubicBezTo>
                  <a:cubicBezTo>
                    <a:pt x="55525" y="135859"/>
                    <a:pt x="58424" y="138776"/>
                    <a:pt x="62138" y="140328"/>
                  </a:cubicBezTo>
                  <a:cubicBezTo>
                    <a:pt x="64018" y="141124"/>
                    <a:pt x="65995" y="141514"/>
                    <a:pt x="67972" y="141514"/>
                  </a:cubicBezTo>
                  <a:cubicBezTo>
                    <a:pt x="69913" y="141514"/>
                    <a:pt x="71848" y="141124"/>
                    <a:pt x="73700" y="140364"/>
                  </a:cubicBezTo>
                  <a:cubicBezTo>
                    <a:pt x="74322" y="140106"/>
                    <a:pt x="74914" y="139813"/>
                    <a:pt x="75489" y="139478"/>
                  </a:cubicBezTo>
                  <a:cubicBezTo>
                    <a:pt x="75820" y="139813"/>
                    <a:pt x="76172" y="140125"/>
                    <a:pt x="76520" y="140441"/>
                  </a:cubicBezTo>
                  <a:cubicBezTo>
                    <a:pt x="75065" y="142418"/>
                    <a:pt x="73070" y="143988"/>
                    <a:pt x="70722" y="144947"/>
                  </a:cubicBezTo>
                  <a:cubicBezTo>
                    <a:pt x="69063" y="145630"/>
                    <a:pt x="67308" y="145976"/>
                    <a:pt x="65534" y="145976"/>
                  </a:cubicBezTo>
                  <a:cubicBezTo>
                    <a:pt x="59940" y="145976"/>
                    <a:pt x="54938" y="142641"/>
                    <a:pt x="52810" y="137447"/>
                  </a:cubicBezTo>
                  <a:cubicBezTo>
                    <a:pt x="51870" y="135140"/>
                    <a:pt x="51613" y="132702"/>
                    <a:pt x="51942" y="130378"/>
                  </a:cubicBezTo>
                  <a:close/>
                  <a:moveTo>
                    <a:pt x="122149" y="130413"/>
                  </a:moveTo>
                  <a:lnTo>
                    <a:pt x="122149" y="130413"/>
                  </a:lnTo>
                  <a:cubicBezTo>
                    <a:pt x="122501" y="132816"/>
                    <a:pt x="122244" y="135326"/>
                    <a:pt x="121243" y="137710"/>
                  </a:cubicBezTo>
                  <a:cubicBezTo>
                    <a:pt x="119105" y="142820"/>
                    <a:pt x="114134" y="146144"/>
                    <a:pt x="108580" y="146144"/>
                  </a:cubicBezTo>
                  <a:cubicBezTo>
                    <a:pt x="106772" y="146144"/>
                    <a:pt x="104980" y="145779"/>
                    <a:pt x="103280" y="145072"/>
                  </a:cubicBezTo>
                  <a:cubicBezTo>
                    <a:pt x="101027" y="144114"/>
                    <a:pt x="99103" y="142598"/>
                    <a:pt x="97648" y="140700"/>
                  </a:cubicBezTo>
                  <a:cubicBezTo>
                    <a:pt x="98032" y="140382"/>
                    <a:pt x="98420" y="140053"/>
                    <a:pt x="98774" y="139699"/>
                  </a:cubicBezTo>
                  <a:cubicBezTo>
                    <a:pt x="99290" y="139981"/>
                    <a:pt x="99805" y="140238"/>
                    <a:pt x="100344" y="140477"/>
                  </a:cubicBezTo>
                  <a:cubicBezTo>
                    <a:pt x="102243" y="141268"/>
                    <a:pt x="104220" y="141640"/>
                    <a:pt x="106161" y="141640"/>
                  </a:cubicBezTo>
                  <a:cubicBezTo>
                    <a:pt x="112067" y="141640"/>
                    <a:pt x="117698" y="138148"/>
                    <a:pt x="120117" y="132373"/>
                  </a:cubicBezTo>
                  <a:cubicBezTo>
                    <a:pt x="120375" y="131743"/>
                    <a:pt x="120560" y="131115"/>
                    <a:pt x="120747" y="130485"/>
                  </a:cubicBezTo>
                  <a:cubicBezTo>
                    <a:pt x="121207" y="130485"/>
                    <a:pt x="121687" y="130468"/>
                    <a:pt x="122149" y="130413"/>
                  </a:cubicBezTo>
                  <a:close/>
                  <a:moveTo>
                    <a:pt x="48342" y="129581"/>
                  </a:moveTo>
                  <a:cubicBezTo>
                    <a:pt x="48804" y="129731"/>
                    <a:pt x="49288" y="129874"/>
                    <a:pt x="49768" y="129989"/>
                  </a:cubicBezTo>
                  <a:cubicBezTo>
                    <a:pt x="49379" y="132721"/>
                    <a:pt x="49672" y="135566"/>
                    <a:pt x="50780" y="138279"/>
                  </a:cubicBezTo>
                  <a:cubicBezTo>
                    <a:pt x="53255" y="144300"/>
                    <a:pt x="59035" y="148176"/>
                    <a:pt x="65534" y="148176"/>
                  </a:cubicBezTo>
                  <a:cubicBezTo>
                    <a:pt x="67601" y="148176"/>
                    <a:pt x="69631" y="147767"/>
                    <a:pt x="71555" y="146977"/>
                  </a:cubicBezTo>
                  <a:cubicBezTo>
                    <a:pt x="74286" y="145868"/>
                    <a:pt x="76598" y="144043"/>
                    <a:pt x="78293" y="141729"/>
                  </a:cubicBezTo>
                  <a:cubicBezTo>
                    <a:pt x="78718" y="141994"/>
                    <a:pt x="79144" y="142251"/>
                    <a:pt x="79570" y="142473"/>
                  </a:cubicBezTo>
                  <a:cubicBezTo>
                    <a:pt x="77706" y="145055"/>
                    <a:pt x="75155" y="147109"/>
                    <a:pt x="72130" y="148343"/>
                  </a:cubicBezTo>
                  <a:cubicBezTo>
                    <a:pt x="69976" y="149224"/>
                    <a:pt x="67747" y="149641"/>
                    <a:pt x="65553" y="149641"/>
                  </a:cubicBezTo>
                  <a:cubicBezTo>
                    <a:pt x="58697" y="149641"/>
                    <a:pt x="52187" y="145567"/>
                    <a:pt x="49432" y="138854"/>
                  </a:cubicBezTo>
                  <a:cubicBezTo>
                    <a:pt x="48181" y="135805"/>
                    <a:pt x="47863" y="132613"/>
                    <a:pt x="48342" y="129581"/>
                  </a:cubicBezTo>
                  <a:close/>
                  <a:moveTo>
                    <a:pt x="125749" y="129713"/>
                  </a:moveTo>
                  <a:lnTo>
                    <a:pt x="125749" y="129713"/>
                  </a:lnTo>
                  <a:cubicBezTo>
                    <a:pt x="126252" y="132799"/>
                    <a:pt x="125916" y="136045"/>
                    <a:pt x="124622" y="139130"/>
                  </a:cubicBezTo>
                  <a:cubicBezTo>
                    <a:pt x="122832" y="143413"/>
                    <a:pt x="119470" y="146738"/>
                    <a:pt x="115188" y="148511"/>
                  </a:cubicBezTo>
                  <a:cubicBezTo>
                    <a:pt x="113059" y="149379"/>
                    <a:pt x="110827" y="149814"/>
                    <a:pt x="108596" y="149814"/>
                  </a:cubicBezTo>
                  <a:cubicBezTo>
                    <a:pt x="106318" y="149814"/>
                    <a:pt x="104041" y="149361"/>
                    <a:pt x="101878" y="148456"/>
                  </a:cubicBezTo>
                  <a:cubicBezTo>
                    <a:pt x="98900" y="147198"/>
                    <a:pt x="96390" y="145185"/>
                    <a:pt x="94546" y="142658"/>
                  </a:cubicBezTo>
                  <a:cubicBezTo>
                    <a:pt x="94989" y="142437"/>
                    <a:pt x="95414" y="142197"/>
                    <a:pt x="95840" y="141933"/>
                  </a:cubicBezTo>
                  <a:cubicBezTo>
                    <a:pt x="97516" y="144209"/>
                    <a:pt x="99769" y="145976"/>
                    <a:pt x="102428" y="147109"/>
                  </a:cubicBezTo>
                  <a:cubicBezTo>
                    <a:pt x="104405" y="147917"/>
                    <a:pt x="106471" y="148343"/>
                    <a:pt x="108580" y="148343"/>
                  </a:cubicBezTo>
                  <a:cubicBezTo>
                    <a:pt x="115019" y="148343"/>
                    <a:pt x="120783" y="144503"/>
                    <a:pt x="123275" y="138555"/>
                  </a:cubicBezTo>
                  <a:cubicBezTo>
                    <a:pt x="124442" y="135787"/>
                    <a:pt x="124754" y="132870"/>
                    <a:pt x="124328" y="130078"/>
                  </a:cubicBezTo>
                  <a:cubicBezTo>
                    <a:pt x="124809" y="129989"/>
                    <a:pt x="125287" y="129857"/>
                    <a:pt x="125749" y="129713"/>
                  </a:cubicBezTo>
                  <a:close/>
                  <a:moveTo>
                    <a:pt x="42807" y="126352"/>
                  </a:moveTo>
                  <a:cubicBezTo>
                    <a:pt x="43855" y="127275"/>
                    <a:pt x="45018" y="128049"/>
                    <a:pt x="46276" y="128695"/>
                  </a:cubicBezTo>
                  <a:cubicBezTo>
                    <a:pt x="45707" y="131762"/>
                    <a:pt x="45851" y="134991"/>
                    <a:pt x="46833" y="138112"/>
                  </a:cubicBezTo>
                  <a:lnTo>
                    <a:pt x="38836" y="149966"/>
                  </a:lnTo>
                  <a:cubicBezTo>
                    <a:pt x="38782" y="150026"/>
                    <a:pt x="38757" y="150081"/>
                    <a:pt x="38721" y="150153"/>
                  </a:cubicBezTo>
                  <a:cubicBezTo>
                    <a:pt x="34864" y="147457"/>
                    <a:pt x="31245" y="144467"/>
                    <a:pt x="27903" y="141196"/>
                  </a:cubicBezTo>
                  <a:cubicBezTo>
                    <a:pt x="27957" y="141160"/>
                    <a:pt x="28011" y="141124"/>
                    <a:pt x="28071" y="141088"/>
                  </a:cubicBezTo>
                  <a:lnTo>
                    <a:pt x="42807" y="126352"/>
                  </a:lnTo>
                  <a:close/>
                  <a:moveTo>
                    <a:pt x="131696" y="126352"/>
                  </a:moveTo>
                  <a:lnTo>
                    <a:pt x="146432" y="141088"/>
                  </a:lnTo>
                  <a:cubicBezTo>
                    <a:pt x="146468" y="141124"/>
                    <a:pt x="146540" y="141160"/>
                    <a:pt x="146601" y="141196"/>
                  </a:cubicBezTo>
                  <a:cubicBezTo>
                    <a:pt x="143090" y="144610"/>
                    <a:pt x="139286" y="147750"/>
                    <a:pt x="135224" y="150523"/>
                  </a:cubicBezTo>
                  <a:cubicBezTo>
                    <a:pt x="135207" y="150469"/>
                    <a:pt x="135165" y="150391"/>
                    <a:pt x="135130" y="150338"/>
                  </a:cubicBezTo>
                  <a:lnTo>
                    <a:pt x="127209" y="138447"/>
                  </a:lnTo>
                  <a:cubicBezTo>
                    <a:pt x="128246" y="135273"/>
                    <a:pt x="128426" y="132002"/>
                    <a:pt x="127839" y="128881"/>
                  </a:cubicBezTo>
                  <a:cubicBezTo>
                    <a:pt x="129241" y="128215"/>
                    <a:pt x="130535" y="127366"/>
                    <a:pt x="131696" y="126352"/>
                  </a:cubicBezTo>
                  <a:close/>
                  <a:moveTo>
                    <a:pt x="47809" y="140604"/>
                  </a:moveTo>
                  <a:cubicBezTo>
                    <a:pt x="49785" y="144779"/>
                    <a:pt x="53069" y="147953"/>
                    <a:pt x="56968" y="149858"/>
                  </a:cubicBezTo>
                  <a:lnTo>
                    <a:pt x="53493" y="158149"/>
                  </a:lnTo>
                  <a:cubicBezTo>
                    <a:pt x="53457" y="158221"/>
                    <a:pt x="53440" y="158298"/>
                    <a:pt x="53440" y="158370"/>
                  </a:cubicBezTo>
                  <a:cubicBezTo>
                    <a:pt x="48900" y="156393"/>
                    <a:pt x="44574" y="154052"/>
                    <a:pt x="40495" y="151356"/>
                  </a:cubicBezTo>
                  <a:cubicBezTo>
                    <a:pt x="40549" y="151314"/>
                    <a:pt x="40609" y="151260"/>
                    <a:pt x="40645" y="151188"/>
                  </a:cubicBezTo>
                  <a:lnTo>
                    <a:pt x="47809" y="140604"/>
                  </a:lnTo>
                  <a:close/>
                  <a:moveTo>
                    <a:pt x="126210" y="140903"/>
                  </a:moveTo>
                  <a:lnTo>
                    <a:pt x="133284" y="151554"/>
                  </a:lnTo>
                  <a:cubicBezTo>
                    <a:pt x="133338" y="151613"/>
                    <a:pt x="133374" y="151668"/>
                    <a:pt x="133435" y="151721"/>
                  </a:cubicBezTo>
                  <a:cubicBezTo>
                    <a:pt x="129349" y="154381"/>
                    <a:pt x="125030" y="156687"/>
                    <a:pt x="120488" y="158628"/>
                  </a:cubicBezTo>
                  <a:cubicBezTo>
                    <a:pt x="120488" y="158538"/>
                    <a:pt x="120452" y="158461"/>
                    <a:pt x="120435" y="158389"/>
                  </a:cubicBezTo>
                  <a:lnTo>
                    <a:pt x="117015" y="150062"/>
                  </a:lnTo>
                  <a:cubicBezTo>
                    <a:pt x="121058" y="148140"/>
                    <a:pt x="124275" y="144947"/>
                    <a:pt x="126210" y="140903"/>
                  </a:cubicBezTo>
                  <a:close/>
                  <a:moveTo>
                    <a:pt x="53255" y="0"/>
                  </a:moveTo>
                  <a:cubicBezTo>
                    <a:pt x="21985" y="13280"/>
                    <a:pt x="1" y="44292"/>
                    <a:pt x="1" y="80354"/>
                  </a:cubicBezTo>
                  <a:cubicBezTo>
                    <a:pt x="1" y="116415"/>
                    <a:pt x="22003" y="147433"/>
                    <a:pt x="53285" y="160701"/>
                  </a:cubicBezTo>
                  <a:lnTo>
                    <a:pt x="59388" y="160701"/>
                  </a:lnTo>
                  <a:cubicBezTo>
                    <a:pt x="58041" y="160233"/>
                    <a:pt x="56711" y="159736"/>
                    <a:pt x="55398" y="159203"/>
                  </a:cubicBezTo>
                  <a:cubicBezTo>
                    <a:pt x="55453" y="159125"/>
                    <a:pt x="55489" y="159072"/>
                    <a:pt x="55525" y="159000"/>
                  </a:cubicBezTo>
                  <a:lnTo>
                    <a:pt x="58999" y="150709"/>
                  </a:lnTo>
                  <a:cubicBezTo>
                    <a:pt x="61084" y="151446"/>
                    <a:pt x="63300" y="151835"/>
                    <a:pt x="65552" y="151835"/>
                  </a:cubicBezTo>
                  <a:cubicBezTo>
                    <a:pt x="67679" y="151835"/>
                    <a:pt x="69854" y="151482"/>
                    <a:pt x="71961" y="150745"/>
                  </a:cubicBezTo>
                  <a:lnTo>
                    <a:pt x="71961" y="150745"/>
                  </a:lnTo>
                  <a:cubicBezTo>
                    <a:pt x="70932" y="155885"/>
                    <a:pt x="70321" y="158915"/>
                    <a:pt x="69962" y="160701"/>
                  </a:cubicBezTo>
                  <a:lnTo>
                    <a:pt x="72207" y="160701"/>
                  </a:lnTo>
                  <a:lnTo>
                    <a:pt x="74418" y="149691"/>
                  </a:lnTo>
                  <a:cubicBezTo>
                    <a:pt x="77353" y="148193"/>
                    <a:pt x="79827" y="146037"/>
                    <a:pt x="81654" y="143360"/>
                  </a:cubicBezTo>
                  <a:cubicBezTo>
                    <a:pt x="83116" y="143874"/>
                    <a:pt x="84632" y="144186"/>
                    <a:pt x="86141" y="144300"/>
                  </a:cubicBezTo>
                  <a:lnTo>
                    <a:pt x="86141" y="158574"/>
                  </a:lnTo>
                  <a:lnTo>
                    <a:pt x="86141" y="160701"/>
                  </a:lnTo>
                  <a:lnTo>
                    <a:pt x="88339" y="160701"/>
                  </a:lnTo>
                  <a:lnTo>
                    <a:pt x="88339" y="158574"/>
                  </a:lnTo>
                  <a:lnTo>
                    <a:pt x="88339" y="144300"/>
                  </a:lnTo>
                  <a:cubicBezTo>
                    <a:pt x="89741" y="144209"/>
                    <a:pt x="91113" y="143927"/>
                    <a:pt x="92437" y="143503"/>
                  </a:cubicBezTo>
                  <a:cubicBezTo>
                    <a:pt x="94251" y="146127"/>
                    <a:pt x="96666" y="148271"/>
                    <a:pt x="99529" y="149763"/>
                  </a:cubicBezTo>
                  <a:cubicBezTo>
                    <a:pt x="100595" y="155309"/>
                    <a:pt x="101237" y="158671"/>
                    <a:pt x="101626" y="160701"/>
                  </a:cubicBezTo>
                  <a:lnTo>
                    <a:pt x="103866" y="160701"/>
                  </a:lnTo>
                  <a:lnTo>
                    <a:pt x="101967" y="150853"/>
                  </a:lnTo>
                  <a:lnTo>
                    <a:pt x="101967" y="150853"/>
                  </a:lnTo>
                  <a:cubicBezTo>
                    <a:pt x="104129" y="151632"/>
                    <a:pt x="106346" y="152014"/>
                    <a:pt x="108580" y="152014"/>
                  </a:cubicBezTo>
                  <a:cubicBezTo>
                    <a:pt x="110737" y="152014"/>
                    <a:pt x="112899" y="151649"/>
                    <a:pt x="114984" y="150930"/>
                  </a:cubicBezTo>
                  <a:lnTo>
                    <a:pt x="118404" y="159221"/>
                  </a:lnTo>
                  <a:cubicBezTo>
                    <a:pt x="118422" y="159293"/>
                    <a:pt x="118476" y="159365"/>
                    <a:pt x="118512" y="159443"/>
                  </a:cubicBezTo>
                  <a:cubicBezTo>
                    <a:pt x="117392" y="159886"/>
                    <a:pt x="116266" y="160305"/>
                    <a:pt x="115122" y="160701"/>
                  </a:cubicBezTo>
                  <a:lnTo>
                    <a:pt x="121220" y="160701"/>
                  </a:lnTo>
                  <a:cubicBezTo>
                    <a:pt x="152501" y="147433"/>
                    <a:pt x="174497" y="116415"/>
                    <a:pt x="174497" y="80354"/>
                  </a:cubicBezTo>
                  <a:cubicBezTo>
                    <a:pt x="174497" y="44292"/>
                    <a:pt x="152512" y="13280"/>
                    <a:pt x="121250" y="0"/>
                  </a:cubicBezTo>
                  <a:lnTo>
                    <a:pt x="115116" y="0"/>
                  </a:lnTo>
                  <a:cubicBezTo>
                    <a:pt x="116451" y="467"/>
                    <a:pt x="117775" y="965"/>
                    <a:pt x="119087" y="1485"/>
                  </a:cubicBezTo>
                  <a:cubicBezTo>
                    <a:pt x="119028" y="1563"/>
                    <a:pt x="118992" y="1635"/>
                    <a:pt x="118973" y="1707"/>
                  </a:cubicBezTo>
                  <a:lnTo>
                    <a:pt x="115505" y="9981"/>
                  </a:lnTo>
                  <a:cubicBezTo>
                    <a:pt x="113381" y="9228"/>
                    <a:pt x="111171" y="8850"/>
                    <a:pt x="108960" y="8850"/>
                  </a:cubicBezTo>
                  <a:cubicBezTo>
                    <a:pt x="106789" y="8850"/>
                    <a:pt x="104617" y="9214"/>
                    <a:pt x="102525" y="9945"/>
                  </a:cubicBezTo>
                  <a:cubicBezTo>
                    <a:pt x="103554" y="4811"/>
                    <a:pt x="104159" y="1786"/>
                    <a:pt x="104519" y="0"/>
                  </a:cubicBezTo>
                  <a:lnTo>
                    <a:pt x="102285" y="0"/>
                  </a:lnTo>
                  <a:lnTo>
                    <a:pt x="100068" y="10998"/>
                  </a:lnTo>
                  <a:cubicBezTo>
                    <a:pt x="97090" y="12514"/>
                    <a:pt x="94654" y="14712"/>
                    <a:pt x="92844" y="17330"/>
                  </a:cubicBezTo>
                  <a:cubicBezTo>
                    <a:pt x="91425" y="16815"/>
                    <a:pt x="89909" y="16503"/>
                    <a:pt x="88339" y="16390"/>
                  </a:cubicBezTo>
                  <a:lnTo>
                    <a:pt x="88339" y="2115"/>
                  </a:lnTo>
                  <a:lnTo>
                    <a:pt x="88339" y="0"/>
                  </a:lnTo>
                  <a:lnTo>
                    <a:pt x="86141" y="0"/>
                  </a:lnTo>
                  <a:lnTo>
                    <a:pt x="86141" y="2115"/>
                  </a:lnTo>
                  <a:lnTo>
                    <a:pt x="86141" y="16390"/>
                  </a:lnTo>
                  <a:cubicBezTo>
                    <a:pt x="84739" y="16486"/>
                    <a:pt x="83355" y="16761"/>
                    <a:pt x="82044" y="17186"/>
                  </a:cubicBezTo>
                  <a:cubicBezTo>
                    <a:pt x="80234" y="14562"/>
                    <a:pt x="77833" y="12417"/>
                    <a:pt x="74969" y="10926"/>
                  </a:cubicBezTo>
                  <a:cubicBezTo>
                    <a:pt x="73897" y="5386"/>
                    <a:pt x="73250" y="2030"/>
                    <a:pt x="72860" y="0"/>
                  </a:cubicBezTo>
                  <a:lnTo>
                    <a:pt x="70620" y="0"/>
                  </a:lnTo>
                  <a:lnTo>
                    <a:pt x="72514" y="9854"/>
                  </a:lnTo>
                  <a:cubicBezTo>
                    <a:pt x="70345" y="9069"/>
                    <a:pt x="68116" y="8695"/>
                    <a:pt x="65919" y="8695"/>
                  </a:cubicBezTo>
                  <a:cubicBezTo>
                    <a:pt x="63723" y="8695"/>
                    <a:pt x="61557" y="9069"/>
                    <a:pt x="59514" y="9782"/>
                  </a:cubicBezTo>
                  <a:lnTo>
                    <a:pt x="56100" y="1468"/>
                  </a:lnTo>
                  <a:cubicBezTo>
                    <a:pt x="56064" y="1396"/>
                    <a:pt x="56028" y="1324"/>
                    <a:pt x="55967" y="1264"/>
                  </a:cubicBezTo>
                  <a:cubicBezTo>
                    <a:pt x="57087" y="821"/>
                    <a:pt x="58220" y="401"/>
                    <a:pt x="59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3011300" y="2058775"/>
              <a:ext cx="1596300" cy="1596875"/>
            </a:xfrm>
            <a:custGeom>
              <a:rect b="b" l="l" r="r" t="t"/>
              <a:pathLst>
                <a:path extrusionOk="0" h="63875" w="63852">
                  <a:moveTo>
                    <a:pt x="30815" y="2235"/>
                  </a:moveTo>
                  <a:lnTo>
                    <a:pt x="30815" y="22141"/>
                  </a:lnTo>
                  <a:cubicBezTo>
                    <a:pt x="30282" y="22194"/>
                    <a:pt x="29748" y="22308"/>
                    <a:pt x="29228" y="22458"/>
                  </a:cubicBezTo>
                  <a:lnTo>
                    <a:pt x="21673" y="4026"/>
                  </a:lnTo>
                  <a:cubicBezTo>
                    <a:pt x="24537" y="2978"/>
                    <a:pt x="27622" y="2348"/>
                    <a:pt x="30815" y="2235"/>
                  </a:cubicBezTo>
                  <a:close/>
                  <a:moveTo>
                    <a:pt x="33013" y="2235"/>
                  </a:moveTo>
                  <a:cubicBezTo>
                    <a:pt x="36301" y="2367"/>
                    <a:pt x="39441" y="3014"/>
                    <a:pt x="42375" y="4121"/>
                  </a:cubicBezTo>
                  <a:lnTo>
                    <a:pt x="34697" y="22476"/>
                  </a:lnTo>
                  <a:cubicBezTo>
                    <a:pt x="34158" y="22326"/>
                    <a:pt x="33588" y="22194"/>
                    <a:pt x="33013" y="22141"/>
                  </a:cubicBezTo>
                  <a:lnTo>
                    <a:pt x="33013" y="2235"/>
                  </a:lnTo>
                  <a:close/>
                  <a:moveTo>
                    <a:pt x="19643" y="4876"/>
                  </a:moveTo>
                  <a:lnTo>
                    <a:pt x="27179" y="23285"/>
                  </a:lnTo>
                  <a:cubicBezTo>
                    <a:pt x="26682" y="23565"/>
                    <a:pt x="26220" y="23877"/>
                    <a:pt x="25778" y="24248"/>
                  </a:cubicBezTo>
                  <a:lnTo>
                    <a:pt x="11706" y="10178"/>
                  </a:lnTo>
                  <a:cubicBezTo>
                    <a:pt x="14030" y="7997"/>
                    <a:pt x="16707" y="6206"/>
                    <a:pt x="19643" y="4876"/>
                  </a:cubicBezTo>
                  <a:close/>
                  <a:moveTo>
                    <a:pt x="44407" y="4966"/>
                  </a:moveTo>
                  <a:cubicBezTo>
                    <a:pt x="47252" y="6296"/>
                    <a:pt x="49851" y="8052"/>
                    <a:pt x="52146" y="10178"/>
                  </a:cubicBezTo>
                  <a:lnTo>
                    <a:pt x="38075" y="24248"/>
                  </a:lnTo>
                  <a:cubicBezTo>
                    <a:pt x="37650" y="23896"/>
                    <a:pt x="37188" y="23601"/>
                    <a:pt x="36727" y="23327"/>
                  </a:cubicBezTo>
                  <a:lnTo>
                    <a:pt x="44407" y="4966"/>
                  </a:lnTo>
                  <a:close/>
                  <a:moveTo>
                    <a:pt x="10154" y="11729"/>
                  </a:moveTo>
                  <a:lnTo>
                    <a:pt x="24225" y="25801"/>
                  </a:lnTo>
                  <a:cubicBezTo>
                    <a:pt x="23873" y="26219"/>
                    <a:pt x="23578" y="26664"/>
                    <a:pt x="23303" y="27148"/>
                  </a:cubicBezTo>
                  <a:lnTo>
                    <a:pt x="4949" y="19462"/>
                  </a:lnTo>
                  <a:cubicBezTo>
                    <a:pt x="6279" y="16600"/>
                    <a:pt x="8028" y="13999"/>
                    <a:pt x="10154" y="11729"/>
                  </a:cubicBezTo>
                  <a:close/>
                  <a:moveTo>
                    <a:pt x="53697" y="11729"/>
                  </a:moveTo>
                  <a:cubicBezTo>
                    <a:pt x="55853" y="14054"/>
                    <a:pt x="57645" y="16731"/>
                    <a:pt x="58975" y="19648"/>
                  </a:cubicBezTo>
                  <a:lnTo>
                    <a:pt x="40567" y="27203"/>
                  </a:lnTo>
                  <a:cubicBezTo>
                    <a:pt x="40291" y="26705"/>
                    <a:pt x="39974" y="26244"/>
                    <a:pt x="39627" y="25801"/>
                  </a:cubicBezTo>
                  <a:lnTo>
                    <a:pt x="53697" y="11729"/>
                  </a:lnTo>
                  <a:close/>
                  <a:moveTo>
                    <a:pt x="4098" y="21494"/>
                  </a:moveTo>
                  <a:lnTo>
                    <a:pt x="22452" y="29180"/>
                  </a:lnTo>
                  <a:cubicBezTo>
                    <a:pt x="22303" y="29712"/>
                    <a:pt x="22195" y="30269"/>
                    <a:pt x="22117" y="30839"/>
                  </a:cubicBezTo>
                  <a:lnTo>
                    <a:pt x="2211" y="30839"/>
                  </a:lnTo>
                  <a:cubicBezTo>
                    <a:pt x="2344" y="27549"/>
                    <a:pt x="2991" y="24411"/>
                    <a:pt x="4098" y="21494"/>
                  </a:cubicBezTo>
                  <a:close/>
                  <a:moveTo>
                    <a:pt x="59826" y="21679"/>
                  </a:moveTo>
                  <a:cubicBezTo>
                    <a:pt x="60880" y="24560"/>
                    <a:pt x="61509" y="27646"/>
                    <a:pt x="61617" y="30839"/>
                  </a:cubicBezTo>
                  <a:lnTo>
                    <a:pt x="41728" y="30839"/>
                  </a:lnTo>
                  <a:cubicBezTo>
                    <a:pt x="41657" y="30287"/>
                    <a:pt x="41543" y="29766"/>
                    <a:pt x="41399" y="29251"/>
                  </a:cubicBezTo>
                  <a:lnTo>
                    <a:pt x="59826" y="21679"/>
                  </a:lnTo>
                  <a:close/>
                  <a:moveTo>
                    <a:pt x="31924" y="24284"/>
                  </a:moveTo>
                  <a:cubicBezTo>
                    <a:pt x="36152" y="24284"/>
                    <a:pt x="39591" y="27717"/>
                    <a:pt x="39591" y="31947"/>
                  </a:cubicBezTo>
                  <a:cubicBezTo>
                    <a:pt x="39591" y="36175"/>
                    <a:pt x="36152" y="39608"/>
                    <a:pt x="31924" y="39608"/>
                  </a:cubicBezTo>
                  <a:cubicBezTo>
                    <a:pt x="27694" y="39608"/>
                    <a:pt x="24261" y="36175"/>
                    <a:pt x="24261" y="31947"/>
                  </a:cubicBezTo>
                  <a:cubicBezTo>
                    <a:pt x="24261" y="27717"/>
                    <a:pt x="27694" y="24284"/>
                    <a:pt x="31924" y="24284"/>
                  </a:cubicBezTo>
                  <a:close/>
                  <a:moveTo>
                    <a:pt x="22117" y="33037"/>
                  </a:moveTo>
                  <a:cubicBezTo>
                    <a:pt x="22176" y="33587"/>
                    <a:pt x="22284" y="34127"/>
                    <a:pt x="22435" y="34643"/>
                  </a:cubicBezTo>
                  <a:lnTo>
                    <a:pt x="4003" y="42196"/>
                  </a:lnTo>
                  <a:cubicBezTo>
                    <a:pt x="2955" y="39315"/>
                    <a:pt x="2344" y="36247"/>
                    <a:pt x="2211" y="33037"/>
                  </a:cubicBezTo>
                  <a:close/>
                  <a:moveTo>
                    <a:pt x="61617" y="33037"/>
                  </a:moveTo>
                  <a:cubicBezTo>
                    <a:pt x="61509" y="36325"/>
                    <a:pt x="60862" y="39465"/>
                    <a:pt x="59754" y="42399"/>
                  </a:cubicBezTo>
                  <a:lnTo>
                    <a:pt x="41382" y="34715"/>
                  </a:lnTo>
                  <a:cubicBezTo>
                    <a:pt x="41543" y="34163"/>
                    <a:pt x="41657" y="33612"/>
                    <a:pt x="41728" y="33037"/>
                  </a:cubicBezTo>
                  <a:close/>
                  <a:moveTo>
                    <a:pt x="23267" y="36673"/>
                  </a:moveTo>
                  <a:cubicBezTo>
                    <a:pt x="23542" y="37170"/>
                    <a:pt x="23873" y="37655"/>
                    <a:pt x="24225" y="38099"/>
                  </a:cubicBezTo>
                  <a:lnTo>
                    <a:pt x="10154" y="52163"/>
                  </a:lnTo>
                  <a:cubicBezTo>
                    <a:pt x="7992" y="49822"/>
                    <a:pt x="6182" y="47143"/>
                    <a:pt x="4852" y="44226"/>
                  </a:cubicBezTo>
                  <a:lnTo>
                    <a:pt x="23267" y="36673"/>
                  </a:lnTo>
                  <a:close/>
                  <a:moveTo>
                    <a:pt x="40531" y="36727"/>
                  </a:moveTo>
                  <a:lnTo>
                    <a:pt x="58903" y="44430"/>
                  </a:lnTo>
                  <a:cubicBezTo>
                    <a:pt x="57573" y="47275"/>
                    <a:pt x="55800" y="49875"/>
                    <a:pt x="53697" y="52163"/>
                  </a:cubicBezTo>
                  <a:lnTo>
                    <a:pt x="39627" y="38099"/>
                  </a:lnTo>
                  <a:cubicBezTo>
                    <a:pt x="39956" y="37673"/>
                    <a:pt x="40274" y="37212"/>
                    <a:pt x="40531" y="36727"/>
                  </a:cubicBezTo>
                  <a:close/>
                  <a:moveTo>
                    <a:pt x="25778" y="39650"/>
                  </a:moveTo>
                  <a:cubicBezTo>
                    <a:pt x="26202" y="39979"/>
                    <a:pt x="26646" y="40291"/>
                    <a:pt x="27125" y="40554"/>
                  </a:cubicBezTo>
                  <a:lnTo>
                    <a:pt x="19439" y="58909"/>
                  </a:lnTo>
                  <a:cubicBezTo>
                    <a:pt x="16582" y="57596"/>
                    <a:pt x="13976" y="55824"/>
                    <a:pt x="11706" y="53715"/>
                  </a:cubicBezTo>
                  <a:lnTo>
                    <a:pt x="25778" y="39650"/>
                  </a:lnTo>
                  <a:close/>
                  <a:moveTo>
                    <a:pt x="38075" y="39650"/>
                  </a:moveTo>
                  <a:lnTo>
                    <a:pt x="52146" y="53715"/>
                  </a:lnTo>
                  <a:cubicBezTo>
                    <a:pt x="49815" y="55877"/>
                    <a:pt x="47138" y="57668"/>
                    <a:pt x="44203" y="58998"/>
                  </a:cubicBezTo>
                  <a:lnTo>
                    <a:pt x="36649" y="40590"/>
                  </a:lnTo>
                  <a:cubicBezTo>
                    <a:pt x="37152" y="40309"/>
                    <a:pt x="37631" y="39998"/>
                    <a:pt x="38075" y="39650"/>
                  </a:cubicBezTo>
                  <a:close/>
                  <a:moveTo>
                    <a:pt x="29156" y="41400"/>
                  </a:moveTo>
                  <a:cubicBezTo>
                    <a:pt x="29688" y="41566"/>
                    <a:pt x="30246" y="41680"/>
                    <a:pt x="30815" y="41735"/>
                  </a:cubicBezTo>
                  <a:lnTo>
                    <a:pt x="30815" y="61641"/>
                  </a:lnTo>
                  <a:cubicBezTo>
                    <a:pt x="27550" y="61527"/>
                    <a:pt x="24393" y="60861"/>
                    <a:pt x="21476" y="59772"/>
                  </a:cubicBezTo>
                  <a:lnTo>
                    <a:pt x="29156" y="41400"/>
                  </a:lnTo>
                  <a:close/>
                  <a:moveTo>
                    <a:pt x="34619" y="41417"/>
                  </a:moveTo>
                  <a:lnTo>
                    <a:pt x="42173" y="59849"/>
                  </a:lnTo>
                  <a:cubicBezTo>
                    <a:pt x="39309" y="60903"/>
                    <a:pt x="36224" y="61527"/>
                    <a:pt x="33013" y="61641"/>
                  </a:cubicBezTo>
                  <a:lnTo>
                    <a:pt x="33013" y="41735"/>
                  </a:lnTo>
                  <a:cubicBezTo>
                    <a:pt x="33570" y="41680"/>
                    <a:pt x="34103" y="41566"/>
                    <a:pt x="34619" y="41417"/>
                  </a:cubicBezTo>
                  <a:close/>
                  <a:moveTo>
                    <a:pt x="31924" y="1"/>
                  </a:moveTo>
                  <a:cubicBezTo>
                    <a:pt x="14305" y="1"/>
                    <a:pt x="0" y="14329"/>
                    <a:pt x="0" y="31947"/>
                  </a:cubicBezTo>
                  <a:cubicBezTo>
                    <a:pt x="0" y="49545"/>
                    <a:pt x="14305" y="63875"/>
                    <a:pt x="31924" y="63875"/>
                  </a:cubicBezTo>
                  <a:cubicBezTo>
                    <a:pt x="49522" y="63875"/>
                    <a:pt x="63851" y="49545"/>
                    <a:pt x="63851" y="31947"/>
                  </a:cubicBezTo>
                  <a:cubicBezTo>
                    <a:pt x="63851" y="14329"/>
                    <a:pt x="49522" y="1"/>
                    <a:pt x="3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21"/>
          <p:cNvSpPr txBox="1"/>
          <p:nvPr>
            <p:ph type="title"/>
          </p:nvPr>
        </p:nvSpPr>
        <p:spPr>
          <a:xfrm>
            <a:off x="2912675" y="822175"/>
            <a:ext cx="55113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9pPr>
          </a:lstStyle>
          <a:p/>
        </p:txBody>
      </p:sp>
      <p:sp>
        <p:nvSpPr>
          <p:cNvPr id="674" name="Google Shape;674;p21"/>
          <p:cNvSpPr txBox="1"/>
          <p:nvPr>
            <p:ph idx="1" type="subTitle"/>
          </p:nvPr>
        </p:nvSpPr>
        <p:spPr>
          <a:xfrm>
            <a:off x="4101300" y="2647550"/>
            <a:ext cx="43227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5" name="Google Shape;675;p21"/>
          <p:cNvSpPr txBox="1"/>
          <p:nvPr/>
        </p:nvSpPr>
        <p:spPr>
          <a:xfrm>
            <a:off x="2968200" y="3828175"/>
            <a:ext cx="54561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0" i="0" lang="en-US" sz="1200" u="none" cap="none" strike="noStrike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/>
              </a:rPr>
              <a:t>Slidesgo</a:t>
            </a:r>
            <a:r>
              <a:rPr b="0" i="0" lang="en-US" sz="12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0" i="0" lang="en-US" sz="1200" u="none" cap="none" strike="noStrike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Flaticon</a:t>
            </a:r>
            <a:r>
              <a:rPr b="0" i="0" lang="en-US" sz="12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0" i="0" lang="en-US" sz="1200" u="none" cap="none" strike="noStrike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Freepik</a:t>
            </a:r>
            <a:endParaRPr b="0" i="0" sz="1200" u="none" cap="none" strike="noStrike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long list">
  <p:cSld name="CUSTOM_8">
    <p:bg>
      <p:bgPr>
        <a:solidFill>
          <a:schemeClr val="dk1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2"/>
          <p:cNvSpPr txBox="1"/>
          <p:nvPr>
            <p:ph idx="1" type="body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AutoNum type="arabicPeriod"/>
              <a:defRPr>
                <a:solidFill>
                  <a:schemeClr val="l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lphaLcPeriod"/>
              <a:defRPr>
                <a:solidFill>
                  <a:schemeClr val="l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romanLcPeriod"/>
              <a:defRPr>
                <a:solidFill>
                  <a:schemeClr val="l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rabicPeriod"/>
              <a:defRPr>
                <a:solidFill>
                  <a:schemeClr val="l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lphaLcPeriod"/>
              <a:defRPr>
                <a:solidFill>
                  <a:schemeClr val="l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romanLcPeriod"/>
              <a:defRPr>
                <a:solidFill>
                  <a:schemeClr val="l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rabicPeriod"/>
              <a:defRPr>
                <a:solidFill>
                  <a:schemeClr val="l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lphaLcPeriod"/>
              <a:defRPr>
                <a:solidFill>
                  <a:schemeClr val="l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100"/>
              <a:buFont typeface="Muli"/>
              <a:buAutoNum type="romanLcPeriod"/>
              <a:defRPr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678" name="Google Shape;678;p22"/>
          <p:cNvGrpSpPr/>
          <p:nvPr/>
        </p:nvGrpSpPr>
        <p:grpSpPr>
          <a:xfrm>
            <a:off x="-8" y="258437"/>
            <a:ext cx="944117" cy="4626638"/>
            <a:chOff x="6529700" y="2420550"/>
            <a:chExt cx="623550" cy="3055500"/>
          </a:xfrm>
        </p:grpSpPr>
        <p:sp>
          <p:nvSpPr>
            <p:cNvPr id="679" name="Google Shape;679;p22"/>
            <p:cNvSpPr/>
            <p:nvPr/>
          </p:nvSpPr>
          <p:spPr>
            <a:xfrm>
              <a:off x="6529700" y="3021525"/>
              <a:ext cx="440925" cy="618375"/>
            </a:xfrm>
            <a:custGeom>
              <a:rect b="b" l="l" r="r" t="t"/>
              <a:pathLst>
                <a:path extrusionOk="0" h="24735" w="17637">
                  <a:moveTo>
                    <a:pt x="8999" y="5074"/>
                  </a:moveTo>
                  <a:cubicBezTo>
                    <a:pt x="11079" y="5966"/>
                    <a:pt x="12795" y="6825"/>
                    <a:pt x="14015" y="7474"/>
                  </a:cubicBezTo>
                  <a:lnTo>
                    <a:pt x="7124" y="8885"/>
                  </a:lnTo>
                  <a:lnTo>
                    <a:pt x="8999" y="5074"/>
                  </a:lnTo>
                  <a:close/>
                  <a:moveTo>
                    <a:pt x="14397" y="9334"/>
                  </a:moveTo>
                  <a:lnTo>
                    <a:pt x="14397" y="9334"/>
                  </a:lnTo>
                  <a:cubicBezTo>
                    <a:pt x="13526" y="10426"/>
                    <a:pt x="12285" y="11888"/>
                    <a:pt x="10730" y="13521"/>
                  </a:cubicBezTo>
                  <a:lnTo>
                    <a:pt x="7506" y="10745"/>
                  </a:lnTo>
                  <a:lnTo>
                    <a:pt x="14397" y="9334"/>
                  </a:lnTo>
                  <a:close/>
                  <a:moveTo>
                    <a:pt x="1" y="1"/>
                  </a:moveTo>
                  <a:lnTo>
                    <a:pt x="1" y="1999"/>
                  </a:lnTo>
                  <a:cubicBezTo>
                    <a:pt x="366" y="2091"/>
                    <a:pt x="721" y="2184"/>
                    <a:pt x="1077" y="2282"/>
                  </a:cubicBezTo>
                  <a:cubicBezTo>
                    <a:pt x="685" y="3085"/>
                    <a:pt x="324" y="3812"/>
                    <a:pt x="1" y="4476"/>
                  </a:cubicBezTo>
                  <a:lnTo>
                    <a:pt x="1" y="8793"/>
                  </a:lnTo>
                  <a:lnTo>
                    <a:pt x="2921" y="2823"/>
                  </a:lnTo>
                  <a:cubicBezTo>
                    <a:pt x="4461" y="3313"/>
                    <a:pt x="5903" y="3838"/>
                    <a:pt x="7237" y="4363"/>
                  </a:cubicBezTo>
                  <a:lnTo>
                    <a:pt x="4791" y="9365"/>
                  </a:lnTo>
                  <a:cubicBezTo>
                    <a:pt x="2153" y="9905"/>
                    <a:pt x="747" y="10193"/>
                    <a:pt x="1" y="10348"/>
                  </a:cubicBezTo>
                  <a:lnTo>
                    <a:pt x="1" y="12285"/>
                  </a:lnTo>
                  <a:lnTo>
                    <a:pt x="5172" y="11219"/>
                  </a:lnTo>
                  <a:lnTo>
                    <a:pt x="9396" y="14871"/>
                  </a:lnTo>
                  <a:cubicBezTo>
                    <a:pt x="8381" y="15875"/>
                    <a:pt x="7252" y="16921"/>
                    <a:pt x="6016" y="17967"/>
                  </a:cubicBezTo>
                  <a:cubicBezTo>
                    <a:pt x="2231" y="14701"/>
                    <a:pt x="655" y="13346"/>
                    <a:pt x="1" y="12780"/>
                  </a:cubicBezTo>
                  <a:lnTo>
                    <a:pt x="1" y="15283"/>
                  </a:lnTo>
                  <a:lnTo>
                    <a:pt x="4539" y="19193"/>
                  </a:lnTo>
                  <a:cubicBezTo>
                    <a:pt x="3364" y="20130"/>
                    <a:pt x="2107" y="21067"/>
                    <a:pt x="773" y="21953"/>
                  </a:cubicBezTo>
                  <a:cubicBezTo>
                    <a:pt x="510" y="21727"/>
                    <a:pt x="253" y="21505"/>
                    <a:pt x="1" y="21288"/>
                  </a:cubicBezTo>
                  <a:lnTo>
                    <a:pt x="1" y="24735"/>
                  </a:lnTo>
                  <a:cubicBezTo>
                    <a:pt x="10663" y="18260"/>
                    <a:pt x="17086" y="8968"/>
                    <a:pt x="17446" y="8443"/>
                  </a:cubicBezTo>
                  <a:lnTo>
                    <a:pt x="17446" y="8427"/>
                  </a:lnTo>
                  <a:cubicBezTo>
                    <a:pt x="17477" y="8396"/>
                    <a:pt x="17508" y="8345"/>
                    <a:pt x="17529" y="8283"/>
                  </a:cubicBezTo>
                  <a:lnTo>
                    <a:pt x="17544" y="8267"/>
                  </a:lnTo>
                  <a:cubicBezTo>
                    <a:pt x="17605" y="8092"/>
                    <a:pt x="17636" y="7901"/>
                    <a:pt x="17591" y="7711"/>
                  </a:cubicBezTo>
                  <a:cubicBezTo>
                    <a:pt x="17560" y="7521"/>
                    <a:pt x="17462" y="7361"/>
                    <a:pt x="17317" y="7238"/>
                  </a:cubicBezTo>
                  <a:cubicBezTo>
                    <a:pt x="17317" y="7222"/>
                    <a:pt x="17303" y="7207"/>
                    <a:pt x="17286" y="7186"/>
                  </a:cubicBezTo>
                  <a:cubicBezTo>
                    <a:pt x="17256" y="7171"/>
                    <a:pt x="17225" y="7140"/>
                    <a:pt x="17179" y="7109"/>
                  </a:cubicBezTo>
                  <a:cubicBezTo>
                    <a:pt x="16709" y="6815"/>
                    <a:pt x="9700" y="239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6529700" y="4975375"/>
              <a:ext cx="336125" cy="500675"/>
            </a:xfrm>
            <a:custGeom>
              <a:rect b="b" l="l" r="r" t="t"/>
              <a:pathLst>
                <a:path extrusionOk="0" h="20027" w="13445">
                  <a:moveTo>
                    <a:pt x="5052" y="10959"/>
                  </a:moveTo>
                  <a:cubicBezTo>
                    <a:pt x="5879" y="10959"/>
                    <a:pt x="6774" y="11081"/>
                    <a:pt x="7618" y="11441"/>
                  </a:cubicBezTo>
                  <a:cubicBezTo>
                    <a:pt x="9318" y="12157"/>
                    <a:pt x="10492" y="13697"/>
                    <a:pt x="11096" y="14711"/>
                  </a:cubicBezTo>
                  <a:cubicBezTo>
                    <a:pt x="10513" y="14840"/>
                    <a:pt x="9730" y="14970"/>
                    <a:pt x="8875" y="14970"/>
                  </a:cubicBezTo>
                  <a:cubicBezTo>
                    <a:pt x="8050" y="14970"/>
                    <a:pt x="7158" y="14849"/>
                    <a:pt x="6315" y="14490"/>
                  </a:cubicBezTo>
                  <a:lnTo>
                    <a:pt x="6331" y="14490"/>
                  </a:lnTo>
                  <a:cubicBezTo>
                    <a:pt x="4615" y="13774"/>
                    <a:pt x="3441" y="12234"/>
                    <a:pt x="2839" y="11219"/>
                  </a:cubicBezTo>
                  <a:cubicBezTo>
                    <a:pt x="3419" y="11088"/>
                    <a:pt x="4200" y="10959"/>
                    <a:pt x="5052" y="10959"/>
                  </a:cubicBezTo>
                  <a:close/>
                  <a:moveTo>
                    <a:pt x="2691" y="1"/>
                  </a:moveTo>
                  <a:cubicBezTo>
                    <a:pt x="2133" y="1"/>
                    <a:pt x="1575" y="108"/>
                    <a:pt x="1046" y="325"/>
                  </a:cubicBezTo>
                  <a:cubicBezTo>
                    <a:pt x="664" y="480"/>
                    <a:pt x="315" y="680"/>
                    <a:pt x="1" y="927"/>
                  </a:cubicBezTo>
                  <a:lnTo>
                    <a:pt x="1" y="7201"/>
                  </a:lnTo>
                  <a:cubicBezTo>
                    <a:pt x="191" y="7331"/>
                    <a:pt x="397" y="7443"/>
                    <a:pt x="619" y="7536"/>
                  </a:cubicBezTo>
                  <a:cubicBezTo>
                    <a:pt x="742" y="7588"/>
                    <a:pt x="871" y="7613"/>
                    <a:pt x="996" y="7613"/>
                  </a:cubicBezTo>
                  <a:cubicBezTo>
                    <a:pt x="1366" y="7613"/>
                    <a:pt x="1713" y="7396"/>
                    <a:pt x="1855" y="7027"/>
                  </a:cubicBezTo>
                  <a:cubicBezTo>
                    <a:pt x="2060" y="6547"/>
                    <a:pt x="1839" y="5996"/>
                    <a:pt x="1360" y="5790"/>
                  </a:cubicBezTo>
                  <a:cubicBezTo>
                    <a:pt x="443" y="5408"/>
                    <a:pt x="10" y="4343"/>
                    <a:pt x="391" y="3421"/>
                  </a:cubicBezTo>
                  <a:cubicBezTo>
                    <a:pt x="650" y="2803"/>
                    <a:pt x="1139" y="2329"/>
                    <a:pt x="1762" y="2071"/>
                  </a:cubicBezTo>
                  <a:cubicBezTo>
                    <a:pt x="2066" y="1955"/>
                    <a:pt x="2381" y="1896"/>
                    <a:pt x="2696" y="1896"/>
                  </a:cubicBezTo>
                  <a:cubicBezTo>
                    <a:pt x="3022" y="1896"/>
                    <a:pt x="3348" y="1959"/>
                    <a:pt x="3662" y="2087"/>
                  </a:cubicBezTo>
                  <a:cubicBezTo>
                    <a:pt x="5362" y="2803"/>
                    <a:pt x="6170" y="4785"/>
                    <a:pt x="5460" y="6485"/>
                  </a:cubicBezTo>
                  <a:cubicBezTo>
                    <a:pt x="4742" y="8179"/>
                    <a:pt x="3095" y="9200"/>
                    <a:pt x="1364" y="9200"/>
                  </a:cubicBezTo>
                  <a:cubicBezTo>
                    <a:pt x="910" y="9200"/>
                    <a:pt x="451" y="9130"/>
                    <a:pt x="1" y="8984"/>
                  </a:cubicBezTo>
                  <a:lnTo>
                    <a:pt x="1" y="11256"/>
                  </a:lnTo>
                  <a:cubicBezTo>
                    <a:pt x="567" y="11719"/>
                    <a:pt x="1016" y="12316"/>
                    <a:pt x="1299" y="13011"/>
                  </a:cubicBezTo>
                  <a:cubicBezTo>
                    <a:pt x="1741" y="14109"/>
                    <a:pt x="1741" y="15314"/>
                    <a:pt x="1283" y="16411"/>
                  </a:cubicBezTo>
                  <a:cubicBezTo>
                    <a:pt x="1004" y="17055"/>
                    <a:pt x="552" y="17570"/>
                    <a:pt x="1" y="17925"/>
                  </a:cubicBezTo>
                  <a:lnTo>
                    <a:pt x="1" y="20027"/>
                  </a:lnTo>
                  <a:cubicBezTo>
                    <a:pt x="51" y="20007"/>
                    <a:pt x="103" y="19986"/>
                    <a:pt x="155" y="19965"/>
                  </a:cubicBezTo>
                  <a:cubicBezTo>
                    <a:pt x="1458" y="19446"/>
                    <a:pt x="2473" y="18426"/>
                    <a:pt x="3013" y="17143"/>
                  </a:cubicBezTo>
                  <a:cubicBezTo>
                    <a:pt x="3333" y="16427"/>
                    <a:pt x="3472" y="15664"/>
                    <a:pt x="3508" y="14933"/>
                  </a:cubicBezTo>
                  <a:cubicBezTo>
                    <a:pt x="4111" y="15443"/>
                    <a:pt x="4791" y="15901"/>
                    <a:pt x="5583" y="16236"/>
                  </a:cubicBezTo>
                  <a:cubicBezTo>
                    <a:pt x="6696" y="16710"/>
                    <a:pt x="7839" y="16869"/>
                    <a:pt x="8890" y="16869"/>
                  </a:cubicBezTo>
                  <a:cubicBezTo>
                    <a:pt x="11018" y="16869"/>
                    <a:pt x="12717" y="16206"/>
                    <a:pt x="12826" y="16175"/>
                  </a:cubicBezTo>
                  <a:cubicBezTo>
                    <a:pt x="13062" y="16077"/>
                    <a:pt x="13254" y="15885"/>
                    <a:pt x="13352" y="15664"/>
                  </a:cubicBezTo>
                  <a:cubicBezTo>
                    <a:pt x="13444" y="15428"/>
                    <a:pt x="13444" y="15155"/>
                    <a:pt x="13352" y="14917"/>
                  </a:cubicBezTo>
                  <a:cubicBezTo>
                    <a:pt x="13285" y="14758"/>
                    <a:pt x="11714" y="11106"/>
                    <a:pt x="8350" y="9694"/>
                  </a:cubicBezTo>
                  <a:cubicBezTo>
                    <a:pt x="7556" y="9359"/>
                    <a:pt x="6727" y="9185"/>
                    <a:pt x="5949" y="9107"/>
                  </a:cubicBezTo>
                  <a:cubicBezTo>
                    <a:pt x="6460" y="8567"/>
                    <a:pt x="6887" y="7949"/>
                    <a:pt x="7206" y="7217"/>
                  </a:cubicBezTo>
                  <a:cubicBezTo>
                    <a:pt x="7747" y="5929"/>
                    <a:pt x="7747" y="4502"/>
                    <a:pt x="7221" y="3199"/>
                  </a:cubicBezTo>
                  <a:cubicBezTo>
                    <a:pt x="6696" y="1911"/>
                    <a:pt x="5697" y="896"/>
                    <a:pt x="4394" y="340"/>
                  </a:cubicBezTo>
                  <a:cubicBezTo>
                    <a:pt x="3847" y="115"/>
                    <a:pt x="3269" y="1"/>
                    <a:pt x="2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6529700" y="2420550"/>
              <a:ext cx="353600" cy="506750"/>
            </a:xfrm>
            <a:custGeom>
              <a:rect b="b" l="l" r="r" t="t"/>
              <a:pathLst>
                <a:path extrusionOk="0" h="20270" w="14144">
                  <a:moveTo>
                    <a:pt x="9445" y="5381"/>
                  </a:moveTo>
                  <a:cubicBezTo>
                    <a:pt x="10345" y="5381"/>
                    <a:pt x="11172" y="5528"/>
                    <a:pt x="11780" y="5682"/>
                  </a:cubicBezTo>
                  <a:cubicBezTo>
                    <a:pt x="11157" y="6681"/>
                    <a:pt x="9967" y="8205"/>
                    <a:pt x="8252" y="8901"/>
                  </a:cubicBezTo>
                  <a:cubicBezTo>
                    <a:pt x="7441" y="9232"/>
                    <a:pt x="6583" y="9347"/>
                    <a:pt x="5783" y="9347"/>
                  </a:cubicBezTo>
                  <a:cubicBezTo>
                    <a:pt x="4893" y="9347"/>
                    <a:pt x="4074" y="9205"/>
                    <a:pt x="3472" y="9061"/>
                  </a:cubicBezTo>
                  <a:cubicBezTo>
                    <a:pt x="4095" y="8062"/>
                    <a:pt x="5269" y="6536"/>
                    <a:pt x="7000" y="5821"/>
                  </a:cubicBezTo>
                  <a:cubicBezTo>
                    <a:pt x="7804" y="5495"/>
                    <a:pt x="8652" y="5381"/>
                    <a:pt x="9445" y="5381"/>
                  </a:cubicBezTo>
                  <a:close/>
                  <a:moveTo>
                    <a:pt x="1" y="0"/>
                  </a:moveTo>
                  <a:lnTo>
                    <a:pt x="1" y="1962"/>
                  </a:lnTo>
                  <a:cubicBezTo>
                    <a:pt x="57" y="1983"/>
                    <a:pt x="113" y="2004"/>
                    <a:pt x="170" y="2029"/>
                  </a:cubicBezTo>
                  <a:cubicBezTo>
                    <a:pt x="999" y="2375"/>
                    <a:pt x="1634" y="3029"/>
                    <a:pt x="1983" y="3852"/>
                  </a:cubicBezTo>
                  <a:cubicBezTo>
                    <a:pt x="2426" y="4950"/>
                    <a:pt x="2411" y="6156"/>
                    <a:pt x="1953" y="7252"/>
                  </a:cubicBezTo>
                  <a:cubicBezTo>
                    <a:pt x="1556" y="8185"/>
                    <a:pt x="876" y="8937"/>
                    <a:pt x="1" y="9410"/>
                  </a:cubicBezTo>
                  <a:lnTo>
                    <a:pt x="1" y="11481"/>
                  </a:lnTo>
                  <a:lnTo>
                    <a:pt x="253" y="11379"/>
                  </a:lnTo>
                  <a:cubicBezTo>
                    <a:pt x="785" y="11163"/>
                    <a:pt x="1345" y="11056"/>
                    <a:pt x="1906" y="11056"/>
                  </a:cubicBezTo>
                  <a:cubicBezTo>
                    <a:pt x="2496" y="11056"/>
                    <a:pt x="3087" y="11174"/>
                    <a:pt x="3647" y="11409"/>
                  </a:cubicBezTo>
                  <a:cubicBezTo>
                    <a:pt x="4744" y="11873"/>
                    <a:pt x="5583" y="12728"/>
                    <a:pt x="6032" y="13825"/>
                  </a:cubicBezTo>
                  <a:cubicBezTo>
                    <a:pt x="6362" y="14650"/>
                    <a:pt x="6362" y="15572"/>
                    <a:pt x="6016" y="16395"/>
                  </a:cubicBezTo>
                  <a:cubicBezTo>
                    <a:pt x="5666" y="17225"/>
                    <a:pt x="5012" y="17859"/>
                    <a:pt x="4188" y="18193"/>
                  </a:cubicBezTo>
                  <a:cubicBezTo>
                    <a:pt x="3882" y="18318"/>
                    <a:pt x="3565" y="18377"/>
                    <a:pt x="3253" y="18377"/>
                  </a:cubicBezTo>
                  <a:cubicBezTo>
                    <a:pt x="2270" y="18377"/>
                    <a:pt x="1331" y="17789"/>
                    <a:pt x="933" y="16828"/>
                  </a:cubicBezTo>
                  <a:cubicBezTo>
                    <a:pt x="757" y="16380"/>
                    <a:pt x="757" y="15891"/>
                    <a:pt x="948" y="15442"/>
                  </a:cubicBezTo>
                  <a:cubicBezTo>
                    <a:pt x="1123" y="14999"/>
                    <a:pt x="1473" y="14650"/>
                    <a:pt x="1932" y="14474"/>
                  </a:cubicBezTo>
                  <a:cubicBezTo>
                    <a:pt x="2411" y="14268"/>
                    <a:pt x="2647" y="13711"/>
                    <a:pt x="2442" y="13238"/>
                  </a:cubicBezTo>
                  <a:cubicBezTo>
                    <a:pt x="2296" y="12872"/>
                    <a:pt x="1936" y="12647"/>
                    <a:pt x="1562" y="12647"/>
                  </a:cubicBezTo>
                  <a:cubicBezTo>
                    <a:pt x="1448" y="12647"/>
                    <a:pt x="1332" y="12668"/>
                    <a:pt x="1221" y="12712"/>
                  </a:cubicBezTo>
                  <a:cubicBezTo>
                    <a:pt x="757" y="12903"/>
                    <a:pt x="345" y="13176"/>
                    <a:pt x="1" y="13516"/>
                  </a:cubicBezTo>
                  <a:lnTo>
                    <a:pt x="1" y="18837"/>
                  </a:lnTo>
                  <a:cubicBezTo>
                    <a:pt x="835" y="19749"/>
                    <a:pt x="2024" y="20269"/>
                    <a:pt x="3251" y="20269"/>
                  </a:cubicBezTo>
                  <a:cubicBezTo>
                    <a:pt x="3807" y="20269"/>
                    <a:pt x="4363" y="20177"/>
                    <a:pt x="4903" y="19954"/>
                  </a:cubicBezTo>
                  <a:cubicBezTo>
                    <a:pt x="6208" y="19429"/>
                    <a:pt x="7221" y="18415"/>
                    <a:pt x="7763" y="17127"/>
                  </a:cubicBezTo>
                  <a:cubicBezTo>
                    <a:pt x="8303" y="15839"/>
                    <a:pt x="8319" y="14412"/>
                    <a:pt x="7794" y="13109"/>
                  </a:cubicBezTo>
                  <a:cubicBezTo>
                    <a:pt x="7490" y="12398"/>
                    <a:pt x="7078" y="11759"/>
                    <a:pt x="6572" y="11203"/>
                  </a:cubicBezTo>
                  <a:cubicBezTo>
                    <a:pt x="7351" y="11141"/>
                    <a:pt x="8174" y="10982"/>
                    <a:pt x="8968" y="10647"/>
                  </a:cubicBezTo>
                  <a:cubicBezTo>
                    <a:pt x="12337" y="9282"/>
                    <a:pt x="13970" y="5645"/>
                    <a:pt x="14032" y="5490"/>
                  </a:cubicBezTo>
                  <a:cubicBezTo>
                    <a:pt x="14129" y="5249"/>
                    <a:pt x="14144" y="4996"/>
                    <a:pt x="14046" y="4760"/>
                  </a:cubicBezTo>
                  <a:cubicBezTo>
                    <a:pt x="13939" y="4523"/>
                    <a:pt x="13763" y="4332"/>
                    <a:pt x="13526" y="4234"/>
                  </a:cubicBezTo>
                  <a:cubicBezTo>
                    <a:pt x="13417" y="4192"/>
                    <a:pt x="11654" y="3488"/>
                    <a:pt x="9467" y="3488"/>
                  </a:cubicBezTo>
                  <a:cubicBezTo>
                    <a:pt x="8456" y="3488"/>
                    <a:pt x="7355" y="3638"/>
                    <a:pt x="6284" y="4075"/>
                  </a:cubicBezTo>
                  <a:cubicBezTo>
                    <a:pt x="5491" y="4394"/>
                    <a:pt x="4791" y="4853"/>
                    <a:pt x="4188" y="5347"/>
                  </a:cubicBezTo>
                  <a:cubicBezTo>
                    <a:pt x="4173" y="4600"/>
                    <a:pt x="4013" y="3852"/>
                    <a:pt x="3729" y="3137"/>
                  </a:cubicBezTo>
                  <a:cubicBezTo>
                    <a:pt x="3049" y="1484"/>
                    <a:pt x="1627" y="36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6529700" y="4173650"/>
              <a:ext cx="451600" cy="624425"/>
            </a:xfrm>
            <a:custGeom>
              <a:rect b="b" l="l" r="r" t="t"/>
              <a:pathLst>
                <a:path extrusionOk="0" h="24977" w="18064">
                  <a:moveTo>
                    <a:pt x="11065" y="11152"/>
                  </a:moveTo>
                  <a:cubicBezTo>
                    <a:pt x="12667" y="12753"/>
                    <a:pt x="13923" y="14201"/>
                    <a:pt x="14809" y="15263"/>
                  </a:cubicBezTo>
                  <a:lnTo>
                    <a:pt x="7901" y="13959"/>
                  </a:lnTo>
                  <a:lnTo>
                    <a:pt x="11065" y="11152"/>
                  </a:lnTo>
                  <a:close/>
                  <a:moveTo>
                    <a:pt x="7541" y="15834"/>
                  </a:moveTo>
                  <a:lnTo>
                    <a:pt x="14464" y="17122"/>
                  </a:lnTo>
                  <a:cubicBezTo>
                    <a:pt x="13238" y="17802"/>
                    <a:pt x="11538" y="18693"/>
                    <a:pt x="9477" y="19614"/>
                  </a:cubicBezTo>
                  <a:lnTo>
                    <a:pt x="7541" y="15834"/>
                  </a:lnTo>
                  <a:close/>
                  <a:moveTo>
                    <a:pt x="1" y="0"/>
                  </a:moveTo>
                  <a:lnTo>
                    <a:pt x="1" y="3735"/>
                  </a:lnTo>
                  <a:lnTo>
                    <a:pt x="978" y="2864"/>
                  </a:lnTo>
                  <a:cubicBezTo>
                    <a:pt x="2333" y="3735"/>
                    <a:pt x="3600" y="4641"/>
                    <a:pt x="4791" y="5563"/>
                  </a:cubicBezTo>
                  <a:cubicBezTo>
                    <a:pt x="2597" y="7520"/>
                    <a:pt x="1066" y="8885"/>
                    <a:pt x="1" y="9838"/>
                  </a:cubicBezTo>
                  <a:lnTo>
                    <a:pt x="1" y="12377"/>
                  </a:lnTo>
                  <a:lnTo>
                    <a:pt x="6284" y="6769"/>
                  </a:lnTo>
                  <a:cubicBezTo>
                    <a:pt x="7541" y="7799"/>
                    <a:pt x="8685" y="8834"/>
                    <a:pt x="9715" y="9817"/>
                  </a:cubicBezTo>
                  <a:lnTo>
                    <a:pt x="5552" y="13532"/>
                  </a:lnTo>
                  <a:cubicBezTo>
                    <a:pt x="1375" y="12743"/>
                    <a:pt x="284" y="12543"/>
                    <a:pt x="1" y="12486"/>
                  </a:cubicBezTo>
                  <a:lnTo>
                    <a:pt x="1" y="14412"/>
                  </a:lnTo>
                  <a:lnTo>
                    <a:pt x="5203" y="15391"/>
                  </a:lnTo>
                  <a:lnTo>
                    <a:pt x="7732" y="20362"/>
                  </a:lnTo>
                  <a:cubicBezTo>
                    <a:pt x="6413" y="20897"/>
                    <a:pt x="4965" y="21438"/>
                    <a:pt x="3426" y="21948"/>
                  </a:cubicBezTo>
                  <a:cubicBezTo>
                    <a:pt x="1442" y="18044"/>
                    <a:pt x="474" y="16138"/>
                    <a:pt x="1" y="15211"/>
                  </a:cubicBezTo>
                  <a:lnTo>
                    <a:pt x="1" y="19388"/>
                  </a:lnTo>
                  <a:lnTo>
                    <a:pt x="1603" y="22535"/>
                  </a:lnTo>
                  <a:cubicBezTo>
                    <a:pt x="1077" y="22685"/>
                    <a:pt x="541" y="22835"/>
                    <a:pt x="1" y="22973"/>
                  </a:cubicBezTo>
                  <a:lnTo>
                    <a:pt x="1" y="24977"/>
                  </a:lnTo>
                  <a:cubicBezTo>
                    <a:pt x="9952" y="22457"/>
                    <a:pt x="17153" y="17755"/>
                    <a:pt x="17621" y="17451"/>
                  </a:cubicBezTo>
                  <a:lnTo>
                    <a:pt x="17667" y="17405"/>
                  </a:lnTo>
                  <a:cubicBezTo>
                    <a:pt x="17683" y="17389"/>
                    <a:pt x="17698" y="17389"/>
                    <a:pt x="17719" y="17374"/>
                  </a:cubicBezTo>
                  <a:cubicBezTo>
                    <a:pt x="17781" y="17312"/>
                    <a:pt x="17843" y="17246"/>
                    <a:pt x="17890" y="17168"/>
                  </a:cubicBezTo>
                  <a:cubicBezTo>
                    <a:pt x="17910" y="17153"/>
                    <a:pt x="17910" y="17137"/>
                    <a:pt x="17926" y="17122"/>
                  </a:cubicBezTo>
                  <a:cubicBezTo>
                    <a:pt x="17971" y="17024"/>
                    <a:pt x="18002" y="16946"/>
                    <a:pt x="18033" y="16833"/>
                  </a:cubicBezTo>
                  <a:cubicBezTo>
                    <a:pt x="18064" y="16642"/>
                    <a:pt x="18033" y="16452"/>
                    <a:pt x="17971" y="16276"/>
                  </a:cubicBezTo>
                  <a:cubicBezTo>
                    <a:pt x="17956" y="16276"/>
                    <a:pt x="17956" y="16262"/>
                    <a:pt x="17956" y="16262"/>
                  </a:cubicBezTo>
                  <a:cubicBezTo>
                    <a:pt x="17926" y="16215"/>
                    <a:pt x="17910" y="16169"/>
                    <a:pt x="17874" y="16117"/>
                  </a:cubicBezTo>
                  <a:cubicBezTo>
                    <a:pt x="17498" y="15582"/>
                    <a:pt x="10863" y="630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6529700" y="3666400"/>
              <a:ext cx="623550" cy="531600"/>
            </a:xfrm>
            <a:custGeom>
              <a:rect b="b" l="l" r="r" t="t"/>
              <a:pathLst>
                <a:path extrusionOk="0" h="21264" w="24942">
                  <a:moveTo>
                    <a:pt x="18018" y="8974"/>
                  </a:moveTo>
                  <a:cubicBezTo>
                    <a:pt x="19878" y="8974"/>
                    <a:pt x="21541" y="9942"/>
                    <a:pt x="22509" y="10643"/>
                  </a:cubicBezTo>
                  <a:cubicBezTo>
                    <a:pt x="21541" y="11323"/>
                    <a:pt x="19878" y="12291"/>
                    <a:pt x="18018" y="12291"/>
                  </a:cubicBezTo>
                  <a:cubicBezTo>
                    <a:pt x="16159" y="12291"/>
                    <a:pt x="14495" y="11323"/>
                    <a:pt x="13542" y="10643"/>
                  </a:cubicBezTo>
                  <a:cubicBezTo>
                    <a:pt x="14495" y="9942"/>
                    <a:pt x="16159" y="8974"/>
                    <a:pt x="18018" y="8974"/>
                  </a:cubicBezTo>
                  <a:close/>
                  <a:moveTo>
                    <a:pt x="10744" y="1"/>
                  </a:moveTo>
                  <a:cubicBezTo>
                    <a:pt x="8334" y="1"/>
                    <a:pt x="6362" y="1969"/>
                    <a:pt x="6362" y="4400"/>
                  </a:cubicBezTo>
                  <a:cubicBezTo>
                    <a:pt x="6362" y="6434"/>
                    <a:pt x="8031" y="8098"/>
                    <a:pt x="10065" y="8098"/>
                  </a:cubicBezTo>
                  <a:cubicBezTo>
                    <a:pt x="10585" y="8098"/>
                    <a:pt x="11018" y="7670"/>
                    <a:pt x="11018" y="7145"/>
                  </a:cubicBezTo>
                  <a:cubicBezTo>
                    <a:pt x="11018" y="6625"/>
                    <a:pt x="10585" y="6208"/>
                    <a:pt x="10065" y="6208"/>
                  </a:cubicBezTo>
                  <a:cubicBezTo>
                    <a:pt x="9066" y="6208"/>
                    <a:pt x="8252" y="5383"/>
                    <a:pt x="8252" y="4400"/>
                  </a:cubicBezTo>
                  <a:cubicBezTo>
                    <a:pt x="8252" y="3019"/>
                    <a:pt x="9380" y="1891"/>
                    <a:pt x="10744" y="1891"/>
                  </a:cubicBezTo>
                  <a:cubicBezTo>
                    <a:pt x="12605" y="1891"/>
                    <a:pt x="14113" y="3400"/>
                    <a:pt x="14113" y="5259"/>
                  </a:cubicBezTo>
                  <a:cubicBezTo>
                    <a:pt x="14113" y="7701"/>
                    <a:pt x="12125" y="9690"/>
                    <a:pt x="9684" y="9690"/>
                  </a:cubicBezTo>
                  <a:lnTo>
                    <a:pt x="6444" y="9690"/>
                  </a:lnTo>
                  <a:cubicBezTo>
                    <a:pt x="5661" y="8958"/>
                    <a:pt x="3379" y="6934"/>
                    <a:pt x="1" y="4667"/>
                  </a:cubicBezTo>
                  <a:lnTo>
                    <a:pt x="1" y="7006"/>
                  </a:lnTo>
                  <a:cubicBezTo>
                    <a:pt x="1448" y="8016"/>
                    <a:pt x="2658" y="8958"/>
                    <a:pt x="3555" y="9690"/>
                  </a:cubicBezTo>
                  <a:lnTo>
                    <a:pt x="1" y="9690"/>
                  </a:lnTo>
                  <a:lnTo>
                    <a:pt x="1" y="11575"/>
                  </a:lnTo>
                  <a:lnTo>
                    <a:pt x="3555" y="11575"/>
                  </a:lnTo>
                  <a:cubicBezTo>
                    <a:pt x="2658" y="12322"/>
                    <a:pt x="1463" y="13249"/>
                    <a:pt x="1" y="14274"/>
                  </a:cubicBezTo>
                  <a:lnTo>
                    <a:pt x="1" y="16602"/>
                  </a:lnTo>
                  <a:cubicBezTo>
                    <a:pt x="3379" y="14336"/>
                    <a:pt x="5656" y="12306"/>
                    <a:pt x="6444" y="11575"/>
                  </a:cubicBezTo>
                  <a:lnTo>
                    <a:pt x="9684" y="11575"/>
                  </a:lnTo>
                  <a:cubicBezTo>
                    <a:pt x="12125" y="11575"/>
                    <a:pt x="14113" y="13579"/>
                    <a:pt x="14113" y="16021"/>
                  </a:cubicBezTo>
                  <a:cubicBezTo>
                    <a:pt x="14113" y="17864"/>
                    <a:pt x="12605" y="19373"/>
                    <a:pt x="10744" y="19373"/>
                  </a:cubicBezTo>
                  <a:cubicBezTo>
                    <a:pt x="9380" y="19373"/>
                    <a:pt x="8252" y="18246"/>
                    <a:pt x="8252" y="16880"/>
                  </a:cubicBezTo>
                  <a:cubicBezTo>
                    <a:pt x="8252" y="15881"/>
                    <a:pt x="9066" y="15072"/>
                    <a:pt x="10065" y="15072"/>
                  </a:cubicBezTo>
                  <a:cubicBezTo>
                    <a:pt x="10585" y="15072"/>
                    <a:pt x="11018" y="14640"/>
                    <a:pt x="11018" y="14119"/>
                  </a:cubicBezTo>
                  <a:cubicBezTo>
                    <a:pt x="11018" y="13594"/>
                    <a:pt x="10585" y="13182"/>
                    <a:pt x="10065" y="13182"/>
                  </a:cubicBezTo>
                  <a:cubicBezTo>
                    <a:pt x="8031" y="13182"/>
                    <a:pt x="6362" y="14830"/>
                    <a:pt x="6362" y="16880"/>
                  </a:cubicBezTo>
                  <a:cubicBezTo>
                    <a:pt x="6362" y="19297"/>
                    <a:pt x="8334" y="21263"/>
                    <a:pt x="10744" y="21263"/>
                  </a:cubicBezTo>
                  <a:cubicBezTo>
                    <a:pt x="13650" y="21263"/>
                    <a:pt x="16005" y="18915"/>
                    <a:pt x="16005" y="16021"/>
                  </a:cubicBezTo>
                  <a:cubicBezTo>
                    <a:pt x="16005" y="15227"/>
                    <a:pt x="15860" y="14480"/>
                    <a:pt x="15587" y="13800"/>
                  </a:cubicBezTo>
                  <a:lnTo>
                    <a:pt x="15587" y="13800"/>
                  </a:lnTo>
                  <a:cubicBezTo>
                    <a:pt x="16333" y="14022"/>
                    <a:pt x="17163" y="14181"/>
                    <a:pt x="18018" y="14181"/>
                  </a:cubicBezTo>
                  <a:cubicBezTo>
                    <a:pt x="21670" y="14181"/>
                    <a:pt x="24544" y="11436"/>
                    <a:pt x="24658" y="11307"/>
                  </a:cubicBezTo>
                  <a:cubicBezTo>
                    <a:pt x="24848" y="11131"/>
                    <a:pt x="24941" y="10895"/>
                    <a:pt x="24941" y="10643"/>
                  </a:cubicBezTo>
                  <a:cubicBezTo>
                    <a:pt x="24941" y="10385"/>
                    <a:pt x="24848" y="10133"/>
                    <a:pt x="24658" y="9957"/>
                  </a:cubicBezTo>
                  <a:cubicBezTo>
                    <a:pt x="24544" y="9845"/>
                    <a:pt x="21670" y="7083"/>
                    <a:pt x="18018" y="7083"/>
                  </a:cubicBezTo>
                  <a:cubicBezTo>
                    <a:pt x="17163" y="7083"/>
                    <a:pt x="16333" y="7244"/>
                    <a:pt x="15587" y="7480"/>
                  </a:cubicBezTo>
                  <a:cubicBezTo>
                    <a:pt x="15860" y="6780"/>
                    <a:pt x="16005" y="6038"/>
                    <a:pt x="16005" y="5259"/>
                  </a:cubicBezTo>
                  <a:cubicBezTo>
                    <a:pt x="16005" y="2349"/>
                    <a:pt x="13650" y="1"/>
                    <a:pt x="10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22"/>
          <p:cNvSpPr txBox="1"/>
          <p:nvPr>
            <p:ph type="ctrTitle"/>
          </p:nvPr>
        </p:nvSpPr>
        <p:spPr>
          <a:xfrm>
            <a:off x="720050" y="394425"/>
            <a:ext cx="72654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3"/>
          <p:cNvSpPr txBox="1"/>
          <p:nvPr>
            <p:ph type="title"/>
          </p:nvPr>
        </p:nvSpPr>
        <p:spPr>
          <a:xfrm>
            <a:off x="1808975" y="662175"/>
            <a:ext cx="6534000" cy="38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ONE_COLUMN_TEXT_1">
    <p:bg>
      <p:bgPr>
        <a:solidFill>
          <a:schemeClr val="dk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4"/>
          <p:cNvSpPr txBox="1"/>
          <p:nvPr>
            <p:ph type="ctrTitle"/>
          </p:nvPr>
        </p:nvSpPr>
        <p:spPr>
          <a:xfrm>
            <a:off x="720000" y="350850"/>
            <a:ext cx="32691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9" name="Google Shape;689;p24"/>
          <p:cNvSpPr txBox="1"/>
          <p:nvPr>
            <p:ph idx="1" type="subTitle"/>
          </p:nvPr>
        </p:nvSpPr>
        <p:spPr>
          <a:xfrm>
            <a:off x="720000" y="2584175"/>
            <a:ext cx="3181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">
  <p:cSld name="CUSTOM_9_1_1_1">
    <p:bg>
      <p:bgPr>
        <a:solidFill>
          <a:schemeClr val="dk1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noFill/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9" y="-10"/>
            <a:ext cx="7137713" cy="5143510"/>
            <a:chOff x="9" y="-10"/>
            <a:chExt cx="7137713" cy="5143510"/>
          </a:xfrm>
        </p:grpSpPr>
        <p:sp>
          <p:nvSpPr>
            <p:cNvPr id="59" name="Google Shape;59;p4"/>
            <p:cNvSpPr/>
            <p:nvPr/>
          </p:nvSpPr>
          <p:spPr>
            <a:xfrm rot="10800000">
              <a:off x="9" y="-10"/>
              <a:ext cx="4577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>
              <a:off x="2032473" y="29"/>
              <a:ext cx="2619227" cy="5143471"/>
              <a:chOff x="4474090" y="29"/>
              <a:chExt cx="2619227" cy="5143471"/>
            </a:xfrm>
          </p:grpSpPr>
          <p:sp>
            <p:nvSpPr>
              <p:cNvPr id="61" name="Google Shape;61;p4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rect b="b" l="l" r="r" t="t"/>
                <a:pathLst>
                  <a:path extrusionOk="0" h="1072" w="1505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rect b="b" l="l" r="r" t="t"/>
                <a:pathLst>
                  <a:path extrusionOk="0" h="1070" w="1509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rect b="b" l="l" r="r" t="t"/>
                <a:pathLst>
                  <a:path extrusionOk="0" h="1071" w="1507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rect b="b" l="l" r="r" t="t"/>
                <a:pathLst>
                  <a:path extrusionOk="0" h="1069" w="1505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rect b="b" l="l" r="r" t="t"/>
                <a:pathLst>
                  <a:path extrusionOk="0" h="1069" w="1508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rect b="b" l="l" r="r" t="t"/>
                <a:pathLst>
                  <a:path extrusionOk="0" h="1033" w="1068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rect b="b" l="l" r="r" t="t"/>
                <a:pathLst>
                  <a:path extrusionOk="0" h="1034" w="1071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rect b="b" l="l" r="r" t="t"/>
                <a:pathLst>
                  <a:path extrusionOk="0" h="1034" w="1067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rect b="b" l="l" r="r" t="t"/>
                <a:pathLst>
                  <a:path extrusionOk="0" h="1033" w="1066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rect b="b" l="l" r="r" t="t"/>
                <a:pathLst>
                  <a:path extrusionOk="0" h="1070" w="151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rect b="b" l="l" r="r" t="t"/>
                <a:pathLst>
                  <a:path extrusionOk="0" h="1071" w="1508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rect b="b" l="l" r="r" t="t"/>
                <a:pathLst>
                  <a:path extrusionOk="0" h="1070" w="1508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rect b="b" l="l" r="r" t="t"/>
                <a:pathLst>
                  <a:path extrusionOk="0" h="1067" w="1379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rect b="b" l="l" r="r" t="t"/>
                <a:pathLst>
                  <a:path extrusionOk="0" h="1071" w="1379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rect b="b" l="l" r="r" t="t"/>
                <a:pathLst>
                  <a:path extrusionOk="0" h="1070" w="1379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rect b="b" l="l" r="r" t="t"/>
                <a:pathLst>
                  <a:path extrusionOk="0" h="1067" w="1375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rect b="b" l="l" r="r" t="t"/>
                <a:pathLst>
                  <a:path extrusionOk="0" h="1068" w="1379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rect b="b" l="l" r="r" t="t"/>
                <a:pathLst>
                  <a:path extrusionOk="0" h="1066" w="1378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rect b="b" l="l" r="r" t="t"/>
                <a:pathLst>
                  <a:path extrusionOk="0" h="7647" w="8673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rect b="b" l="l" r="r" t="t"/>
                <a:pathLst>
                  <a:path extrusionOk="0" h="7643" w="7841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rect b="b" l="l" r="r" t="t"/>
                <a:pathLst>
                  <a:path extrusionOk="0" h="7647" w="8676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rect b="b" l="l" r="r" t="t"/>
                <a:pathLst>
                  <a:path extrusionOk="0" h="7646" w="8259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rect b="b" l="l" r="r" t="t"/>
                <a:pathLst>
                  <a:path extrusionOk="0" h="1350" w="1743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rect b="b" l="l" r="r" t="t"/>
                <a:pathLst>
                  <a:path extrusionOk="0" h="1353" w="1744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rect b="b" l="l" r="r" t="t"/>
                <a:pathLst>
                  <a:path extrusionOk="0" h="74589" w="37218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rect b="b" l="l" r="r" t="t"/>
                <a:pathLst>
                  <a:path extrusionOk="0" h="71103" w="35476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4"/>
            <p:cNvGrpSpPr/>
            <p:nvPr/>
          </p:nvGrpSpPr>
          <p:grpSpPr>
            <a:xfrm>
              <a:off x="4518495" y="29"/>
              <a:ext cx="2619227" cy="5143471"/>
              <a:chOff x="4474090" y="29"/>
              <a:chExt cx="2619227" cy="5143471"/>
            </a:xfrm>
          </p:grpSpPr>
          <p:sp>
            <p:nvSpPr>
              <p:cNvPr id="101" name="Google Shape;101;p4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rect b="b" l="l" r="r" t="t"/>
                <a:pathLst>
                  <a:path extrusionOk="0" h="1072" w="1505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rect b="b" l="l" r="r" t="t"/>
                <a:pathLst>
                  <a:path extrusionOk="0" h="1070" w="1509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rect b="b" l="l" r="r" t="t"/>
                <a:pathLst>
                  <a:path extrusionOk="0" h="1071" w="1507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rect b="b" l="l" r="r" t="t"/>
                <a:pathLst>
                  <a:path extrusionOk="0" h="1069" w="1505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rect b="b" l="l" r="r" t="t"/>
                <a:pathLst>
                  <a:path extrusionOk="0" h="1069" w="1508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rect b="b" l="l" r="r" t="t"/>
                <a:pathLst>
                  <a:path extrusionOk="0" h="1033" w="1068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rect b="b" l="l" r="r" t="t"/>
                <a:pathLst>
                  <a:path extrusionOk="0" h="1034" w="1071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rect b="b" l="l" r="r" t="t"/>
                <a:pathLst>
                  <a:path extrusionOk="0" h="1034" w="1067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rect b="b" l="l" r="r" t="t"/>
                <a:pathLst>
                  <a:path extrusionOk="0" h="1033" w="1066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rect b="b" l="l" r="r" t="t"/>
                <a:pathLst>
                  <a:path extrusionOk="0" h="1070" w="151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rect b="b" l="l" r="r" t="t"/>
                <a:pathLst>
                  <a:path extrusionOk="0" h="1071" w="1508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rect b="b" l="l" r="r" t="t"/>
                <a:pathLst>
                  <a:path extrusionOk="0" h="1070" w="1508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rect b="b" l="l" r="r" t="t"/>
                <a:pathLst>
                  <a:path extrusionOk="0" h="1067" w="1379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rect b="b" l="l" r="r" t="t"/>
                <a:pathLst>
                  <a:path extrusionOk="0" h="1071" w="1379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rect b="b" l="l" r="r" t="t"/>
                <a:pathLst>
                  <a:path extrusionOk="0" h="1070" w="1379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rect b="b" l="l" r="r" t="t"/>
                <a:pathLst>
                  <a:path extrusionOk="0" h="1067" w="1375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rect b="b" l="l" r="r" t="t"/>
                <a:pathLst>
                  <a:path extrusionOk="0" h="1068" w="1379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rect b="b" l="l" r="r" t="t"/>
                <a:pathLst>
                  <a:path extrusionOk="0" h="1066" w="1378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rect b="b" l="l" r="r" t="t"/>
                <a:pathLst>
                  <a:path extrusionOk="0" h="7647" w="8673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rect b="b" l="l" r="r" t="t"/>
                <a:pathLst>
                  <a:path extrusionOk="0" h="7643" w="7841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rect b="b" l="l" r="r" t="t"/>
                <a:pathLst>
                  <a:path extrusionOk="0" h="7647" w="8676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rect b="b" l="l" r="r" t="t"/>
                <a:pathLst>
                  <a:path extrusionOk="0" h="7646" w="8259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rect b="b" l="l" r="r" t="t"/>
                <a:pathLst>
                  <a:path extrusionOk="0" h="1350" w="1743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rect b="b" l="l" r="r" t="t"/>
                <a:pathLst>
                  <a:path extrusionOk="0" h="1353" w="1744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rect b="b" l="l" r="r" t="t"/>
                <a:pathLst>
                  <a:path extrusionOk="0" h="74589" w="37218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rect b="b" l="l" r="r" t="t"/>
                <a:pathLst>
                  <a:path extrusionOk="0" h="71103" w="35476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0" name="Google Shape;140;p4"/>
          <p:cNvSpPr txBox="1"/>
          <p:nvPr>
            <p:ph type="title"/>
          </p:nvPr>
        </p:nvSpPr>
        <p:spPr>
          <a:xfrm>
            <a:off x="1549875" y="1948825"/>
            <a:ext cx="60441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41" name="Google Shape;141;p4"/>
          <p:cNvSpPr txBox="1"/>
          <p:nvPr>
            <p:ph idx="1" type="subTitle"/>
          </p:nvPr>
        </p:nvSpPr>
        <p:spPr>
          <a:xfrm>
            <a:off x="1549875" y="3882400"/>
            <a:ext cx="60441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42" name="Google Shape;142;p4"/>
          <p:cNvSpPr txBox="1"/>
          <p:nvPr>
            <p:ph idx="2" type="title"/>
          </p:nvPr>
        </p:nvSpPr>
        <p:spPr>
          <a:xfrm>
            <a:off x="2921175" y="73015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5"/>
          <p:cNvGrpSpPr/>
          <p:nvPr/>
        </p:nvGrpSpPr>
        <p:grpSpPr>
          <a:xfrm>
            <a:off x="2006284" y="-10"/>
            <a:ext cx="7137713" cy="5143510"/>
            <a:chOff x="2006284" y="-10"/>
            <a:chExt cx="7137713" cy="5143510"/>
          </a:xfrm>
        </p:grpSpPr>
        <p:sp>
          <p:nvSpPr>
            <p:cNvPr id="145" name="Google Shape;145;p5"/>
            <p:cNvSpPr/>
            <p:nvPr/>
          </p:nvSpPr>
          <p:spPr>
            <a:xfrm flipH="1" rot="10800000">
              <a:off x="4566297" y="-10"/>
              <a:ext cx="4577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" name="Google Shape;146;p5"/>
            <p:cNvGrpSpPr/>
            <p:nvPr/>
          </p:nvGrpSpPr>
          <p:grpSpPr>
            <a:xfrm flipH="1" rot="10800000">
              <a:off x="4492306" y="29"/>
              <a:ext cx="2619227" cy="5143471"/>
              <a:chOff x="4474090" y="29"/>
              <a:chExt cx="2619227" cy="5143471"/>
            </a:xfrm>
          </p:grpSpPr>
          <p:sp>
            <p:nvSpPr>
              <p:cNvPr id="147" name="Google Shape;147;p5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rect b="b" l="l" r="r" t="t"/>
                <a:pathLst>
                  <a:path extrusionOk="0" h="1072" w="1505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rect b="b" l="l" r="r" t="t"/>
                <a:pathLst>
                  <a:path extrusionOk="0" h="1070" w="1509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rect b="b" l="l" r="r" t="t"/>
                <a:pathLst>
                  <a:path extrusionOk="0" h="1071" w="1507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rect b="b" l="l" r="r" t="t"/>
                <a:pathLst>
                  <a:path extrusionOk="0" h="1069" w="1505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rect b="b" l="l" r="r" t="t"/>
                <a:pathLst>
                  <a:path extrusionOk="0" h="1069" w="1508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rect b="b" l="l" r="r" t="t"/>
                <a:pathLst>
                  <a:path extrusionOk="0" h="1033" w="1068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rect b="b" l="l" r="r" t="t"/>
                <a:pathLst>
                  <a:path extrusionOk="0" h="1034" w="1071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rect b="b" l="l" r="r" t="t"/>
                <a:pathLst>
                  <a:path extrusionOk="0" h="1034" w="1067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rect b="b" l="l" r="r" t="t"/>
                <a:pathLst>
                  <a:path extrusionOk="0" h="1033" w="1066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rect b="b" l="l" r="r" t="t"/>
                <a:pathLst>
                  <a:path extrusionOk="0" h="1070" w="151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rect b="b" l="l" r="r" t="t"/>
                <a:pathLst>
                  <a:path extrusionOk="0" h="1071" w="1508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rect b="b" l="l" r="r" t="t"/>
                <a:pathLst>
                  <a:path extrusionOk="0" h="1070" w="1508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rect b="b" l="l" r="r" t="t"/>
                <a:pathLst>
                  <a:path extrusionOk="0" h="1067" w="1379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rect b="b" l="l" r="r" t="t"/>
                <a:pathLst>
                  <a:path extrusionOk="0" h="1071" w="1379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rect b="b" l="l" r="r" t="t"/>
                <a:pathLst>
                  <a:path extrusionOk="0" h="1070" w="1379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rect b="b" l="l" r="r" t="t"/>
                <a:pathLst>
                  <a:path extrusionOk="0" h="1067" w="1375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rect b="b" l="l" r="r" t="t"/>
                <a:pathLst>
                  <a:path extrusionOk="0" h="1068" w="1379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rect b="b" l="l" r="r" t="t"/>
                <a:pathLst>
                  <a:path extrusionOk="0" h="1066" w="1378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rect b="b" l="l" r="r" t="t"/>
                <a:pathLst>
                  <a:path extrusionOk="0" h="7647" w="8673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rect b="b" l="l" r="r" t="t"/>
                <a:pathLst>
                  <a:path extrusionOk="0" h="7643" w="7841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rect b="b" l="l" r="r" t="t"/>
                <a:pathLst>
                  <a:path extrusionOk="0" h="7647" w="8676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rect b="b" l="l" r="r" t="t"/>
                <a:pathLst>
                  <a:path extrusionOk="0" h="7646" w="8259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rect b="b" l="l" r="r" t="t"/>
                <a:pathLst>
                  <a:path extrusionOk="0" h="1350" w="1743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rect b="b" l="l" r="r" t="t"/>
                <a:pathLst>
                  <a:path extrusionOk="0" h="1353" w="1744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rect b="b" l="l" r="r" t="t"/>
                <a:pathLst>
                  <a:path extrusionOk="0" h="74589" w="37218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rect b="b" l="l" r="r" t="t"/>
                <a:pathLst>
                  <a:path extrusionOk="0" h="71103" w="35476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5"/>
            <p:cNvGrpSpPr/>
            <p:nvPr/>
          </p:nvGrpSpPr>
          <p:grpSpPr>
            <a:xfrm flipH="1">
              <a:off x="2006284" y="29"/>
              <a:ext cx="2619227" cy="5143471"/>
              <a:chOff x="4474090" y="29"/>
              <a:chExt cx="2619227" cy="5143471"/>
            </a:xfrm>
          </p:grpSpPr>
          <p:sp>
            <p:nvSpPr>
              <p:cNvPr id="187" name="Google Shape;187;p5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rect b="b" l="l" r="r" t="t"/>
                <a:pathLst>
                  <a:path extrusionOk="0" h="1072" w="1505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rect b="b" l="l" r="r" t="t"/>
                <a:pathLst>
                  <a:path extrusionOk="0" h="1070" w="1509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rect b="b" l="l" r="r" t="t"/>
                <a:pathLst>
                  <a:path extrusionOk="0" h="1071" w="1507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rect b="b" l="l" r="r" t="t"/>
                <a:pathLst>
                  <a:path extrusionOk="0" h="1069" w="1505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rect b="b" l="l" r="r" t="t"/>
                <a:pathLst>
                  <a:path extrusionOk="0" h="1069" w="1508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rect b="b" l="l" r="r" t="t"/>
                <a:pathLst>
                  <a:path extrusionOk="0" h="1033" w="1067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rect b="b" l="l" r="r" t="t"/>
                <a:pathLst>
                  <a:path extrusionOk="0" h="1033" w="1068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rect b="b" l="l" r="r" t="t"/>
                <a:pathLst>
                  <a:path extrusionOk="0" h="1034" w="1071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rect b="b" l="l" r="r" t="t"/>
                <a:pathLst>
                  <a:path extrusionOk="0" h="1034" w="1067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rect b="b" l="l" r="r" t="t"/>
                <a:pathLst>
                  <a:path extrusionOk="0" h="1033" w="1066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rect b="b" l="l" r="r" t="t"/>
                <a:pathLst>
                  <a:path extrusionOk="0" h="1070" w="1507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rect b="b" l="l" r="r" t="t"/>
                <a:pathLst>
                  <a:path extrusionOk="0" h="1070" w="151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rect b="b" l="l" r="r" t="t"/>
                <a:pathLst>
                  <a:path extrusionOk="0" h="1071" w="1508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rect b="b" l="l" r="r" t="t"/>
                <a:pathLst>
                  <a:path extrusionOk="0" h="1068" w="1507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rect b="b" l="l" r="r" t="t"/>
                <a:pathLst>
                  <a:path extrusionOk="0" h="1070" w="1508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rect b="b" l="l" r="r" t="t"/>
                <a:pathLst>
                  <a:path extrusionOk="0" h="1072" w="1508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rect b="b" l="l" r="r" t="t"/>
                <a:pathLst>
                  <a:path extrusionOk="0" h="1067" w="1379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rect b="b" l="l" r="r" t="t"/>
                <a:pathLst>
                  <a:path extrusionOk="0" h="1071" w="1379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rect b="b" l="l" r="r" t="t"/>
                <a:pathLst>
                  <a:path extrusionOk="0" h="1070" w="1379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rect b="b" l="l" r="r" t="t"/>
                <a:pathLst>
                  <a:path extrusionOk="0" h="1067" w="1375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rect b="b" l="l" r="r" t="t"/>
                <a:pathLst>
                  <a:path extrusionOk="0" h="1068" w="1379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rect b="b" l="l" r="r" t="t"/>
                <a:pathLst>
                  <a:path extrusionOk="0" h="1066" w="1354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rect b="b" l="l" r="r" t="t"/>
                <a:pathLst>
                  <a:path extrusionOk="0" h="1066" w="1378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rect b="b" l="l" r="r" t="t"/>
                <a:pathLst>
                  <a:path extrusionOk="0" h="7647" w="8673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rect b="b" l="l" r="r" t="t"/>
                <a:pathLst>
                  <a:path extrusionOk="0" h="7643" w="7841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rect b="b" l="l" r="r" t="t"/>
                <a:pathLst>
                  <a:path extrusionOk="0" h="7647" w="8676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rect b="b" l="l" r="r" t="t"/>
                <a:pathLst>
                  <a:path extrusionOk="0" h="7646" w="8259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rect b="b" l="l" r="r" t="t"/>
                <a:pathLst>
                  <a:path extrusionOk="0" h="1350" w="1743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rect b="b" l="l" r="r" t="t"/>
                <a:pathLst>
                  <a:path extrusionOk="0" h="1354" w="1743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rect b="b" l="l" r="r" t="t"/>
                <a:pathLst>
                  <a:path extrusionOk="0" h="1353" w="1744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rect b="b" l="l" r="r" t="t"/>
                <a:pathLst>
                  <a:path extrusionOk="0" h="74589" w="37218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rect b="b" l="l" r="r" t="t"/>
                <a:pathLst>
                  <a:path extrusionOk="0" h="71103" w="35476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6" name="Google Shape;226;p5"/>
          <p:cNvSpPr txBox="1"/>
          <p:nvPr>
            <p:ph type="ctrTitle"/>
          </p:nvPr>
        </p:nvSpPr>
        <p:spPr>
          <a:xfrm>
            <a:off x="742322" y="678225"/>
            <a:ext cx="3039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7" name="Google Shape;227;p5"/>
          <p:cNvSpPr txBox="1"/>
          <p:nvPr>
            <p:ph idx="2" type="ctrTitle"/>
          </p:nvPr>
        </p:nvSpPr>
        <p:spPr>
          <a:xfrm>
            <a:off x="742322" y="2093725"/>
            <a:ext cx="3039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8" name="Google Shape;228;p5"/>
          <p:cNvSpPr txBox="1"/>
          <p:nvPr>
            <p:ph idx="3" type="ctrTitle"/>
          </p:nvPr>
        </p:nvSpPr>
        <p:spPr>
          <a:xfrm>
            <a:off x="5362647" y="2091650"/>
            <a:ext cx="3039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9" name="Google Shape;229;p5"/>
          <p:cNvSpPr txBox="1"/>
          <p:nvPr>
            <p:ph idx="4" type="ctrTitle"/>
          </p:nvPr>
        </p:nvSpPr>
        <p:spPr>
          <a:xfrm>
            <a:off x="5362678" y="3508725"/>
            <a:ext cx="30390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0" name="Google Shape;230;p5"/>
          <p:cNvSpPr txBox="1"/>
          <p:nvPr>
            <p:ph idx="1" type="subTitle"/>
          </p:nvPr>
        </p:nvSpPr>
        <p:spPr>
          <a:xfrm flipH="1">
            <a:off x="5362650" y="4029975"/>
            <a:ext cx="30390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"/>
          <p:cNvSpPr txBox="1"/>
          <p:nvPr>
            <p:ph idx="5" type="subTitle"/>
          </p:nvPr>
        </p:nvSpPr>
        <p:spPr>
          <a:xfrm flipH="1">
            <a:off x="5362597" y="2616550"/>
            <a:ext cx="30390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"/>
          <p:cNvSpPr txBox="1"/>
          <p:nvPr>
            <p:ph idx="6" type="subTitle"/>
          </p:nvPr>
        </p:nvSpPr>
        <p:spPr>
          <a:xfrm flipH="1">
            <a:off x="742325" y="2614475"/>
            <a:ext cx="30390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"/>
          <p:cNvSpPr txBox="1"/>
          <p:nvPr>
            <p:ph idx="7" type="subTitle"/>
          </p:nvPr>
        </p:nvSpPr>
        <p:spPr>
          <a:xfrm flipH="1">
            <a:off x="742325" y="1194825"/>
            <a:ext cx="30390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2">
  <p:cSld name="MAIN_POINT_1_1_1"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6"/>
          <p:cNvGrpSpPr/>
          <p:nvPr/>
        </p:nvGrpSpPr>
        <p:grpSpPr>
          <a:xfrm flipH="1" rot="10800000">
            <a:off x="6225042" y="-23878"/>
            <a:ext cx="2995169" cy="2946230"/>
            <a:chOff x="4202575" y="2836250"/>
            <a:chExt cx="936400" cy="921100"/>
          </a:xfrm>
        </p:grpSpPr>
        <p:sp>
          <p:nvSpPr>
            <p:cNvPr id="236" name="Google Shape;236;p6"/>
            <p:cNvSpPr/>
            <p:nvPr/>
          </p:nvSpPr>
          <p:spPr>
            <a:xfrm>
              <a:off x="4900200" y="3023675"/>
              <a:ext cx="218875" cy="228100"/>
            </a:xfrm>
            <a:custGeom>
              <a:rect b="b" l="l" r="r" t="t"/>
              <a:pathLst>
                <a:path extrusionOk="0" h="9124" w="8755">
                  <a:moveTo>
                    <a:pt x="372" y="1"/>
                  </a:moveTo>
                  <a:cubicBezTo>
                    <a:pt x="166" y="1"/>
                    <a:pt x="0" y="167"/>
                    <a:pt x="0" y="373"/>
                  </a:cubicBezTo>
                  <a:cubicBezTo>
                    <a:pt x="0" y="5196"/>
                    <a:pt x="3927" y="9123"/>
                    <a:pt x="8754" y="9123"/>
                  </a:cubicBezTo>
                  <a:lnTo>
                    <a:pt x="8754" y="8383"/>
                  </a:lnTo>
                  <a:cubicBezTo>
                    <a:pt x="4335" y="8383"/>
                    <a:pt x="740" y="4789"/>
                    <a:pt x="740" y="373"/>
                  </a:cubicBezTo>
                  <a:cubicBezTo>
                    <a:pt x="740" y="167"/>
                    <a:pt x="577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9325" y="3023675"/>
              <a:ext cx="159750" cy="168950"/>
            </a:xfrm>
            <a:custGeom>
              <a:rect b="b" l="l" r="r" t="t"/>
              <a:pathLst>
                <a:path extrusionOk="0" h="6758" w="6390">
                  <a:moveTo>
                    <a:pt x="372" y="1"/>
                  </a:moveTo>
                  <a:cubicBezTo>
                    <a:pt x="167" y="1"/>
                    <a:pt x="1" y="167"/>
                    <a:pt x="1" y="373"/>
                  </a:cubicBezTo>
                  <a:cubicBezTo>
                    <a:pt x="1" y="3892"/>
                    <a:pt x="2866" y="6757"/>
                    <a:pt x="6389" y="6757"/>
                  </a:cubicBezTo>
                  <a:lnTo>
                    <a:pt x="6389" y="6017"/>
                  </a:lnTo>
                  <a:cubicBezTo>
                    <a:pt x="3276" y="6017"/>
                    <a:pt x="744" y="3485"/>
                    <a:pt x="744" y="373"/>
                  </a:cubicBezTo>
                  <a:cubicBezTo>
                    <a:pt x="744" y="167"/>
                    <a:pt x="578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022625" y="3023675"/>
              <a:ext cx="96450" cy="105650"/>
            </a:xfrm>
            <a:custGeom>
              <a:rect b="b" l="l" r="r" t="t"/>
              <a:pathLst>
                <a:path extrusionOk="0" h="4226" w="3858">
                  <a:moveTo>
                    <a:pt x="373" y="1"/>
                  </a:moveTo>
                  <a:cubicBezTo>
                    <a:pt x="167" y="1"/>
                    <a:pt x="0" y="167"/>
                    <a:pt x="0" y="373"/>
                  </a:cubicBezTo>
                  <a:cubicBezTo>
                    <a:pt x="0" y="2498"/>
                    <a:pt x="1732" y="4226"/>
                    <a:pt x="3857" y="4226"/>
                  </a:cubicBezTo>
                  <a:lnTo>
                    <a:pt x="3857" y="3482"/>
                  </a:lnTo>
                  <a:cubicBezTo>
                    <a:pt x="2140" y="3482"/>
                    <a:pt x="744" y="2086"/>
                    <a:pt x="744" y="373"/>
                  </a:cubicBezTo>
                  <a:cubicBezTo>
                    <a:pt x="744" y="167"/>
                    <a:pt x="577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388850" y="3023675"/>
              <a:ext cx="730225" cy="730225"/>
            </a:xfrm>
            <a:custGeom>
              <a:rect b="b" l="l" r="r" t="t"/>
              <a:pathLst>
                <a:path extrusionOk="0" h="29209" w="29209">
                  <a:moveTo>
                    <a:pt x="18234" y="14548"/>
                  </a:moveTo>
                  <a:cubicBezTo>
                    <a:pt x="18425" y="15561"/>
                    <a:pt x="18110" y="16616"/>
                    <a:pt x="17363" y="17363"/>
                  </a:cubicBezTo>
                  <a:cubicBezTo>
                    <a:pt x="16757" y="17966"/>
                    <a:pt x="15946" y="18287"/>
                    <a:pt x="15124" y="18287"/>
                  </a:cubicBezTo>
                  <a:cubicBezTo>
                    <a:pt x="14932" y="18287"/>
                    <a:pt x="14739" y="18270"/>
                    <a:pt x="14548" y="18234"/>
                  </a:cubicBezTo>
                  <a:cubicBezTo>
                    <a:pt x="15280" y="17785"/>
                    <a:pt x="15975" y="17247"/>
                    <a:pt x="16609" y="16613"/>
                  </a:cubicBezTo>
                  <a:cubicBezTo>
                    <a:pt x="17246" y="15975"/>
                    <a:pt x="17784" y="15281"/>
                    <a:pt x="18234" y="14548"/>
                  </a:cubicBezTo>
                  <a:close/>
                  <a:moveTo>
                    <a:pt x="19515" y="11456"/>
                  </a:moveTo>
                  <a:cubicBezTo>
                    <a:pt x="20380" y="12484"/>
                    <a:pt x="20850" y="13772"/>
                    <a:pt x="20850" y="15132"/>
                  </a:cubicBezTo>
                  <a:cubicBezTo>
                    <a:pt x="20850" y="16658"/>
                    <a:pt x="20256" y="18096"/>
                    <a:pt x="19175" y="19177"/>
                  </a:cubicBezTo>
                  <a:cubicBezTo>
                    <a:pt x="18096" y="20257"/>
                    <a:pt x="16658" y="20852"/>
                    <a:pt x="15128" y="20852"/>
                  </a:cubicBezTo>
                  <a:cubicBezTo>
                    <a:pt x="13768" y="20852"/>
                    <a:pt x="12483" y="20380"/>
                    <a:pt x="11453" y="19517"/>
                  </a:cubicBezTo>
                  <a:cubicBezTo>
                    <a:pt x="12203" y="19332"/>
                    <a:pt x="12936" y="19070"/>
                    <a:pt x="13641" y="18727"/>
                  </a:cubicBezTo>
                  <a:cubicBezTo>
                    <a:pt x="13662" y="18741"/>
                    <a:pt x="13687" y="18755"/>
                    <a:pt x="13711" y="18762"/>
                  </a:cubicBezTo>
                  <a:cubicBezTo>
                    <a:pt x="14172" y="18943"/>
                    <a:pt x="14650" y="19028"/>
                    <a:pt x="15128" y="19028"/>
                  </a:cubicBezTo>
                  <a:cubicBezTo>
                    <a:pt x="16145" y="19028"/>
                    <a:pt x="17140" y="18631"/>
                    <a:pt x="17887" y="17887"/>
                  </a:cubicBezTo>
                  <a:cubicBezTo>
                    <a:pt x="18995" y="16776"/>
                    <a:pt x="19332" y="15118"/>
                    <a:pt x="18744" y="13663"/>
                  </a:cubicBezTo>
                  <a:cubicBezTo>
                    <a:pt x="18737" y="13656"/>
                    <a:pt x="18733" y="13645"/>
                    <a:pt x="18729" y="13635"/>
                  </a:cubicBezTo>
                  <a:cubicBezTo>
                    <a:pt x="19069" y="12933"/>
                    <a:pt x="19332" y="12204"/>
                    <a:pt x="19515" y="11456"/>
                  </a:cubicBezTo>
                  <a:close/>
                  <a:moveTo>
                    <a:pt x="27604" y="25338"/>
                  </a:moveTo>
                  <a:cubicBezTo>
                    <a:pt x="27950" y="25657"/>
                    <a:pt x="28305" y="25989"/>
                    <a:pt x="28669" y="26337"/>
                  </a:cubicBezTo>
                  <a:cubicBezTo>
                    <a:pt x="28514" y="26486"/>
                    <a:pt x="28358" y="26638"/>
                    <a:pt x="28202" y="26793"/>
                  </a:cubicBezTo>
                  <a:cubicBezTo>
                    <a:pt x="28007" y="26797"/>
                    <a:pt x="27791" y="26801"/>
                    <a:pt x="27554" y="26804"/>
                  </a:cubicBezTo>
                  <a:cubicBezTo>
                    <a:pt x="27568" y="26301"/>
                    <a:pt x="27582" y="25813"/>
                    <a:pt x="27604" y="25338"/>
                  </a:cubicBezTo>
                  <a:close/>
                  <a:moveTo>
                    <a:pt x="19796" y="19690"/>
                  </a:moveTo>
                  <a:cubicBezTo>
                    <a:pt x="20482" y="19690"/>
                    <a:pt x="23064" y="21269"/>
                    <a:pt x="26906" y="24708"/>
                  </a:cubicBezTo>
                  <a:cubicBezTo>
                    <a:pt x="26867" y="25473"/>
                    <a:pt x="26839" y="26192"/>
                    <a:pt x="26821" y="26822"/>
                  </a:cubicBezTo>
                  <a:cubicBezTo>
                    <a:pt x="26191" y="26843"/>
                    <a:pt x="25472" y="26868"/>
                    <a:pt x="24704" y="26907"/>
                  </a:cubicBezTo>
                  <a:cubicBezTo>
                    <a:pt x="21053" y="22828"/>
                    <a:pt x="19494" y="20175"/>
                    <a:pt x="19685" y="19715"/>
                  </a:cubicBezTo>
                  <a:cubicBezTo>
                    <a:pt x="19690" y="19711"/>
                    <a:pt x="19690" y="19711"/>
                    <a:pt x="19693" y="19708"/>
                  </a:cubicBezTo>
                  <a:cubicBezTo>
                    <a:pt x="19721" y="19697"/>
                    <a:pt x="19753" y="19690"/>
                    <a:pt x="19796" y="19690"/>
                  </a:cubicBezTo>
                  <a:close/>
                  <a:moveTo>
                    <a:pt x="26803" y="27555"/>
                  </a:moveTo>
                  <a:lnTo>
                    <a:pt x="26803" y="27555"/>
                  </a:lnTo>
                  <a:cubicBezTo>
                    <a:pt x="26800" y="27795"/>
                    <a:pt x="26793" y="28012"/>
                    <a:pt x="26793" y="28207"/>
                  </a:cubicBezTo>
                  <a:cubicBezTo>
                    <a:pt x="26654" y="28348"/>
                    <a:pt x="26506" y="28504"/>
                    <a:pt x="26340" y="28677"/>
                  </a:cubicBezTo>
                  <a:cubicBezTo>
                    <a:pt x="25992" y="28313"/>
                    <a:pt x="25656" y="27955"/>
                    <a:pt x="25337" y="27604"/>
                  </a:cubicBezTo>
                  <a:cubicBezTo>
                    <a:pt x="25809" y="27587"/>
                    <a:pt x="26297" y="27569"/>
                    <a:pt x="26803" y="27555"/>
                  </a:cubicBezTo>
                  <a:close/>
                  <a:moveTo>
                    <a:pt x="18556" y="1"/>
                  </a:moveTo>
                  <a:cubicBezTo>
                    <a:pt x="18351" y="1"/>
                    <a:pt x="18184" y="167"/>
                    <a:pt x="18184" y="373"/>
                  </a:cubicBezTo>
                  <a:cubicBezTo>
                    <a:pt x="18184" y="4038"/>
                    <a:pt x="19983" y="7288"/>
                    <a:pt x="22745" y="9293"/>
                  </a:cubicBezTo>
                  <a:lnTo>
                    <a:pt x="22745" y="9300"/>
                  </a:lnTo>
                  <a:cubicBezTo>
                    <a:pt x="22745" y="12576"/>
                    <a:pt x="25192" y="15288"/>
                    <a:pt x="28354" y="15706"/>
                  </a:cubicBezTo>
                  <a:cubicBezTo>
                    <a:pt x="27540" y="17165"/>
                    <a:pt x="27147" y="20689"/>
                    <a:pt x="26956" y="23776"/>
                  </a:cubicBezTo>
                  <a:cubicBezTo>
                    <a:pt x="24643" y="21726"/>
                    <a:pt x="21870" y="19513"/>
                    <a:pt x="20263" y="19059"/>
                  </a:cubicBezTo>
                  <a:cubicBezTo>
                    <a:pt x="21123" y="17937"/>
                    <a:pt x="21591" y="16570"/>
                    <a:pt x="21591" y="15132"/>
                  </a:cubicBezTo>
                  <a:cubicBezTo>
                    <a:pt x="21591" y="13404"/>
                    <a:pt x="20922" y="11783"/>
                    <a:pt x="19700" y="10561"/>
                  </a:cubicBezTo>
                  <a:cubicBezTo>
                    <a:pt x="19696" y="10561"/>
                    <a:pt x="19696" y="10557"/>
                    <a:pt x="19696" y="10557"/>
                  </a:cubicBezTo>
                  <a:cubicBezTo>
                    <a:pt x="20231" y="7186"/>
                    <a:pt x="19201" y="3616"/>
                    <a:pt x="16609" y="1024"/>
                  </a:cubicBezTo>
                  <a:cubicBezTo>
                    <a:pt x="16536" y="952"/>
                    <a:pt x="16441" y="916"/>
                    <a:pt x="16347" y="916"/>
                  </a:cubicBezTo>
                  <a:cubicBezTo>
                    <a:pt x="16252" y="916"/>
                    <a:pt x="16157" y="952"/>
                    <a:pt x="16084" y="1024"/>
                  </a:cubicBezTo>
                  <a:cubicBezTo>
                    <a:pt x="15939" y="1169"/>
                    <a:pt x="15939" y="1403"/>
                    <a:pt x="16084" y="1548"/>
                  </a:cubicBezTo>
                  <a:cubicBezTo>
                    <a:pt x="20093" y="5557"/>
                    <a:pt x="20093" y="12080"/>
                    <a:pt x="16084" y="16085"/>
                  </a:cubicBezTo>
                  <a:cubicBezTo>
                    <a:pt x="14080" y="18089"/>
                    <a:pt x="11448" y="19091"/>
                    <a:pt x="8816" y="19091"/>
                  </a:cubicBezTo>
                  <a:cubicBezTo>
                    <a:pt x="6184" y="19091"/>
                    <a:pt x="3552" y="18089"/>
                    <a:pt x="1548" y="16085"/>
                  </a:cubicBezTo>
                  <a:cubicBezTo>
                    <a:pt x="1475" y="16014"/>
                    <a:pt x="1381" y="15979"/>
                    <a:pt x="1286" y="15979"/>
                  </a:cubicBezTo>
                  <a:cubicBezTo>
                    <a:pt x="1191" y="15979"/>
                    <a:pt x="1096" y="16014"/>
                    <a:pt x="1024" y="16085"/>
                  </a:cubicBezTo>
                  <a:cubicBezTo>
                    <a:pt x="878" y="16230"/>
                    <a:pt x="878" y="16467"/>
                    <a:pt x="1024" y="16613"/>
                  </a:cubicBezTo>
                  <a:cubicBezTo>
                    <a:pt x="3173" y="18758"/>
                    <a:pt x="5995" y="19835"/>
                    <a:pt x="8814" y="19835"/>
                  </a:cubicBezTo>
                  <a:cubicBezTo>
                    <a:pt x="9398" y="19835"/>
                    <a:pt x="9980" y="19789"/>
                    <a:pt x="10557" y="19697"/>
                  </a:cubicBezTo>
                  <a:cubicBezTo>
                    <a:pt x="10557" y="19697"/>
                    <a:pt x="10557" y="19700"/>
                    <a:pt x="10560" y="19700"/>
                  </a:cubicBezTo>
                  <a:cubicBezTo>
                    <a:pt x="11781" y="20922"/>
                    <a:pt x="13404" y="21595"/>
                    <a:pt x="15128" y="21595"/>
                  </a:cubicBezTo>
                  <a:cubicBezTo>
                    <a:pt x="16562" y="21595"/>
                    <a:pt x="17922" y="21131"/>
                    <a:pt x="19041" y="20278"/>
                  </a:cubicBezTo>
                  <a:cubicBezTo>
                    <a:pt x="19236" y="20929"/>
                    <a:pt x="19778" y="21935"/>
                    <a:pt x="20975" y="23546"/>
                  </a:cubicBezTo>
                  <a:cubicBezTo>
                    <a:pt x="21746" y="24587"/>
                    <a:pt x="22692" y="25745"/>
                    <a:pt x="23761" y="26960"/>
                  </a:cubicBezTo>
                  <a:cubicBezTo>
                    <a:pt x="20677" y="27148"/>
                    <a:pt x="17161" y="27540"/>
                    <a:pt x="15705" y="28359"/>
                  </a:cubicBezTo>
                  <a:cubicBezTo>
                    <a:pt x="15287" y="25193"/>
                    <a:pt x="12575" y="22746"/>
                    <a:pt x="9300" y="22746"/>
                  </a:cubicBezTo>
                  <a:lnTo>
                    <a:pt x="9292" y="22746"/>
                  </a:lnTo>
                  <a:cubicBezTo>
                    <a:pt x="7288" y="19984"/>
                    <a:pt x="4034" y="18188"/>
                    <a:pt x="368" y="18188"/>
                  </a:cubicBezTo>
                  <a:cubicBezTo>
                    <a:pt x="167" y="18188"/>
                    <a:pt x="0" y="18351"/>
                    <a:pt x="0" y="18557"/>
                  </a:cubicBezTo>
                  <a:cubicBezTo>
                    <a:pt x="0" y="18762"/>
                    <a:pt x="167" y="18928"/>
                    <a:pt x="368" y="18928"/>
                  </a:cubicBezTo>
                  <a:cubicBezTo>
                    <a:pt x="6038" y="18928"/>
                    <a:pt x="10649" y="23539"/>
                    <a:pt x="10649" y="29209"/>
                  </a:cubicBezTo>
                  <a:lnTo>
                    <a:pt x="11392" y="29209"/>
                  </a:lnTo>
                  <a:cubicBezTo>
                    <a:pt x="11392" y="28309"/>
                    <a:pt x="11283" y="27438"/>
                    <a:pt x="11080" y="26602"/>
                  </a:cubicBezTo>
                  <a:lnTo>
                    <a:pt x="11080" y="26602"/>
                  </a:lnTo>
                  <a:cubicBezTo>
                    <a:pt x="11930" y="27183"/>
                    <a:pt x="12455" y="28150"/>
                    <a:pt x="12455" y="29209"/>
                  </a:cubicBezTo>
                  <a:lnTo>
                    <a:pt x="13198" y="29209"/>
                  </a:lnTo>
                  <a:cubicBezTo>
                    <a:pt x="13195" y="27636"/>
                    <a:pt x="12263" y="26227"/>
                    <a:pt x="10815" y="25618"/>
                  </a:cubicBezTo>
                  <a:cubicBezTo>
                    <a:pt x="10808" y="25611"/>
                    <a:pt x="10797" y="25607"/>
                    <a:pt x="10787" y="25607"/>
                  </a:cubicBezTo>
                  <a:cubicBezTo>
                    <a:pt x="10532" y="24867"/>
                    <a:pt x="10199" y="24166"/>
                    <a:pt x="9799" y="23508"/>
                  </a:cubicBezTo>
                  <a:lnTo>
                    <a:pt x="9799" y="23508"/>
                  </a:lnTo>
                  <a:cubicBezTo>
                    <a:pt x="12721" y="23763"/>
                    <a:pt x="15019" y="26223"/>
                    <a:pt x="15019" y="29209"/>
                  </a:cubicBezTo>
                  <a:lnTo>
                    <a:pt x="15766" y="29209"/>
                  </a:lnTo>
                  <a:cubicBezTo>
                    <a:pt x="15996" y="28723"/>
                    <a:pt x="18963" y="27955"/>
                    <a:pt x="24381" y="27654"/>
                  </a:cubicBezTo>
                  <a:cubicBezTo>
                    <a:pt x="24841" y="28164"/>
                    <a:pt x="25323" y="28684"/>
                    <a:pt x="25822" y="29209"/>
                  </a:cubicBezTo>
                  <a:lnTo>
                    <a:pt x="27525" y="29209"/>
                  </a:lnTo>
                  <a:lnTo>
                    <a:pt x="27525" y="28511"/>
                  </a:lnTo>
                  <a:cubicBezTo>
                    <a:pt x="27689" y="28348"/>
                    <a:pt x="27852" y="28185"/>
                    <a:pt x="28018" y="28019"/>
                  </a:cubicBezTo>
                  <a:cubicBezTo>
                    <a:pt x="28184" y="27852"/>
                    <a:pt x="28347" y="27689"/>
                    <a:pt x="28510" y="27527"/>
                  </a:cubicBezTo>
                  <a:lnTo>
                    <a:pt x="29208" y="27527"/>
                  </a:lnTo>
                  <a:lnTo>
                    <a:pt x="29208" y="25824"/>
                  </a:lnTo>
                  <a:cubicBezTo>
                    <a:pt x="29204" y="25827"/>
                    <a:pt x="29201" y="25827"/>
                    <a:pt x="29201" y="25830"/>
                  </a:cubicBezTo>
                  <a:cubicBezTo>
                    <a:pt x="28744" y="25399"/>
                    <a:pt x="28216" y="24910"/>
                    <a:pt x="27649" y="24396"/>
                  </a:cubicBezTo>
                  <a:cubicBezTo>
                    <a:pt x="27955" y="18932"/>
                    <a:pt x="28726" y="15954"/>
                    <a:pt x="29190" y="15763"/>
                  </a:cubicBezTo>
                  <a:lnTo>
                    <a:pt x="29197" y="15763"/>
                  </a:lnTo>
                  <a:cubicBezTo>
                    <a:pt x="29201" y="15763"/>
                    <a:pt x="29204" y="15766"/>
                    <a:pt x="29208" y="15766"/>
                  </a:cubicBezTo>
                  <a:lnTo>
                    <a:pt x="29208" y="15022"/>
                  </a:lnTo>
                  <a:cubicBezTo>
                    <a:pt x="26223" y="15022"/>
                    <a:pt x="23761" y="12721"/>
                    <a:pt x="23506" y="9803"/>
                  </a:cubicBezTo>
                  <a:lnTo>
                    <a:pt x="23506" y="9803"/>
                  </a:lnTo>
                  <a:cubicBezTo>
                    <a:pt x="24168" y="10203"/>
                    <a:pt x="24874" y="10536"/>
                    <a:pt x="25613" y="10791"/>
                  </a:cubicBezTo>
                  <a:cubicBezTo>
                    <a:pt x="25617" y="10816"/>
                    <a:pt x="25624" y="10840"/>
                    <a:pt x="25634" y="10866"/>
                  </a:cubicBezTo>
                  <a:cubicBezTo>
                    <a:pt x="26258" y="12282"/>
                    <a:pt x="27661" y="13199"/>
                    <a:pt x="29208" y="13199"/>
                  </a:cubicBezTo>
                  <a:lnTo>
                    <a:pt x="29208" y="12455"/>
                  </a:lnTo>
                  <a:cubicBezTo>
                    <a:pt x="28153" y="12455"/>
                    <a:pt x="27182" y="11931"/>
                    <a:pt x="26602" y="11082"/>
                  </a:cubicBezTo>
                  <a:lnTo>
                    <a:pt x="26602" y="11082"/>
                  </a:lnTo>
                  <a:cubicBezTo>
                    <a:pt x="27437" y="11283"/>
                    <a:pt x="28308" y="11393"/>
                    <a:pt x="29208" y="11393"/>
                  </a:cubicBezTo>
                  <a:lnTo>
                    <a:pt x="29208" y="10649"/>
                  </a:lnTo>
                  <a:cubicBezTo>
                    <a:pt x="23539" y="10649"/>
                    <a:pt x="18928" y="6038"/>
                    <a:pt x="18928" y="373"/>
                  </a:cubicBezTo>
                  <a:cubicBezTo>
                    <a:pt x="18928" y="167"/>
                    <a:pt x="18761" y="1"/>
                    <a:pt x="18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450900" y="3086650"/>
              <a:ext cx="378050" cy="376250"/>
            </a:xfrm>
            <a:custGeom>
              <a:rect b="b" l="l" r="r" t="t"/>
              <a:pathLst>
                <a:path extrusionOk="0" h="15050" w="15122">
                  <a:moveTo>
                    <a:pt x="12260" y="1"/>
                  </a:moveTo>
                  <a:cubicBezTo>
                    <a:pt x="12165" y="1"/>
                    <a:pt x="12070" y="37"/>
                    <a:pt x="11998" y="110"/>
                  </a:cubicBezTo>
                  <a:cubicBezTo>
                    <a:pt x="11853" y="255"/>
                    <a:pt x="11853" y="489"/>
                    <a:pt x="11998" y="634"/>
                  </a:cubicBezTo>
                  <a:cubicBezTo>
                    <a:pt x="15121" y="3757"/>
                    <a:pt x="15121" y="8839"/>
                    <a:pt x="11998" y="11962"/>
                  </a:cubicBezTo>
                  <a:cubicBezTo>
                    <a:pt x="10437" y="13525"/>
                    <a:pt x="8386" y="14306"/>
                    <a:pt x="6335" y="14306"/>
                  </a:cubicBezTo>
                  <a:cubicBezTo>
                    <a:pt x="4284" y="14306"/>
                    <a:pt x="2232" y="13524"/>
                    <a:pt x="670" y="11962"/>
                  </a:cubicBezTo>
                  <a:cubicBezTo>
                    <a:pt x="597" y="11889"/>
                    <a:pt x="502" y="11853"/>
                    <a:pt x="408" y="11853"/>
                  </a:cubicBezTo>
                  <a:cubicBezTo>
                    <a:pt x="313" y="11853"/>
                    <a:pt x="218" y="11889"/>
                    <a:pt x="146" y="11962"/>
                  </a:cubicBezTo>
                  <a:cubicBezTo>
                    <a:pt x="1" y="12107"/>
                    <a:pt x="1" y="12344"/>
                    <a:pt x="146" y="12486"/>
                  </a:cubicBezTo>
                  <a:cubicBezTo>
                    <a:pt x="1799" y="14139"/>
                    <a:pt x="3995" y="15050"/>
                    <a:pt x="6336" y="15050"/>
                  </a:cubicBezTo>
                  <a:cubicBezTo>
                    <a:pt x="8673" y="15050"/>
                    <a:pt x="10868" y="14139"/>
                    <a:pt x="12522" y="12486"/>
                  </a:cubicBezTo>
                  <a:cubicBezTo>
                    <a:pt x="14176" y="10836"/>
                    <a:pt x="15086" y="8636"/>
                    <a:pt x="15086" y="6299"/>
                  </a:cubicBezTo>
                  <a:cubicBezTo>
                    <a:pt x="15086" y="3959"/>
                    <a:pt x="14176" y="1763"/>
                    <a:pt x="12522" y="110"/>
                  </a:cubicBezTo>
                  <a:cubicBezTo>
                    <a:pt x="12449" y="37"/>
                    <a:pt x="12355" y="1"/>
                    <a:pt x="12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492675" y="3128525"/>
              <a:ext cx="291750" cy="275175"/>
            </a:xfrm>
            <a:custGeom>
              <a:rect b="b" l="l" r="r" t="t"/>
              <a:pathLst>
                <a:path extrusionOk="0" h="11007" w="11670">
                  <a:moveTo>
                    <a:pt x="8916" y="1"/>
                  </a:moveTo>
                  <a:cubicBezTo>
                    <a:pt x="8821" y="1"/>
                    <a:pt x="8726" y="37"/>
                    <a:pt x="8656" y="110"/>
                  </a:cubicBezTo>
                  <a:cubicBezTo>
                    <a:pt x="8511" y="255"/>
                    <a:pt x="8511" y="489"/>
                    <a:pt x="8656" y="633"/>
                  </a:cubicBezTo>
                  <a:cubicBezTo>
                    <a:pt x="10855" y="2833"/>
                    <a:pt x="10855" y="6412"/>
                    <a:pt x="8656" y="8615"/>
                  </a:cubicBezTo>
                  <a:cubicBezTo>
                    <a:pt x="7554" y="9715"/>
                    <a:pt x="6109" y="10265"/>
                    <a:pt x="4663" y="10265"/>
                  </a:cubicBezTo>
                  <a:cubicBezTo>
                    <a:pt x="3218" y="10265"/>
                    <a:pt x="1772" y="9715"/>
                    <a:pt x="670" y="8615"/>
                  </a:cubicBezTo>
                  <a:cubicBezTo>
                    <a:pt x="598" y="8543"/>
                    <a:pt x="503" y="8506"/>
                    <a:pt x="408" y="8506"/>
                  </a:cubicBezTo>
                  <a:cubicBezTo>
                    <a:pt x="314" y="8506"/>
                    <a:pt x="219" y="8543"/>
                    <a:pt x="146" y="8615"/>
                  </a:cubicBezTo>
                  <a:cubicBezTo>
                    <a:pt x="1" y="8761"/>
                    <a:pt x="1" y="8994"/>
                    <a:pt x="146" y="9140"/>
                  </a:cubicBezTo>
                  <a:cubicBezTo>
                    <a:pt x="1393" y="10386"/>
                    <a:pt x="3029" y="11006"/>
                    <a:pt x="4661" y="11006"/>
                  </a:cubicBezTo>
                  <a:cubicBezTo>
                    <a:pt x="6298" y="11006"/>
                    <a:pt x="7934" y="10386"/>
                    <a:pt x="9179" y="9140"/>
                  </a:cubicBezTo>
                  <a:cubicBezTo>
                    <a:pt x="11670" y="6650"/>
                    <a:pt x="11670" y="2599"/>
                    <a:pt x="9179" y="110"/>
                  </a:cubicBezTo>
                  <a:cubicBezTo>
                    <a:pt x="9107" y="37"/>
                    <a:pt x="9012" y="1"/>
                    <a:pt x="8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37500" y="3173225"/>
              <a:ext cx="177425" cy="167250"/>
            </a:xfrm>
            <a:custGeom>
              <a:rect b="b" l="l" r="r" t="t"/>
              <a:pathLst>
                <a:path extrusionOk="0" h="6690" w="7097">
                  <a:moveTo>
                    <a:pt x="5333" y="1"/>
                  </a:moveTo>
                  <a:cubicBezTo>
                    <a:pt x="5238" y="1"/>
                    <a:pt x="5143" y="37"/>
                    <a:pt x="5071" y="110"/>
                  </a:cubicBezTo>
                  <a:cubicBezTo>
                    <a:pt x="4926" y="255"/>
                    <a:pt x="4926" y="489"/>
                    <a:pt x="5071" y="634"/>
                  </a:cubicBezTo>
                  <a:cubicBezTo>
                    <a:pt x="6286" y="1849"/>
                    <a:pt x="6286" y="3821"/>
                    <a:pt x="5071" y="5036"/>
                  </a:cubicBezTo>
                  <a:cubicBezTo>
                    <a:pt x="4483" y="5623"/>
                    <a:pt x="3701" y="5949"/>
                    <a:pt x="2868" y="5949"/>
                  </a:cubicBezTo>
                  <a:cubicBezTo>
                    <a:pt x="2040" y="5949"/>
                    <a:pt x="1257" y="5623"/>
                    <a:pt x="669" y="5036"/>
                  </a:cubicBezTo>
                  <a:cubicBezTo>
                    <a:pt x="596" y="4963"/>
                    <a:pt x="502" y="4927"/>
                    <a:pt x="407" y="4927"/>
                  </a:cubicBezTo>
                  <a:cubicBezTo>
                    <a:pt x="312" y="4927"/>
                    <a:pt x="218" y="4963"/>
                    <a:pt x="145" y="5036"/>
                  </a:cubicBezTo>
                  <a:cubicBezTo>
                    <a:pt x="0" y="5181"/>
                    <a:pt x="0" y="5415"/>
                    <a:pt x="145" y="5559"/>
                  </a:cubicBezTo>
                  <a:cubicBezTo>
                    <a:pt x="875" y="6289"/>
                    <a:pt x="1841" y="6690"/>
                    <a:pt x="2868" y="6690"/>
                  </a:cubicBezTo>
                  <a:cubicBezTo>
                    <a:pt x="3899" y="6690"/>
                    <a:pt x="4869" y="6289"/>
                    <a:pt x="5595" y="5559"/>
                  </a:cubicBezTo>
                  <a:cubicBezTo>
                    <a:pt x="7097" y="4058"/>
                    <a:pt x="7097" y="1612"/>
                    <a:pt x="5595" y="110"/>
                  </a:cubicBezTo>
                  <a:cubicBezTo>
                    <a:pt x="5522" y="37"/>
                    <a:pt x="5427" y="1"/>
                    <a:pt x="5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388850" y="3535025"/>
              <a:ext cx="228075" cy="218875"/>
            </a:xfrm>
            <a:custGeom>
              <a:rect b="b" l="l" r="r" t="t"/>
              <a:pathLst>
                <a:path extrusionOk="0" h="8755" w="9123">
                  <a:moveTo>
                    <a:pt x="368" y="1"/>
                  </a:moveTo>
                  <a:cubicBezTo>
                    <a:pt x="167" y="1"/>
                    <a:pt x="0" y="167"/>
                    <a:pt x="0" y="372"/>
                  </a:cubicBezTo>
                  <a:cubicBezTo>
                    <a:pt x="0" y="578"/>
                    <a:pt x="167" y="745"/>
                    <a:pt x="368" y="745"/>
                  </a:cubicBezTo>
                  <a:cubicBezTo>
                    <a:pt x="4788" y="745"/>
                    <a:pt x="8382" y="4335"/>
                    <a:pt x="8382" y="8755"/>
                  </a:cubicBezTo>
                  <a:lnTo>
                    <a:pt x="9122" y="8755"/>
                  </a:lnTo>
                  <a:cubicBezTo>
                    <a:pt x="9122" y="3928"/>
                    <a:pt x="5195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388850" y="3594175"/>
              <a:ext cx="168925" cy="159725"/>
            </a:xfrm>
            <a:custGeom>
              <a:rect b="b" l="l" r="r" t="t"/>
              <a:pathLst>
                <a:path extrusionOk="0" h="6389" w="6757">
                  <a:moveTo>
                    <a:pt x="368" y="0"/>
                  </a:moveTo>
                  <a:cubicBezTo>
                    <a:pt x="167" y="0"/>
                    <a:pt x="0" y="167"/>
                    <a:pt x="0" y="372"/>
                  </a:cubicBezTo>
                  <a:cubicBezTo>
                    <a:pt x="0" y="577"/>
                    <a:pt x="167" y="744"/>
                    <a:pt x="368" y="744"/>
                  </a:cubicBezTo>
                  <a:cubicBezTo>
                    <a:pt x="3482" y="744"/>
                    <a:pt x="6013" y="3276"/>
                    <a:pt x="6013" y="6389"/>
                  </a:cubicBezTo>
                  <a:lnTo>
                    <a:pt x="6757" y="6389"/>
                  </a:lnTo>
                  <a:cubicBezTo>
                    <a:pt x="6757" y="2865"/>
                    <a:pt x="3892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388850" y="3657575"/>
              <a:ext cx="105650" cy="96325"/>
            </a:xfrm>
            <a:custGeom>
              <a:rect b="b" l="l" r="r" t="t"/>
              <a:pathLst>
                <a:path extrusionOk="0" h="3853" w="4226">
                  <a:moveTo>
                    <a:pt x="368" y="0"/>
                  </a:moveTo>
                  <a:cubicBezTo>
                    <a:pt x="167" y="0"/>
                    <a:pt x="0" y="162"/>
                    <a:pt x="0" y="368"/>
                  </a:cubicBezTo>
                  <a:cubicBezTo>
                    <a:pt x="0" y="574"/>
                    <a:pt x="167" y="740"/>
                    <a:pt x="368" y="740"/>
                  </a:cubicBezTo>
                  <a:cubicBezTo>
                    <a:pt x="2086" y="740"/>
                    <a:pt x="3482" y="2135"/>
                    <a:pt x="3482" y="3853"/>
                  </a:cubicBezTo>
                  <a:lnTo>
                    <a:pt x="4225" y="3853"/>
                  </a:lnTo>
                  <a:cubicBezTo>
                    <a:pt x="4225" y="1728"/>
                    <a:pt x="2493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202575" y="2922175"/>
              <a:ext cx="610350" cy="831725"/>
            </a:xfrm>
            <a:custGeom>
              <a:rect b="b" l="l" r="r" t="t"/>
              <a:pathLst>
                <a:path extrusionOk="0" h="33269" w="24414">
                  <a:moveTo>
                    <a:pt x="21733" y="739"/>
                  </a:moveTo>
                  <a:cubicBezTo>
                    <a:pt x="21938" y="739"/>
                    <a:pt x="22140" y="775"/>
                    <a:pt x="22339" y="842"/>
                  </a:cubicBezTo>
                  <a:cubicBezTo>
                    <a:pt x="22806" y="1005"/>
                    <a:pt x="23184" y="1338"/>
                    <a:pt x="23401" y="1784"/>
                  </a:cubicBezTo>
                  <a:cubicBezTo>
                    <a:pt x="23617" y="2230"/>
                    <a:pt x="23645" y="2733"/>
                    <a:pt x="23486" y="3201"/>
                  </a:cubicBezTo>
                  <a:cubicBezTo>
                    <a:pt x="23323" y="3668"/>
                    <a:pt x="22990" y="4043"/>
                    <a:pt x="22544" y="4260"/>
                  </a:cubicBezTo>
                  <a:cubicBezTo>
                    <a:pt x="22288" y="4384"/>
                    <a:pt x="22013" y="4447"/>
                    <a:pt x="21736" y="4447"/>
                  </a:cubicBezTo>
                  <a:cubicBezTo>
                    <a:pt x="21533" y="4447"/>
                    <a:pt x="21329" y="4413"/>
                    <a:pt x="21131" y="4345"/>
                  </a:cubicBezTo>
                  <a:cubicBezTo>
                    <a:pt x="20664" y="4185"/>
                    <a:pt x="20285" y="3848"/>
                    <a:pt x="20069" y="3406"/>
                  </a:cubicBezTo>
                  <a:cubicBezTo>
                    <a:pt x="19853" y="2959"/>
                    <a:pt x="19821" y="2457"/>
                    <a:pt x="19984" y="1990"/>
                  </a:cubicBezTo>
                  <a:cubicBezTo>
                    <a:pt x="20146" y="1522"/>
                    <a:pt x="20479" y="1147"/>
                    <a:pt x="20925" y="927"/>
                  </a:cubicBezTo>
                  <a:cubicBezTo>
                    <a:pt x="21180" y="803"/>
                    <a:pt x="21457" y="739"/>
                    <a:pt x="21733" y="739"/>
                  </a:cubicBezTo>
                  <a:close/>
                  <a:moveTo>
                    <a:pt x="17552" y="3151"/>
                  </a:moveTo>
                  <a:cubicBezTo>
                    <a:pt x="17670" y="3151"/>
                    <a:pt x="17789" y="3163"/>
                    <a:pt x="17908" y="3186"/>
                  </a:cubicBezTo>
                  <a:cubicBezTo>
                    <a:pt x="18394" y="3282"/>
                    <a:pt x="18815" y="3558"/>
                    <a:pt x="19091" y="3969"/>
                  </a:cubicBezTo>
                  <a:cubicBezTo>
                    <a:pt x="19368" y="4379"/>
                    <a:pt x="19470" y="4872"/>
                    <a:pt x="19374" y="5357"/>
                  </a:cubicBezTo>
                  <a:cubicBezTo>
                    <a:pt x="19283" y="5842"/>
                    <a:pt x="19003" y="6264"/>
                    <a:pt x="18595" y="6540"/>
                  </a:cubicBezTo>
                  <a:cubicBezTo>
                    <a:pt x="18285" y="6748"/>
                    <a:pt x="17929" y="6858"/>
                    <a:pt x="17563" y="6858"/>
                  </a:cubicBezTo>
                  <a:cubicBezTo>
                    <a:pt x="17444" y="6858"/>
                    <a:pt x="17324" y="6846"/>
                    <a:pt x="17204" y="6823"/>
                  </a:cubicBezTo>
                  <a:cubicBezTo>
                    <a:pt x="16718" y="6731"/>
                    <a:pt x="16300" y="6451"/>
                    <a:pt x="16021" y="6044"/>
                  </a:cubicBezTo>
                  <a:cubicBezTo>
                    <a:pt x="15450" y="5198"/>
                    <a:pt x="15674" y="4043"/>
                    <a:pt x="16520" y="3469"/>
                  </a:cubicBezTo>
                  <a:cubicBezTo>
                    <a:pt x="16830" y="3261"/>
                    <a:pt x="17187" y="3151"/>
                    <a:pt x="17552" y="3151"/>
                  </a:cubicBezTo>
                  <a:close/>
                  <a:moveTo>
                    <a:pt x="13763" y="6130"/>
                  </a:moveTo>
                  <a:cubicBezTo>
                    <a:pt x="14268" y="6130"/>
                    <a:pt x="14770" y="6335"/>
                    <a:pt x="15136" y="6738"/>
                  </a:cubicBezTo>
                  <a:cubicBezTo>
                    <a:pt x="15468" y="7107"/>
                    <a:pt x="15635" y="7581"/>
                    <a:pt x="15610" y="8073"/>
                  </a:cubicBezTo>
                  <a:cubicBezTo>
                    <a:pt x="15589" y="8569"/>
                    <a:pt x="15373" y="9022"/>
                    <a:pt x="15004" y="9355"/>
                  </a:cubicBezTo>
                  <a:cubicBezTo>
                    <a:pt x="14660" y="9669"/>
                    <a:pt x="14219" y="9835"/>
                    <a:pt x="13754" y="9835"/>
                  </a:cubicBezTo>
                  <a:cubicBezTo>
                    <a:pt x="13726" y="9835"/>
                    <a:pt x="13698" y="9834"/>
                    <a:pt x="13670" y="9833"/>
                  </a:cubicBezTo>
                  <a:cubicBezTo>
                    <a:pt x="13177" y="9809"/>
                    <a:pt x="12721" y="9593"/>
                    <a:pt x="12388" y="9224"/>
                  </a:cubicBezTo>
                  <a:cubicBezTo>
                    <a:pt x="11704" y="8470"/>
                    <a:pt x="11761" y="7294"/>
                    <a:pt x="12518" y="6610"/>
                  </a:cubicBezTo>
                  <a:cubicBezTo>
                    <a:pt x="12873" y="6289"/>
                    <a:pt x="13319" y="6130"/>
                    <a:pt x="13763" y="6130"/>
                  </a:cubicBezTo>
                  <a:close/>
                  <a:moveTo>
                    <a:pt x="10426" y="9614"/>
                  </a:moveTo>
                  <a:cubicBezTo>
                    <a:pt x="10844" y="9614"/>
                    <a:pt x="11261" y="9752"/>
                    <a:pt x="11609" y="10039"/>
                  </a:cubicBezTo>
                  <a:cubicBezTo>
                    <a:pt x="12395" y="10693"/>
                    <a:pt x="12501" y="11862"/>
                    <a:pt x="11850" y="12648"/>
                  </a:cubicBezTo>
                  <a:cubicBezTo>
                    <a:pt x="11534" y="13027"/>
                    <a:pt x="11088" y="13264"/>
                    <a:pt x="10596" y="13307"/>
                  </a:cubicBezTo>
                  <a:cubicBezTo>
                    <a:pt x="10534" y="13313"/>
                    <a:pt x="10473" y="13316"/>
                    <a:pt x="10411" y="13316"/>
                  </a:cubicBezTo>
                  <a:cubicBezTo>
                    <a:pt x="9985" y="13316"/>
                    <a:pt x="9574" y="13165"/>
                    <a:pt x="9240" y="12889"/>
                  </a:cubicBezTo>
                  <a:cubicBezTo>
                    <a:pt x="8453" y="12237"/>
                    <a:pt x="8347" y="11065"/>
                    <a:pt x="8999" y="10279"/>
                  </a:cubicBezTo>
                  <a:cubicBezTo>
                    <a:pt x="9367" y="9840"/>
                    <a:pt x="9895" y="9614"/>
                    <a:pt x="10426" y="9614"/>
                  </a:cubicBezTo>
                  <a:close/>
                  <a:moveTo>
                    <a:pt x="7615" y="13530"/>
                  </a:moveTo>
                  <a:cubicBezTo>
                    <a:pt x="7955" y="13530"/>
                    <a:pt x="8287" y="13622"/>
                    <a:pt x="8581" y="13806"/>
                  </a:cubicBezTo>
                  <a:cubicBezTo>
                    <a:pt x="9452" y="14341"/>
                    <a:pt x="9725" y="15485"/>
                    <a:pt x="9190" y="16353"/>
                  </a:cubicBezTo>
                  <a:cubicBezTo>
                    <a:pt x="8928" y="16774"/>
                    <a:pt x="8521" y="17072"/>
                    <a:pt x="8040" y="17185"/>
                  </a:cubicBezTo>
                  <a:cubicBezTo>
                    <a:pt x="7896" y="17218"/>
                    <a:pt x="7751" y="17235"/>
                    <a:pt x="7607" y="17235"/>
                  </a:cubicBezTo>
                  <a:cubicBezTo>
                    <a:pt x="7269" y="17235"/>
                    <a:pt x="6937" y="17142"/>
                    <a:pt x="6641" y="16958"/>
                  </a:cubicBezTo>
                  <a:cubicBezTo>
                    <a:pt x="5770" y="16423"/>
                    <a:pt x="5500" y="15279"/>
                    <a:pt x="6035" y="14411"/>
                  </a:cubicBezTo>
                  <a:cubicBezTo>
                    <a:pt x="6293" y="13991"/>
                    <a:pt x="6701" y="13697"/>
                    <a:pt x="7182" y="13579"/>
                  </a:cubicBezTo>
                  <a:cubicBezTo>
                    <a:pt x="7327" y="13548"/>
                    <a:pt x="7469" y="13530"/>
                    <a:pt x="7615" y="13530"/>
                  </a:cubicBezTo>
                  <a:close/>
                  <a:moveTo>
                    <a:pt x="5380" y="17806"/>
                  </a:moveTo>
                  <a:cubicBezTo>
                    <a:pt x="5626" y="17806"/>
                    <a:pt x="5877" y="17855"/>
                    <a:pt x="6116" y="17960"/>
                  </a:cubicBezTo>
                  <a:cubicBezTo>
                    <a:pt x="7055" y="18368"/>
                    <a:pt x="7483" y="19461"/>
                    <a:pt x="7076" y="20396"/>
                  </a:cubicBezTo>
                  <a:cubicBezTo>
                    <a:pt x="6773" y="21094"/>
                    <a:pt x="6093" y="21510"/>
                    <a:pt x="5378" y="21510"/>
                  </a:cubicBezTo>
                  <a:cubicBezTo>
                    <a:pt x="5131" y="21510"/>
                    <a:pt x="4881" y="21460"/>
                    <a:pt x="4640" y="21356"/>
                  </a:cubicBezTo>
                  <a:cubicBezTo>
                    <a:pt x="3705" y="20949"/>
                    <a:pt x="3273" y="19855"/>
                    <a:pt x="3680" y="18920"/>
                  </a:cubicBezTo>
                  <a:cubicBezTo>
                    <a:pt x="3983" y="18222"/>
                    <a:pt x="4666" y="17806"/>
                    <a:pt x="5380" y="17806"/>
                  </a:cubicBezTo>
                  <a:close/>
                  <a:moveTo>
                    <a:pt x="3777" y="22353"/>
                  </a:moveTo>
                  <a:cubicBezTo>
                    <a:pt x="3938" y="22353"/>
                    <a:pt x="4102" y="22374"/>
                    <a:pt x="4264" y="22418"/>
                  </a:cubicBezTo>
                  <a:cubicBezTo>
                    <a:pt x="4742" y="22553"/>
                    <a:pt x="5139" y="22861"/>
                    <a:pt x="5384" y="23289"/>
                  </a:cubicBezTo>
                  <a:cubicBezTo>
                    <a:pt x="5628" y="23722"/>
                    <a:pt x="5688" y="24221"/>
                    <a:pt x="5557" y="24699"/>
                  </a:cubicBezTo>
                  <a:cubicBezTo>
                    <a:pt x="5332" y="25520"/>
                    <a:pt x="4584" y="26057"/>
                    <a:pt x="3771" y="26057"/>
                  </a:cubicBezTo>
                  <a:cubicBezTo>
                    <a:pt x="3609" y="26057"/>
                    <a:pt x="3444" y="26036"/>
                    <a:pt x="3280" y="25991"/>
                  </a:cubicBezTo>
                  <a:cubicBezTo>
                    <a:pt x="2295" y="25719"/>
                    <a:pt x="1715" y="24699"/>
                    <a:pt x="1988" y="23714"/>
                  </a:cubicBezTo>
                  <a:cubicBezTo>
                    <a:pt x="2212" y="22893"/>
                    <a:pt x="2962" y="22353"/>
                    <a:pt x="3777" y="22353"/>
                  </a:cubicBezTo>
                  <a:close/>
                  <a:moveTo>
                    <a:pt x="2820" y="27082"/>
                  </a:moveTo>
                  <a:cubicBezTo>
                    <a:pt x="2898" y="27082"/>
                    <a:pt x="2979" y="27086"/>
                    <a:pt x="3057" y="27096"/>
                  </a:cubicBezTo>
                  <a:cubicBezTo>
                    <a:pt x="3549" y="27160"/>
                    <a:pt x="3985" y="27411"/>
                    <a:pt x="4289" y="27801"/>
                  </a:cubicBezTo>
                  <a:cubicBezTo>
                    <a:pt x="4590" y="28194"/>
                    <a:pt x="4721" y="28679"/>
                    <a:pt x="4661" y="29171"/>
                  </a:cubicBezTo>
                  <a:cubicBezTo>
                    <a:pt x="4598" y="29660"/>
                    <a:pt x="4346" y="30099"/>
                    <a:pt x="3956" y="30400"/>
                  </a:cubicBezTo>
                  <a:cubicBezTo>
                    <a:pt x="3627" y="30652"/>
                    <a:pt x="3234" y="30787"/>
                    <a:pt x="2826" y="30787"/>
                  </a:cubicBezTo>
                  <a:cubicBezTo>
                    <a:pt x="2746" y="30787"/>
                    <a:pt x="2666" y="30782"/>
                    <a:pt x="2586" y="30772"/>
                  </a:cubicBezTo>
                  <a:cubicBezTo>
                    <a:pt x="2097" y="30708"/>
                    <a:pt x="1658" y="30457"/>
                    <a:pt x="1357" y="30067"/>
                  </a:cubicBezTo>
                  <a:cubicBezTo>
                    <a:pt x="1056" y="29674"/>
                    <a:pt x="922" y="29189"/>
                    <a:pt x="986" y="28701"/>
                  </a:cubicBezTo>
                  <a:cubicBezTo>
                    <a:pt x="1049" y="28208"/>
                    <a:pt x="1297" y="27772"/>
                    <a:pt x="1690" y="27468"/>
                  </a:cubicBezTo>
                  <a:cubicBezTo>
                    <a:pt x="2019" y="27217"/>
                    <a:pt x="2412" y="27082"/>
                    <a:pt x="2820" y="27082"/>
                  </a:cubicBezTo>
                  <a:close/>
                  <a:moveTo>
                    <a:pt x="21729" y="1"/>
                  </a:moveTo>
                  <a:cubicBezTo>
                    <a:pt x="21349" y="1"/>
                    <a:pt x="20964" y="85"/>
                    <a:pt x="20600" y="261"/>
                  </a:cubicBezTo>
                  <a:cubicBezTo>
                    <a:pt x="19976" y="566"/>
                    <a:pt x="19509" y="1094"/>
                    <a:pt x="19283" y="1748"/>
                  </a:cubicBezTo>
                  <a:cubicBezTo>
                    <a:pt x="19144" y="2145"/>
                    <a:pt x="19105" y="2563"/>
                    <a:pt x="19165" y="2970"/>
                  </a:cubicBezTo>
                  <a:cubicBezTo>
                    <a:pt x="18843" y="2715"/>
                    <a:pt x="18464" y="2539"/>
                    <a:pt x="18050" y="2460"/>
                  </a:cubicBezTo>
                  <a:cubicBezTo>
                    <a:pt x="17882" y="2427"/>
                    <a:pt x="17714" y="2411"/>
                    <a:pt x="17547" y="2411"/>
                  </a:cubicBezTo>
                  <a:cubicBezTo>
                    <a:pt x="17037" y="2411"/>
                    <a:pt x="16538" y="2563"/>
                    <a:pt x="16106" y="2857"/>
                  </a:cubicBezTo>
                  <a:cubicBezTo>
                    <a:pt x="15146" y="3505"/>
                    <a:pt x="14757" y="4688"/>
                    <a:pt x="15068" y="5743"/>
                  </a:cubicBezTo>
                  <a:cubicBezTo>
                    <a:pt x="14667" y="5508"/>
                    <a:pt x="14214" y="5389"/>
                    <a:pt x="13760" y="5389"/>
                  </a:cubicBezTo>
                  <a:cubicBezTo>
                    <a:pt x="13139" y="5389"/>
                    <a:pt x="12516" y="5610"/>
                    <a:pt x="12020" y="6058"/>
                  </a:cubicBezTo>
                  <a:cubicBezTo>
                    <a:pt x="11163" y="6837"/>
                    <a:pt x="10946" y="8063"/>
                    <a:pt x="11403" y="9061"/>
                  </a:cubicBezTo>
                  <a:cubicBezTo>
                    <a:pt x="11090" y="8934"/>
                    <a:pt x="10758" y="8871"/>
                    <a:pt x="10427" y="8871"/>
                  </a:cubicBezTo>
                  <a:cubicBezTo>
                    <a:pt x="9681" y="8871"/>
                    <a:pt x="8941" y="9190"/>
                    <a:pt x="8429" y="9805"/>
                  </a:cubicBezTo>
                  <a:cubicBezTo>
                    <a:pt x="7689" y="10697"/>
                    <a:pt x="7646" y="11940"/>
                    <a:pt x="8241" y="12865"/>
                  </a:cubicBezTo>
                  <a:cubicBezTo>
                    <a:pt x="8035" y="12814"/>
                    <a:pt x="7825" y="12788"/>
                    <a:pt x="7613" y="12788"/>
                  </a:cubicBezTo>
                  <a:cubicBezTo>
                    <a:pt x="7413" y="12788"/>
                    <a:pt x="7212" y="12811"/>
                    <a:pt x="7012" y="12857"/>
                  </a:cubicBezTo>
                  <a:cubicBezTo>
                    <a:pt x="6336" y="13020"/>
                    <a:pt x="5766" y="13431"/>
                    <a:pt x="5401" y="14022"/>
                  </a:cubicBezTo>
                  <a:cubicBezTo>
                    <a:pt x="5039" y="14614"/>
                    <a:pt x="4926" y="15308"/>
                    <a:pt x="5090" y="15984"/>
                  </a:cubicBezTo>
                  <a:cubicBezTo>
                    <a:pt x="5185" y="16395"/>
                    <a:pt x="5376" y="16766"/>
                    <a:pt x="5645" y="17078"/>
                  </a:cubicBezTo>
                  <a:cubicBezTo>
                    <a:pt x="5558" y="17069"/>
                    <a:pt x="5470" y="17065"/>
                    <a:pt x="5382" y="17065"/>
                  </a:cubicBezTo>
                  <a:cubicBezTo>
                    <a:pt x="4383" y="17065"/>
                    <a:pt x="3426" y="17649"/>
                    <a:pt x="3000" y="18623"/>
                  </a:cubicBezTo>
                  <a:cubicBezTo>
                    <a:pt x="2540" y="19685"/>
                    <a:pt x="2844" y="20888"/>
                    <a:pt x="3673" y="21614"/>
                  </a:cubicBezTo>
                  <a:cubicBezTo>
                    <a:pt x="2575" y="21653"/>
                    <a:pt x="1580" y="22400"/>
                    <a:pt x="1272" y="23516"/>
                  </a:cubicBezTo>
                  <a:cubicBezTo>
                    <a:pt x="964" y="24631"/>
                    <a:pt x="1439" y="25783"/>
                    <a:pt x="2359" y="26381"/>
                  </a:cubicBezTo>
                  <a:cubicBezTo>
                    <a:pt x="1955" y="26455"/>
                    <a:pt x="1569" y="26622"/>
                    <a:pt x="1236" y="26880"/>
                  </a:cubicBezTo>
                  <a:cubicBezTo>
                    <a:pt x="688" y="27305"/>
                    <a:pt x="337" y="27918"/>
                    <a:pt x="249" y="28604"/>
                  </a:cubicBezTo>
                  <a:cubicBezTo>
                    <a:pt x="160" y="29292"/>
                    <a:pt x="348" y="29972"/>
                    <a:pt x="769" y="30521"/>
                  </a:cubicBezTo>
                  <a:cubicBezTo>
                    <a:pt x="1028" y="30857"/>
                    <a:pt x="1357" y="31116"/>
                    <a:pt x="1733" y="31289"/>
                  </a:cubicBezTo>
                  <a:cubicBezTo>
                    <a:pt x="847" y="31583"/>
                    <a:pt x="174" y="32341"/>
                    <a:pt x="1" y="33269"/>
                  </a:cubicBezTo>
                  <a:lnTo>
                    <a:pt x="762" y="33269"/>
                  </a:lnTo>
                  <a:cubicBezTo>
                    <a:pt x="971" y="32489"/>
                    <a:pt x="1679" y="31909"/>
                    <a:pt x="2522" y="31898"/>
                  </a:cubicBezTo>
                  <a:lnTo>
                    <a:pt x="2550" y="31898"/>
                  </a:lnTo>
                  <a:cubicBezTo>
                    <a:pt x="3403" y="31898"/>
                    <a:pt x="4126" y="32479"/>
                    <a:pt x="4338" y="33269"/>
                  </a:cubicBezTo>
                  <a:lnTo>
                    <a:pt x="5100" y="33269"/>
                  </a:lnTo>
                  <a:cubicBezTo>
                    <a:pt x="4941" y="32437"/>
                    <a:pt x="4385" y="31746"/>
                    <a:pt x="3641" y="31399"/>
                  </a:cubicBezTo>
                  <a:cubicBezTo>
                    <a:pt x="3913" y="31307"/>
                    <a:pt x="4173" y="31169"/>
                    <a:pt x="4410" y="30988"/>
                  </a:cubicBezTo>
                  <a:cubicBezTo>
                    <a:pt x="4959" y="30563"/>
                    <a:pt x="5309" y="29951"/>
                    <a:pt x="5394" y="29263"/>
                  </a:cubicBezTo>
                  <a:cubicBezTo>
                    <a:pt x="5482" y="28576"/>
                    <a:pt x="5299" y="27897"/>
                    <a:pt x="4874" y="27348"/>
                  </a:cubicBezTo>
                  <a:cubicBezTo>
                    <a:pt x="4693" y="27114"/>
                    <a:pt x="4477" y="26916"/>
                    <a:pt x="4236" y="26756"/>
                  </a:cubicBezTo>
                  <a:cubicBezTo>
                    <a:pt x="5185" y="26583"/>
                    <a:pt x="6000" y="25885"/>
                    <a:pt x="6272" y="24894"/>
                  </a:cubicBezTo>
                  <a:cubicBezTo>
                    <a:pt x="6456" y="24228"/>
                    <a:pt x="6371" y="23526"/>
                    <a:pt x="6028" y="22925"/>
                  </a:cubicBezTo>
                  <a:cubicBezTo>
                    <a:pt x="5883" y="22666"/>
                    <a:pt x="5695" y="22439"/>
                    <a:pt x="5479" y="22248"/>
                  </a:cubicBezTo>
                  <a:cubicBezTo>
                    <a:pt x="6442" y="22213"/>
                    <a:pt x="7349" y="21635"/>
                    <a:pt x="7756" y="20694"/>
                  </a:cubicBezTo>
                  <a:cubicBezTo>
                    <a:pt x="8167" y="19749"/>
                    <a:pt x="7972" y="18693"/>
                    <a:pt x="7342" y="17964"/>
                  </a:cubicBezTo>
                  <a:lnTo>
                    <a:pt x="7342" y="17964"/>
                  </a:lnTo>
                  <a:cubicBezTo>
                    <a:pt x="7430" y="17971"/>
                    <a:pt x="7519" y="17974"/>
                    <a:pt x="7607" y="17974"/>
                  </a:cubicBezTo>
                  <a:cubicBezTo>
                    <a:pt x="8478" y="17974"/>
                    <a:pt x="9331" y="17539"/>
                    <a:pt x="9820" y="16742"/>
                  </a:cubicBezTo>
                  <a:cubicBezTo>
                    <a:pt x="10185" y="16154"/>
                    <a:pt x="10295" y="15457"/>
                    <a:pt x="10135" y="14784"/>
                  </a:cubicBezTo>
                  <a:cubicBezTo>
                    <a:pt x="10065" y="14493"/>
                    <a:pt x="9952" y="14224"/>
                    <a:pt x="9795" y="13980"/>
                  </a:cubicBezTo>
                  <a:lnTo>
                    <a:pt x="9795" y="13980"/>
                  </a:lnTo>
                  <a:cubicBezTo>
                    <a:pt x="10001" y="14033"/>
                    <a:pt x="10214" y="14058"/>
                    <a:pt x="10423" y="14058"/>
                  </a:cubicBezTo>
                  <a:cubicBezTo>
                    <a:pt x="11166" y="14058"/>
                    <a:pt x="11906" y="13739"/>
                    <a:pt x="12420" y="13123"/>
                  </a:cubicBezTo>
                  <a:cubicBezTo>
                    <a:pt x="13075" y="12334"/>
                    <a:pt x="13185" y="11264"/>
                    <a:pt x="12784" y="10386"/>
                  </a:cubicBezTo>
                  <a:lnTo>
                    <a:pt x="12784" y="10386"/>
                  </a:lnTo>
                  <a:cubicBezTo>
                    <a:pt x="13050" y="10495"/>
                    <a:pt x="13337" y="10559"/>
                    <a:pt x="13634" y="10573"/>
                  </a:cubicBezTo>
                  <a:cubicBezTo>
                    <a:pt x="13677" y="10577"/>
                    <a:pt x="13723" y="10577"/>
                    <a:pt x="13765" y="10577"/>
                  </a:cubicBezTo>
                  <a:cubicBezTo>
                    <a:pt x="14409" y="10577"/>
                    <a:pt x="15022" y="10340"/>
                    <a:pt x="15504" y="9904"/>
                  </a:cubicBezTo>
                  <a:cubicBezTo>
                    <a:pt x="16017" y="9440"/>
                    <a:pt x="16318" y="8802"/>
                    <a:pt x="16354" y="8112"/>
                  </a:cubicBezTo>
                  <a:cubicBezTo>
                    <a:pt x="16368" y="7815"/>
                    <a:pt x="16333" y="7524"/>
                    <a:pt x="16251" y="7248"/>
                  </a:cubicBezTo>
                  <a:lnTo>
                    <a:pt x="16251" y="7248"/>
                  </a:lnTo>
                  <a:cubicBezTo>
                    <a:pt x="16499" y="7393"/>
                    <a:pt x="16775" y="7496"/>
                    <a:pt x="17065" y="7553"/>
                  </a:cubicBezTo>
                  <a:cubicBezTo>
                    <a:pt x="17232" y="7584"/>
                    <a:pt x="17398" y="7602"/>
                    <a:pt x="17562" y="7602"/>
                  </a:cubicBezTo>
                  <a:cubicBezTo>
                    <a:pt x="18075" y="7602"/>
                    <a:pt x="18574" y="7447"/>
                    <a:pt x="19010" y="7156"/>
                  </a:cubicBezTo>
                  <a:cubicBezTo>
                    <a:pt x="19583" y="6767"/>
                    <a:pt x="19973" y="6179"/>
                    <a:pt x="20104" y="5499"/>
                  </a:cubicBezTo>
                  <a:cubicBezTo>
                    <a:pt x="20160" y="5208"/>
                    <a:pt x="20167" y="4914"/>
                    <a:pt x="20125" y="4631"/>
                  </a:cubicBezTo>
                  <a:lnTo>
                    <a:pt x="20125" y="4631"/>
                  </a:lnTo>
                  <a:cubicBezTo>
                    <a:pt x="20352" y="4808"/>
                    <a:pt x="20607" y="4950"/>
                    <a:pt x="20886" y="5046"/>
                  </a:cubicBezTo>
                  <a:cubicBezTo>
                    <a:pt x="21166" y="5141"/>
                    <a:pt x="21450" y="5190"/>
                    <a:pt x="21736" y="5190"/>
                  </a:cubicBezTo>
                  <a:cubicBezTo>
                    <a:pt x="22122" y="5190"/>
                    <a:pt x="22512" y="5102"/>
                    <a:pt x="22870" y="4928"/>
                  </a:cubicBezTo>
                  <a:cubicBezTo>
                    <a:pt x="23493" y="4624"/>
                    <a:pt x="23960" y="4096"/>
                    <a:pt x="24187" y="3441"/>
                  </a:cubicBezTo>
                  <a:cubicBezTo>
                    <a:pt x="24413" y="2786"/>
                    <a:pt x="24371" y="2081"/>
                    <a:pt x="24067" y="1458"/>
                  </a:cubicBezTo>
                  <a:cubicBezTo>
                    <a:pt x="23617" y="537"/>
                    <a:pt x="22691" y="1"/>
                    <a:pt x="21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4794400" y="2836250"/>
              <a:ext cx="324675" cy="167900"/>
            </a:xfrm>
            <a:custGeom>
              <a:rect b="b" l="l" r="r" t="t"/>
              <a:pathLst>
                <a:path extrusionOk="0" h="6716" w="12987">
                  <a:moveTo>
                    <a:pt x="7830" y="1134"/>
                  </a:moveTo>
                  <a:cubicBezTo>
                    <a:pt x="8222" y="1134"/>
                    <a:pt x="8602" y="1258"/>
                    <a:pt x="8924" y="1493"/>
                  </a:cubicBezTo>
                  <a:cubicBezTo>
                    <a:pt x="9324" y="1786"/>
                    <a:pt x="9582" y="2218"/>
                    <a:pt x="9657" y="2707"/>
                  </a:cubicBezTo>
                  <a:cubicBezTo>
                    <a:pt x="9735" y="3196"/>
                    <a:pt x="9615" y="3684"/>
                    <a:pt x="9321" y="4080"/>
                  </a:cubicBezTo>
                  <a:cubicBezTo>
                    <a:pt x="9027" y="4481"/>
                    <a:pt x="8598" y="4743"/>
                    <a:pt x="8106" y="4817"/>
                  </a:cubicBezTo>
                  <a:cubicBezTo>
                    <a:pt x="8012" y="4832"/>
                    <a:pt x="7918" y="4839"/>
                    <a:pt x="7825" y="4839"/>
                  </a:cubicBezTo>
                  <a:cubicBezTo>
                    <a:pt x="6929" y="4839"/>
                    <a:pt x="6137" y="4181"/>
                    <a:pt x="5996" y="3266"/>
                  </a:cubicBezTo>
                  <a:cubicBezTo>
                    <a:pt x="5843" y="2257"/>
                    <a:pt x="6537" y="1308"/>
                    <a:pt x="7547" y="1156"/>
                  </a:cubicBezTo>
                  <a:cubicBezTo>
                    <a:pt x="7642" y="1141"/>
                    <a:pt x="7736" y="1134"/>
                    <a:pt x="7830" y="1134"/>
                  </a:cubicBezTo>
                  <a:close/>
                  <a:moveTo>
                    <a:pt x="2901" y="2264"/>
                  </a:moveTo>
                  <a:cubicBezTo>
                    <a:pt x="3198" y="2264"/>
                    <a:pt x="3492" y="2338"/>
                    <a:pt x="3765" y="2480"/>
                  </a:cubicBezTo>
                  <a:cubicBezTo>
                    <a:pt x="4200" y="2710"/>
                    <a:pt x="4522" y="3100"/>
                    <a:pt x="4668" y="3570"/>
                  </a:cubicBezTo>
                  <a:cubicBezTo>
                    <a:pt x="4816" y="4046"/>
                    <a:pt x="4770" y="4544"/>
                    <a:pt x="4537" y="4984"/>
                  </a:cubicBezTo>
                  <a:cubicBezTo>
                    <a:pt x="4306" y="5419"/>
                    <a:pt x="3921" y="5742"/>
                    <a:pt x="3446" y="5886"/>
                  </a:cubicBezTo>
                  <a:cubicBezTo>
                    <a:pt x="3266" y="5943"/>
                    <a:pt x="3082" y="5971"/>
                    <a:pt x="2898" y="5971"/>
                  </a:cubicBezTo>
                  <a:cubicBezTo>
                    <a:pt x="2601" y="5971"/>
                    <a:pt x="2306" y="5898"/>
                    <a:pt x="2036" y="5756"/>
                  </a:cubicBezTo>
                  <a:cubicBezTo>
                    <a:pt x="1598" y="5525"/>
                    <a:pt x="1275" y="5139"/>
                    <a:pt x="1130" y="4665"/>
                  </a:cubicBezTo>
                  <a:cubicBezTo>
                    <a:pt x="829" y="3691"/>
                    <a:pt x="1378" y="2650"/>
                    <a:pt x="2352" y="2349"/>
                  </a:cubicBezTo>
                  <a:cubicBezTo>
                    <a:pt x="2533" y="2292"/>
                    <a:pt x="2716" y="2264"/>
                    <a:pt x="2901" y="2264"/>
                  </a:cubicBezTo>
                  <a:close/>
                  <a:moveTo>
                    <a:pt x="12986" y="1"/>
                  </a:moveTo>
                  <a:cubicBezTo>
                    <a:pt x="11555" y="1"/>
                    <a:pt x="10394" y="1159"/>
                    <a:pt x="10390" y="2586"/>
                  </a:cubicBezTo>
                  <a:cubicBezTo>
                    <a:pt x="10284" y="1906"/>
                    <a:pt x="9919" y="1305"/>
                    <a:pt x="9363" y="893"/>
                  </a:cubicBezTo>
                  <a:cubicBezTo>
                    <a:pt x="8916" y="566"/>
                    <a:pt x="8383" y="392"/>
                    <a:pt x="7836" y="392"/>
                  </a:cubicBezTo>
                  <a:cubicBezTo>
                    <a:pt x="7703" y="392"/>
                    <a:pt x="7570" y="402"/>
                    <a:pt x="7436" y="423"/>
                  </a:cubicBezTo>
                  <a:cubicBezTo>
                    <a:pt x="6155" y="617"/>
                    <a:pt x="5234" y="1726"/>
                    <a:pt x="5234" y="2987"/>
                  </a:cubicBezTo>
                  <a:cubicBezTo>
                    <a:pt x="4993" y="2491"/>
                    <a:pt x="4604" y="2087"/>
                    <a:pt x="4108" y="1825"/>
                  </a:cubicBezTo>
                  <a:cubicBezTo>
                    <a:pt x="3731" y="1624"/>
                    <a:pt x="3320" y="1523"/>
                    <a:pt x="2905" y="1523"/>
                  </a:cubicBezTo>
                  <a:cubicBezTo>
                    <a:pt x="2646" y="1523"/>
                    <a:pt x="2386" y="1562"/>
                    <a:pt x="2132" y="1641"/>
                  </a:cubicBezTo>
                  <a:cubicBezTo>
                    <a:pt x="765" y="2062"/>
                    <a:pt x="0" y="3518"/>
                    <a:pt x="422" y="4884"/>
                  </a:cubicBezTo>
                  <a:cubicBezTo>
                    <a:pt x="627" y="5546"/>
                    <a:pt x="1077" y="6089"/>
                    <a:pt x="1690" y="6414"/>
                  </a:cubicBezTo>
                  <a:cubicBezTo>
                    <a:pt x="2069" y="6613"/>
                    <a:pt x="2479" y="6715"/>
                    <a:pt x="2897" y="6715"/>
                  </a:cubicBezTo>
                  <a:cubicBezTo>
                    <a:pt x="3156" y="6715"/>
                    <a:pt x="3414" y="6677"/>
                    <a:pt x="3666" y="6595"/>
                  </a:cubicBezTo>
                  <a:cubicBezTo>
                    <a:pt x="4328" y="6393"/>
                    <a:pt x="4870" y="5940"/>
                    <a:pt x="5195" y="5327"/>
                  </a:cubicBezTo>
                  <a:cubicBezTo>
                    <a:pt x="5393" y="4948"/>
                    <a:pt x="5496" y="4538"/>
                    <a:pt x="5496" y="4123"/>
                  </a:cubicBezTo>
                  <a:cubicBezTo>
                    <a:pt x="5677" y="4495"/>
                    <a:pt x="5946" y="4824"/>
                    <a:pt x="6293" y="5076"/>
                  </a:cubicBezTo>
                  <a:cubicBezTo>
                    <a:pt x="6743" y="5409"/>
                    <a:pt x="7274" y="5579"/>
                    <a:pt x="7823" y="5579"/>
                  </a:cubicBezTo>
                  <a:cubicBezTo>
                    <a:pt x="7954" y="5579"/>
                    <a:pt x="8088" y="5572"/>
                    <a:pt x="8219" y="5551"/>
                  </a:cubicBezTo>
                  <a:cubicBezTo>
                    <a:pt x="8907" y="5444"/>
                    <a:pt x="9508" y="5079"/>
                    <a:pt x="9919" y="4520"/>
                  </a:cubicBezTo>
                  <a:cubicBezTo>
                    <a:pt x="10249" y="4074"/>
                    <a:pt x="10422" y="3542"/>
                    <a:pt x="10422" y="2997"/>
                  </a:cubicBezTo>
                  <a:cubicBezTo>
                    <a:pt x="10617" y="4237"/>
                    <a:pt x="11690" y="5185"/>
                    <a:pt x="12986" y="5189"/>
                  </a:cubicBezTo>
                  <a:lnTo>
                    <a:pt x="12986" y="4446"/>
                  </a:lnTo>
                  <a:cubicBezTo>
                    <a:pt x="11962" y="4446"/>
                    <a:pt x="11133" y="3613"/>
                    <a:pt x="11133" y="2593"/>
                  </a:cubicBezTo>
                  <a:cubicBezTo>
                    <a:pt x="11133" y="1573"/>
                    <a:pt x="11962" y="741"/>
                    <a:pt x="12986" y="741"/>
                  </a:cubicBezTo>
                  <a:lnTo>
                    <a:pt x="12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4590075" y="3228900"/>
              <a:ext cx="35875" cy="27825"/>
            </a:xfrm>
            <a:custGeom>
              <a:rect b="b" l="l" r="r" t="t"/>
              <a:pathLst>
                <a:path extrusionOk="0" h="1113" w="1435">
                  <a:moveTo>
                    <a:pt x="715" y="1"/>
                  </a:moveTo>
                  <a:cubicBezTo>
                    <a:pt x="1" y="1"/>
                    <a:pt x="1" y="1112"/>
                    <a:pt x="715" y="1112"/>
                  </a:cubicBezTo>
                  <a:cubicBezTo>
                    <a:pt x="1431" y="1112"/>
                    <a:pt x="1434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103800" y="3031025"/>
              <a:ext cx="35175" cy="27925"/>
            </a:xfrm>
            <a:custGeom>
              <a:rect b="b" l="l" r="r" t="t"/>
              <a:pathLst>
                <a:path extrusionOk="0" h="1117" w="1407">
                  <a:moveTo>
                    <a:pt x="687" y="1"/>
                  </a:moveTo>
                  <a:cubicBezTo>
                    <a:pt x="659" y="1"/>
                    <a:pt x="635" y="4"/>
                    <a:pt x="610" y="8"/>
                  </a:cubicBezTo>
                  <a:cubicBezTo>
                    <a:pt x="1" y="86"/>
                    <a:pt x="1" y="1032"/>
                    <a:pt x="610" y="1109"/>
                  </a:cubicBezTo>
                  <a:cubicBezTo>
                    <a:pt x="635" y="1112"/>
                    <a:pt x="659" y="1117"/>
                    <a:pt x="687" y="1117"/>
                  </a:cubicBezTo>
                  <a:cubicBezTo>
                    <a:pt x="1403" y="1117"/>
                    <a:pt x="1406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4380800" y="3729525"/>
              <a:ext cx="34100" cy="27825"/>
            </a:xfrm>
            <a:custGeom>
              <a:rect b="b" l="l" r="r" t="t"/>
              <a:pathLst>
                <a:path extrusionOk="0" h="1113" w="1364">
                  <a:moveTo>
                    <a:pt x="680" y="1"/>
                  </a:moveTo>
                  <a:cubicBezTo>
                    <a:pt x="124" y="1"/>
                    <a:pt x="0" y="674"/>
                    <a:pt x="311" y="975"/>
                  </a:cubicBezTo>
                  <a:cubicBezTo>
                    <a:pt x="396" y="1060"/>
                    <a:pt x="520" y="1112"/>
                    <a:pt x="680" y="1112"/>
                  </a:cubicBezTo>
                  <a:cubicBezTo>
                    <a:pt x="839" y="1112"/>
                    <a:pt x="963" y="1060"/>
                    <a:pt x="1052" y="975"/>
                  </a:cubicBezTo>
                  <a:cubicBezTo>
                    <a:pt x="1364" y="674"/>
                    <a:pt x="123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4960925" y="3411175"/>
              <a:ext cx="35875" cy="27900"/>
            </a:xfrm>
            <a:custGeom>
              <a:rect b="b" l="l" r="r" t="t"/>
              <a:pathLst>
                <a:path extrusionOk="0" h="1116" w="1435">
                  <a:moveTo>
                    <a:pt x="716" y="1"/>
                  </a:moveTo>
                  <a:cubicBezTo>
                    <a:pt x="0" y="1"/>
                    <a:pt x="0" y="1116"/>
                    <a:pt x="716" y="1116"/>
                  </a:cubicBezTo>
                  <a:cubicBezTo>
                    <a:pt x="1434" y="1116"/>
                    <a:pt x="1434" y="1"/>
                    <a:pt x="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4750750" y="3587350"/>
              <a:ext cx="35875" cy="27825"/>
            </a:xfrm>
            <a:custGeom>
              <a:rect b="b" l="l" r="r" t="t"/>
              <a:pathLst>
                <a:path extrusionOk="0" h="1113" w="1435">
                  <a:moveTo>
                    <a:pt x="716" y="0"/>
                  </a:moveTo>
                  <a:cubicBezTo>
                    <a:pt x="0" y="0"/>
                    <a:pt x="0" y="1113"/>
                    <a:pt x="716" y="1113"/>
                  </a:cubicBezTo>
                  <a:cubicBezTo>
                    <a:pt x="1435" y="1113"/>
                    <a:pt x="1435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6"/>
          <p:cNvSpPr txBox="1"/>
          <p:nvPr>
            <p:ph type="title"/>
          </p:nvPr>
        </p:nvSpPr>
        <p:spPr>
          <a:xfrm>
            <a:off x="5238250" y="1658400"/>
            <a:ext cx="2090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i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4" name="Google Shape;254;p6"/>
          <p:cNvSpPr txBox="1"/>
          <p:nvPr>
            <p:ph idx="1" type="subTitle"/>
          </p:nvPr>
        </p:nvSpPr>
        <p:spPr>
          <a:xfrm>
            <a:off x="5238250" y="3480175"/>
            <a:ext cx="24984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/>
          <p:nvPr/>
        </p:nvSpPr>
        <p:spPr>
          <a:xfrm rot="10800000">
            <a:off x="476814" y="2"/>
            <a:ext cx="8190371" cy="2704547"/>
          </a:xfrm>
          <a:custGeom>
            <a:rect b="b" l="l" r="r" t="t"/>
            <a:pathLst>
              <a:path extrusionOk="0" h="78672" w="238248">
                <a:moveTo>
                  <a:pt x="119753" y="2434"/>
                </a:moveTo>
                <a:cubicBezTo>
                  <a:pt x="120432" y="3387"/>
                  <a:pt x="121400" y="5051"/>
                  <a:pt x="121400" y="6910"/>
                </a:cubicBezTo>
                <a:cubicBezTo>
                  <a:pt x="121400" y="8769"/>
                  <a:pt x="120432" y="10454"/>
                  <a:pt x="119753" y="11406"/>
                </a:cubicBezTo>
                <a:cubicBezTo>
                  <a:pt x="119052" y="10454"/>
                  <a:pt x="118084" y="8785"/>
                  <a:pt x="118084" y="6910"/>
                </a:cubicBezTo>
                <a:cubicBezTo>
                  <a:pt x="118084" y="5051"/>
                  <a:pt x="119052" y="3387"/>
                  <a:pt x="119753" y="2434"/>
                </a:cubicBezTo>
                <a:close/>
                <a:moveTo>
                  <a:pt x="144662" y="10134"/>
                </a:moveTo>
                <a:lnTo>
                  <a:pt x="143379" y="17042"/>
                </a:lnTo>
                <a:lnTo>
                  <a:pt x="140552" y="13864"/>
                </a:lnTo>
                <a:cubicBezTo>
                  <a:pt x="142154" y="12277"/>
                  <a:pt x="143600" y="11004"/>
                  <a:pt x="144662" y="10134"/>
                </a:cubicBezTo>
                <a:close/>
                <a:moveTo>
                  <a:pt x="146536" y="10485"/>
                </a:moveTo>
                <a:cubicBezTo>
                  <a:pt x="147206" y="11690"/>
                  <a:pt x="148093" y="13390"/>
                  <a:pt x="149015" y="15471"/>
                </a:cubicBezTo>
                <a:lnTo>
                  <a:pt x="145233" y="17392"/>
                </a:lnTo>
                <a:lnTo>
                  <a:pt x="146536" y="10485"/>
                </a:lnTo>
                <a:close/>
                <a:moveTo>
                  <a:pt x="92649" y="10531"/>
                </a:moveTo>
                <a:cubicBezTo>
                  <a:pt x="93745" y="11406"/>
                  <a:pt x="95203" y="12642"/>
                  <a:pt x="96841" y="14213"/>
                </a:cubicBezTo>
                <a:lnTo>
                  <a:pt x="94059" y="17439"/>
                </a:lnTo>
                <a:lnTo>
                  <a:pt x="92649" y="10531"/>
                </a:lnTo>
                <a:close/>
                <a:moveTo>
                  <a:pt x="90804" y="10911"/>
                </a:moveTo>
                <a:lnTo>
                  <a:pt x="92205" y="17803"/>
                </a:lnTo>
                <a:lnTo>
                  <a:pt x="88394" y="15944"/>
                </a:lnTo>
                <a:cubicBezTo>
                  <a:pt x="89280" y="13847"/>
                  <a:pt x="90140" y="12148"/>
                  <a:pt x="90804" y="10911"/>
                </a:cubicBezTo>
                <a:close/>
                <a:moveTo>
                  <a:pt x="64958" y="13153"/>
                </a:moveTo>
                <a:lnTo>
                  <a:pt x="64958" y="13153"/>
                </a:lnTo>
                <a:cubicBezTo>
                  <a:pt x="65957" y="13786"/>
                  <a:pt x="67481" y="14960"/>
                  <a:pt x="68182" y="16691"/>
                </a:cubicBezTo>
                <a:cubicBezTo>
                  <a:pt x="68878" y="18407"/>
                  <a:pt x="68609" y="20328"/>
                  <a:pt x="68336" y="21471"/>
                </a:cubicBezTo>
                <a:cubicBezTo>
                  <a:pt x="67337" y="20853"/>
                  <a:pt x="65812" y="19658"/>
                  <a:pt x="65101" y="17927"/>
                </a:cubicBezTo>
                <a:cubicBezTo>
                  <a:pt x="64401" y="16217"/>
                  <a:pt x="64668" y="14311"/>
                  <a:pt x="64958" y="13153"/>
                </a:cubicBezTo>
                <a:close/>
                <a:moveTo>
                  <a:pt x="176180" y="13833"/>
                </a:moveTo>
                <a:lnTo>
                  <a:pt x="176180" y="13833"/>
                </a:lnTo>
                <a:cubicBezTo>
                  <a:pt x="176452" y="14991"/>
                  <a:pt x="176690" y="16897"/>
                  <a:pt x="175974" y="18613"/>
                </a:cubicBezTo>
                <a:cubicBezTo>
                  <a:pt x="175242" y="20328"/>
                  <a:pt x="173702" y="21487"/>
                  <a:pt x="172703" y="22105"/>
                </a:cubicBezTo>
                <a:cubicBezTo>
                  <a:pt x="172435" y="20946"/>
                  <a:pt x="172194" y="19025"/>
                  <a:pt x="172909" y="17325"/>
                </a:cubicBezTo>
                <a:cubicBezTo>
                  <a:pt x="173625" y="15609"/>
                  <a:pt x="175165" y="14451"/>
                  <a:pt x="176180" y="13833"/>
                </a:cubicBezTo>
                <a:close/>
                <a:moveTo>
                  <a:pt x="139218" y="15213"/>
                </a:moveTo>
                <a:lnTo>
                  <a:pt x="142931" y="19391"/>
                </a:lnTo>
                <a:lnTo>
                  <a:pt x="141870" y="25041"/>
                </a:lnTo>
                <a:lnTo>
                  <a:pt x="136168" y="18644"/>
                </a:lnTo>
                <a:cubicBezTo>
                  <a:pt x="137203" y="17408"/>
                  <a:pt x="138234" y="16264"/>
                  <a:pt x="139218" y="15213"/>
                </a:cubicBezTo>
                <a:close/>
                <a:moveTo>
                  <a:pt x="149761" y="17201"/>
                </a:moveTo>
                <a:cubicBezTo>
                  <a:pt x="150302" y="18535"/>
                  <a:pt x="150858" y="19962"/>
                  <a:pt x="151364" y="21502"/>
                </a:cubicBezTo>
                <a:lnTo>
                  <a:pt x="143724" y="25391"/>
                </a:lnTo>
                <a:lnTo>
                  <a:pt x="144791" y="19740"/>
                </a:lnTo>
                <a:lnTo>
                  <a:pt x="149761" y="17201"/>
                </a:lnTo>
                <a:close/>
                <a:moveTo>
                  <a:pt x="98191" y="15547"/>
                </a:moveTo>
                <a:cubicBezTo>
                  <a:pt x="99189" y="16562"/>
                  <a:pt x="100235" y="17691"/>
                  <a:pt x="101286" y="18916"/>
                </a:cubicBezTo>
                <a:lnTo>
                  <a:pt x="95697" y="25406"/>
                </a:lnTo>
                <a:lnTo>
                  <a:pt x="94539" y="19771"/>
                </a:lnTo>
                <a:lnTo>
                  <a:pt x="98191" y="15547"/>
                </a:lnTo>
                <a:close/>
                <a:moveTo>
                  <a:pt x="87678" y="17691"/>
                </a:moveTo>
                <a:lnTo>
                  <a:pt x="92680" y="20152"/>
                </a:lnTo>
                <a:lnTo>
                  <a:pt x="93838" y="25788"/>
                </a:lnTo>
                <a:lnTo>
                  <a:pt x="86154" y="22013"/>
                </a:lnTo>
                <a:cubicBezTo>
                  <a:pt x="86632" y="20472"/>
                  <a:pt x="87153" y="19025"/>
                  <a:pt x="87678" y="17691"/>
                </a:cubicBezTo>
                <a:close/>
                <a:moveTo>
                  <a:pt x="118799" y="21388"/>
                </a:moveTo>
                <a:lnTo>
                  <a:pt x="118799" y="27328"/>
                </a:lnTo>
                <a:lnTo>
                  <a:pt x="115971" y="25139"/>
                </a:lnTo>
                <a:cubicBezTo>
                  <a:pt x="117038" y="23599"/>
                  <a:pt x="118037" y="22327"/>
                  <a:pt x="118799" y="21388"/>
                </a:cubicBezTo>
                <a:close/>
                <a:moveTo>
                  <a:pt x="120690" y="21388"/>
                </a:moveTo>
                <a:cubicBezTo>
                  <a:pt x="121467" y="22327"/>
                  <a:pt x="122451" y="23599"/>
                  <a:pt x="123528" y="25139"/>
                </a:cubicBezTo>
                <a:lnTo>
                  <a:pt x="120690" y="27328"/>
                </a:lnTo>
                <a:lnTo>
                  <a:pt x="120690" y="21388"/>
                </a:lnTo>
                <a:close/>
                <a:moveTo>
                  <a:pt x="134963" y="20137"/>
                </a:moveTo>
                <a:lnTo>
                  <a:pt x="141422" y="27395"/>
                </a:lnTo>
                <a:lnTo>
                  <a:pt x="140361" y="33046"/>
                </a:lnTo>
                <a:lnTo>
                  <a:pt x="132264" y="23965"/>
                </a:lnTo>
                <a:cubicBezTo>
                  <a:pt x="133134" y="22615"/>
                  <a:pt x="134041" y="21327"/>
                  <a:pt x="134963" y="20137"/>
                </a:cubicBezTo>
                <a:close/>
                <a:moveTo>
                  <a:pt x="102507" y="20389"/>
                </a:moveTo>
                <a:cubicBezTo>
                  <a:pt x="103461" y="21580"/>
                  <a:pt x="104382" y="22836"/>
                  <a:pt x="105273" y="24170"/>
                </a:cubicBezTo>
                <a:lnTo>
                  <a:pt x="97330" y="33380"/>
                </a:lnTo>
                <a:lnTo>
                  <a:pt x="96172" y="27740"/>
                </a:lnTo>
                <a:lnTo>
                  <a:pt x="102507" y="20389"/>
                </a:lnTo>
                <a:close/>
                <a:moveTo>
                  <a:pt x="151935" y="23330"/>
                </a:moveTo>
                <a:cubicBezTo>
                  <a:pt x="152362" y="24773"/>
                  <a:pt x="152743" y="26297"/>
                  <a:pt x="153063" y="27869"/>
                </a:cubicBezTo>
                <a:lnTo>
                  <a:pt x="142221" y="33396"/>
                </a:lnTo>
                <a:lnTo>
                  <a:pt x="142221" y="33396"/>
                </a:lnTo>
                <a:lnTo>
                  <a:pt x="143281" y="27740"/>
                </a:lnTo>
                <a:lnTo>
                  <a:pt x="151935" y="23330"/>
                </a:lnTo>
                <a:close/>
                <a:moveTo>
                  <a:pt x="85597" y="23851"/>
                </a:moveTo>
                <a:lnTo>
                  <a:pt x="94318" y="28121"/>
                </a:lnTo>
                <a:lnTo>
                  <a:pt x="95476" y="33762"/>
                </a:lnTo>
                <a:lnTo>
                  <a:pt x="84552" y="28410"/>
                </a:lnTo>
                <a:cubicBezTo>
                  <a:pt x="84835" y="26839"/>
                  <a:pt x="85201" y="25313"/>
                  <a:pt x="85597" y="23851"/>
                </a:cubicBezTo>
                <a:close/>
                <a:moveTo>
                  <a:pt x="114910" y="26710"/>
                </a:moveTo>
                <a:lnTo>
                  <a:pt x="118799" y="29713"/>
                </a:lnTo>
                <a:lnTo>
                  <a:pt x="118799" y="34699"/>
                </a:lnTo>
                <a:lnTo>
                  <a:pt x="112876" y="30125"/>
                </a:lnTo>
                <a:cubicBezTo>
                  <a:pt x="113546" y="28898"/>
                  <a:pt x="114240" y="27761"/>
                  <a:pt x="114910" y="26710"/>
                </a:cubicBezTo>
                <a:close/>
                <a:moveTo>
                  <a:pt x="124579" y="26710"/>
                </a:moveTo>
                <a:cubicBezTo>
                  <a:pt x="125259" y="27761"/>
                  <a:pt x="125960" y="28898"/>
                  <a:pt x="126628" y="30125"/>
                </a:cubicBezTo>
                <a:lnTo>
                  <a:pt x="120690" y="34699"/>
                </a:lnTo>
                <a:lnTo>
                  <a:pt x="120690" y="29713"/>
                </a:lnTo>
                <a:lnTo>
                  <a:pt x="124579" y="26710"/>
                </a:lnTo>
                <a:close/>
                <a:moveTo>
                  <a:pt x="72879" y="30424"/>
                </a:moveTo>
                <a:cubicBezTo>
                  <a:pt x="73946" y="30995"/>
                  <a:pt x="75326" y="31794"/>
                  <a:pt x="76897" y="32808"/>
                </a:cubicBezTo>
                <a:lnTo>
                  <a:pt x="75105" y="35904"/>
                </a:lnTo>
                <a:lnTo>
                  <a:pt x="72879" y="30444"/>
                </a:lnTo>
                <a:lnTo>
                  <a:pt x="72879" y="30424"/>
                </a:lnTo>
                <a:close/>
                <a:moveTo>
                  <a:pt x="167830" y="30887"/>
                </a:moveTo>
                <a:lnTo>
                  <a:pt x="165528" y="36363"/>
                </a:lnTo>
                <a:lnTo>
                  <a:pt x="163766" y="33251"/>
                </a:lnTo>
                <a:cubicBezTo>
                  <a:pt x="165352" y="32236"/>
                  <a:pt x="166748" y="31458"/>
                  <a:pt x="167830" y="30887"/>
                </a:cubicBezTo>
                <a:close/>
                <a:moveTo>
                  <a:pt x="196041" y="30521"/>
                </a:moveTo>
                <a:lnTo>
                  <a:pt x="192152" y="36393"/>
                </a:lnTo>
                <a:lnTo>
                  <a:pt x="190787" y="32381"/>
                </a:lnTo>
                <a:cubicBezTo>
                  <a:pt x="192884" y="31536"/>
                  <a:pt x="194712" y="30933"/>
                  <a:pt x="196041" y="30521"/>
                </a:cubicBezTo>
                <a:close/>
                <a:moveTo>
                  <a:pt x="71103" y="31123"/>
                </a:moveTo>
                <a:lnTo>
                  <a:pt x="73359" y="36620"/>
                </a:lnTo>
                <a:lnTo>
                  <a:pt x="69898" y="35667"/>
                </a:lnTo>
                <a:cubicBezTo>
                  <a:pt x="70309" y="33838"/>
                  <a:pt x="70752" y="32283"/>
                  <a:pt x="71103" y="31123"/>
                </a:cubicBezTo>
                <a:close/>
                <a:moveTo>
                  <a:pt x="169577" y="31634"/>
                </a:moveTo>
                <a:cubicBezTo>
                  <a:pt x="169926" y="32792"/>
                  <a:pt x="170339" y="34349"/>
                  <a:pt x="170735" y="36172"/>
                </a:cubicBezTo>
                <a:lnTo>
                  <a:pt x="167274" y="37094"/>
                </a:lnTo>
                <a:lnTo>
                  <a:pt x="169561" y="31649"/>
                </a:lnTo>
                <a:cubicBezTo>
                  <a:pt x="169561" y="31649"/>
                  <a:pt x="169577" y="31649"/>
                  <a:pt x="169577" y="31634"/>
                </a:cubicBezTo>
                <a:close/>
                <a:moveTo>
                  <a:pt x="197617" y="31567"/>
                </a:moveTo>
                <a:cubicBezTo>
                  <a:pt x="197772" y="32953"/>
                  <a:pt x="197931" y="34853"/>
                  <a:pt x="197983" y="37125"/>
                </a:cubicBezTo>
                <a:lnTo>
                  <a:pt x="193744" y="37444"/>
                </a:lnTo>
                <a:lnTo>
                  <a:pt x="197617" y="31567"/>
                </a:lnTo>
                <a:close/>
                <a:moveTo>
                  <a:pt x="41619" y="31742"/>
                </a:moveTo>
                <a:lnTo>
                  <a:pt x="41619" y="31742"/>
                </a:lnTo>
                <a:cubicBezTo>
                  <a:pt x="42948" y="32124"/>
                  <a:pt x="44777" y="32711"/>
                  <a:pt x="46888" y="33524"/>
                </a:cubicBezTo>
                <a:lnTo>
                  <a:pt x="45585" y="37552"/>
                </a:lnTo>
                <a:lnTo>
                  <a:pt x="41619" y="31742"/>
                </a:lnTo>
                <a:close/>
                <a:moveTo>
                  <a:pt x="40058" y="32808"/>
                </a:moveTo>
                <a:lnTo>
                  <a:pt x="44014" y="38619"/>
                </a:lnTo>
                <a:lnTo>
                  <a:pt x="39775" y="38381"/>
                </a:lnTo>
                <a:cubicBezTo>
                  <a:pt x="39790" y="36110"/>
                  <a:pt x="39920" y="34204"/>
                  <a:pt x="40058" y="32808"/>
                </a:cubicBezTo>
                <a:close/>
                <a:moveTo>
                  <a:pt x="131228" y="25629"/>
                </a:moveTo>
                <a:lnTo>
                  <a:pt x="139918" y="35395"/>
                </a:lnTo>
                <a:lnTo>
                  <a:pt x="138852" y="41050"/>
                </a:lnTo>
                <a:lnTo>
                  <a:pt x="128962" y="29949"/>
                </a:lnTo>
                <a:cubicBezTo>
                  <a:pt x="129657" y="28441"/>
                  <a:pt x="130420" y="26998"/>
                  <a:pt x="131228" y="25629"/>
                </a:cubicBezTo>
                <a:close/>
                <a:moveTo>
                  <a:pt x="106335" y="25819"/>
                </a:moveTo>
                <a:cubicBezTo>
                  <a:pt x="107174" y="27189"/>
                  <a:pt x="107952" y="28615"/>
                  <a:pt x="108667" y="30110"/>
                </a:cubicBezTo>
                <a:lnTo>
                  <a:pt x="98953" y="41364"/>
                </a:lnTo>
                <a:lnTo>
                  <a:pt x="97810" y="35728"/>
                </a:lnTo>
                <a:lnTo>
                  <a:pt x="106335" y="25819"/>
                </a:lnTo>
                <a:close/>
                <a:moveTo>
                  <a:pt x="153428" y="29806"/>
                </a:moveTo>
                <a:cubicBezTo>
                  <a:pt x="153681" y="31377"/>
                  <a:pt x="153872" y="32999"/>
                  <a:pt x="153969" y="34647"/>
                </a:cubicBezTo>
                <a:lnTo>
                  <a:pt x="140711" y="41395"/>
                </a:lnTo>
                <a:lnTo>
                  <a:pt x="141772" y="35744"/>
                </a:lnTo>
                <a:lnTo>
                  <a:pt x="153428" y="29806"/>
                </a:lnTo>
                <a:close/>
                <a:moveTo>
                  <a:pt x="84217" y="30346"/>
                </a:moveTo>
                <a:lnTo>
                  <a:pt x="95951" y="36110"/>
                </a:lnTo>
                <a:lnTo>
                  <a:pt x="97109" y="41745"/>
                </a:lnTo>
                <a:lnTo>
                  <a:pt x="83758" y="35203"/>
                </a:lnTo>
                <a:cubicBezTo>
                  <a:pt x="83820" y="33555"/>
                  <a:pt x="83979" y="31933"/>
                  <a:pt x="84217" y="30346"/>
                </a:cubicBezTo>
                <a:close/>
                <a:moveTo>
                  <a:pt x="111969" y="31810"/>
                </a:moveTo>
                <a:lnTo>
                  <a:pt x="118799" y="37094"/>
                </a:lnTo>
                <a:lnTo>
                  <a:pt x="118799" y="42064"/>
                </a:lnTo>
                <a:lnTo>
                  <a:pt x="110275" y="35492"/>
                </a:lnTo>
                <a:cubicBezTo>
                  <a:pt x="110810" y="34204"/>
                  <a:pt x="111366" y="32984"/>
                  <a:pt x="111969" y="31810"/>
                </a:cubicBezTo>
                <a:close/>
                <a:moveTo>
                  <a:pt x="127530" y="31810"/>
                </a:moveTo>
                <a:cubicBezTo>
                  <a:pt x="128117" y="32984"/>
                  <a:pt x="128689" y="34204"/>
                  <a:pt x="129214" y="35492"/>
                </a:cubicBezTo>
                <a:lnTo>
                  <a:pt x="120690" y="42064"/>
                </a:lnTo>
                <a:lnTo>
                  <a:pt x="120690" y="37094"/>
                </a:lnTo>
                <a:lnTo>
                  <a:pt x="127530" y="31810"/>
                </a:lnTo>
                <a:close/>
                <a:moveTo>
                  <a:pt x="78468" y="33869"/>
                </a:moveTo>
                <a:cubicBezTo>
                  <a:pt x="79483" y="34585"/>
                  <a:pt x="80565" y="35364"/>
                  <a:pt x="81647" y="36254"/>
                </a:cubicBezTo>
                <a:lnTo>
                  <a:pt x="77881" y="42729"/>
                </a:lnTo>
                <a:lnTo>
                  <a:pt x="76006" y="38108"/>
                </a:lnTo>
                <a:lnTo>
                  <a:pt x="78468" y="33869"/>
                </a:lnTo>
                <a:close/>
                <a:moveTo>
                  <a:pt x="162174" y="34302"/>
                </a:moveTo>
                <a:lnTo>
                  <a:pt x="164606" y="38572"/>
                </a:lnTo>
                <a:lnTo>
                  <a:pt x="162669" y="43162"/>
                </a:lnTo>
                <a:lnTo>
                  <a:pt x="158971" y="36636"/>
                </a:lnTo>
                <a:cubicBezTo>
                  <a:pt x="160063" y="35775"/>
                  <a:pt x="161144" y="34998"/>
                  <a:pt x="162174" y="34302"/>
                </a:cubicBezTo>
                <a:close/>
                <a:moveTo>
                  <a:pt x="189042" y="33108"/>
                </a:moveTo>
                <a:lnTo>
                  <a:pt x="190849" y="38397"/>
                </a:lnTo>
                <a:lnTo>
                  <a:pt x="187677" y="43193"/>
                </a:lnTo>
                <a:lnTo>
                  <a:pt x="184901" y="35095"/>
                </a:lnTo>
                <a:cubicBezTo>
                  <a:pt x="186327" y="34333"/>
                  <a:pt x="187723" y="33679"/>
                  <a:pt x="189042" y="33108"/>
                </a:cubicBezTo>
                <a:close/>
                <a:moveTo>
                  <a:pt x="69516" y="37521"/>
                </a:moveTo>
                <a:lnTo>
                  <a:pt x="74260" y="38825"/>
                </a:lnTo>
                <a:lnTo>
                  <a:pt x="76134" y="43445"/>
                </a:lnTo>
                <a:lnTo>
                  <a:pt x="76134" y="43445"/>
                </a:lnTo>
                <a:lnTo>
                  <a:pt x="68909" y="41446"/>
                </a:lnTo>
                <a:cubicBezTo>
                  <a:pt x="69083" y="40066"/>
                  <a:pt x="69289" y="38747"/>
                  <a:pt x="69516" y="37521"/>
                </a:cubicBezTo>
                <a:close/>
                <a:moveTo>
                  <a:pt x="171101" y="38031"/>
                </a:moveTo>
                <a:cubicBezTo>
                  <a:pt x="171322" y="39252"/>
                  <a:pt x="171514" y="40571"/>
                  <a:pt x="171657" y="41966"/>
                </a:cubicBezTo>
                <a:lnTo>
                  <a:pt x="164415" y="43887"/>
                </a:lnTo>
                <a:lnTo>
                  <a:pt x="166336" y="39303"/>
                </a:lnTo>
                <a:lnTo>
                  <a:pt x="171101" y="38031"/>
                </a:lnTo>
                <a:close/>
                <a:moveTo>
                  <a:pt x="197999" y="39015"/>
                </a:moveTo>
                <a:lnTo>
                  <a:pt x="197999" y="39015"/>
                </a:lnTo>
                <a:cubicBezTo>
                  <a:pt x="197983" y="40463"/>
                  <a:pt x="197917" y="41987"/>
                  <a:pt x="197793" y="43604"/>
                </a:cubicBezTo>
                <a:lnTo>
                  <a:pt x="189247" y="44238"/>
                </a:lnTo>
                <a:lnTo>
                  <a:pt x="189247" y="44238"/>
                </a:lnTo>
                <a:lnTo>
                  <a:pt x="192425" y="39427"/>
                </a:lnTo>
                <a:lnTo>
                  <a:pt x="197999" y="39015"/>
                </a:lnTo>
                <a:close/>
                <a:moveTo>
                  <a:pt x="48650" y="34220"/>
                </a:moveTo>
                <a:cubicBezTo>
                  <a:pt x="49984" y="34776"/>
                  <a:pt x="51379" y="35409"/>
                  <a:pt x="52827" y="36125"/>
                </a:cubicBezTo>
                <a:lnTo>
                  <a:pt x="50174" y="44269"/>
                </a:lnTo>
                <a:lnTo>
                  <a:pt x="46935" y="39525"/>
                </a:lnTo>
                <a:lnTo>
                  <a:pt x="48650" y="34220"/>
                </a:lnTo>
                <a:close/>
                <a:moveTo>
                  <a:pt x="39790" y="40271"/>
                </a:moveTo>
                <a:lnTo>
                  <a:pt x="45364" y="40587"/>
                </a:lnTo>
                <a:lnTo>
                  <a:pt x="48619" y="45351"/>
                </a:lnTo>
                <a:lnTo>
                  <a:pt x="40058" y="44840"/>
                </a:lnTo>
                <a:cubicBezTo>
                  <a:pt x="39920" y="43238"/>
                  <a:pt x="39821" y="41699"/>
                  <a:pt x="39790" y="40271"/>
                </a:cubicBezTo>
                <a:close/>
                <a:moveTo>
                  <a:pt x="109528" y="32015"/>
                </a:moveTo>
                <a:cubicBezTo>
                  <a:pt x="109559" y="32077"/>
                  <a:pt x="109574" y="32154"/>
                  <a:pt x="109605" y="32221"/>
                </a:cubicBezTo>
                <a:cubicBezTo>
                  <a:pt x="108080" y="35445"/>
                  <a:pt x="106761" y="39092"/>
                  <a:pt x="106015" y="43033"/>
                </a:cubicBezTo>
                <a:lnTo>
                  <a:pt x="103461" y="46000"/>
                </a:lnTo>
                <a:cubicBezTo>
                  <a:pt x="103157" y="45984"/>
                  <a:pt x="102853" y="45975"/>
                  <a:pt x="102548" y="45975"/>
                </a:cubicBezTo>
                <a:cubicBezTo>
                  <a:pt x="101703" y="45975"/>
                  <a:pt x="100854" y="46043"/>
                  <a:pt x="100014" y="46205"/>
                </a:cubicBezTo>
                <a:cubicBezTo>
                  <a:pt x="99999" y="46226"/>
                  <a:pt x="99968" y="46226"/>
                  <a:pt x="99952" y="46226"/>
                </a:cubicBezTo>
                <a:lnTo>
                  <a:pt x="99427" y="43697"/>
                </a:lnTo>
                <a:lnTo>
                  <a:pt x="109528" y="32015"/>
                </a:lnTo>
                <a:close/>
                <a:moveTo>
                  <a:pt x="131228" y="35317"/>
                </a:moveTo>
                <a:lnTo>
                  <a:pt x="138408" y="43399"/>
                </a:lnTo>
                <a:lnTo>
                  <a:pt x="137899" y="46129"/>
                </a:lnTo>
                <a:cubicBezTo>
                  <a:pt x="137758" y="46124"/>
                  <a:pt x="137617" y="46122"/>
                  <a:pt x="137477" y="46122"/>
                </a:cubicBezTo>
                <a:cubicBezTo>
                  <a:pt x="136634" y="46122"/>
                  <a:pt x="135792" y="46202"/>
                  <a:pt x="134963" y="46366"/>
                </a:cubicBezTo>
                <a:lnTo>
                  <a:pt x="133803" y="45068"/>
                </a:lnTo>
                <a:cubicBezTo>
                  <a:pt x="133340" y="41586"/>
                  <a:pt x="132408" y="38315"/>
                  <a:pt x="131228" y="35317"/>
                </a:cubicBezTo>
                <a:close/>
                <a:moveTo>
                  <a:pt x="154031" y="36728"/>
                </a:moveTo>
                <a:cubicBezTo>
                  <a:pt x="154031" y="37269"/>
                  <a:pt x="154031" y="37825"/>
                  <a:pt x="154015" y="38381"/>
                </a:cubicBezTo>
                <a:cubicBezTo>
                  <a:pt x="152079" y="40205"/>
                  <a:pt x="150189" y="42301"/>
                  <a:pt x="148504" y="44650"/>
                </a:cubicBezTo>
                <a:lnTo>
                  <a:pt x="143236" y="47349"/>
                </a:lnTo>
                <a:cubicBezTo>
                  <a:pt x="142138" y="46844"/>
                  <a:pt x="140979" y="46495"/>
                  <a:pt x="139789" y="46304"/>
                </a:cubicBezTo>
                <a:lnTo>
                  <a:pt x="140283" y="43749"/>
                </a:lnTo>
                <a:lnTo>
                  <a:pt x="154031" y="36728"/>
                </a:lnTo>
                <a:close/>
                <a:moveTo>
                  <a:pt x="87868" y="39334"/>
                </a:moveTo>
                <a:lnTo>
                  <a:pt x="97589" y="44079"/>
                </a:lnTo>
                <a:lnTo>
                  <a:pt x="98124" y="46731"/>
                </a:lnTo>
                <a:cubicBezTo>
                  <a:pt x="97140" y="47082"/>
                  <a:pt x="96218" y="47524"/>
                  <a:pt x="95347" y="48066"/>
                </a:cubicBezTo>
                <a:lnTo>
                  <a:pt x="93952" y="47370"/>
                </a:lnTo>
                <a:cubicBezTo>
                  <a:pt x="92205" y="44336"/>
                  <a:pt x="90093" y="41652"/>
                  <a:pt x="87868" y="39334"/>
                </a:cubicBezTo>
                <a:close/>
                <a:moveTo>
                  <a:pt x="146460" y="47828"/>
                </a:moveTo>
                <a:lnTo>
                  <a:pt x="146460" y="47828"/>
                </a:lnTo>
                <a:cubicBezTo>
                  <a:pt x="146253" y="48178"/>
                  <a:pt x="146048" y="48544"/>
                  <a:pt x="145856" y="48910"/>
                </a:cubicBezTo>
                <a:cubicBezTo>
                  <a:pt x="145646" y="48751"/>
                  <a:pt x="145440" y="48591"/>
                  <a:pt x="145233" y="48446"/>
                </a:cubicBezTo>
                <a:lnTo>
                  <a:pt x="146460" y="47828"/>
                </a:lnTo>
                <a:close/>
                <a:moveTo>
                  <a:pt x="109574" y="37330"/>
                </a:moveTo>
                <a:lnTo>
                  <a:pt x="118799" y="44460"/>
                </a:lnTo>
                <a:lnTo>
                  <a:pt x="118799" y="49445"/>
                </a:lnTo>
                <a:lnTo>
                  <a:pt x="108332" y="41364"/>
                </a:lnTo>
                <a:cubicBezTo>
                  <a:pt x="108684" y="39983"/>
                  <a:pt x="109095" y="38633"/>
                  <a:pt x="109574" y="37330"/>
                </a:cubicBezTo>
                <a:close/>
                <a:moveTo>
                  <a:pt x="129930" y="37330"/>
                </a:moveTo>
                <a:cubicBezTo>
                  <a:pt x="130404" y="38633"/>
                  <a:pt x="130817" y="39983"/>
                  <a:pt x="131166" y="41364"/>
                </a:cubicBezTo>
                <a:lnTo>
                  <a:pt x="120690" y="49445"/>
                </a:lnTo>
                <a:lnTo>
                  <a:pt x="120690" y="44460"/>
                </a:lnTo>
                <a:lnTo>
                  <a:pt x="129930" y="37330"/>
                </a:lnTo>
                <a:close/>
                <a:moveTo>
                  <a:pt x="83119" y="37475"/>
                </a:moveTo>
                <a:cubicBezTo>
                  <a:pt x="84124" y="38336"/>
                  <a:pt x="85108" y="39252"/>
                  <a:pt x="86076" y="40236"/>
                </a:cubicBezTo>
                <a:lnTo>
                  <a:pt x="80677" y="49559"/>
                </a:lnTo>
                <a:lnTo>
                  <a:pt x="78787" y="44938"/>
                </a:lnTo>
                <a:lnTo>
                  <a:pt x="83119" y="37475"/>
                </a:lnTo>
                <a:close/>
                <a:moveTo>
                  <a:pt x="157493" y="37856"/>
                </a:moveTo>
                <a:lnTo>
                  <a:pt x="161748" y="45366"/>
                </a:lnTo>
                <a:lnTo>
                  <a:pt x="159811" y="49956"/>
                </a:lnTo>
                <a:lnTo>
                  <a:pt x="154510" y="40587"/>
                </a:lnTo>
                <a:cubicBezTo>
                  <a:pt x="155494" y="39603"/>
                  <a:pt x="156494" y="38695"/>
                  <a:pt x="157493" y="37856"/>
                </a:cubicBezTo>
                <a:close/>
                <a:moveTo>
                  <a:pt x="183216" y="35997"/>
                </a:moveTo>
                <a:lnTo>
                  <a:pt x="186358" y="45192"/>
                </a:lnTo>
                <a:lnTo>
                  <a:pt x="183185" y="49987"/>
                </a:lnTo>
                <a:lnTo>
                  <a:pt x="179245" y="38474"/>
                </a:lnTo>
                <a:cubicBezTo>
                  <a:pt x="180563" y="37573"/>
                  <a:pt x="181898" y="36743"/>
                  <a:pt x="183216" y="35997"/>
                </a:cubicBezTo>
                <a:close/>
                <a:moveTo>
                  <a:pt x="68717" y="43352"/>
                </a:moveTo>
                <a:lnTo>
                  <a:pt x="77042" y="45655"/>
                </a:lnTo>
                <a:lnTo>
                  <a:pt x="78932" y="50275"/>
                </a:lnTo>
                <a:lnTo>
                  <a:pt x="78932" y="50275"/>
                </a:lnTo>
                <a:lnTo>
                  <a:pt x="68548" y="47401"/>
                </a:lnTo>
                <a:cubicBezTo>
                  <a:pt x="68548" y="46015"/>
                  <a:pt x="68609" y="44650"/>
                  <a:pt x="68717" y="43352"/>
                </a:cubicBezTo>
                <a:close/>
                <a:moveTo>
                  <a:pt x="171833" y="43873"/>
                </a:moveTo>
                <a:cubicBezTo>
                  <a:pt x="171925" y="45175"/>
                  <a:pt x="171971" y="46540"/>
                  <a:pt x="171971" y="47921"/>
                </a:cubicBezTo>
                <a:lnTo>
                  <a:pt x="161556" y="50687"/>
                </a:lnTo>
                <a:lnTo>
                  <a:pt x="161556" y="50687"/>
                </a:lnTo>
                <a:lnTo>
                  <a:pt x="163493" y="46098"/>
                </a:lnTo>
                <a:lnTo>
                  <a:pt x="171833" y="43873"/>
                </a:lnTo>
                <a:close/>
                <a:moveTo>
                  <a:pt x="54527" y="37016"/>
                </a:moveTo>
                <a:cubicBezTo>
                  <a:pt x="55846" y="37743"/>
                  <a:pt x="57196" y="38541"/>
                  <a:pt x="58525" y="39427"/>
                </a:cubicBezTo>
                <a:lnTo>
                  <a:pt x="54764" y="51002"/>
                </a:lnTo>
                <a:lnTo>
                  <a:pt x="51524" y="46257"/>
                </a:lnTo>
                <a:lnTo>
                  <a:pt x="54527" y="37016"/>
                </a:lnTo>
                <a:close/>
                <a:moveTo>
                  <a:pt x="197617" y="45510"/>
                </a:moveTo>
                <a:cubicBezTo>
                  <a:pt x="197443" y="47020"/>
                  <a:pt x="197221" y="48560"/>
                  <a:pt x="196902" y="50130"/>
                </a:cubicBezTo>
                <a:lnTo>
                  <a:pt x="184772" y="51038"/>
                </a:lnTo>
                <a:lnTo>
                  <a:pt x="187929" y="46226"/>
                </a:lnTo>
                <a:lnTo>
                  <a:pt x="197617" y="45510"/>
                </a:lnTo>
                <a:close/>
                <a:moveTo>
                  <a:pt x="107890" y="43399"/>
                </a:moveTo>
                <a:lnTo>
                  <a:pt x="116527" y="50084"/>
                </a:lnTo>
                <a:cubicBezTo>
                  <a:pt x="115467" y="50353"/>
                  <a:pt x="114432" y="50748"/>
                  <a:pt x="113448" y="51290"/>
                </a:cubicBezTo>
                <a:cubicBezTo>
                  <a:pt x="112557" y="50146"/>
                  <a:pt x="111496" y="49131"/>
                  <a:pt x="110254" y="48302"/>
                </a:cubicBezTo>
                <a:cubicBezTo>
                  <a:pt x="109352" y="47684"/>
                  <a:pt x="108399" y="47210"/>
                  <a:pt x="107400" y="46844"/>
                </a:cubicBezTo>
                <a:cubicBezTo>
                  <a:pt x="107509" y="45670"/>
                  <a:pt x="107669" y="44526"/>
                  <a:pt x="107890" y="43399"/>
                </a:cubicBezTo>
                <a:close/>
                <a:moveTo>
                  <a:pt x="16993" y="45000"/>
                </a:moveTo>
                <a:lnTo>
                  <a:pt x="16993" y="45000"/>
                </a:lnTo>
                <a:cubicBezTo>
                  <a:pt x="18151" y="45192"/>
                  <a:pt x="20022" y="45686"/>
                  <a:pt x="21325" y="46989"/>
                </a:cubicBezTo>
                <a:cubicBezTo>
                  <a:pt x="22644" y="48302"/>
                  <a:pt x="23132" y="50177"/>
                  <a:pt x="23324" y="51336"/>
                </a:cubicBezTo>
                <a:cubicBezTo>
                  <a:pt x="22164" y="51145"/>
                  <a:pt x="20295" y="50656"/>
                  <a:pt x="18991" y="49338"/>
                </a:cubicBezTo>
                <a:cubicBezTo>
                  <a:pt x="17673" y="48035"/>
                  <a:pt x="17178" y="46160"/>
                  <a:pt x="16993" y="45000"/>
                </a:cubicBezTo>
                <a:close/>
                <a:moveTo>
                  <a:pt x="222512" y="45000"/>
                </a:moveTo>
                <a:lnTo>
                  <a:pt x="222512" y="45000"/>
                </a:lnTo>
                <a:cubicBezTo>
                  <a:pt x="222322" y="46160"/>
                  <a:pt x="221832" y="48035"/>
                  <a:pt x="220513" y="49338"/>
                </a:cubicBezTo>
                <a:cubicBezTo>
                  <a:pt x="219194" y="50656"/>
                  <a:pt x="217335" y="51145"/>
                  <a:pt x="216161" y="51336"/>
                </a:cubicBezTo>
                <a:cubicBezTo>
                  <a:pt x="216351" y="50177"/>
                  <a:pt x="216861" y="48302"/>
                  <a:pt x="218159" y="46989"/>
                </a:cubicBezTo>
                <a:cubicBezTo>
                  <a:pt x="219478" y="45686"/>
                  <a:pt x="221338" y="45192"/>
                  <a:pt x="222512" y="45000"/>
                </a:cubicBezTo>
                <a:close/>
                <a:moveTo>
                  <a:pt x="131609" y="43399"/>
                </a:moveTo>
                <a:cubicBezTo>
                  <a:pt x="131851" y="44666"/>
                  <a:pt x="132027" y="45953"/>
                  <a:pt x="132120" y="47256"/>
                </a:cubicBezTo>
                <a:cubicBezTo>
                  <a:pt x="131419" y="47576"/>
                  <a:pt x="130708" y="47936"/>
                  <a:pt x="130039" y="48385"/>
                </a:cubicBezTo>
                <a:cubicBezTo>
                  <a:pt x="128689" y="49286"/>
                  <a:pt x="127546" y="50398"/>
                  <a:pt x="126628" y="51640"/>
                </a:cubicBezTo>
                <a:cubicBezTo>
                  <a:pt x="125485" y="50924"/>
                  <a:pt x="124244" y="50398"/>
                  <a:pt x="122956" y="50084"/>
                </a:cubicBezTo>
                <a:lnTo>
                  <a:pt x="131609" y="43399"/>
                </a:lnTo>
                <a:close/>
                <a:moveTo>
                  <a:pt x="40269" y="46762"/>
                </a:moveTo>
                <a:lnTo>
                  <a:pt x="49969" y="47318"/>
                </a:lnTo>
                <a:lnTo>
                  <a:pt x="53209" y="52067"/>
                </a:lnTo>
                <a:lnTo>
                  <a:pt x="41063" y="51366"/>
                </a:lnTo>
                <a:cubicBezTo>
                  <a:pt x="40728" y="49796"/>
                  <a:pt x="40460" y="48256"/>
                  <a:pt x="40269" y="46762"/>
                </a:cubicBezTo>
                <a:close/>
                <a:moveTo>
                  <a:pt x="91284" y="46669"/>
                </a:moveTo>
                <a:cubicBezTo>
                  <a:pt x="91933" y="47669"/>
                  <a:pt x="92551" y="48720"/>
                  <a:pt x="93107" y="49811"/>
                </a:cubicBezTo>
                <a:cubicBezTo>
                  <a:pt x="92442" y="50465"/>
                  <a:pt x="91824" y="51192"/>
                  <a:pt x="91299" y="51991"/>
                </a:cubicBezTo>
                <a:cubicBezTo>
                  <a:pt x="90393" y="53320"/>
                  <a:pt x="89758" y="54782"/>
                  <a:pt x="89378" y="56291"/>
                </a:cubicBezTo>
                <a:cubicBezTo>
                  <a:pt x="88645" y="56176"/>
                  <a:pt x="87910" y="56113"/>
                  <a:pt x="87176" y="56113"/>
                </a:cubicBezTo>
                <a:cubicBezTo>
                  <a:pt x="86703" y="56113"/>
                  <a:pt x="86229" y="56139"/>
                  <a:pt x="85757" y="56194"/>
                </a:cubicBezTo>
                <a:lnTo>
                  <a:pt x="91284" y="46669"/>
                </a:lnTo>
                <a:close/>
                <a:moveTo>
                  <a:pt x="149236" y="46953"/>
                </a:moveTo>
                <a:lnTo>
                  <a:pt x="154557" y="56353"/>
                </a:lnTo>
                <a:cubicBezTo>
                  <a:pt x="153829" y="56231"/>
                  <a:pt x="153087" y="56165"/>
                  <a:pt x="152337" y="56165"/>
                </a:cubicBezTo>
                <a:cubicBezTo>
                  <a:pt x="151824" y="56165"/>
                  <a:pt x="151308" y="56196"/>
                  <a:pt x="150791" y="56261"/>
                </a:cubicBezTo>
                <a:cubicBezTo>
                  <a:pt x="150410" y="54844"/>
                  <a:pt x="149807" y="53479"/>
                  <a:pt x="148984" y="52227"/>
                </a:cubicBezTo>
                <a:cubicBezTo>
                  <a:pt x="148489" y="51480"/>
                  <a:pt x="147933" y="50795"/>
                  <a:pt x="147330" y="50192"/>
                </a:cubicBezTo>
                <a:cubicBezTo>
                  <a:pt x="147902" y="49065"/>
                  <a:pt x="148556" y="47988"/>
                  <a:pt x="149236" y="46953"/>
                </a:cubicBezTo>
                <a:close/>
                <a:moveTo>
                  <a:pt x="87441" y="41683"/>
                </a:moveTo>
                <a:cubicBezTo>
                  <a:pt x="88363" y="42698"/>
                  <a:pt x="89249" y="43795"/>
                  <a:pt x="90093" y="44938"/>
                </a:cubicBezTo>
                <a:lnTo>
                  <a:pt x="83454" y="56368"/>
                </a:lnTo>
                <a:lnTo>
                  <a:pt x="81580" y="51763"/>
                </a:lnTo>
                <a:lnTo>
                  <a:pt x="87441" y="41683"/>
                </a:lnTo>
                <a:close/>
                <a:moveTo>
                  <a:pt x="153140" y="42018"/>
                </a:moveTo>
                <a:lnTo>
                  <a:pt x="158888" y="52160"/>
                </a:lnTo>
                <a:lnTo>
                  <a:pt x="156951" y="56750"/>
                </a:lnTo>
                <a:lnTo>
                  <a:pt x="150441" y="45258"/>
                </a:lnTo>
                <a:cubicBezTo>
                  <a:pt x="151302" y="44115"/>
                  <a:pt x="152208" y="43033"/>
                  <a:pt x="153140" y="42018"/>
                </a:cubicBezTo>
                <a:close/>
                <a:moveTo>
                  <a:pt x="177643" y="39617"/>
                </a:moveTo>
                <a:lnTo>
                  <a:pt x="181867" y="51970"/>
                </a:lnTo>
                <a:lnTo>
                  <a:pt x="178703" y="56781"/>
                </a:lnTo>
                <a:lnTo>
                  <a:pt x="173877" y="42713"/>
                </a:lnTo>
                <a:cubicBezTo>
                  <a:pt x="175104" y="41586"/>
                  <a:pt x="176355" y="40556"/>
                  <a:pt x="177643" y="39617"/>
                </a:cubicBezTo>
                <a:close/>
                <a:moveTo>
                  <a:pt x="68579" y="49369"/>
                </a:moveTo>
                <a:lnTo>
                  <a:pt x="79818" y="52479"/>
                </a:lnTo>
                <a:lnTo>
                  <a:pt x="81708" y="57084"/>
                </a:lnTo>
                <a:lnTo>
                  <a:pt x="81708" y="57084"/>
                </a:lnTo>
                <a:lnTo>
                  <a:pt x="68975" y="53577"/>
                </a:lnTo>
                <a:cubicBezTo>
                  <a:pt x="68769" y="52160"/>
                  <a:pt x="68640" y="50748"/>
                  <a:pt x="68579" y="49369"/>
                </a:cubicBezTo>
                <a:close/>
                <a:moveTo>
                  <a:pt x="171909" y="49894"/>
                </a:moveTo>
                <a:cubicBezTo>
                  <a:pt x="171847" y="51274"/>
                  <a:pt x="171704" y="52671"/>
                  <a:pt x="171483" y="54081"/>
                </a:cubicBezTo>
                <a:lnTo>
                  <a:pt x="158698" y="57481"/>
                </a:lnTo>
                <a:lnTo>
                  <a:pt x="160635" y="52892"/>
                </a:lnTo>
                <a:lnTo>
                  <a:pt x="171909" y="49894"/>
                </a:lnTo>
                <a:close/>
                <a:moveTo>
                  <a:pt x="60162" y="40540"/>
                </a:moveTo>
                <a:cubicBezTo>
                  <a:pt x="61449" y="41477"/>
                  <a:pt x="62716" y="42477"/>
                  <a:pt x="63958" y="43589"/>
                </a:cubicBezTo>
                <a:lnTo>
                  <a:pt x="59369" y="57718"/>
                </a:lnTo>
                <a:lnTo>
                  <a:pt x="56114" y="52974"/>
                </a:lnTo>
                <a:lnTo>
                  <a:pt x="60162" y="40540"/>
                </a:lnTo>
                <a:close/>
                <a:moveTo>
                  <a:pt x="196490" y="52067"/>
                </a:moveTo>
                <a:lnTo>
                  <a:pt x="196490" y="52067"/>
                </a:lnTo>
                <a:cubicBezTo>
                  <a:pt x="196108" y="53608"/>
                  <a:pt x="195665" y="55179"/>
                  <a:pt x="195109" y="56734"/>
                </a:cubicBezTo>
                <a:lnTo>
                  <a:pt x="180280" y="57816"/>
                </a:lnTo>
                <a:lnTo>
                  <a:pt x="183453" y="53020"/>
                </a:lnTo>
                <a:lnTo>
                  <a:pt x="196490" y="52067"/>
                </a:lnTo>
                <a:close/>
                <a:moveTo>
                  <a:pt x="137564" y="48004"/>
                </a:moveTo>
                <a:cubicBezTo>
                  <a:pt x="138362" y="48004"/>
                  <a:pt x="139140" y="48066"/>
                  <a:pt x="139934" y="48240"/>
                </a:cubicBezTo>
                <a:cubicBezTo>
                  <a:pt x="143013" y="48858"/>
                  <a:pt x="145666" y="50641"/>
                  <a:pt x="147413" y="53273"/>
                </a:cubicBezTo>
                <a:cubicBezTo>
                  <a:pt x="148093" y="54323"/>
                  <a:pt x="148602" y="55452"/>
                  <a:pt x="148937" y="56627"/>
                </a:cubicBezTo>
                <a:cubicBezTo>
                  <a:pt x="148412" y="56765"/>
                  <a:pt x="147902" y="56924"/>
                  <a:pt x="147397" y="57131"/>
                </a:cubicBezTo>
                <a:cubicBezTo>
                  <a:pt x="146728" y="57419"/>
                  <a:pt x="146094" y="57749"/>
                  <a:pt x="145492" y="58130"/>
                </a:cubicBezTo>
                <a:cubicBezTo>
                  <a:pt x="143935" y="55812"/>
                  <a:pt x="141567" y="54241"/>
                  <a:pt x="138821" y="53684"/>
                </a:cubicBezTo>
                <a:cubicBezTo>
                  <a:pt x="138111" y="53538"/>
                  <a:pt x="137397" y="53465"/>
                  <a:pt x="136688" y="53465"/>
                </a:cubicBezTo>
                <a:cubicBezTo>
                  <a:pt x="134637" y="53465"/>
                  <a:pt x="132628" y="54069"/>
                  <a:pt x="130883" y="55225"/>
                </a:cubicBezTo>
                <a:cubicBezTo>
                  <a:pt x="130770" y="55307"/>
                  <a:pt x="130677" y="55384"/>
                  <a:pt x="130579" y="55452"/>
                </a:cubicBezTo>
                <a:cubicBezTo>
                  <a:pt x="130106" y="54751"/>
                  <a:pt x="129564" y="54081"/>
                  <a:pt x="128946" y="53463"/>
                </a:cubicBezTo>
                <a:cubicBezTo>
                  <a:pt x="128689" y="53211"/>
                  <a:pt x="128421" y="52974"/>
                  <a:pt x="128148" y="52747"/>
                </a:cubicBezTo>
                <a:cubicBezTo>
                  <a:pt x="128946" y="51687"/>
                  <a:pt x="129915" y="50733"/>
                  <a:pt x="131090" y="49956"/>
                </a:cubicBezTo>
                <a:cubicBezTo>
                  <a:pt x="133042" y="48668"/>
                  <a:pt x="135282" y="48004"/>
                  <a:pt x="137564" y="48004"/>
                </a:cubicBezTo>
                <a:close/>
                <a:moveTo>
                  <a:pt x="102651" y="47859"/>
                </a:moveTo>
                <a:cubicBezTo>
                  <a:pt x="104969" y="47859"/>
                  <a:pt x="107241" y="48544"/>
                  <a:pt x="109209" y="49878"/>
                </a:cubicBezTo>
                <a:cubicBezTo>
                  <a:pt x="110223" y="50558"/>
                  <a:pt x="111114" y="51397"/>
                  <a:pt x="111861" y="52336"/>
                </a:cubicBezTo>
                <a:cubicBezTo>
                  <a:pt x="111413" y="52685"/>
                  <a:pt x="110971" y="53051"/>
                  <a:pt x="110558" y="53463"/>
                </a:cubicBezTo>
                <a:cubicBezTo>
                  <a:pt x="110048" y="53958"/>
                  <a:pt x="109621" y="54499"/>
                  <a:pt x="109224" y="55050"/>
                </a:cubicBezTo>
                <a:cubicBezTo>
                  <a:pt x="107484" y="53921"/>
                  <a:pt x="105494" y="53334"/>
                  <a:pt x="103462" y="53334"/>
                </a:cubicBezTo>
                <a:cubicBezTo>
                  <a:pt x="102787" y="53334"/>
                  <a:pt x="102107" y="53399"/>
                  <a:pt x="101431" y="53530"/>
                </a:cubicBezTo>
                <a:cubicBezTo>
                  <a:pt x="98664" y="54066"/>
                  <a:pt x="96270" y="55657"/>
                  <a:pt x="94677" y="57991"/>
                </a:cubicBezTo>
                <a:cubicBezTo>
                  <a:pt x="94616" y="58099"/>
                  <a:pt x="94554" y="58213"/>
                  <a:pt x="94487" y="58320"/>
                </a:cubicBezTo>
                <a:cubicBezTo>
                  <a:pt x="93776" y="57847"/>
                  <a:pt x="93015" y="57435"/>
                  <a:pt x="92221" y="57100"/>
                </a:cubicBezTo>
                <a:cubicBezTo>
                  <a:pt x="91886" y="56971"/>
                  <a:pt x="91551" y="56848"/>
                  <a:pt x="91216" y="56750"/>
                </a:cubicBezTo>
                <a:cubicBezTo>
                  <a:pt x="91551" y="55452"/>
                  <a:pt x="92092" y="54195"/>
                  <a:pt x="92854" y="53051"/>
                </a:cubicBezTo>
                <a:cubicBezTo>
                  <a:pt x="94616" y="50429"/>
                  <a:pt x="97285" y="48668"/>
                  <a:pt x="100380" y="48066"/>
                </a:cubicBezTo>
                <a:cubicBezTo>
                  <a:pt x="101127" y="47921"/>
                  <a:pt x="101889" y="47859"/>
                  <a:pt x="102651" y="47859"/>
                </a:cubicBezTo>
                <a:close/>
                <a:moveTo>
                  <a:pt x="41506" y="53289"/>
                </a:moveTo>
                <a:lnTo>
                  <a:pt x="54558" y="54035"/>
                </a:lnTo>
                <a:lnTo>
                  <a:pt x="57798" y="58784"/>
                </a:lnTo>
                <a:lnTo>
                  <a:pt x="42968" y="57925"/>
                </a:lnTo>
                <a:cubicBezTo>
                  <a:pt x="42381" y="56384"/>
                  <a:pt x="41902" y="54828"/>
                  <a:pt x="41506" y="53289"/>
                </a:cubicBezTo>
                <a:close/>
                <a:moveTo>
                  <a:pt x="67975" y="58196"/>
                </a:moveTo>
                <a:cubicBezTo>
                  <a:pt x="68084" y="58593"/>
                  <a:pt x="68198" y="58990"/>
                  <a:pt x="68305" y="59387"/>
                </a:cubicBezTo>
                <a:cubicBezTo>
                  <a:pt x="68053" y="59433"/>
                  <a:pt x="67801" y="59449"/>
                  <a:pt x="67543" y="59501"/>
                </a:cubicBezTo>
                <a:lnTo>
                  <a:pt x="67975" y="58196"/>
                </a:lnTo>
                <a:close/>
                <a:moveTo>
                  <a:pt x="173877" y="48544"/>
                </a:moveTo>
                <a:lnTo>
                  <a:pt x="177386" y="58769"/>
                </a:lnTo>
                <a:lnTo>
                  <a:pt x="175896" y="61040"/>
                </a:lnTo>
                <a:cubicBezTo>
                  <a:pt x="174959" y="60592"/>
                  <a:pt x="173991" y="60242"/>
                  <a:pt x="172991" y="60005"/>
                </a:cubicBezTo>
                <a:lnTo>
                  <a:pt x="172482" y="58532"/>
                </a:lnTo>
                <a:cubicBezTo>
                  <a:pt x="173404" y="55148"/>
                  <a:pt x="173816" y="51763"/>
                  <a:pt x="173877" y="48544"/>
                </a:cubicBezTo>
                <a:close/>
                <a:moveTo>
                  <a:pt x="69325" y="55621"/>
                </a:moveTo>
                <a:lnTo>
                  <a:pt x="79725" y="58512"/>
                </a:lnTo>
                <a:cubicBezTo>
                  <a:pt x="78689" y="59242"/>
                  <a:pt x="77772" y="60119"/>
                  <a:pt x="76990" y="61102"/>
                </a:cubicBezTo>
                <a:cubicBezTo>
                  <a:pt x="75723" y="60371"/>
                  <a:pt x="74342" y="59830"/>
                  <a:pt x="72864" y="59532"/>
                </a:cubicBezTo>
                <a:cubicBezTo>
                  <a:pt x="71988" y="59356"/>
                  <a:pt x="71118" y="59273"/>
                  <a:pt x="70257" y="59258"/>
                </a:cubicBezTo>
                <a:cubicBezTo>
                  <a:pt x="69877" y="58053"/>
                  <a:pt x="69563" y="56848"/>
                  <a:pt x="69325" y="55621"/>
                </a:cubicBezTo>
                <a:close/>
                <a:moveTo>
                  <a:pt x="171101" y="56147"/>
                </a:moveTo>
                <a:cubicBezTo>
                  <a:pt x="170865" y="57321"/>
                  <a:pt x="170545" y="58496"/>
                  <a:pt x="170164" y="59670"/>
                </a:cubicBezTo>
                <a:cubicBezTo>
                  <a:pt x="170092" y="59669"/>
                  <a:pt x="170019" y="59668"/>
                  <a:pt x="169947" y="59668"/>
                </a:cubicBezTo>
                <a:cubicBezTo>
                  <a:pt x="169082" y="59668"/>
                  <a:pt x="168216" y="59750"/>
                  <a:pt x="167351" y="59912"/>
                </a:cubicBezTo>
                <a:cubicBezTo>
                  <a:pt x="165765" y="60226"/>
                  <a:pt x="164287" y="60814"/>
                  <a:pt x="162937" y="61612"/>
                </a:cubicBezTo>
                <a:cubicBezTo>
                  <a:pt x="162226" y="60607"/>
                  <a:pt x="161382" y="59722"/>
                  <a:pt x="160443" y="58975"/>
                </a:cubicBezTo>
                <a:lnTo>
                  <a:pt x="171101" y="56147"/>
                </a:lnTo>
                <a:close/>
                <a:moveTo>
                  <a:pt x="65483" y="45000"/>
                </a:moveTo>
                <a:cubicBezTo>
                  <a:pt x="65880" y="45382"/>
                  <a:pt x="66261" y="45779"/>
                  <a:pt x="66627" y="46190"/>
                </a:cubicBezTo>
                <a:cubicBezTo>
                  <a:pt x="66560" y="48843"/>
                  <a:pt x="66719" y="51671"/>
                  <a:pt x="67178" y="54514"/>
                </a:cubicBezTo>
                <a:lnTo>
                  <a:pt x="65355" y="60134"/>
                </a:lnTo>
                <a:cubicBezTo>
                  <a:pt x="64401" y="60500"/>
                  <a:pt x="63479" y="60958"/>
                  <a:pt x="62609" y="61529"/>
                </a:cubicBezTo>
                <a:cubicBezTo>
                  <a:pt x="62449" y="61627"/>
                  <a:pt x="62320" y="61736"/>
                  <a:pt x="62176" y="61849"/>
                </a:cubicBezTo>
                <a:lnTo>
                  <a:pt x="60719" y="59691"/>
                </a:lnTo>
                <a:lnTo>
                  <a:pt x="65483" y="45000"/>
                </a:lnTo>
                <a:close/>
                <a:moveTo>
                  <a:pt x="31060" y="57733"/>
                </a:moveTo>
                <a:lnTo>
                  <a:pt x="31060" y="57733"/>
                </a:lnTo>
                <a:cubicBezTo>
                  <a:pt x="32265" y="57847"/>
                  <a:pt x="33867" y="58053"/>
                  <a:pt x="35710" y="58388"/>
                </a:cubicBezTo>
                <a:lnTo>
                  <a:pt x="35268" y="61926"/>
                </a:lnTo>
                <a:lnTo>
                  <a:pt x="31060" y="57733"/>
                </a:lnTo>
                <a:close/>
                <a:moveTo>
                  <a:pt x="208429" y="57733"/>
                </a:moveTo>
                <a:lnTo>
                  <a:pt x="204236" y="61926"/>
                </a:lnTo>
                <a:lnTo>
                  <a:pt x="203779" y="58388"/>
                </a:lnTo>
                <a:cubicBezTo>
                  <a:pt x="205633" y="58053"/>
                  <a:pt x="207224" y="57847"/>
                  <a:pt x="208429" y="57733"/>
                </a:cubicBezTo>
                <a:close/>
                <a:moveTo>
                  <a:pt x="29726" y="59068"/>
                </a:moveTo>
                <a:lnTo>
                  <a:pt x="33918" y="63276"/>
                </a:lnTo>
                <a:lnTo>
                  <a:pt x="30375" y="63724"/>
                </a:lnTo>
                <a:cubicBezTo>
                  <a:pt x="30040" y="61880"/>
                  <a:pt x="29833" y="60278"/>
                  <a:pt x="29726" y="59068"/>
                </a:cubicBezTo>
                <a:close/>
                <a:moveTo>
                  <a:pt x="209779" y="59068"/>
                </a:moveTo>
                <a:cubicBezTo>
                  <a:pt x="209651" y="60278"/>
                  <a:pt x="209459" y="61880"/>
                  <a:pt x="209130" y="63724"/>
                </a:cubicBezTo>
                <a:lnTo>
                  <a:pt x="205571" y="63276"/>
                </a:lnTo>
                <a:lnTo>
                  <a:pt x="209779" y="59068"/>
                </a:lnTo>
                <a:close/>
                <a:moveTo>
                  <a:pt x="194363" y="58671"/>
                </a:moveTo>
                <a:cubicBezTo>
                  <a:pt x="194332" y="58753"/>
                  <a:pt x="194296" y="58831"/>
                  <a:pt x="194265" y="58892"/>
                </a:cubicBezTo>
                <a:cubicBezTo>
                  <a:pt x="190916" y="60103"/>
                  <a:pt x="187388" y="61751"/>
                  <a:pt x="184086" y="64007"/>
                </a:cubicBezTo>
                <a:lnTo>
                  <a:pt x="180182" y="64296"/>
                </a:lnTo>
                <a:cubicBezTo>
                  <a:pt x="179419" y="63436"/>
                  <a:pt x="178565" y="62658"/>
                  <a:pt x="177596" y="62009"/>
                </a:cubicBezTo>
                <a:cubicBezTo>
                  <a:pt x="177576" y="61993"/>
                  <a:pt x="177560" y="61973"/>
                  <a:pt x="177545" y="61973"/>
                </a:cubicBezTo>
                <a:lnTo>
                  <a:pt x="178962" y="59815"/>
                </a:lnTo>
                <a:lnTo>
                  <a:pt x="194363" y="58671"/>
                </a:lnTo>
                <a:close/>
                <a:moveTo>
                  <a:pt x="48367" y="60134"/>
                </a:moveTo>
                <a:lnTo>
                  <a:pt x="59148" y="60768"/>
                </a:lnTo>
                <a:lnTo>
                  <a:pt x="60719" y="63055"/>
                </a:lnTo>
                <a:cubicBezTo>
                  <a:pt x="60002" y="63740"/>
                  <a:pt x="59353" y="64486"/>
                  <a:pt x="58796" y="65311"/>
                </a:cubicBezTo>
                <a:lnTo>
                  <a:pt x="57066" y="65197"/>
                </a:lnTo>
                <a:cubicBezTo>
                  <a:pt x="54284" y="63070"/>
                  <a:pt x="51317" y="61422"/>
                  <a:pt x="48367" y="60134"/>
                </a:cubicBezTo>
                <a:close/>
                <a:moveTo>
                  <a:pt x="119753" y="64914"/>
                </a:moveTo>
                <a:cubicBezTo>
                  <a:pt x="120257" y="64914"/>
                  <a:pt x="120706" y="65104"/>
                  <a:pt x="121070" y="65470"/>
                </a:cubicBezTo>
                <a:cubicBezTo>
                  <a:pt x="121452" y="65836"/>
                  <a:pt x="121627" y="66279"/>
                  <a:pt x="121627" y="66783"/>
                </a:cubicBezTo>
                <a:cubicBezTo>
                  <a:pt x="121627" y="66850"/>
                  <a:pt x="121627" y="66897"/>
                  <a:pt x="121607" y="66959"/>
                </a:cubicBezTo>
                <a:cubicBezTo>
                  <a:pt x="120989" y="66943"/>
                  <a:pt x="120371" y="66928"/>
                  <a:pt x="119753" y="66928"/>
                </a:cubicBezTo>
                <a:cubicBezTo>
                  <a:pt x="119134" y="66928"/>
                  <a:pt x="118495" y="66943"/>
                  <a:pt x="117877" y="66959"/>
                </a:cubicBezTo>
                <a:cubicBezTo>
                  <a:pt x="117877" y="66897"/>
                  <a:pt x="117862" y="66850"/>
                  <a:pt x="117862" y="66783"/>
                </a:cubicBezTo>
                <a:cubicBezTo>
                  <a:pt x="117862" y="66294"/>
                  <a:pt x="118068" y="65815"/>
                  <a:pt x="118419" y="65470"/>
                </a:cubicBezTo>
                <a:cubicBezTo>
                  <a:pt x="118783" y="65104"/>
                  <a:pt x="119227" y="64914"/>
                  <a:pt x="119753" y="64914"/>
                </a:cubicBezTo>
                <a:close/>
                <a:moveTo>
                  <a:pt x="119753" y="61751"/>
                </a:moveTo>
                <a:cubicBezTo>
                  <a:pt x="121086" y="61751"/>
                  <a:pt x="122354" y="62276"/>
                  <a:pt x="123307" y="63229"/>
                </a:cubicBezTo>
                <a:cubicBezTo>
                  <a:pt x="124260" y="64182"/>
                  <a:pt x="124785" y="65454"/>
                  <a:pt x="124785" y="66783"/>
                </a:cubicBezTo>
                <a:cubicBezTo>
                  <a:pt x="124785" y="66897"/>
                  <a:pt x="124769" y="66995"/>
                  <a:pt x="124769" y="67087"/>
                </a:cubicBezTo>
                <a:cubicBezTo>
                  <a:pt x="124341" y="67072"/>
                  <a:pt x="123930" y="67042"/>
                  <a:pt x="123497" y="67026"/>
                </a:cubicBezTo>
                <a:cubicBezTo>
                  <a:pt x="123497" y="66943"/>
                  <a:pt x="123512" y="66866"/>
                  <a:pt x="123512" y="66783"/>
                </a:cubicBezTo>
                <a:cubicBezTo>
                  <a:pt x="123512" y="65768"/>
                  <a:pt x="123131" y="64847"/>
                  <a:pt x="122420" y="64120"/>
                </a:cubicBezTo>
                <a:cubicBezTo>
                  <a:pt x="121688" y="63405"/>
                  <a:pt x="120767" y="63024"/>
                  <a:pt x="119753" y="63024"/>
                </a:cubicBezTo>
                <a:cubicBezTo>
                  <a:pt x="118717" y="63024"/>
                  <a:pt x="117801" y="63405"/>
                  <a:pt x="117084" y="64120"/>
                </a:cubicBezTo>
                <a:cubicBezTo>
                  <a:pt x="116368" y="64831"/>
                  <a:pt x="115971" y="65784"/>
                  <a:pt x="115971" y="66783"/>
                </a:cubicBezTo>
                <a:cubicBezTo>
                  <a:pt x="115971" y="66866"/>
                  <a:pt x="115987" y="66943"/>
                  <a:pt x="115987" y="67026"/>
                </a:cubicBezTo>
                <a:cubicBezTo>
                  <a:pt x="115575" y="67042"/>
                  <a:pt x="115148" y="67072"/>
                  <a:pt x="114735" y="67087"/>
                </a:cubicBezTo>
                <a:cubicBezTo>
                  <a:pt x="114653" y="65706"/>
                  <a:pt x="115132" y="64296"/>
                  <a:pt x="116194" y="63229"/>
                </a:cubicBezTo>
                <a:cubicBezTo>
                  <a:pt x="117145" y="62276"/>
                  <a:pt x="118403" y="61751"/>
                  <a:pt x="119753" y="61751"/>
                </a:cubicBezTo>
                <a:close/>
                <a:moveTo>
                  <a:pt x="37586" y="58753"/>
                </a:moveTo>
                <a:cubicBezTo>
                  <a:pt x="38791" y="59006"/>
                  <a:pt x="40094" y="59325"/>
                  <a:pt x="41428" y="59706"/>
                </a:cubicBezTo>
                <a:lnTo>
                  <a:pt x="40476" y="67149"/>
                </a:lnTo>
                <a:lnTo>
                  <a:pt x="36947" y="63626"/>
                </a:lnTo>
                <a:lnTo>
                  <a:pt x="37586" y="58753"/>
                </a:lnTo>
                <a:close/>
                <a:moveTo>
                  <a:pt x="201918" y="58753"/>
                </a:moveTo>
                <a:lnTo>
                  <a:pt x="202552" y="63626"/>
                </a:lnTo>
                <a:lnTo>
                  <a:pt x="199029" y="67149"/>
                </a:lnTo>
                <a:lnTo>
                  <a:pt x="198061" y="59706"/>
                </a:lnTo>
                <a:cubicBezTo>
                  <a:pt x="199410" y="59325"/>
                  <a:pt x="200698" y="59006"/>
                  <a:pt x="201918" y="58753"/>
                </a:cubicBezTo>
                <a:close/>
                <a:moveTo>
                  <a:pt x="119753" y="58609"/>
                </a:moveTo>
                <a:cubicBezTo>
                  <a:pt x="121926" y="58609"/>
                  <a:pt x="123991" y="59449"/>
                  <a:pt x="125532" y="61004"/>
                </a:cubicBezTo>
                <a:cubicBezTo>
                  <a:pt x="127087" y="62544"/>
                  <a:pt x="127926" y="64610"/>
                  <a:pt x="127926" y="66783"/>
                </a:cubicBezTo>
                <a:cubicBezTo>
                  <a:pt x="127926" y="66974"/>
                  <a:pt x="127912" y="67165"/>
                  <a:pt x="127912" y="67340"/>
                </a:cubicBezTo>
                <a:cubicBezTo>
                  <a:pt x="127484" y="67294"/>
                  <a:pt x="127072" y="67263"/>
                  <a:pt x="126659" y="67232"/>
                </a:cubicBezTo>
                <a:cubicBezTo>
                  <a:pt x="126659" y="67087"/>
                  <a:pt x="126675" y="66943"/>
                  <a:pt x="126675" y="66783"/>
                </a:cubicBezTo>
                <a:cubicBezTo>
                  <a:pt x="126675" y="64945"/>
                  <a:pt x="125943" y="63198"/>
                  <a:pt x="124641" y="61895"/>
                </a:cubicBezTo>
                <a:cubicBezTo>
                  <a:pt x="123338" y="60592"/>
                  <a:pt x="121591" y="59860"/>
                  <a:pt x="119753" y="59860"/>
                </a:cubicBezTo>
                <a:cubicBezTo>
                  <a:pt x="117893" y="59860"/>
                  <a:pt x="116163" y="60592"/>
                  <a:pt x="114844" y="61895"/>
                </a:cubicBezTo>
                <a:cubicBezTo>
                  <a:pt x="113386" y="63358"/>
                  <a:pt x="112732" y="65311"/>
                  <a:pt x="112845" y="67232"/>
                </a:cubicBezTo>
                <a:cubicBezTo>
                  <a:pt x="112433" y="67263"/>
                  <a:pt x="112005" y="67294"/>
                  <a:pt x="111589" y="67340"/>
                </a:cubicBezTo>
                <a:cubicBezTo>
                  <a:pt x="111449" y="65074"/>
                  <a:pt x="112227" y="62735"/>
                  <a:pt x="113957" y="61004"/>
                </a:cubicBezTo>
                <a:cubicBezTo>
                  <a:pt x="115514" y="59449"/>
                  <a:pt x="117558" y="58609"/>
                  <a:pt x="119753" y="58609"/>
                </a:cubicBezTo>
                <a:close/>
                <a:moveTo>
                  <a:pt x="119753" y="51542"/>
                </a:moveTo>
                <a:cubicBezTo>
                  <a:pt x="122596" y="51542"/>
                  <a:pt x="125434" y="52640"/>
                  <a:pt x="127612" y="54797"/>
                </a:cubicBezTo>
                <a:cubicBezTo>
                  <a:pt x="130991" y="58196"/>
                  <a:pt x="131723" y="63245"/>
                  <a:pt x="129802" y="67356"/>
                </a:cubicBezTo>
                <a:cubicBezTo>
                  <a:pt x="129802" y="67165"/>
                  <a:pt x="129816" y="66974"/>
                  <a:pt x="129816" y="66783"/>
                </a:cubicBezTo>
                <a:cubicBezTo>
                  <a:pt x="129816" y="64106"/>
                  <a:pt x="128772" y="61560"/>
                  <a:pt x="126881" y="59670"/>
                </a:cubicBezTo>
                <a:cubicBezTo>
                  <a:pt x="124976" y="57770"/>
                  <a:pt x="122436" y="56719"/>
                  <a:pt x="119753" y="56719"/>
                </a:cubicBezTo>
                <a:cubicBezTo>
                  <a:pt x="117053" y="56719"/>
                  <a:pt x="114530" y="57770"/>
                  <a:pt x="112623" y="59670"/>
                </a:cubicBezTo>
                <a:cubicBezTo>
                  <a:pt x="110512" y="61782"/>
                  <a:pt x="109543" y="64610"/>
                  <a:pt x="109703" y="67375"/>
                </a:cubicBezTo>
                <a:cubicBezTo>
                  <a:pt x="107781" y="63260"/>
                  <a:pt x="108492" y="58196"/>
                  <a:pt x="111892" y="54797"/>
                </a:cubicBezTo>
                <a:cubicBezTo>
                  <a:pt x="114050" y="52640"/>
                  <a:pt x="116909" y="51542"/>
                  <a:pt x="119753" y="51542"/>
                </a:cubicBezTo>
                <a:close/>
                <a:moveTo>
                  <a:pt x="103475" y="55225"/>
                </a:moveTo>
                <a:cubicBezTo>
                  <a:pt x="105144" y="55225"/>
                  <a:pt x="106777" y="55719"/>
                  <a:pt x="108209" y="56657"/>
                </a:cubicBezTo>
                <a:cubicBezTo>
                  <a:pt x="106411" y="60134"/>
                  <a:pt x="106288" y="64244"/>
                  <a:pt x="107828" y="67819"/>
                </a:cubicBezTo>
                <a:cubicBezTo>
                  <a:pt x="105253" y="68200"/>
                  <a:pt x="102713" y="68704"/>
                  <a:pt x="100235" y="69329"/>
                </a:cubicBezTo>
                <a:cubicBezTo>
                  <a:pt x="100251" y="67567"/>
                  <a:pt x="99937" y="65815"/>
                  <a:pt x="99251" y="64151"/>
                </a:cubicBezTo>
                <a:cubicBezTo>
                  <a:pt x="98505" y="62338"/>
                  <a:pt x="97377" y="60783"/>
                  <a:pt x="95982" y="59501"/>
                </a:cubicBezTo>
                <a:cubicBezTo>
                  <a:pt x="96063" y="59356"/>
                  <a:pt x="96156" y="59197"/>
                  <a:pt x="96254" y="59052"/>
                </a:cubicBezTo>
                <a:cubicBezTo>
                  <a:pt x="97552" y="57131"/>
                  <a:pt x="99525" y="55833"/>
                  <a:pt x="101792" y="55384"/>
                </a:cubicBezTo>
                <a:cubicBezTo>
                  <a:pt x="102348" y="55277"/>
                  <a:pt x="102919" y="55225"/>
                  <a:pt x="103475" y="55225"/>
                </a:cubicBezTo>
                <a:close/>
                <a:moveTo>
                  <a:pt x="136708" y="55353"/>
                </a:moveTo>
                <a:cubicBezTo>
                  <a:pt x="137281" y="55353"/>
                  <a:pt x="137868" y="55415"/>
                  <a:pt x="138455" y="55529"/>
                </a:cubicBezTo>
                <a:cubicBezTo>
                  <a:pt x="140726" y="55987"/>
                  <a:pt x="142679" y="57306"/>
                  <a:pt x="143966" y="59242"/>
                </a:cubicBezTo>
                <a:cubicBezTo>
                  <a:pt x="142395" y="60561"/>
                  <a:pt x="141170" y="62230"/>
                  <a:pt x="140361" y="64167"/>
                </a:cubicBezTo>
                <a:cubicBezTo>
                  <a:pt x="139660" y="65836"/>
                  <a:pt x="139346" y="67598"/>
                  <a:pt x="139377" y="69343"/>
                </a:cubicBezTo>
                <a:cubicBezTo>
                  <a:pt x="136853" y="68725"/>
                  <a:pt x="134278" y="68200"/>
                  <a:pt x="131677" y="67819"/>
                </a:cubicBezTo>
                <a:cubicBezTo>
                  <a:pt x="132372" y="66217"/>
                  <a:pt x="132752" y="64465"/>
                  <a:pt x="132752" y="62658"/>
                </a:cubicBezTo>
                <a:cubicBezTo>
                  <a:pt x="132752" y="60706"/>
                  <a:pt x="132310" y="58831"/>
                  <a:pt x="131501" y="57115"/>
                </a:cubicBezTo>
                <a:cubicBezTo>
                  <a:pt x="131646" y="57022"/>
                  <a:pt x="131770" y="56910"/>
                  <a:pt x="131929" y="56817"/>
                </a:cubicBezTo>
                <a:cubicBezTo>
                  <a:pt x="133361" y="55848"/>
                  <a:pt x="135009" y="55353"/>
                  <a:pt x="136708" y="55353"/>
                </a:cubicBezTo>
                <a:close/>
                <a:moveTo>
                  <a:pt x="35613" y="64960"/>
                </a:moveTo>
                <a:lnTo>
                  <a:pt x="39141" y="68483"/>
                </a:lnTo>
                <a:lnTo>
                  <a:pt x="31709" y="69436"/>
                </a:lnTo>
                <a:cubicBezTo>
                  <a:pt x="31312" y="68086"/>
                  <a:pt x="30993" y="66804"/>
                  <a:pt x="30741" y="65578"/>
                </a:cubicBezTo>
                <a:lnTo>
                  <a:pt x="35613" y="64960"/>
                </a:lnTo>
                <a:close/>
                <a:moveTo>
                  <a:pt x="203886" y="64960"/>
                </a:moveTo>
                <a:lnTo>
                  <a:pt x="208764" y="65594"/>
                </a:lnTo>
                <a:cubicBezTo>
                  <a:pt x="208507" y="66804"/>
                  <a:pt x="208192" y="68102"/>
                  <a:pt x="207796" y="69436"/>
                </a:cubicBezTo>
                <a:lnTo>
                  <a:pt x="200363" y="68483"/>
                </a:lnTo>
                <a:lnTo>
                  <a:pt x="203886" y="64960"/>
                </a:lnTo>
                <a:close/>
                <a:moveTo>
                  <a:pt x="229136" y="67788"/>
                </a:moveTo>
                <a:cubicBezTo>
                  <a:pt x="231387" y="67803"/>
                  <a:pt x="233308" y="67927"/>
                  <a:pt x="234689" y="68055"/>
                </a:cubicBezTo>
                <a:lnTo>
                  <a:pt x="228879" y="72027"/>
                </a:lnTo>
                <a:lnTo>
                  <a:pt x="229136" y="67788"/>
                </a:lnTo>
                <a:close/>
                <a:moveTo>
                  <a:pt x="43267" y="60262"/>
                </a:moveTo>
                <a:cubicBezTo>
                  <a:pt x="44508" y="60675"/>
                  <a:pt x="45776" y="61132"/>
                  <a:pt x="47064" y="61674"/>
                </a:cubicBezTo>
                <a:lnTo>
                  <a:pt x="45683" y="72357"/>
                </a:lnTo>
                <a:lnTo>
                  <a:pt x="42155" y="68834"/>
                </a:lnTo>
                <a:lnTo>
                  <a:pt x="43267" y="60262"/>
                </a:lnTo>
                <a:close/>
                <a:moveTo>
                  <a:pt x="196232" y="60278"/>
                </a:moveTo>
                <a:lnTo>
                  <a:pt x="197329" y="68834"/>
                </a:lnTo>
                <a:lnTo>
                  <a:pt x="193806" y="72357"/>
                </a:lnTo>
                <a:lnTo>
                  <a:pt x="192441" y="61674"/>
                </a:lnTo>
                <a:cubicBezTo>
                  <a:pt x="193709" y="61149"/>
                  <a:pt x="194981" y="60675"/>
                  <a:pt x="196232" y="60278"/>
                </a:cubicBezTo>
                <a:close/>
                <a:moveTo>
                  <a:pt x="9117" y="69534"/>
                </a:moveTo>
                <a:lnTo>
                  <a:pt x="9431" y="73773"/>
                </a:lnTo>
                <a:lnTo>
                  <a:pt x="3559" y="69885"/>
                </a:lnTo>
                <a:cubicBezTo>
                  <a:pt x="4940" y="69740"/>
                  <a:pt x="6845" y="69581"/>
                  <a:pt x="9117" y="69534"/>
                </a:cubicBezTo>
                <a:close/>
                <a:moveTo>
                  <a:pt x="88821" y="71059"/>
                </a:moveTo>
                <a:cubicBezTo>
                  <a:pt x="89059" y="71059"/>
                  <a:pt x="89295" y="71105"/>
                  <a:pt x="89537" y="71198"/>
                </a:cubicBezTo>
                <a:cubicBezTo>
                  <a:pt x="90011" y="71388"/>
                  <a:pt x="90346" y="71739"/>
                  <a:pt x="90552" y="72218"/>
                </a:cubicBezTo>
                <a:cubicBezTo>
                  <a:pt x="90567" y="72265"/>
                  <a:pt x="90583" y="72326"/>
                  <a:pt x="90598" y="72377"/>
                </a:cubicBezTo>
                <a:cubicBezTo>
                  <a:pt x="89440" y="72821"/>
                  <a:pt x="88296" y="73294"/>
                  <a:pt x="87153" y="73804"/>
                </a:cubicBezTo>
                <a:cubicBezTo>
                  <a:pt x="87122" y="73758"/>
                  <a:pt x="87091" y="73706"/>
                  <a:pt x="87075" y="73644"/>
                </a:cubicBezTo>
                <a:cubicBezTo>
                  <a:pt x="86884" y="73171"/>
                  <a:pt x="86884" y="72691"/>
                  <a:pt x="87075" y="72218"/>
                </a:cubicBezTo>
                <a:cubicBezTo>
                  <a:pt x="87374" y="71502"/>
                  <a:pt x="88059" y="71059"/>
                  <a:pt x="88821" y="71059"/>
                </a:cubicBezTo>
                <a:close/>
                <a:moveTo>
                  <a:pt x="150776" y="71090"/>
                </a:moveTo>
                <a:cubicBezTo>
                  <a:pt x="151538" y="71090"/>
                  <a:pt x="152223" y="71548"/>
                  <a:pt x="152522" y="72265"/>
                </a:cubicBezTo>
                <a:cubicBezTo>
                  <a:pt x="152743" y="72790"/>
                  <a:pt x="152681" y="73377"/>
                  <a:pt x="152445" y="73851"/>
                </a:cubicBezTo>
                <a:cubicBezTo>
                  <a:pt x="151302" y="73346"/>
                  <a:pt x="150158" y="72867"/>
                  <a:pt x="148999" y="72408"/>
                </a:cubicBezTo>
                <a:cubicBezTo>
                  <a:pt x="149015" y="72357"/>
                  <a:pt x="149030" y="72310"/>
                  <a:pt x="149046" y="72248"/>
                </a:cubicBezTo>
                <a:cubicBezTo>
                  <a:pt x="149236" y="71770"/>
                  <a:pt x="149586" y="71440"/>
                  <a:pt x="150059" y="71234"/>
                </a:cubicBezTo>
                <a:cubicBezTo>
                  <a:pt x="150302" y="71136"/>
                  <a:pt x="150539" y="71090"/>
                  <a:pt x="150776" y="71090"/>
                </a:cubicBezTo>
                <a:close/>
                <a:moveTo>
                  <a:pt x="169973" y="61545"/>
                </a:moveTo>
                <a:cubicBezTo>
                  <a:pt x="172306" y="61545"/>
                  <a:pt x="174562" y="62245"/>
                  <a:pt x="176530" y="63564"/>
                </a:cubicBezTo>
                <a:cubicBezTo>
                  <a:pt x="179152" y="65326"/>
                  <a:pt x="180914" y="67993"/>
                  <a:pt x="181516" y="71090"/>
                </a:cubicBezTo>
                <a:cubicBezTo>
                  <a:pt x="181737" y="72295"/>
                  <a:pt x="181784" y="73516"/>
                  <a:pt x="181644" y="74711"/>
                </a:cubicBezTo>
                <a:cubicBezTo>
                  <a:pt x="181088" y="74628"/>
                  <a:pt x="180517" y="74582"/>
                  <a:pt x="179930" y="74582"/>
                </a:cubicBezTo>
                <a:cubicBezTo>
                  <a:pt x="179214" y="74582"/>
                  <a:pt x="178529" y="74644"/>
                  <a:pt x="177849" y="74757"/>
                </a:cubicBezTo>
                <a:cubicBezTo>
                  <a:pt x="177277" y="72058"/>
                  <a:pt x="175722" y="69724"/>
                  <a:pt x="173435" y="68185"/>
                </a:cubicBezTo>
                <a:cubicBezTo>
                  <a:pt x="171662" y="66983"/>
                  <a:pt x="169615" y="66366"/>
                  <a:pt x="167531" y="66366"/>
                </a:cubicBezTo>
                <a:cubicBezTo>
                  <a:pt x="166854" y="66366"/>
                  <a:pt x="166174" y="66431"/>
                  <a:pt x="165497" y="66562"/>
                </a:cubicBezTo>
                <a:cubicBezTo>
                  <a:pt x="165369" y="66593"/>
                  <a:pt x="165240" y="66629"/>
                  <a:pt x="165131" y="66660"/>
                </a:cubicBezTo>
                <a:cubicBezTo>
                  <a:pt x="164956" y="65815"/>
                  <a:pt x="164720" y="64991"/>
                  <a:pt x="164385" y="64182"/>
                </a:cubicBezTo>
                <a:cubicBezTo>
                  <a:pt x="164240" y="63847"/>
                  <a:pt x="164080" y="63549"/>
                  <a:pt x="163921" y="63229"/>
                </a:cubicBezTo>
                <a:cubicBezTo>
                  <a:pt x="165085" y="62544"/>
                  <a:pt x="166353" y="62040"/>
                  <a:pt x="167701" y="61767"/>
                </a:cubicBezTo>
                <a:cubicBezTo>
                  <a:pt x="168464" y="61627"/>
                  <a:pt x="169227" y="61545"/>
                  <a:pt x="169973" y="61545"/>
                </a:cubicBezTo>
                <a:close/>
                <a:moveTo>
                  <a:pt x="70119" y="61149"/>
                </a:moveTo>
                <a:cubicBezTo>
                  <a:pt x="70911" y="61149"/>
                  <a:pt x="71705" y="61231"/>
                  <a:pt x="72483" y="61386"/>
                </a:cubicBezTo>
                <a:cubicBezTo>
                  <a:pt x="73719" y="61643"/>
                  <a:pt x="74883" y="62086"/>
                  <a:pt x="75944" y="62673"/>
                </a:cubicBezTo>
                <a:cubicBezTo>
                  <a:pt x="75677" y="63152"/>
                  <a:pt x="75435" y="63626"/>
                  <a:pt x="75228" y="64136"/>
                </a:cubicBezTo>
                <a:cubicBezTo>
                  <a:pt x="74945" y="64800"/>
                  <a:pt x="74739" y="65501"/>
                  <a:pt x="74579" y="66181"/>
                </a:cubicBezTo>
                <a:cubicBezTo>
                  <a:pt x="73900" y="66049"/>
                  <a:pt x="73223" y="65985"/>
                  <a:pt x="72556" y="65985"/>
                </a:cubicBezTo>
                <a:cubicBezTo>
                  <a:pt x="67633" y="65985"/>
                  <a:pt x="63217" y="69451"/>
                  <a:pt x="62196" y="74453"/>
                </a:cubicBezTo>
                <a:cubicBezTo>
                  <a:pt x="62160" y="74582"/>
                  <a:pt x="62160" y="74711"/>
                  <a:pt x="62129" y="74835"/>
                </a:cubicBezTo>
                <a:cubicBezTo>
                  <a:pt x="61306" y="74659"/>
                  <a:pt x="60446" y="74582"/>
                  <a:pt x="59575" y="74582"/>
                </a:cubicBezTo>
                <a:cubicBezTo>
                  <a:pt x="59209" y="74582"/>
                  <a:pt x="58858" y="74597"/>
                  <a:pt x="58508" y="74628"/>
                </a:cubicBezTo>
                <a:cubicBezTo>
                  <a:pt x="58318" y="73325"/>
                  <a:pt x="58333" y="71960"/>
                  <a:pt x="58606" y="70580"/>
                </a:cubicBezTo>
                <a:cubicBezTo>
                  <a:pt x="59240" y="67499"/>
                  <a:pt x="61017" y="64847"/>
                  <a:pt x="63639" y="63117"/>
                </a:cubicBezTo>
                <a:cubicBezTo>
                  <a:pt x="65591" y="61819"/>
                  <a:pt x="67832" y="61149"/>
                  <a:pt x="70119" y="61149"/>
                </a:cubicBezTo>
                <a:close/>
                <a:moveTo>
                  <a:pt x="235754" y="69626"/>
                </a:moveTo>
                <a:lnTo>
                  <a:pt x="235754" y="69626"/>
                </a:lnTo>
                <a:cubicBezTo>
                  <a:pt x="235374" y="70960"/>
                  <a:pt x="234801" y="72790"/>
                  <a:pt x="233993" y="74901"/>
                </a:cubicBezTo>
                <a:lnTo>
                  <a:pt x="229944" y="73598"/>
                </a:lnTo>
                <a:lnTo>
                  <a:pt x="235754" y="69626"/>
                </a:lnTo>
                <a:close/>
                <a:moveTo>
                  <a:pt x="40821" y="70168"/>
                </a:moveTo>
                <a:lnTo>
                  <a:pt x="44349" y="73691"/>
                </a:lnTo>
                <a:lnTo>
                  <a:pt x="33661" y="75077"/>
                </a:lnTo>
                <a:cubicBezTo>
                  <a:pt x="33135" y="73789"/>
                  <a:pt x="32662" y="72517"/>
                  <a:pt x="32265" y="71281"/>
                </a:cubicBezTo>
                <a:lnTo>
                  <a:pt x="40821" y="70168"/>
                </a:lnTo>
                <a:close/>
                <a:moveTo>
                  <a:pt x="198679" y="70168"/>
                </a:moveTo>
                <a:lnTo>
                  <a:pt x="207240" y="71281"/>
                </a:lnTo>
                <a:cubicBezTo>
                  <a:pt x="206843" y="72517"/>
                  <a:pt x="206364" y="73789"/>
                  <a:pt x="205823" y="75077"/>
                </a:cubicBezTo>
                <a:lnTo>
                  <a:pt x="195156" y="73691"/>
                </a:lnTo>
                <a:lnTo>
                  <a:pt x="198679" y="70168"/>
                </a:lnTo>
                <a:close/>
                <a:moveTo>
                  <a:pt x="88821" y="67896"/>
                </a:moveTo>
                <a:cubicBezTo>
                  <a:pt x="89470" y="67896"/>
                  <a:pt x="90124" y="68024"/>
                  <a:pt x="90743" y="68278"/>
                </a:cubicBezTo>
                <a:cubicBezTo>
                  <a:pt x="91979" y="68803"/>
                  <a:pt x="92947" y="69771"/>
                  <a:pt x="93457" y="71007"/>
                </a:cubicBezTo>
                <a:cubicBezTo>
                  <a:pt x="93503" y="71105"/>
                  <a:pt x="93540" y="71198"/>
                  <a:pt x="93571" y="71295"/>
                </a:cubicBezTo>
                <a:cubicBezTo>
                  <a:pt x="93174" y="71424"/>
                  <a:pt x="92777" y="71564"/>
                  <a:pt x="92376" y="71708"/>
                </a:cubicBezTo>
                <a:cubicBezTo>
                  <a:pt x="92345" y="71646"/>
                  <a:pt x="92329" y="71564"/>
                  <a:pt x="92298" y="71486"/>
                </a:cubicBezTo>
                <a:cubicBezTo>
                  <a:pt x="91902" y="70549"/>
                  <a:pt x="91201" y="69848"/>
                  <a:pt x="90269" y="69452"/>
                </a:cubicBezTo>
                <a:cubicBezTo>
                  <a:pt x="89789" y="69261"/>
                  <a:pt x="89316" y="69168"/>
                  <a:pt x="88821" y="69168"/>
                </a:cubicBezTo>
                <a:cubicBezTo>
                  <a:pt x="87281" y="69168"/>
                  <a:pt x="85916" y="70075"/>
                  <a:pt x="85329" y="71486"/>
                </a:cubicBezTo>
                <a:cubicBezTo>
                  <a:pt x="84932" y="72439"/>
                  <a:pt x="84932" y="73423"/>
                  <a:pt x="85329" y="74376"/>
                </a:cubicBezTo>
                <a:cubicBezTo>
                  <a:pt x="85360" y="74453"/>
                  <a:pt x="85406" y="74521"/>
                  <a:pt x="85437" y="74582"/>
                </a:cubicBezTo>
                <a:cubicBezTo>
                  <a:pt x="85056" y="74773"/>
                  <a:pt x="84675" y="74947"/>
                  <a:pt x="84293" y="75139"/>
                </a:cubicBezTo>
                <a:cubicBezTo>
                  <a:pt x="84247" y="75040"/>
                  <a:pt x="84201" y="74947"/>
                  <a:pt x="84170" y="74849"/>
                </a:cubicBezTo>
                <a:cubicBezTo>
                  <a:pt x="83644" y="73613"/>
                  <a:pt x="83644" y="72248"/>
                  <a:pt x="84170" y="71007"/>
                </a:cubicBezTo>
                <a:cubicBezTo>
                  <a:pt x="84948" y="69122"/>
                  <a:pt x="86772" y="67896"/>
                  <a:pt x="88821" y="67896"/>
                </a:cubicBezTo>
                <a:close/>
                <a:moveTo>
                  <a:pt x="150776" y="67943"/>
                </a:moveTo>
                <a:cubicBezTo>
                  <a:pt x="152826" y="67943"/>
                  <a:pt x="154649" y="69168"/>
                  <a:pt x="155427" y="71059"/>
                </a:cubicBezTo>
                <a:cubicBezTo>
                  <a:pt x="155999" y="72439"/>
                  <a:pt x="155907" y="73933"/>
                  <a:pt x="155303" y="75184"/>
                </a:cubicBezTo>
                <a:cubicBezTo>
                  <a:pt x="154923" y="74994"/>
                  <a:pt x="154541" y="74819"/>
                  <a:pt x="154160" y="74644"/>
                </a:cubicBezTo>
                <a:cubicBezTo>
                  <a:pt x="154618" y="73691"/>
                  <a:pt x="154701" y="72584"/>
                  <a:pt x="154269" y="71533"/>
                </a:cubicBezTo>
                <a:cubicBezTo>
                  <a:pt x="153681" y="70121"/>
                  <a:pt x="152315" y="69199"/>
                  <a:pt x="150776" y="69199"/>
                </a:cubicBezTo>
                <a:cubicBezTo>
                  <a:pt x="150287" y="69199"/>
                  <a:pt x="149807" y="69298"/>
                  <a:pt x="149349" y="69488"/>
                </a:cubicBezTo>
                <a:cubicBezTo>
                  <a:pt x="148397" y="69885"/>
                  <a:pt x="147696" y="70580"/>
                  <a:pt x="147299" y="71533"/>
                </a:cubicBezTo>
                <a:cubicBezTo>
                  <a:pt x="147268" y="71595"/>
                  <a:pt x="147253" y="71677"/>
                  <a:pt x="147222" y="71739"/>
                </a:cubicBezTo>
                <a:cubicBezTo>
                  <a:pt x="146825" y="71595"/>
                  <a:pt x="146429" y="71471"/>
                  <a:pt x="146027" y="71326"/>
                </a:cubicBezTo>
                <a:cubicBezTo>
                  <a:pt x="146063" y="71234"/>
                  <a:pt x="146094" y="71136"/>
                  <a:pt x="146141" y="71043"/>
                </a:cubicBezTo>
                <a:cubicBezTo>
                  <a:pt x="146650" y="69802"/>
                  <a:pt x="147618" y="68834"/>
                  <a:pt x="148854" y="68324"/>
                </a:cubicBezTo>
                <a:cubicBezTo>
                  <a:pt x="149472" y="68071"/>
                  <a:pt x="150127" y="67943"/>
                  <a:pt x="150776" y="67943"/>
                </a:cubicBezTo>
                <a:close/>
                <a:moveTo>
                  <a:pt x="54352" y="65578"/>
                </a:moveTo>
                <a:cubicBezTo>
                  <a:pt x="55413" y="66294"/>
                  <a:pt x="56448" y="67087"/>
                  <a:pt x="57432" y="67943"/>
                </a:cubicBezTo>
                <a:cubicBezTo>
                  <a:pt x="57144" y="68673"/>
                  <a:pt x="56922" y="69421"/>
                  <a:pt x="56763" y="70214"/>
                </a:cubicBezTo>
                <a:cubicBezTo>
                  <a:pt x="56433" y="71785"/>
                  <a:pt x="56412" y="73377"/>
                  <a:pt x="56639" y="74932"/>
                </a:cubicBezTo>
                <a:cubicBezTo>
                  <a:pt x="55320" y="75231"/>
                  <a:pt x="54079" y="75741"/>
                  <a:pt x="52950" y="76411"/>
                </a:cubicBezTo>
                <a:lnTo>
                  <a:pt x="54352" y="65578"/>
                </a:lnTo>
                <a:close/>
                <a:moveTo>
                  <a:pt x="185153" y="65578"/>
                </a:moveTo>
                <a:lnTo>
                  <a:pt x="186548" y="76411"/>
                </a:lnTo>
                <a:cubicBezTo>
                  <a:pt x="185595" y="75855"/>
                  <a:pt x="184580" y="75391"/>
                  <a:pt x="183499" y="75092"/>
                </a:cubicBezTo>
                <a:cubicBezTo>
                  <a:pt x="183674" y="73660"/>
                  <a:pt x="183643" y="72187"/>
                  <a:pt x="183360" y="70724"/>
                </a:cubicBezTo>
                <a:cubicBezTo>
                  <a:pt x="183149" y="69657"/>
                  <a:pt x="182819" y="68642"/>
                  <a:pt x="182371" y="67675"/>
                </a:cubicBezTo>
                <a:cubicBezTo>
                  <a:pt x="183277" y="66912"/>
                  <a:pt x="184200" y="66232"/>
                  <a:pt x="185153" y="65578"/>
                </a:cubicBezTo>
                <a:close/>
                <a:moveTo>
                  <a:pt x="88821" y="64755"/>
                </a:moveTo>
                <a:cubicBezTo>
                  <a:pt x="89867" y="64755"/>
                  <a:pt x="90933" y="64945"/>
                  <a:pt x="91948" y="65373"/>
                </a:cubicBezTo>
                <a:cubicBezTo>
                  <a:pt x="93967" y="66217"/>
                  <a:pt x="95538" y="67788"/>
                  <a:pt x="96377" y="69802"/>
                </a:cubicBezTo>
                <a:cubicBezTo>
                  <a:pt x="96445" y="69978"/>
                  <a:pt x="96507" y="70152"/>
                  <a:pt x="96569" y="70327"/>
                </a:cubicBezTo>
                <a:cubicBezTo>
                  <a:pt x="96156" y="70456"/>
                  <a:pt x="95759" y="70565"/>
                  <a:pt x="95363" y="70693"/>
                </a:cubicBezTo>
                <a:cubicBezTo>
                  <a:pt x="95316" y="70565"/>
                  <a:pt x="95271" y="70420"/>
                  <a:pt x="95203" y="70297"/>
                </a:cubicBezTo>
                <a:cubicBezTo>
                  <a:pt x="94508" y="68581"/>
                  <a:pt x="93174" y="67247"/>
                  <a:pt x="91474" y="66531"/>
                </a:cubicBezTo>
                <a:cubicBezTo>
                  <a:pt x="90614" y="66181"/>
                  <a:pt x="89728" y="66006"/>
                  <a:pt x="88821" y="66006"/>
                </a:cubicBezTo>
                <a:cubicBezTo>
                  <a:pt x="86009" y="66006"/>
                  <a:pt x="83501" y="67691"/>
                  <a:pt x="82424" y="70280"/>
                </a:cubicBezTo>
                <a:cubicBezTo>
                  <a:pt x="81708" y="71996"/>
                  <a:pt x="81708" y="73865"/>
                  <a:pt x="82408" y="75581"/>
                </a:cubicBezTo>
                <a:cubicBezTo>
                  <a:pt x="82470" y="75726"/>
                  <a:pt x="82532" y="75855"/>
                  <a:pt x="82614" y="75993"/>
                </a:cubicBezTo>
                <a:cubicBezTo>
                  <a:pt x="82234" y="76183"/>
                  <a:pt x="81868" y="76375"/>
                  <a:pt x="81487" y="76580"/>
                </a:cubicBezTo>
                <a:cubicBezTo>
                  <a:pt x="81404" y="76411"/>
                  <a:pt x="81326" y="76235"/>
                  <a:pt x="81250" y="76060"/>
                </a:cubicBezTo>
                <a:cubicBezTo>
                  <a:pt x="80405" y="74041"/>
                  <a:pt x="80420" y="71821"/>
                  <a:pt x="81250" y="69802"/>
                </a:cubicBezTo>
                <a:cubicBezTo>
                  <a:pt x="82563" y="66645"/>
                  <a:pt x="85612" y="64755"/>
                  <a:pt x="88821" y="64755"/>
                </a:cubicBezTo>
                <a:close/>
                <a:moveTo>
                  <a:pt x="150776" y="64785"/>
                </a:moveTo>
                <a:cubicBezTo>
                  <a:pt x="153984" y="64785"/>
                  <a:pt x="157050" y="66690"/>
                  <a:pt x="158353" y="69848"/>
                </a:cubicBezTo>
                <a:cubicBezTo>
                  <a:pt x="159285" y="72120"/>
                  <a:pt x="159110" y="74582"/>
                  <a:pt x="158095" y="76632"/>
                </a:cubicBezTo>
                <a:cubicBezTo>
                  <a:pt x="157730" y="76426"/>
                  <a:pt x="157348" y="76235"/>
                  <a:pt x="156982" y="76045"/>
                </a:cubicBezTo>
                <a:cubicBezTo>
                  <a:pt x="157828" y="74314"/>
                  <a:pt x="157971" y="72248"/>
                  <a:pt x="157174" y="70327"/>
                </a:cubicBezTo>
                <a:cubicBezTo>
                  <a:pt x="156112" y="67721"/>
                  <a:pt x="153589" y="66058"/>
                  <a:pt x="150776" y="66058"/>
                </a:cubicBezTo>
                <a:cubicBezTo>
                  <a:pt x="149869" y="66058"/>
                  <a:pt x="148984" y="66232"/>
                  <a:pt x="148138" y="66578"/>
                </a:cubicBezTo>
                <a:cubicBezTo>
                  <a:pt x="146429" y="67278"/>
                  <a:pt x="145095" y="68612"/>
                  <a:pt x="144394" y="70327"/>
                </a:cubicBezTo>
                <a:cubicBezTo>
                  <a:pt x="144332" y="70456"/>
                  <a:pt x="144280" y="70596"/>
                  <a:pt x="144234" y="70724"/>
                </a:cubicBezTo>
                <a:cubicBezTo>
                  <a:pt x="143838" y="70596"/>
                  <a:pt x="143441" y="70487"/>
                  <a:pt x="143029" y="70358"/>
                </a:cubicBezTo>
                <a:cubicBezTo>
                  <a:pt x="143091" y="70183"/>
                  <a:pt x="143153" y="70008"/>
                  <a:pt x="143219" y="69833"/>
                </a:cubicBezTo>
                <a:cubicBezTo>
                  <a:pt x="144059" y="67819"/>
                  <a:pt x="145630" y="66248"/>
                  <a:pt x="147649" y="65404"/>
                </a:cubicBezTo>
                <a:cubicBezTo>
                  <a:pt x="148680" y="64991"/>
                  <a:pt x="149731" y="64785"/>
                  <a:pt x="150776" y="64785"/>
                </a:cubicBezTo>
                <a:close/>
                <a:moveTo>
                  <a:pt x="227230" y="67803"/>
                </a:moveTo>
                <a:lnTo>
                  <a:pt x="226911" y="73377"/>
                </a:lnTo>
                <a:lnTo>
                  <a:pt x="222161" y="76632"/>
                </a:lnTo>
                <a:lnTo>
                  <a:pt x="222656" y="68071"/>
                </a:lnTo>
                <a:cubicBezTo>
                  <a:pt x="224258" y="67927"/>
                  <a:pt x="225798" y="67834"/>
                  <a:pt x="227230" y="67803"/>
                </a:cubicBezTo>
                <a:close/>
                <a:moveTo>
                  <a:pt x="2524" y="71471"/>
                </a:moveTo>
                <a:lnTo>
                  <a:pt x="8385" y="75344"/>
                </a:lnTo>
                <a:lnTo>
                  <a:pt x="4368" y="76725"/>
                </a:lnTo>
                <a:cubicBezTo>
                  <a:pt x="3523" y="74613"/>
                  <a:pt x="2920" y="72805"/>
                  <a:pt x="2524" y="71471"/>
                </a:cubicBezTo>
                <a:close/>
                <a:moveTo>
                  <a:pt x="87235" y="57991"/>
                </a:moveTo>
                <a:cubicBezTo>
                  <a:pt x="88677" y="57991"/>
                  <a:pt x="90124" y="58274"/>
                  <a:pt x="91489" y="58846"/>
                </a:cubicBezTo>
                <a:cubicBezTo>
                  <a:pt x="95920" y="60690"/>
                  <a:pt x="98521" y="65088"/>
                  <a:pt x="98314" y="69626"/>
                </a:cubicBezTo>
                <a:cubicBezTo>
                  <a:pt x="98252" y="69436"/>
                  <a:pt x="98207" y="69261"/>
                  <a:pt x="98124" y="69086"/>
                </a:cubicBezTo>
                <a:cubicBezTo>
                  <a:pt x="97094" y="66593"/>
                  <a:pt x="95157" y="64656"/>
                  <a:pt x="92680" y="63626"/>
                </a:cubicBezTo>
                <a:cubicBezTo>
                  <a:pt x="91423" y="63105"/>
                  <a:pt x="90118" y="62858"/>
                  <a:pt x="88834" y="62858"/>
                </a:cubicBezTo>
                <a:cubicBezTo>
                  <a:pt x="84877" y="62858"/>
                  <a:pt x="81109" y="65201"/>
                  <a:pt x="79503" y="69070"/>
                </a:cubicBezTo>
                <a:cubicBezTo>
                  <a:pt x="78468" y="71564"/>
                  <a:pt x="78468" y="74298"/>
                  <a:pt x="79503" y="76787"/>
                </a:cubicBezTo>
                <a:cubicBezTo>
                  <a:pt x="79581" y="76962"/>
                  <a:pt x="79657" y="77136"/>
                  <a:pt x="79740" y="77296"/>
                </a:cubicBezTo>
                <a:cubicBezTo>
                  <a:pt x="76388" y="74231"/>
                  <a:pt x="75135" y="69277"/>
                  <a:pt x="76975" y="64847"/>
                </a:cubicBezTo>
                <a:cubicBezTo>
                  <a:pt x="78102" y="62117"/>
                  <a:pt x="80245" y="59974"/>
                  <a:pt x="82995" y="58846"/>
                </a:cubicBezTo>
                <a:cubicBezTo>
                  <a:pt x="84361" y="58274"/>
                  <a:pt x="85788" y="57991"/>
                  <a:pt x="87235" y="57991"/>
                </a:cubicBezTo>
                <a:close/>
                <a:moveTo>
                  <a:pt x="152362" y="58037"/>
                </a:moveTo>
                <a:cubicBezTo>
                  <a:pt x="153810" y="58037"/>
                  <a:pt x="155251" y="58320"/>
                  <a:pt x="156622" y="58892"/>
                </a:cubicBezTo>
                <a:cubicBezTo>
                  <a:pt x="159368" y="60020"/>
                  <a:pt x="161494" y="62163"/>
                  <a:pt x="162638" y="64914"/>
                </a:cubicBezTo>
                <a:cubicBezTo>
                  <a:pt x="163766" y="67660"/>
                  <a:pt x="163766" y="70677"/>
                  <a:pt x="162623" y="73408"/>
                </a:cubicBezTo>
                <a:cubicBezTo>
                  <a:pt x="161984" y="74947"/>
                  <a:pt x="161031" y="76297"/>
                  <a:pt x="159825" y="77379"/>
                </a:cubicBezTo>
                <a:cubicBezTo>
                  <a:pt x="161052" y="74866"/>
                  <a:pt x="161242" y="71883"/>
                  <a:pt x="160099" y="69122"/>
                </a:cubicBezTo>
                <a:cubicBezTo>
                  <a:pt x="158490" y="65243"/>
                  <a:pt x="154720" y="62898"/>
                  <a:pt x="150759" y="62898"/>
                </a:cubicBezTo>
                <a:cubicBezTo>
                  <a:pt x="149481" y="62898"/>
                  <a:pt x="148184" y="63142"/>
                  <a:pt x="146933" y="63657"/>
                </a:cubicBezTo>
                <a:cubicBezTo>
                  <a:pt x="144441" y="64693"/>
                  <a:pt x="142504" y="66629"/>
                  <a:pt x="141474" y="69122"/>
                </a:cubicBezTo>
                <a:cubicBezTo>
                  <a:pt x="141391" y="69298"/>
                  <a:pt x="141344" y="69488"/>
                  <a:pt x="141282" y="69657"/>
                </a:cubicBezTo>
                <a:cubicBezTo>
                  <a:pt x="141201" y="68055"/>
                  <a:pt x="141474" y="66438"/>
                  <a:pt x="142107" y="64898"/>
                </a:cubicBezTo>
                <a:cubicBezTo>
                  <a:pt x="143250" y="62147"/>
                  <a:pt x="145378" y="60020"/>
                  <a:pt x="148123" y="58876"/>
                </a:cubicBezTo>
                <a:cubicBezTo>
                  <a:pt x="149488" y="58320"/>
                  <a:pt x="150936" y="58037"/>
                  <a:pt x="152362" y="58037"/>
                </a:cubicBezTo>
                <a:close/>
                <a:moveTo>
                  <a:pt x="48856" y="62468"/>
                </a:moveTo>
                <a:cubicBezTo>
                  <a:pt x="50112" y="63055"/>
                  <a:pt x="51364" y="63724"/>
                  <a:pt x="52591" y="64450"/>
                </a:cubicBezTo>
                <a:lnTo>
                  <a:pt x="50891" y="77569"/>
                </a:lnTo>
                <a:lnTo>
                  <a:pt x="47383" y="74041"/>
                </a:lnTo>
                <a:lnTo>
                  <a:pt x="48856" y="62468"/>
                </a:lnTo>
                <a:close/>
                <a:moveTo>
                  <a:pt x="190628" y="62482"/>
                </a:moveTo>
                <a:lnTo>
                  <a:pt x="192121" y="74041"/>
                </a:lnTo>
                <a:lnTo>
                  <a:pt x="188598" y="77569"/>
                </a:lnTo>
                <a:lnTo>
                  <a:pt x="186914" y="64450"/>
                </a:lnTo>
                <a:cubicBezTo>
                  <a:pt x="188135" y="63724"/>
                  <a:pt x="189377" y="63070"/>
                  <a:pt x="190628" y="62482"/>
                </a:cubicBezTo>
                <a:close/>
                <a:moveTo>
                  <a:pt x="11017" y="69519"/>
                </a:moveTo>
                <a:cubicBezTo>
                  <a:pt x="12450" y="69534"/>
                  <a:pt x="13990" y="69581"/>
                  <a:pt x="15591" y="69709"/>
                </a:cubicBezTo>
                <a:lnTo>
                  <a:pt x="16230" y="78249"/>
                </a:lnTo>
                <a:lnTo>
                  <a:pt x="16230" y="78249"/>
                </a:lnTo>
                <a:lnTo>
                  <a:pt x="11419" y="75092"/>
                </a:lnTo>
                <a:lnTo>
                  <a:pt x="11017" y="69519"/>
                </a:lnTo>
                <a:close/>
                <a:moveTo>
                  <a:pt x="119748" y="1"/>
                </a:moveTo>
                <a:cubicBezTo>
                  <a:pt x="119500" y="1"/>
                  <a:pt x="119250" y="92"/>
                  <a:pt x="119068" y="275"/>
                </a:cubicBezTo>
                <a:cubicBezTo>
                  <a:pt x="118959" y="399"/>
                  <a:pt x="116194" y="3273"/>
                  <a:pt x="116194" y="6910"/>
                </a:cubicBezTo>
                <a:cubicBezTo>
                  <a:pt x="116194" y="7785"/>
                  <a:pt x="116353" y="8594"/>
                  <a:pt x="116589" y="9341"/>
                </a:cubicBezTo>
                <a:cubicBezTo>
                  <a:pt x="115894" y="9083"/>
                  <a:pt x="115148" y="8929"/>
                  <a:pt x="114370" y="8929"/>
                </a:cubicBezTo>
                <a:cubicBezTo>
                  <a:pt x="111480" y="8929"/>
                  <a:pt x="109110" y="11293"/>
                  <a:pt x="109110" y="14182"/>
                </a:cubicBezTo>
                <a:cubicBezTo>
                  <a:pt x="109110" y="16598"/>
                  <a:pt x="111083" y="18566"/>
                  <a:pt x="113510" y="18566"/>
                </a:cubicBezTo>
                <a:cubicBezTo>
                  <a:pt x="115545" y="18566"/>
                  <a:pt x="117213" y="16913"/>
                  <a:pt x="117213" y="14867"/>
                </a:cubicBezTo>
                <a:cubicBezTo>
                  <a:pt x="117213" y="14358"/>
                  <a:pt x="116781" y="13930"/>
                  <a:pt x="116260" y="13930"/>
                </a:cubicBezTo>
                <a:cubicBezTo>
                  <a:pt x="115735" y="13930"/>
                  <a:pt x="115322" y="14358"/>
                  <a:pt x="115322" y="14867"/>
                </a:cubicBezTo>
                <a:cubicBezTo>
                  <a:pt x="115322" y="15867"/>
                  <a:pt x="114514" y="16676"/>
                  <a:pt x="113510" y="16676"/>
                </a:cubicBezTo>
                <a:cubicBezTo>
                  <a:pt x="112129" y="16676"/>
                  <a:pt x="111001" y="15563"/>
                  <a:pt x="111001" y="14182"/>
                </a:cubicBezTo>
                <a:cubicBezTo>
                  <a:pt x="111001" y="12323"/>
                  <a:pt x="112510" y="10835"/>
                  <a:pt x="114370" y="10835"/>
                </a:cubicBezTo>
                <a:cubicBezTo>
                  <a:pt x="116817" y="10835"/>
                  <a:pt x="118799" y="12818"/>
                  <a:pt x="118799" y="15264"/>
                </a:cubicBezTo>
                <a:lnTo>
                  <a:pt x="118799" y="18499"/>
                </a:lnTo>
                <a:cubicBezTo>
                  <a:pt x="117749" y="19612"/>
                  <a:pt x="114004" y="23851"/>
                  <a:pt x="110733" y="29996"/>
                </a:cubicBezTo>
                <a:cubicBezTo>
                  <a:pt x="104557" y="16341"/>
                  <a:pt x="92359" y="7909"/>
                  <a:pt x="91757" y="7497"/>
                </a:cubicBezTo>
                <a:cubicBezTo>
                  <a:pt x="91757" y="7481"/>
                  <a:pt x="91757" y="7481"/>
                  <a:pt x="91741" y="7481"/>
                </a:cubicBezTo>
                <a:cubicBezTo>
                  <a:pt x="91710" y="7466"/>
                  <a:pt x="91665" y="7435"/>
                  <a:pt x="91634" y="7419"/>
                </a:cubicBezTo>
                <a:cubicBezTo>
                  <a:pt x="91618" y="7419"/>
                  <a:pt x="91598" y="7404"/>
                  <a:pt x="91582" y="7404"/>
                </a:cubicBezTo>
                <a:cubicBezTo>
                  <a:pt x="91474" y="7352"/>
                  <a:pt x="91346" y="7321"/>
                  <a:pt x="91216" y="7321"/>
                </a:cubicBezTo>
                <a:cubicBezTo>
                  <a:pt x="91154" y="7321"/>
                  <a:pt x="91092" y="7338"/>
                  <a:pt x="91026" y="7338"/>
                </a:cubicBezTo>
                <a:cubicBezTo>
                  <a:pt x="90964" y="7352"/>
                  <a:pt x="90918" y="7373"/>
                  <a:pt x="90856" y="7404"/>
                </a:cubicBezTo>
                <a:cubicBezTo>
                  <a:pt x="90743" y="7450"/>
                  <a:pt x="90629" y="7528"/>
                  <a:pt x="90552" y="7611"/>
                </a:cubicBezTo>
                <a:lnTo>
                  <a:pt x="90521" y="7642"/>
                </a:lnTo>
                <a:cubicBezTo>
                  <a:pt x="90490" y="7673"/>
                  <a:pt x="90454" y="7718"/>
                  <a:pt x="90424" y="7754"/>
                </a:cubicBezTo>
                <a:lnTo>
                  <a:pt x="90424" y="7770"/>
                </a:lnTo>
                <a:cubicBezTo>
                  <a:pt x="90042" y="8357"/>
                  <a:pt x="82790" y="19869"/>
                  <a:pt x="81899" y="33983"/>
                </a:cubicBezTo>
                <a:cubicBezTo>
                  <a:pt x="77391" y="30521"/>
                  <a:pt x="73374" y="28487"/>
                  <a:pt x="71942" y="27807"/>
                </a:cubicBezTo>
                <a:lnTo>
                  <a:pt x="70675" y="24680"/>
                </a:lnTo>
                <a:cubicBezTo>
                  <a:pt x="69753" y="22424"/>
                  <a:pt x="70830" y="19818"/>
                  <a:pt x="73101" y="18896"/>
                </a:cubicBezTo>
                <a:cubicBezTo>
                  <a:pt x="73509" y="18733"/>
                  <a:pt x="73939" y="18651"/>
                  <a:pt x="74370" y="18651"/>
                </a:cubicBezTo>
                <a:cubicBezTo>
                  <a:pt x="74813" y="18651"/>
                  <a:pt x="75256" y="18738"/>
                  <a:pt x="75677" y="18916"/>
                </a:cubicBezTo>
                <a:cubicBezTo>
                  <a:pt x="76500" y="19262"/>
                  <a:pt x="77134" y="19916"/>
                  <a:pt x="77484" y="20739"/>
                </a:cubicBezTo>
                <a:cubicBezTo>
                  <a:pt x="77722" y="21357"/>
                  <a:pt x="77722" y="22044"/>
                  <a:pt x="77469" y="22662"/>
                </a:cubicBezTo>
                <a:cubicBezTo>
                  <a:pt x="77216" y="23280"/>
                  <a:pt x="76721" y="23758"/>
                  <a:pt x="76103" y="23995"/>
                </a:cubicBezTo>
                <a:cubicBezTo>
                  <a:pt x="75879" y="24088"/>
                  <a:pt x="75646" y="24132"/>
                  <a:pt x="75417" y="24132"/>
                </a:cubicBezTo>
                <a:cubicBezTo>
                  <a:pt x="74706" y="24132"/>
                  <a:pt x="74031" y="23709"/>
                  <a:pt x="73755" y="23011"/>
                </a:cubicBezTo>
                <a:cubicBezTo>
                  <a:pt x="73599" y="22636"/>
                  <a:pt x="73249" y="22418"/>
                  <a:pt x="72874" y="22418"/>
                </a:cubicBezTo>
                <a:cubicBezTo>
                  <a:pt x="72754" y="22418"/>
                  <a:pt x="72633" y="22440"/>
                  <a:pt x="72513" y="22486"/>
                </a:cubicBezTo>
                <a:cubicBezTo>
                  <a:pt x="72040" y="22693"/>
                  <a:pt x="71798" y="23233"/>
                  <a:pt x="71988" y="23727"/>
                </a:cubicBezTo>
                <a:cubicBezTo>
                  <a:pt x="72583" y="25160"/>
                  <a:pt x="73972" y="26027"/>
                  <a:pt x="75434" y="26027"/>
                </a:cubicBezTo>
                <a:cubicBezTo>
                  <a:pt x="75896" y="26027"/>
                  <a:pt x="76366" y="25940"/>
                  <a:pt x="76820" y="25757"/>
                </a:cubicBezTo>
                <a:cubicBezTo>
                  <a:pt x="77912" y="25313"/>
                  <a:pt x="78756" y="24469"/>
                  <a:pt x="79215" y="23392"/>
                </a:cubicBezTo>
                <a:cubicBezTo>
                  <a:pt x="79657" y="22311"/>
                  <a:pt x="79674" y="21121"/>
                  <a:pt x="79231" y="20040"/>
                </a:cubicBezTo>
                <a:cubicBezTo>
                  <a:pt x="78706" y="18742"/>
                  <a:pt x="77691" y="17722"/>
                  <a:pt x="76403" y="17185"/>
                </a:cubicBezTo>
                <a:cubicBezTo>
                  <a:pt x="75751" y="16902"/>
                  <a:pt x="75060" y="16763"/>
                  <a:pt x="74368" y="16763"/>
                </a:cubicBezTo>
                <a:cubicBezTo>
                  <a:pt x="73699" y="16763"/>
                  <a:pt x="73028" y="16893"/>
                  <a:pt x="72390" y="17149"/>
                </a:cubicBezTo>
                <a:cubicBezTo>
                  <a:pt x="71659" y="17453"/>
                  <a:pt x="71020" y="17865"/>
                  <a:pt x="70485" y="18376"/>
                </a:cubicBezTo>
                <a:cubicBezTo>
                  <a:pt x="70417" y="17582"/>
                  <a:pt x="70257" y="16769"/>
                  <a:pt x="69929" y="15975"/>
                </a:cubicBezTo>
                <a:cubicBezTo>
                  <a:pt x="68562" y="12596"/>
                  <a:pt x="64927" y="10973"/>
                  <a:pt x="64767" y="10911"/>
                </a:cubicBezTo>
                <a:cubicBezTo>
                  <a:pt x="64644" y="10853"/>
                  <a:pt x="64516" y="10825"/>
                  <a:pt x="64388" y="10825"/>
                </a:cubicBezTo>
                <a:cubicBezTo>
                  <a:pt x="64269" y="10825"/>
                  <a:pt x="64150" y="10850"/>
                  <a:pt x="64036" y="10897"/>
                </a:cubicBezTo>
                <a:cubicBezTo>
                  <a:pt x="63798" y="10989"/>
                  <a:pt x="63608" y="11180"/>
                  <a:pt x="63510" y="11422"/>
                </a:cubicBezTo>
                <a:cubicBezTo>
                  <a:pt x="63448" y="11577"/>
                  <a:pt x="61986" y="15280"/>
                  <a:pt x="63356" y="18644"/>
                </a:cubicBezTo>
                <a:cubicBezTo>
                  <a:pt x="63686" y="19452"/>
                  <a:pt x="64133" y="20137"/>
                  <a:pt x="64638" y="20739"/>
                </a:cubicBezTo>
                <a:cubicBezTo>
                  <a:pt x="63876" y="20770"/>
                  <a:pt x="63129" y="20915"/>
                  <a:pt x="62419" y="21198"/>
                </a:cubicBezTo>
                <a:cubicBezTo>
                  <a:pt x="61130" y="21739"/>
                  <a:pt x="60116" y="22738"/>
                  <a:pt x="59559" y="24026"/>
                </a:cubicBezTo>
                <a:cubicBezTo>
                  <a:pt x="59019" y="25329"/>
                  <a:pt x="59003" y="26756"/>
                  <a:pt x="59544" y="28044"/>
                </a:cubicBezTo>
                <a:cubicBezTo>
                  <a:pt x="60228" y="29754"/>
                  <a:pt x="61872" y="30787"/>
                  <a:pt x="63602" y="30787"/>
                </a:cubicBezTo>
                <a:cubicBezTo>
                  <a:pt x="64154" y="30787"/>
                  <a:pt x="64715" y="30682"/>
                  <a:pt x="65256" y="30460"/>
                </a:cubicBezTo>
                <a:cubicBezTo>
                  <a:pt x="67147" y="29697"/>
                  <a:pt x="68053" y="27519"/>
                  <a:pt x="67290" y="25629"/>
                </a:cubicBezTo>
                <a:cubicBezTo>
                  <a:pt x="67147" y="25271"/>
                  <a:pt x="66796" y="25049"/>
                  <a:pt x="66422" y="25049"/>
                </a:cubicBezTo>
                <a:cubicBezTo>
                  <a:pt x="66300" y="25049"/>
                  <a:pt x="66175" y="25072"/>
                  <a:pt x="66054" y="25123"/>
                </a:cubicBezTo>
                <a:cubicBezTo>
                  <a:pt x="65576" y="25313"/>
                  <a:pt x="65338" y="25870"/>
                  <a:pt x="65545" y="26344"/>
                </a:cubicBezTo>
                <a:cubicBezTo>
                  <a:pt x="65911" y="27281"/>
                  <a:pt x="65467" y="28332"/>
                  <a:pt x="64545" y="28713"/>
                </a:cubicBezTo>
                <a:cubicBezTo>
                  <a:pt x="64247" y="28835"/>
                  <a:pt x="63937" y="28895"/>
                  <a:pt x="63626" y="28895"/>
                </a:cubicBezTo>
                <a:cubicBezTo>
                  <a:pt x="63293" y="28895"/>
                  <a:pt x="62960" y="28826"/>
                  <a:pt x="62640" y="28693"/>
                </a:cubicBezTo>
                <a:cubicBezTo>
                  <a:pt x="62022" y="28441"/>
                  <a:pt x="61542" y="27951"/>
                  <a:pt x="61290" y="27328"/>
                </a:cubicBezTo>
                <a:cubicBezTo>
                  <a:pt x="60955" y="26504"/>
                  <a:pt x="60955" y="25598"/>
                  <a:pt x="61306" y="24773"/>
                </a:cubicBezTo>
                <a:cubicBezTo>
                  <a:pt x="61656" y="23949"/>
                  <a:pt x="62305" y="23295"/>
                  <a:pt x="63129" y="22964"/>
                </a:cubicBezTo>
                <a:cubicBezTo>
                  <a:pt x="63673" y="22743"/>
                  <a:pt x="64243" y="22631"/>
                  <a:pt x="64813" y="22631"/>
                </a:cubicBezTo>
                <a:cubicBezTo>
                  <a:pt x="65394" y="22631"/>
                  <a:pt x="65975" y="22747"/>
                  <a:pt x="66529" y="22981"/>
                </a:cubicBezTo>
                <a:cubicBezTo>
                  <a:pt x="67625" y="23439"/>
                  <a:pt x="68465" y="24300"/>
                  <a:pt x="68909" y="25391"/>
                </a:cubicBezTo>
                <a:lnTo>
                  <a:pt x="70088" y="28265"/>
                </a:lnTo>
                <a:cubicBezTo>
                  <a:pt x="69624" y="29424"/>
                  <a:pt x="67352" y="35600"/>
                  <a:pt x="66750" y="43604"/>
                </a:cubicBezTo>
                <a:cubicBezTo>
                  <a:pt x="55686" y="32664"/>
                  <a:pt x="40346" y="29440"/>
                  <a:pt x="39599" y="29280"/>
                </a:cubicBezTo>
                <a:cubicBezTo>
                  <a:pt x="39554" y="29264"/>
                  <a:pt x="39487" y="29264"/>
                  <a:pt x="39425" y="29264"/>
                </a:cubicBezTo>
                <a:cubicBezTo>
                  <a:pt x="39234" y="29264"/>
                  <a:pt x="39043" y="29316"/>
                  <a:pt x="38884" y="29424"/>
                </a:cubicBezTo>
                <a:cubicBezTo>
                  <a:pt x="38838" y="29471"/>
                  <a:pt x="38791" y="29507"/>
                  <a:pt x="38745" y="29553"/>
                </a:cubicBezTo>
                <a:cubicBezTo>
                  <a:pt x="38646" y="29646"/>
                  <a:pt x="38585" y="29744"/>
                  <a:pt x="38539" y="29872"/>
                </a:cubicBezTo>
                <a:cubicBezTo>
                  <a:pt x="38539" y="29887"/>
                  <a:pt x="38539" y="29903"/>
                  <a:pt x="38518" y="29903"/>
                </a:cubicBezTo>
                <a:cubicBezTo>
                  <a:pt x="38503" y="29949"/>
                  <a:pt x="38503" y="29996"/>
                  <a:pt x="38487" y="30042"/>
                </a:cubicBezTo>
                <a:cubicBezTo>
                  <a:pt x="38363" y="30743"/>
                  <a:pt x="36138" y="44161"/>
                  <a:pt x="40774" y="57528"/>
                </a:cubicBezTo>
                <a:cubicBezTo>
                  <a:pt x="35042" y="56018"/>
                  <a:pt x="30390" y="55735"/>
                  <a:pt x="29010" y="55688"/>
                </a:cubicBezTo>
                <a:lnTo>
                  <a:pt x="26723" y="53401"/>
                </a:lnTo>
                <a:cubicBezTo>
                  <a:pt x="24992" y="51671"/>
                  <a:pt x="24992" y="48858"/>
                  <a:pt x="26723" y="47127"/>
                </a:cubicBezTo>
                <a:cubicBezTo>
                  <a:pt x="27382" y="46469"/>
                  <a:pt x="28243" y="46139"/>
                  <a:pt x="29103" y="46139"/>
                </a:cubicBezTo>
                <a:cubicBezTo>
                  <a:pt x="29962" y="46139"/>
                  <a:pt x="30820" y="46469"/>
                  <a:pt x="31471" y="47127"/>
                </a:cubicBezTo>
                <a:cubicBezTo>
                  <a:pt x="32455" y="48097"/>
                  <a:pt x="32455" y="49688"/>
                  <a:pt x="31471" y="50656"/>
                </a:cubicBezTo>
                <a:cubicBezTo>
                  <a:pt x="31122" y="51011"/>
                  <a:pt x="30661" y="51189"/>
                  <a:pt x="30199" y="51189"/>
                </a:cubicBezTo>
                <a:cubicBezTo>
                  <a:pt x="29736" y="51189"/>
                  <a:pt x="29273" y="51011"/>
                  <a:pt x="28917" y="50656"/>
                </a:cubicBezTo>
                <a:cubicBezTo>
                  <a:pt x="28734" y="50473"/>
                  <a:pt x="28491" y="50382"/>
                  <a:pt x="28248" y="50382"/>
                </a:cubicBezTo>
                <a:cubicBezTo>
                  <a:pt x="28005" y="50382"/>
                  <a:pt x="27763" y="50473"/>
                  <a:pt x="27582" y="50656"/>
                </a:cubicBezTo>
                <a:cubicBezTo>
                  <a:pt x="27218" y="51038"/>
                  <a:pt x="27218" y="51625"/>
                  <a:pt x="27582" y="52006"/>
                </a:cubicBezTo>
                <a:cubicBezTo>
                  <a:pt x="28304" y="52719"/>
                  <a:pt x="29251" y="53075"/>
                  <a:pt x="30200" y="53075"/>
                </a:cubicBezTo>
                <a:cubicBezTo>
                  <a:pt x="31148" y="53075"/>
                  <a:pt x="32098" y="52719"/>
                  <a:pt x="32821" y="52006"/>
                </a:cubicBezTo>
                <a:cubicBezTo>
                  <a:pt x="34521" y="50291"/>
                  <a:pt x="34521" y="47493"/>
                  <a:pt x="32821" y="45794"/>
                </a:cubicBezTo>
                <a:cubicBezTo>
                  <a:pt x="31797" y="44771"/>
                  <a:pt x="30451" y="44260"/>
                  <a:pt x="29105" y="44260"/>
                </a:cubicBezTo>
                <a:cubicBezTo>
                  <a:pt x="27759" y="44260"/>
                  <a:pt x="26413" y="44771"/>
                  <a:pt x="25388" y="45794"/>
                </a:cubicBezTo>
                <a:cubicBezTo>
                  <a:pt x="24832" y="46350"/>
                  <a:pt x="24420" y="46968"/>
                  <a:pt x="24101" y="47653"/>
                </a:cubicBezTo>
                <a:cubicBezTo>
                  <a:pt x="23740" y="46953"/>
                  <a:pt x="23277" y="46273"/>
                  <a:pt x="22675" y="45655"/>
                </a:cubicBezTo>
                <a:cubicBezTo>
                  <a:pt x="20088" y="43079"/>
                  <a:pt x="16116" y="43002"/>
                  <a:pt x="15942" y="42986"/>
                </a:cubicBezTo>
                <a:cubicBezTo>
                  <a:pt x="15705" y="43002"/>
                  <a:pt x="15432" y="43095"/>
                  <a:pt x="15262" y="43269"/>
                </a:cubicBezTo>
                <a:cubicBezTo>
                  <a:pt x="15087" y="43445"/>
                  <a:pt x="14973" y="43697"/>
                  <a:pt x="14989" y="43955"/>
                </a:cubicBezTo>
                <a:cubicBezTo>
                  <a:pt x="14989" y="44115"/>
                  <a:pt x="15072" y="48097"/>
                  <a:pt x="17642" y="50687"/>
                </a:cubicBezTo>
                <a:cubicBezTo>
                  <a:pt x="18260" y="51290"/>
                  <a:pt x="18945" y="51748"/>
                  <a:pt x="19640" y="52114"/>
                </a:cubicBezTo>
                <a:cubicBezTo>
                  <a:pt x="18976" y="52417"/>
                  <a:pt x="18342" y="52845"/>
                  <a:pt x="17785" y="53401"/>
                </a:cubicBezTo>
                <a:cubicBezTo>
                  <a:pt x="15736" y="55452"/>
                  <a:pt x="15736" y="58784"/>
                  <a:pt x="17785" y="60814"/>
                </a:cubicBezTo>
                <a:cubicBezTo>
                  <a:pt x="18641" y="61674"/>
                  <a:pt x="19753" y="62102"/>
                  <a:pt x="20882" y="62102"/>
                </a:cubicBezTo>
                <a:cubicBezTo>
                  <a:pt x="22009" y="62102"/>
                  <a:pt x="23132" y="61674"/>
                  <a:pt x="23992" y="60814"/>
                </a:cubicBezTo>
                <a:cubicBezTo>
                  <a:pt x="25435" y="59387"/>
                  <a:pt x="25435" y="57038"/>
                  <a:pt x="23992" y="55591"/>
                </a:cubicBezTo>
                <a:cubicBezTo>
                  <a:pt x="23802" y="55408"/>
                  <a:pt x="23560" y="55316"/>
                  <a:pt x="23318" y="55316"/>
                </a:cubicBezTo>
                <a:cubicBezTo>
                  <a:pt x="23076" y="55316"/>
                  <a:pt x="22834" y="55408"/>
                  <a:pt x="22644" y="55591"/>
                </a:cubicBezTo>
                <a:cubicBezTo>
                  <a:pt x="22278" y="55956"/>
                  <a:pt x="22278" y="56559"/>
                  <a:pt x="22644" y="56924"/>
                </a:cubicBezTo>
                <a:cubicBezTo>
                  <a:pt x="23359" y="57640"/>
                  <a:pt x="23359" y="58784"/>
                  <a:pt x="22644" y="59480"/>
                </a:cubicBezTo>
                <a:cubicBezTo>
                  <a:pt x="22159" y="59974"/>
                  <a:pt x="21520" y="60221"/>
                  <a:pt x="20882" y="60221"/>
                </a:cubicBezTo>
                <a:cubicBezTo>
                  <a:pt x="20243" y="60221"/>
                  <a:pt x="19604" y="59974"/>
                  <a:pt x="19120" y="59480"/>
                </a:cubicBezTo>
                <a:cubicBezTo>
                  <a:pt x="17816" y="58182"/>
                  <a:pt x="17816" y="56054"/>
                  <a:pt x="19120" y="54735"/>
                </a:cubicBezTo>
                <a:cubicBezTo>
                  <a:pt x="19986" y="53870"/>
                  <a:pt x="21120" y="53437"/>
                  <a:pt x="22254" y="53437"/>
                </a:cubicBezTo>
                <a:cubicBezTo>
                  <a:pt x="23388" y="53437"/>
                  <a:pt x="24523" y="53870"/>
                  <a:pt x="25388" y="54735"/>
                </a:cubicBezTo>
                <a:lnTo>
                  <a:pt x="27675" y="57022"/>
                </a:lnTo>
                <a:cubicBezTo>
                  <a:pt x="27737" y="58562"/>
                  <a:pt x="28072" y="64213"/>
                  <a:pt x="30107" y="70868"/>
                </a:cubicBezTo>
                <a:cubicBezTo>
                  <a:pt x="23207" y="68257"/>
                  <a:pt x="16170" y="67578"/>
                  <a:pt x="10713" y="67578"/>
                </a:cubicBezTo>
                <a:cubicBezTo>
                  <a:pt x="5081" y="67578"/>
                  <a:pt x="1134" y="68302"/>
                  <a:pt x="763" y="68375"/>
                </a:cubicBezTo>
                <a:cubicBezTo>
                  <a:pt x="716" y="68375"/>
                  <a:pt x="670" y="68390"/>
                  <a:pt x="618" y="68406"/>
                </a:cubicBezTo>
                <a:cubicBezTo>
                  <a:pt x="602" y="68421"/>
                  <a:pt x="602" y="68421"/>
                  <a:pt x="587" y="68421"/>
                </a:cubicBezTo>
                <a:cubicBezTo>
                  <a:pt x="412" y="68483"/>
                  <a:pt x="273" y="68612"/>
                  <a:pt x="160" y="68772"/>
                </a:cubicBezTo>
                <a:cubicBezTo>
                  <a:pt x="129" y="68834"/>
                  <a:pt x="98" y="68880"/>
                  <a:pt x="62" y="68947"/>
                </a:cubicBezTo>
                <a:cubicBezTo>
                  <a:pt x="15" y="69055"/>
                  <a:pt x="0" y="69184"/>
                  <a:pt x="0" y="69312"/>
                </a:cubicBezTo>
                <a:lnTo>
                  <a:pt x="0" y="69359"/>
                </a:lnTo>
                <a:cubicBezTo>
                  <a:pt x="15" y="69405"/>
                  <a:pt x="15" y="69452"/>
                  <a:pt x="15" y="69488"/>
                </a:cubicBezTo>
                <a:lnTo>
                  <a:pt x="15" y="69503"/>
                </a:lnTo>
                <a:cubicBezTo>
                  <a:pt x="98" y="69859"/>
                  <a:pt x="953" y="73634"/>
                  <a:pt x="3081" y="78672"/>
                </a:cubicBezTo>
                <a:lnTo>
                  <a:pt x="5187" y="78672"/>
                </a:lnTo>
                <a:cubicBezTo>
                  <a:pt x="5156" y="78605"/>
                  <a:pt x="5125" y="78538"/>
                  <a:pt x="5099" y="78470"/>
                </a:cubicBezTo>
                <a:lnTo>
                  <a:pt x="10384" y="76663"/>
                </a:lnTo>
                <a:cubicBezTo>
                  <a:pt x="11744" y="77564"/>
                  <a:pt x="12717" y="78208"/>
                  <a:pt x="13418" y="78672"/>
                </a:cubicBezTo>
                <a:lnTo>
                  <a:pt x="18146" y="78672"/>
                </a:lnTo>
                <a:lnTo>
                  <a:pt x="17497" y="69900"/>
                </a:lnTo>
                <a:lnTo>
                  <a:pt x="17497" y="69900"/>
                </a:lnTo>
                <a:cubicBezTo>
                  <a:pt x="19007" y="70054"/>
                  <a:pt x="20547" y="70297"/>
                  <a:pt x="22118" y="70596"/>
                </a:cubicBezTo>
                <a:cubicBezTo>
                  <a:pt x="22396" y="74304"/>
                  <a:pt x="22587" y="76879"/>
                  <a:pt x="22720" y="78672"/>
                </a:cubicBezTo>
                <a:lnTo>
                  <a:pt x="24615" y="78672"/>
                </a:lnTo>
                <a:lnTo>
                  <a:pt x="24054" y="71028"/>
                </a:lnTo>
                <a:lnTo>
                  <a:pt x="24054" y="71028"/>
                </a:lnTo>
                <a:cubicBezTo>
                  <a:pt x="25594" y="71388"/>
                  <a:pt x="27166" y="71852"/>
                  <a:pt x="28726" y="72408"/>
                </a:cubicBezTo>
                <a:cubicBezTo>
                  <a:pt x="28906" y="74885"/>
                  <a:pt x="29061" y="76951"/>
                  <a:pt x="29184" y="78672"/>
                </a:cubicBezTo>
                <a:lnTo>
                  <a:pt x="31081" y="78672"/>
                </a:lnTo>
                <a:lnTo>
                  <a:pt x="30679" y="73135"/>
                </a:lnTo>
                <a:lnTo>
                  <a:pt x="30679" y="73135"/>
                </a:lnTo>
                <a:cubicBezTo>
                  <a:pt x="30741" y="73171"/>
                  <a:pt x="30817" y="73202"/>
                  <a:pt x="30884" y="73233"/>
                </a:cubicBezTo>
                <a:cubicBezTo>
                  <a:pt x="31523" y="75020"/>
                  <a:pt x="32291" y="76848"/>
                  <a:pt x="33207" y="78672"/>
                </a:cubicBezTo>
                <a:lnTo>
                  <a:pt x="35365" y="78672"/>
                </a:lnTo>
                <a:cubicBezTo>
                  <a:pt x="35051" y="78075"/>
                  <a:pt x="34752" y="77471"/>
                  <a:pt x="34469" y="76869"/>
                </a:cubicBezTo>
                <a:lnTo>
                  <a:pt x="46028" y="75375"/>
                </a:lnTo>
                <a:cubicBezTo>
                  <a:pt x="48134" y="77481"/>
                  <a:pt x="48985" y="78327"/>
                  <a:pt x="49325" y="78672"/>
                </a:cubicBezTo>
                <a:lnTo>
                  <a:pt x="52946" y="78672"/>
                </a:lnTo>
                <a:cubicBezTo>
                  <a:pt x="54795" y="77291"/>
                  <a:pt x="57092" y="76473"/>
                  <a:pt x="59575" y="76473"/>
                </a:cubicBezTo>
                <a:cubicBezTo>
                  <a:pt x="62053" y="76473"/>
                  <a:pt x="64340" y="77291"/>
                  <a:pt x="66189" y="78672"/>
                </a:cubicBezTo>
                <a:lnTo>
                  <a:pt x="69011" y="78672"/>
                </a:lnTo>
                <a:cubicBezTo>
                  <a:pt x="67625" y="77203"/>
                  <a:pt x="65905" y="76060"/>
                  <a:pt x="63974" y="75360"/>
                </a:cubicBezTo>
                <a:cubicBezTo>
                  <a:pt x="63989" y="75184"/>
                  <a:pt x="64005" y="75009"/>
                  <a:pt x="64050" y="74835"/>
                </a:cubicBezTo>
                <a:cubicBezTo>
                  <a:pt x="64875" y="70724"/>
                  <a:pt x="68512" y="67881"/>
                  <a:pt x="72560" y="67881"/>
                </a:cubicBezTo>
                <a:cubicBezTo>
                  <a:pt x="73117" y="67881"/>
                  <a:pt x="73704" y="67927"/>
                  <a:pt x="74275" y="68040"/>
                </a:cubicBezTo>
                <a:cubicBezTo>
                  <a:pt x="73961" y="71930"/>
                  <a:pt x="75418" y="75757"/>
                  <a:pt x="78200" y="78456"/>
                </a:cubicBezTo>
                <a:cubicBezTo>
                  <a:pt x="78081" y="78527"/>
                  <a:pt x="77964" y="78600"/>
                  <a:pt x="77845" y="78672"/>
                </a:cubicBezTo>
                <a:lnTo>
                  <a:pt x="81600" y="78672"/>
                </a:lnTo>
                <a:cubicBezTo>
                  <a:pt x="92916" y="72393"/>
                  <a:pt x="105922" y="68818"/>
                  <a:pt x="119753" y="68818"/>
                </a:cubicBezTo>
                <a:cubicBezTo>
                  <a:pt x="133577" y="68818"/>
                  <a:pt x="146588" y="72393"/>
                  <a:pt x="157904" y="78672"/>
                </a:cubicBezTo>
                <a:lnTo>
                  <a:pt x="161655" y="78672"/>
                </a:lnTo>
                <a:cubicBezTo>
                  <a:pt x="161567" y="78615"/>
                  <a:pt x="161474" y="78558"/>
                  <a:pt x="161382" y="78501"/>
                </a:cubicBezTo>
                <a:cubicBezTo>
                  <a:pt x="164066" y="75916"/>
                  <a:pt x="165512" y="72279"/>
                  <a:pt x="165338" y="68550"/>
                </a:cubicBezTo>
                <a:cubicBezTo>
                  <a:pt x="165512" y="68499"/>
                  <a:pt x="165687" y="68452"/>
                  <a:pt x="165863" y="68421"/>
                </a:cubicBezTo>
                <a:cubicBezTo>
                  <a:pt x="166414" y="68309"/>
                  <a:pt x="166971" y="68262"/>
                  <a:pt x="167527" y="68262"/>
                </a:cubicBezTo>
                <a:cubicBezTo>
                  <a:pt x="169242" y="68262"/>
                  <a:pt x="170927" y="68772"/>
                  <a:pt x="172368" y="69740"/>
                </a:cubicBezTo>
                <a:cubicBezTo>
                  <a:pt x="174258" y="71028"/>
                  <a:pt x="175546" y="72949"/>
                  <a:pt x="176005" y="75184"/>
                </a:cubicBezTo>
                <a:cubicBezTo>
                  <a:pt x="173872" y="75859"/>
                  <a:pt x="171977" y="77075"/>
                  <a:pt x="170473" y="78672"/>
                </a:cubicBezTo>
                <a:lnTo>
                  <a:pt x="173306" y="78672"/>
                </a:lnTo>
                <a:cubicBezTo>
                  <a:pt x="175154" y="77291"/>
                  <a:pt x="177441" y="76473"/>
                  <a:pt x="179930" y="76473"/>
                </a:cubicBezTo>
                <a:cubicBezTo>
                  <a:pt x="182412" y="76473"/>
                  <a:pt x="184704" y="77291"/>
                  <a:pt x="186558" y="78672"/>
                </a:cubicBezTo>
                <a:lnTo>
                  <a:pt x="190159" y="78672"/>
                </a:lnTo>
                <a:lnTo>
                  <a:pt x="193456" y="75375"/>
                </a:lnTo>
                <a:lnTo>
                  <a:pt x="205030" y="76869"/>
                </a:lnTo>
                <a:cubicBezTo>
                  <a:pt x="204747" y="77471"/>
                  <a:pt x="204452" y="78075"/>
                  <a:pt x="204138" y="78672"/>
                </a:cubicBezTo>
                <a:lnTo>
                  <a:pt x="206287" y="78672"/>
                </a:lnTo>
                <a:cubicBezTo>
                  <a:pt x="206673" y="77904"/>
                  <a:pt x="207029" y="77136"/>
                  <a:pt x="207364" y="76375"/>
                </a:cubicBezTo>
                <a:lnTo>
                  <a:pt x="207364" y="76375"/>
                </a:lnTo>
                <a:cubicBezTo>
                  <a:pt x="207317" y="77203"/>
                  <a:pt x="207276" y="77966"/>
                  <a:pt x="207234" y="78672"/>
                </a:cubicBezTo>
                <a:lnTo>
                  <a:pt x="209125" y="78672"/>
                </a:lnTo>
                <a:lnTo>
                  <a:pt x="209573" y="70976"/>
                </a:lnTo>
                <a:cubicBezTo>
                  <a:pt x="211128" y="70389"/>
                  <a:pt x="212684" y="69916"/>
                  <a:pt x="214225" y="69519"/>
                </a:cubicBezTo>
                <a:lnTo>
                  <a:pt x="214225" y="69519"/>
                </a:lnTo>
                <a:cubicBezTo>
                  <a:pt x="213971" y="73846"/>
                  <a:pt x="213802" y="76735"/>
                  <a:pt x="213688" y="78672"/>
                </a:cubicBezTo>
                <a:lnTo>
                  <a:pt x="215578" y="78672"/>
                </a:lnTo>
                <a:lnTo>
                  <a:pt x="216146" y="69070"/>
                </a:lnTo>
                <a:cubicBezTo>
                  <a:pt x="217701" y="68741"/>
                  <a:pt x="219256" y="68468"/>
                  <a:pt x="220751" y="68278"/>
                </a:cubicBezTo>
                <a:lnTo>
                  <a:pt x="220751" y="68278"/>
                </a:lnTo>
                <a:lnTo>
                  <a:pt x="220194" y="77982"/>
                </a:lnTo>
                <a:cubicBezTo>
                  <a:pt x="219828" y="78229"/>
                  <a:pt x="219488" y="78460"/>
                  <a:pt x="219179" y="78672"/>
                </a:cubicBezTo>
                <a:lnTo>
                  <a:pt x="224716" y="78672"/>
                </a:lnTo>
                <a:lnTo>
                  <a:pt x="223228" y="78187"/>
                </a:lnTo>
                <a:lnTo>
                  <a:pt x="227977" y="74947"/>
                </a:lnTo>
                <a:lnTo>
                  <a:pt x="233293" y="76663"/>
                </a:lnTo>
                <a:cubicBezTo>
                  <a:pt x="233020" y="77312"/>
                  <a:pt x="232726" y="77982"/>
                  <a:pt x="232412" y="78672"/>
                </a:cubicBezTo>
                <a:lnTo>
                  <a:pt x="234534" y="78672"/>
                </a:lnTo>
                <a:cubicBezTo>
                  <a:pt x="237156" y="72702"/>
                  <a:pt x="238139" y="68014"/>
                  <a:pt x="238217" y="67613"/>
                </a:cubicBezTo>
                <a:cubicBezTo>
                  <a:pt x="238232" y="67567"/>
                  <a:pt x="238232" y="67530"/>
                  <a:pt x="238232" y="67484"/>
                </a:cubicBezTo>
                <a:cubicBezTo>
                  <a:pt x="238232" y="67468"/>
                  <a:pt x="238248" y="67453"/>
                  <a:pt x="238248" y="67422"/>
                </a:cubicBezTo>
                <a:cubicBezTo>
                  <a:pt x="238248" y="67309"/>
                  <a:pt x="238217" y="67185"/>
                  <a:pt x="238170" y="67056"/>
                </a:cubicBezTo>
                <a:cubicBezTo>
                  <a:pt x="238134" y="67011"/>
                  <a:pt x="238103" y="66943"/>
                  <a:pt x="238072" y="66897"/>
                </a:cubicBezTo>
                <a:cubicBezTo>
                  <a:pt x="237960" y="66737"/>
                  <a:pt x="237820" y="66614"/>
                  <a:pt x="237645" y="66547"/>
                </a:cubicBezTo>
                <a:cubicBezTo>
                  <a:pt x="237630" y="66547"/>
                  <a:pt x="237614" y="66547"/>
                  <a:pt x="237599" y="66531"/>
                </a:cubicBezTo>
                <a:cubicBezTo>
                  <a:pt x="237547" y="66516"/>
                  <a:pt x="237501" y="66500"/>
                  <a:pt x="237470" y="66500"/>
                </a:cubicBezTo>
                <a:lnTo>
                  <a:pt x="237454" y="66500"/>
                </a:lnTo>
                <a:cubicBezTo>
                  <a:pt x="237107" y="66436"/>
                  <a:pt x="233624" y="65857"/>
                  <a:pt x="228571" y="65857"/>
                </a:cubicBezTo>
                <a:cubicBezTo>
                  <a:pt x="223447" y="65857"/>
                  <a:pt x="216707" y="66453"/>
                  <a:pt x="209984" y="68787"/>
                </a:cubicBezTo>
                <a:cubicBezTo>
                  <a:pt x="211494" y="63055"/>
                  <a:pt x="211762" y="58403"/>
                  <a:pt x="211808" y="57022"/>
                </a:cubicBezTo>
                <a:lnTo>
                  <a:pt x="214111" y="54735"/>
                </a:lnTo>
                <a:cubicBezTo>
                  <a:pt x="214968" y="53870"/>
                  <a:pt x="216104" y="53437"/>
                  <a:pt x="217242" y="53437"/>
                </a:cubicBezTo>
                <a:cubicBezTo>
                  <a:pt x="218380" y="53437"/>
                  <a:pt x="219519" y="53870"/>
                  <a:pt x="220385" y="54735"/>
                </a:cubicBezTo>
                <a:cubicBezTo>
                  <a:pt x="221688" y="56054"/>
                  <a:pt x="221688" y="58182"/>
                  <a:pt x="220385" y="59480"/>
                </a:cubicBezTo>
                <a:cubicBezTo>
                  <a:pt x="219893" y="59974"/>
                  <a:pt x="219250" y="60221"/>
                  <a:pt x="218609" y="60221"/>
                </a:cubicBezTo>
                <a:cubicBezTo>
                  <a:pt x="217969" y="60221"/>
                  <a:pt x="217330" y="59974"/>
                  <a:pt x="216845" y="59480"/>
                </a:cubicBezTo>
                <a:cubicBezTo>
                  <a:pt x="216146" y="58784"/>
                  <a:pt x="216146" y="57640"/>
                  <a:pt x="216845" y="56924"/>
                </a:cubicBezTo>
                <a:cubicBezTo>
                  <a:pt x="217211" y="56559"/>
                  <a:pt x="217211" y="55956"/>
                  <a:pt x="216845" y="55591"/>
                </a:cubicBezTo>
                <a:cubicBezTo>
                  <a:pt x="216663" y="55408"/>
                  <a:pt x="216421" y="55316"/>
                  <a:pt x="216179" y="55316"/>
                </a:cubicBezTo>
                <a:cubicBezTo>
                  <a:pt x="215937" y="55316"/>
                  <a:pt x="215694" y="55408"/>
                  <a:pt x="215512" y="55591"/>
                </a:cubicBezTo>
                <a:cubicBezTo>
                  <a:pt x="214064" y="57038"/>
                  <a:pt x="214064" y="59387"/>
                  <a:pt x="215512" y="60814"/>
                </a:cubicBezTo>
                <a:cubicBezTo>
                  <a:pt x="216367" y="61674"/>
                  <a:pt x="217494" y="62102"/>
                  <a:pt x="218607" y="62102"/>
                </a:cubicBezTo>
                <a:cubicBezTo>
                  <a:pt x="219736" y="62102"/>
                  <a:pt x="220863" y="61674"/>
                  <a:pt x="221719" y="60814"/>
                </a:cubicBezTo>
                <a:cubicBezTo>
                  <a:pt x="223768" y="58784"/>
                  <a:pt x="223768" y="55452"/>
                  <a:pt x="221719" y="53401"/>
                </a:cubicBezTo>
                <a:cubicBezTo>
                  <a:pt x="221162" y="52845"/>
                  <a:pt x="220529" y="52417"/>
                  <a:pt x="219843" y="52114"/>
                </a:cubicBezTo>
                <a:cubicBezTo>
                  <a:pt x="220544" y="51748"/>
                  <a:pt x="221245" y="51290"/>
                  <a:pt x="221847" y="50687"/>
                </a:cubicBezTo>
                <a:cubicBezTo>
                  <a:pt x="224433" y="48097"/>
                  <a:pt x="224516" y="44115"/>
                  <a:pt x="224516" y="43955"/>
                </a:cubicBezTo>
                <a:cubicBezTo>
                  <a:pt x="224516" y="43697"/>
                  <a:pt x="224417" y="43445"/>
                  <a:pt x="224243" y="43269"/>
                </a:cubicBezTo>
                <a:cubicBezTo>
                  <a:pt x="224052" y="43095"/>
                  <a:pt x="223815" y="43002"/>
                  <a:pt x="223563" y="42986"/>
                </a:cubicBezTo>
                <a:cubicBezTo>
                  <a:pt x="223387" y="43002"/>
                  <a:pt x="219401" y="43079"/>
                  <a:pt x="216831" y="45655"/>
                </a:cubicBezTo>
                <a:cubicBezTo>
                  <a:pt x="216222" y="46273"/>
                  <a:pt x="215749" y="46953"/>
                  <a:pt x="215383" y="47653"/>
                </a:cubicBezTo>
                <a:cubicBezTo>
                  <a:pt x="215079" y="46968"/>
                  <a:pt x="214651" y="46335"/>
                  <a:pt x="214111" y="45794"/>
                </a:cubicBezTo>
                <a:cubicBezTo>
                  <a:pt x="213089" y="44771"/>
                  <a:pt x="211743" y="44260"/>
                  <a:pt x="210397" y="44260"/>
                </a:cubicBezTo>
                <a:cubicBezTo>
                  <a:pt x="209052" y="44260"/>
                  <a:pt x="207706" y="44771"/>
                  <a:pt x="206684" y="45794"/>
                </a:cubicBezTo>
                <a:cubicBezTo>
                  <a:pt x="205859" y="46623"/>
                  <a:pt x="205396" y="47715"/>
                  <a:pt x="205396" y="48889"/>
                </a:cubicBezTo>
                <a:cubicBezTo>
                  <a:pt x="205396" y="50068"/>
                  <a:pt x="205859" y="51161"/>
                  <a:pt x="206684" y="52006"/>
                </a:cubicBezTo>
                <a:cubicBezTo>
                  <a:pt x="207379" y="52702"/>
                  <a:pt x="208316" y="53082"/>
                  <a:pt x="209300" y="53082"/>
                </a:cubicBezTo>
                <a:cubicBezTo>
                  <a:pt x="210289" y="53082"/>
                  <a:pt x="211221" y="52702"/>
                  <a:pt x="211922" y="52006"/>
                </a:cubicBezTo>
                <a:cubicBezTo>
                  <a:pt x="212287" y="51625"/>
                  <a:pt x="212287" y="51038"/>
                  <a:pt x="211922" y="50656"/>
                </a:cubicBezTo>
                <a:cubicBezTo>
                  <a:pt x="211731" y="50473"/>
                  <a:pt x="211489" y="50382"/>
                  <a:pt x="211247" y="50382"/>
                </a:cubicBezTo>
                <a:cubicBezTo>
                  <a:pt x="211005" y="50382"/>
                  <a:pt x="210763" y="50473"/>
                  <a:pt x="210572" y="50656"/>
                </a:cubicBezTo>
                <a:cubicBezTo>
                  <a:pt x="210229" y="50996"/>
                  <a:pt x="209761" y="51166"/>
                  <a:pt x="209293" y="51166"/>
                </a:cubicBezTo>
                <a:cubicBezTo>
                  <a:pt x="208825" y="51166"/>
                  <a:pt x="208358" y="50996"/>
                  <a:pt x="208018" y="50656"/>
                </a:cubicBezTo>
                <a:cubicBezTo>
                  <a:pt x="207538" y="50192"/>
                  <a:pt x="207286" y="49559"/>
                  <a:pt x="207286" y="48889"/>
                </a:cubicBezTo>
                <a:cubicBezTo>
                  <a:pt x="207286" y="48225"/>
                  <a:pt x="207538" y="47607"/>
                  <a:pt x="208018" y="47127"/>
                </a:cubicBezTo>
                <a:cubicBezTo>
                  <a:pt x="208677" y="46469"/>
                  <a:pt x="209538" y="46139"/>
                  <a:pt x="210397" y="46139"/>
                </a:cubicBezTo>
                <a:cubicBezTo>
                  <a:pt x="211256" y="46139"/>
                  <a:pt x="212112" y="46469"/>
                  <a:pt x="212761" y="47127"/>
                </a:cubicBezTo>
                <a:cubicBezTo>
                  <a:pt x="213607" y="47973"/>
                  <a:pt x="214064" y="49079"/>
                  <a:pt x="214064" y="50260"/>
                </a:cubicBezTo>
                <a:cubicBezTo>
                  <a:pt x="214064" y="51449"/>
                  <a:pt x="213607" y="52562"/>
                  <a:pt x="212761" y="53401"/>
                </a:cubicBezTo>
                <a:lnTo>
                  <a:pt x="210479" y="55688"/>
                </a:lnTo>
                <a:cubicBezTo>
                  <a:pt x="208955" y="55735"/>
                  <a:pt x="203299" y="56085"/>
                  <a:pt x="196633" y="58115"/>
                </a:cubicBezTo>
                <a:cubicBezTo>
                  <a:pt x="201934" y="44094"/>
                  <a:pt x="199281" y="29507"/>
                  <a:pt x="199143" y="28775"/>
                </a:cubicBezTo>
                <a:cubicBezTo>
                  <a:pt x="199127" y="28729"/>
                  <a:pt x="199106" y="28693"/>
                  <a:pt x="199091" y="28646"/>
                </a:cubicBezTo>
                <a:cubicBezTo>
                  <a:pt x="199091" y="28631"/>
                  <a:pt x="199091" y="28615"/>
                  <a:pt x="199075" y="28600"/>
                </a:cubicBezTo>
                <a:cubicBezTo>
                  <a:pt x="199029" y="28487"/>
                  <a:pt x="198967" y="28379"/>
                  <a:pt x="198870" y="28280"/>
                </a:cubicBezTo>
                <a:cubicBezTo>
                  <a:pt x="198839" y="28249"/>
                  <a:pt x="198792" y="28204"/>
                  <a:pt x="198725" y="28173"/>
                </a:cubicBezTo>
                <a:cubicBezTo>
                  <a:pt x="198571" y="28059"/>
                  <a:pt x="198380" y="28013"/>
                  <a:pt x="198205" y="28013"/>
                </a:cubicBezTo>
                <a:lnTo>
                  <a:pt x="198154" y="28013"/>
                </a:lnTo>
                <a:cubicBezTo>
                  <a:pt x="198107" y="28013"/>
                  <a:pt x="198061" y="28028"/>
                  <a:pt x="198014" y="28028"/>
                </a:cubicBezTo>
                <a:cubicBezTo>
                  <a:pt x="197313" y="28187"/>
                  <a:pt x="184055" y="31185"/>
                  <a:pt x="173435" y="40540"/>
                </a:cubicBezTo>
                <a:cubicBezTo>
                  <a:pt x="172703" y="34905"/>
                  <a:pt x="171291" y="30614"/>
                  <a:pt x="170751" y="29141"/>
                </a:cubicBezTo>
                <a:lnTo>
                  <a:pt x="172070" y="26030"/>
                </a:lnTo>
                <a:cubicBezTo>
                  <a:pt x="172527" y="24933"/>
                  <a:pt x="173388" y="24088"/>
                  <a:pt x="174481" y="23644"/>
                </a:cubicBezTo>
                <a:cubicBezTo>
                  <a:pt x="175020" y="23420"/>
                  <a:pt x="175585" y="23309"/>
                  <a:pt x="176151" y="23309"/>
                </a:cubicBezTo>
                <a:cubicBezTo>
                  <a:pt x="176736" y="23309"/>
                  <a:pt x="177322" y="23427"/>
                  <a:pt x="177880" y="23660"/>
                </a:cubicBezTo>
                <a:cubicBezTo>
                  <a:pt x="179580" y="24376"/>
                  <a:pt x="180388" y="26344"/>
                  <a:pt x="179673" y="28059"/>
                </a:cubicBezTo>
                <a:cubicBezTo>
                  <a:pt x="179404" y="28677"/>
                  <a:pt x="178925" y="29157"/>
                  <a:pt x="178307" y="29409"/>
                </a:cubicBezTo>
                <a:cubicBezTo>
                  <a:pt x="178003" y="29526"/>
                  <a:pt x="177684" y="29585"/>
                  <a:pt x="177366" y="29585"/>
                </a:cubicBezTo>
                <a:cubicBezTo>
                  <a:pt x="177037" y="29585"/>
                  <a:pt x="176710" y="29522"/>
                  <a:pt x="176402" y="29393"/>
                </a:cubicBezTo>
                <a:cubicBezTo>
                  <a:pt x="175484" y="28997"/>
                  <a:pt x="175037" y="27930"/>
                  <a:pt x="175432" y="27029"/>
                </a:cubicBezTo>
                <a:cubicBezTo>
                  <a:pt x="175639" y="26535"/>
                  <a:pt x="175402" y="25978"/>
                  <a:pt x="174928" y="25788"/>
                </a:cubicBezTo>
                <a:cubicBezTo>
                  <a:pt x="174807" y="25736"/>
                  <a:pt x="174680" y="25711"/>
                  <a:pt x="174555" y="25711"/>
                </a:cubicBezTo>
                <a:cubicBezTo>
                  <a:pt x="174190" y="25711"/>
                  <a:pt x="173841" y="25925"/>
                  <a:pt x="173687" y="26282"/>
                </a:cubicBezTo>
                <a:cubicBezTo>
                  <a:pt x="172893" y="28173"/>
                  <a:pt x="173785" y="30346"/>
                  <a:pt x="175655" y="31140"/>
                </a:cubicBezTo>
                <a:cubicBezTo>
                  <a:pt x="176207" y="31365"/>
                  <a:pt x="176791" y="31481"/>
                  <a:pt x="177374" y="31481"/>
                </a:cubicBezTo>
                <a:cubicBezTo>
                  <a:pt x="177934" y="31481"/>
                  <a:pt x="178494" y="31374"/>
                  <a:pt x="179024" y="31154"/>
                </a:cubicBezTo>
                <a:cubicBezTo>
                  <a:pt x="180105" y="30712"/>
                  <a:pt x="180960" y="29872"/>
                  <a:pt x="181403" y="28791"/>
                </a:cubicBezTo>
                <a:cubicBezTo>
                  <a:pt x="181960" y="27503"/>
                  <a:pt x="181960" y="26076"/>
                  <a:pt x="181439" y="24773"/>
                </a:cubicBezTo>
                <a:cubicBezTo>
                  <a:pt x="180914" y="23470"/>
                  <a:pt x="179899" y="22455"/>
                  <a:pt x="178611" y="21914"/>
                </a:cubicBezTo>
                <a:cubicBezTo>
                  <a:pt x="177895" y="21616"/>
                  <a:pt x="177148" y="21456"/>
                  <a:pt x="176402" y="21425"/>
                </a:cubicBezTo>
                <a:cubicBezTo>
                  <a:pt x="176911" y="20838"/>
                  <a:pt x="177370" y="20137"/>
                  <a:pt x="177705" y="19344"/>
                </a:cubicBezTo>
                <a:cubicBezTo>
                  <a:pt x="179116" y="15991"/>
                  <a:pt x="177705" y="12261"/>
                  <a:pt x="177643" y="12117"/>
                </a:cubicBezTo>
                <a:cubicBezTo>
                  <a:pt x="177545" y="11881"/>
                  <a:pt x="177355" y="11690"/>
                  <a:pt x="177132" y="11577"/>
                </a:cubicBezTo>
                <a:cubicBezTo>
                  <a:pt x="177014" y="11530"/>
                  <a:pt x="176888" y="11507"/>
                  <a:pt x="176761" y="11507"/>
                </a:cubicBezTo>
                <a:cubicBezTo>
                  <a:pt x="176634" y="11507"/>
                  <a:pt x="176507" y="11530"/>
                  <a:pt x="176386" y="11577"/>
                </a:cubicBezTo>
                <a:cubicBezTo>
                  <a:pt x="176247" y="11643"/>
                  <a:pt x="172574" y="13229"/>
                  <a:pt x="171163" y="16598"/>
                </a:cubicBezTo>
                <a:cubicBezTo>
                  <a:pt x="170828" y="17377"/>
                  <a:pt x="170653" y="18200"/>
                  <a:pt x="170592" y="18978"/>
                </a:cubicBezTo>
                <a:cubicBezTo>
                  <a:pt x="170035" y="18452"/>
                  <a:pt x="169401" y="18041"/>
                  <a:pt x="168701" y="17737"/>
                </a:cubicBezTo>
                <a:cubicBezTo>
                  <a:pt x="168038" y="17463"/>
                  <a:pt x="167339" y="17325"/>
                  <a:pt x="166643" y="17325"/>
                </a:cubicBezTo>
                <a:cubicBezTo>
                  <a:pt x="165977" y="17325"/>
                  <a:pt x="165313" y="17451"/>
                  <a:pt x="164684" y="17706"/>
                </a:cubicBezTo>
                <a:cubicBezTo>
                  <a:pt x="163386" y="18247"/>
                  <a:pt x="162366" y="19246"/>
                  <a:pt x="161829" y="20534"/>
                </a:cubicBezTo>
                <a:cubicBezTo>
                  <a:pt x="161366" y="21616"/>
                  <a:pt x="161351" y="22805"/>
                  <a:pt x="161793" y="23898"/>
                </a:cubicBezTo>
                <a:cubicBezTo>
                  <a:pt x="162242" y="24980"/>
                  <a:pt x="163082" y="25839"/>
                  <a:pt x="164163" y="26282"/>
                </a:cubicBezTo>
                <a:cubicBezTo>
                  <a:pt x="164627" y="26479"/>
                  <a:pt x="165111" y="26572"/>
                  <a:pt x="165587" y="26572"/>
                </a:cubicBezTo>
                <a:cubicBezTo>
                  <a:pt x="167029" y="26572"/>
                  <a:pt x="168409" y="25720"/>
                  <a:pt x="169004" y="24314"/>
                </a:cubicBezTo>
                <a:cubicBezTo>
                  <a:pt x="169211" y="23836"/>
                  <a:pt x="168989" y="23280"/>
                  <a:pt x="168495" y="23073"/>
                </a:cubicBezTo>
                <a:cubicBezTo>
                  <a:pt x="168375" y="23021"/>
                  <a:pt x="168250" y="22996"/>
                  <a:pt x="168127" y="22996"/>
                </a:cubicBezTo>
                <a:cubicBezTo>
                  <a:pt x="167762" y="22996"/>
                  <a:pt x="167413" y="23213"/>
                  <a:pt x="167259" y="23583"/>
                </a:cubicBezTo>
                <a:cubicBezTo>
                  <a:pt x="166972" y="24277"/>
                  <a:pt x="166297" y="24691"/>
                  <a:pt x="165589" y="24691"/>
                </a:cubicBezTo>
                <a:cubicBezTo>
                  <a:pt x="165357" y="24691"/>
                  <a:pt x="165121" y="24646"/>
                  <a:pt x="164894" y="24552"/>
                </a:cubicBezTo>
                <a:cubicBezTo>
                  <a:pt x="164271" y="24279"/>
                  <a:pt x="163797" y="23805"/>
                  <a:pt x="163560" y="23187"/>
                </a:cubicBezTo>
                <a:cubicBezTo>
                  <a:pt x="163303" y="22569"/>
                  <a:pt x="163303" y="21883"/>
                  <a:pt x="163560" y="21281"/>
                </a:cubicBezTo>
                <a:cubicBezTo>
                  <a:pt x="163905" y="20436"/>
                  <a:pt x="164560" y="19802"/>
                  <a:pt x="165383" y="19467"/>
                </a:cubicBezTo>
                <a:cubicBezTo>
                  <a:pt x="165792" y="19299"/>
                  <a:pt x="166216" y="19217"/>
                  <a:pt x="166640" y="19217"/>
                </a:cubicBezTo>
                <a:cubicBezTo>
                  <a:pt x="167086" y="19217"/>
                  <a:pt x="167531" y="19309"/>
                  <a:pt x="167953" y="19488"/>
                </a:cubicBezTo>
                <a:cubicBezTo>
                  <a:pt x="169051" y="19947"/>
                  <a:pt x="169896" y="20801"/>
                  <a:pt x="170354" y="21899"/>
                </a:cubicBezTo>
                <a:cubicBezTo>
                  <a:pt x="170797" y="22995"/>
                  <a:pt x="170782" y="24201"/>
                  <a:pt x="170323" y="25298"/>
                </a:cubicBezTo>
                <a:lnTo>
                  <a:pt x="169134" y="28142"/>
                </a:lnTo>
                <a:cubicBezTo>
                  <a:pt x="167991" y="28646"/>
                  <a:pt x="162000" y="31413"/>
                  <a:pt x="155938" y="36636"/>
                </a:cubicBezTo>
                <a:cubicBezTo>
                  <a:pt x="155839" y="21074"/>
                  <a:pt x="147268" y="7961"/>
                  <a:pt x="146856" y="7321"/>
                </a:cubicBezTo>
                <a:lnTo>
                  <a:pt x="146856" y="7307"/>
                </a:lnTo>
                <a:cubicBezTo>
                  <a:pt x="146825" y="7276"/>
                  <a:pt x="146790" y="7229"/>
                  <a:pt x="146759" y="7198"/>
                </a:cubicBezTo>
                <a:cubicBezTo>
                  <a:pt x="146743" y="7183"/>
                  <a:pt x="146743" y="7183"/>
                  <a:pt x="146728" y="7162"/>
                </a:cubicBezTo>
                <a:cubicBezTo>
                  <a:pt x="146650" y="7085"/>
                  <a:pt x="146536" y="7007"/>
                  <a:pt x="146429" y="6956"/>
                </a:cubicBezTo>
                <a:cubicBezTo>
                  <a:pt x="146362" y="6941"/>
                  <a:pt x="146300" y="6925"/>
                  <a:pt x="146238" y="6910"/>
                </a:cubicBezTo>
                <a:cubicBezTo>
                  <a:pt x="146171" y="6894"/>
                  <a:pt x="146110" y="6894"/>
                  <a:pt x="146048" y="6894"/>
                </a:cubicBezTo>
                <a:cubicBezTo>
                  <a:pt x="145856" y="6894"/>
                  <a:pt x="145682" y="6956"/>
                  <a:pt x="145522" y="7069"/>
                </a:cubicBezTo>
                <a:cubicBezTo>
                  <a:pt x="144935" y="7466"/>
                  <a:pt x="133881" y="15388"/>
                  <a:pt x="127705" y="28106"/>
                </a:cubicBezTo>
                <a:cubicBezTo>
                  <a:pt x="124723" y="22995"/>
                  <a:pt x="121627" y="19503"/>
                  <a:pt x="120690" y="18499"/>
                </a:cubicBezTo>
                <a:lnTo>
                  <a:pt x="120690" y="15264"/>
                </a:lnTo>
                <a:cubicBezTo>
                  <a:pt x="120690" y="12818"/>
                  <a:pt x="122689" y="10835"/>
                  <a:pt x="125135" y="10835"/>
                </a:cubicBezTo>
                <a:cubicBezTo>
                  <a:pt x="126973" y="10835"/>
                  <a:pt x="128483" y="12323"/>
                  <a:pt x="128483" y="14182"/>
                </a:cubicBezTo>
                <a:cubicBezTo>
                  <a:pt x="128483" y="15563"/>
                  <a:pt x="127370" y="16676"/>
                  <a:pt x="125990" y="16676"/>
                </a:cubicBezTo>
                <a:cubicBezTo>
                  <a:pt x="124990" y="16676"/>
                  <a:pt x="124182" y="15867"/>
                  <a:pt x="124182" y="14867"/>
                </a:cubicBezTo>
                <a:cubicBezTo>
                  <a:pt x="124182" y="14358"/>
                  <a:pt x="123754" y="13930"/>
                  <a:pt x="123229" y="13930"/>
                </a:cubicBezTo>
                <a:cubicBezTo>
                  <a:pt x="122719" y="13930"/>
                  <a:pt x="122292" y="14358"/>
                  <a:pt x="122292" y="14867"/>
                </a:cubicBezTo>
                <a:cubicBezTo>
                  <a:pt x="122292" y="16913"/>
                  <a:pt x="123945" y="18566"/>
                  <a:pt x="125990" y="18566"/>
                </a:cubicBezTo>
                <a:cubicBezTo>
                  <a:pt x="128406" y="18566"/>
                  <a:pt x="130373" y="16598"/>
                  <a:pt x="130373" y="14182"/>
                </a:cubicBezTo>
                <a:cubicBezTo>
                  <a:pt x="130373" y="11293"/>
                  <a:pt x="128024" y="8929"/>
                  <a:pt x="125135" y="8929"/>
                </a:cubicBezTo>
                <a:cubicBezTo>
                  <a:pt x="124341" y="8929"/>
                  <a:pt x="123595" y="9083"/>
                  <a:pt x="122910" y="9341"/>
                </a:cubicBezTo>
                <a:cubicBezTo>
                  <a:pt x="123147" y="8594"/>
                  <a:pt x="123291" y="7785"/>
                  <a:pt x="123291" y="6910"/>
                </a:cubicBezTo>
                <a:cubicBezTo>
                  <a:pt x="123291" y="3273"/>
                  <a:pt x="120545" y="399"/>
                  <a:pt x="120416" y="275"/>
                </a:cubicBezTo>
                <a:cubicBezTo>
                  <a:pt x="120241" y="92"/>
                  <a:pt x="119995" y="1"/>
                  <a:pt x="1197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 txBox="1"/>
          <p:nvPr>
            <p:ph type="ctrTitle"/>
          </p:nvPr>
        </p:nvSpPr>
        <p:spPr>
          <a:xfrm>
            <a:off x="3121125" y="1116575"/>
            <a:ext cx="5297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8" name="Google Shape;258;p7"/>
          <p:cNvSpPr txBox="1"/>
          <p:nvPr>
            <p:ph idx="1" type="subTitle"/>
          </p:nvPr>
        </p:nvSpPr>
        <p:spPr>
          <a:xfrm>
            <a:off x="4345500" y="2820600"/>
            <a:ext cx="4073400" cy="1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/>
        </p:nvSpPr>
        <p:spPr>
          <a:xfrm rot="10800000">
            <a:off x="476814" y="2"/>
            <a:ext cx="8190371" cy="2704547"/>
          </a:xfrm>
          <a:custGeom>
            <a:rect b="b" l="l" r="r" t="t"/>
            <a:pathLst>
              <a:path extrusionOk="0" h="78672" w="238248">
                <a:moveTo>
                  <a:pt x="119753" y="2434"/>
                </a:moveTo>
                <a:cubicBezTo>
                  <a:pt x="120432" y="3387"/>
                  <a:pt x="121400" y="5051"/>
                  <a:pt x="121400" y="6910"/>
                </a:cubicBezTo>
                <a:cubicBezTo>
                  <a:pt x="121400" y="8769"/>
                  <a:pt x="120432" y="10454"/>
                  <a:pt x="119753" y="11406"/>
                </a:cubicBezTo>
                <a:cubicBezTo>
                  <a:pt x="119052" y="10454"/>
                  <a:pt x="118084" y="8785"/>
                  <a:pt x="118084" y="6910"/>
                </a:cubicBezTo>
                <a:cubicBezTo>
                  <a:pt x="118084" y="5051"/>
                  <a:pt x="119052" y="3387"/>
                  <a:pt x="119753" y="2434"/>
                </a:cubicBezTo>
                <a:close/>
                <a:moveTo>
                  <a:pt x="144662" y="10134"/>
                </a:moveTo>
                <a:lnTo>
                  <a:pt x="143379" y="17042"/>
                </a:lnTo>
                <a:lnTo>
                  <a:pt x="140552" y="13864"/>
                </a:lnTo>
                <a:cubicBezTo>
                  <a:pt x="142154" y="12277"/>
                  <a:pt x="143600" y="11004"/>
                  <a:pt x="144662" y="10134"/>
                </a:cubicBezTo>
                <a:close/>
                <a:moveTo>
                  <a:pt x="146536" y="10485"/>
                </a:moveTo>
                <a:cubicBezTo>
                  <a:pt x="147206" y="11690"/>
                  <a:pt x="148093" y="13390"/>
                  <a:pt x="149015" y="15471"/>
                </a:cubicBezTo>
                <a:lnTo>
                  <a:pt x="145233" y="17392"/>
                </a:lnTo>
                <a:lnTo>
                  <a:pt x="146536" y="10485"/>
                </a:lnTo>
                <a:close/>
                <a:moveTo>
                  <a:pt x="92649" y="10531"/>
                </a:moveTo>
                <a:cubicBezTo>
                  <a:pt x="93745" y="11406"/>
                  <a:pt x="95203" y="12642"/>
                  <a:pt x="96841" y="14213"/>
                </a:cubicBezTo>
                <a:lnTo>
                  <a:pt x="94059" y="17439"/>
                </a:lnTo>
                <a:lnTo>
                  <a:pt x="92649" y="10531"/>
                </a:lnTo>
                <a:close/>
                <a:moveTo>
                  <a:pt x="90804" y="10911"/>
                </a:moveTo>
                <a:lnTo>
                  <a:pt x="92205" y="17803"/>
                </a:lnTo>
                <a:lnTo>
                  <a:pt x="88394" y="15944"/>
                </a:lnTo>
                <a:cubicBezTo>
                  <a:pt x="89280" y="13847"/>
                  <a:pt x="90140" y="12148"/>
                  <a:pt x="90804" y="10911"/>
                </a:cubicBezTo>
                <a:close/>
                <a:moveTo>
                  <a:pt x="64958" y="13153"/>
                </a:moveTo>
                <a:lnTo>
                  <a:pt x="64958" y="13153"/>
                </a:lnTo>
                <a:cubicBezTo>
                  <a:pt x="65957" y="13786"/>
                  <a:pt x="67481" y="14960"/>
                  <a:pt x="68182" y="16691"/>
                </a:cubicBezTo>
                <a:cubicBezTo>
                  <a:pt x="68878" y="18407"/>
                  <a:pt x="68609" y="20328"/>
                  <a:pt x="68336" y="21471"/>
                </a:cubicBezTo>
                <a:cubicBezTo>
                  <a:pt x="67337" y="20853"/>
                  <a:pt x="65812" y="19658"/>
                  <a:pt x="65101" y="17927"/>
                </a:cubicBezTo>
                <a:cubicBezTo>
                  <a:pt x="64401" y="16217"/>
                  <a:pt x="64668" y="14311"/>
                  <a:pt x="64958" y="13153"/>
                </a:cubicBezTo>
                <a:close/>
                <a:moveTo>
                  <a:pt x="176180" y="13833"/>
                </a:moveTo>
                <a:lnTo>
                  <a:pt x="176180" y="13833"/>
                </a:lnTo>
                <a:cubicBezTo>
                  <a:pt x="176452" y="14991"/>
                  <a:pt x="176690" y="16897"/>
                  <a:pt x="175974" y="18613"/>
                </a:cubicBezTo>
                <a:cubicBezTo>
                  <a:pt x="175242" y="20328"/>
                  <a:pt x="173702" y="21487"/>
                  <a:pt x="172703" y="22105"/>
                </a:cubicBezTo>
                <a:cubicBezTo>
                  <a:pt x="172435" y="20946"/>
                  <a:pt x="172194" y="19025"/>
                  <a:pt x="172909" y="17325"/>
                </a:cubicBezTo>
                <a:cubicBezTo>
                  <a:pt x="173625" y="15609"/>
                  <a:pt x="175165" y="14451"/>
                  <a:pt x="176180" y="13833"/>
                </a:cubicBezTo>
                <a:close/>
                <a:moveTo>
                  <a:pt x="139218" y="15213"/>
                </a:moveTo>
                <a:lnTo>
                  <a:pt x="142931" y="19391"/>
                </a:lnTo>
                <a:lnTo>
                  <a:pt x="141870" y="25041"/>
                </a:lnTo>
                <a:lnTo>
                  <a:pt x="136168" y="18644"/>
                </a:lnTo>
                <a:cubicBezTo>
                  <a:pt x="137203" y="17408"/>
                  <a:pt x="138234" y="16264"/>
                  <a:pt x="139218" y="15213"/>
                </a:cubicBezTo>
                <a:close/>
                <a:moveTo>
                  <a:pt x="149761" y="17201"/>
                </a:moveTo>
                <a:cubicBezTo>
                  <a:pt x="150302" y="18535"/>
                  <a:pt x="150858" y="19962"/>
                  <a:pt x="151364" y="21502"/>
                </a:cubicBezTo>
                <a:lnTo>
                  <a:pt x="143724" y="25391"/>
                </a:lnTo>
                <a:lnTo>
                  <a:pt x="144791" y="19740"/>
                </a:lnTo>
                <a:lnTo>
                  <a:pt x="149761" y="17201"/>
                </a:lnTo>
                <a:close/>
                <a:moveTo>
                  <a:pt x="98191" y="15547"/>
                </a:moveTo>
                <a:cubicBezTo>
                  <a:pt x="99189" y="16562"/>
                  <a:pt x="100235" y="17691"/>
                  <a:pt x="101286" y="18916"/>
                </a:cubicBezTo>
                <a:lnTo>
                  <a:pt x="95697" y="25406"/>
                </a:lnTo>
                <a:lnTo>
                  <a:pt x="94539" y="19771"/>
                </a:lnTo>
                <a:lnTo>
                  <a:pt x="98191" y="15547"/>
                </a:lnTo>
                <a:close/>
                <a:moveTo>
                  <a:pt x="87678" y="17691"/>
                </a:moveTo>
                <a:lnTo>
                  <a:pt x="92680" y="20152"/>
                </a:lnTo>
                <a:lnTo>
                  <a:pt x="93838" y="25788"/>
                </a:lnTo>
                <a:lnTo>
                  <a:pt x="86154" y="22013"/>
                </a:lnTo>
                <a:cubicBezTo>
                  <a:pt x="86632" y="20472"/>
                  <a:pt x="87153" y="19025"/>
                  <a:pt x="87678" y="17691"/>
                </a:cubicBezTo>
                <a:close/>
                <a:moveTo>
                  <a:pt x="118799" y="21388"/>
                </a:moveTo>
                <a:lnTo>
                  <a:pt x="118799" y="27328"/>
                </a:lnTo>
                <a:lnTo>
                  <a:pt x="115971" y="25139"/>
                </a:lnTo>
                <a:cubicBezTo>
                  <a:pt x="117038" y="23599"/>
                  <a:pt x="118037" y="22327"/>
                  <a:pt x="118799" y="21388"/>
                </a:cubicBezTo>
                <a:close/>
                <a:moveTo>
                  <a:pt x="120690" y="21388"/>
                </a:moveTo>
                <a:cubicBezTo>
                  <a:pt x="121467" y="22327"/>
                  <a:pt x="122451" y="23599"/>
                  <a:pt x="123528" y="25139"/>
                </a:cubicBezTo>
                <a:lnTo>
                  <a:pt x="120690" y="27328"/>
                </a:lnTo>
                <a:lnTo>
                  <a:pt x="120690" y="21388"/>
                </a:lnTo>
                <a:close/>
                <a:moveTo>
                  <a:pt x="134963" y="20137"/>
                </a:moveTo>
                <a:lnTo>
                  <a:pt x="141422" y="27395"/>
                </a:lnTo>
                <a:lnTo>
                  <a:pt x="140361" y="33046"/>
                </a:lnTo>
                <a:lnTo>
                  <a:pt x="132264" y="23965"/>
                </a:lnTo>
                <a:cubicBezTo>
                  <a:pt x="133134" y="22615"/>
                  <a:pt x="134041" y="21327"/>
                  <a:pt x="134963" y="20137"/>
                </a:cubicBezTo>
                <a:close/>
                <a:moveTo>
                  <a:pt x="102507" y="20389"/>
                </a:moveTo>
                <a:cubicBezTo>
                  <a:pt x="103461" y="21580"/>
                  <a:pt x="104382" y="22836"/>
                  <a:pt x="105273" y="24170"/>
                </a:cubicBezTo>
                <a:lnTo>
                  <a:pt x="97330" y="33380"/>
                </a:lnTo>
                <a:lnTo>
                  <a:pt x="96172" y="27740"/>
                </a:lnTo>
                <a:lnTo>
                  <a:pt x="102507" y="20389"/>
                </a:lnTo>
                <a:close/>
                <a:moveTo>
                  <a:pt x="151935" y="23330"/>
                </a:moveTo>
                <a:cubicBezTo>
                  <a:pt x="152362" y="24773"/>
                  <a:pt x="152743" y="26297"/>
                  <a:pt x="153063" y="27869"/>
                </a:cubicBezTo>
                <a:lnTo>
                  <a:pt x="142221" y="33396"/>
                </a:lnTo>
                <a:lnTo>
                  <a:pt x="142221" y="33396"/>
                </a:lnTo>
                <a:lnTo>
                  <a:pt x="143281" y="27740"/>
                </a:lnTo>
                <a:lnTo>
                  <a:pt x="151935" y="23330"/>
                </a:lnTo>
                <a:close/>
                <a:moveTo>
                  <a:pt x="85597" y="23851"/>
                </a:moveTo>
                <a:lnTo>
                  <a:pt x="94318" y="28121"/>
                </a:lnTo>
                <a:lnTo>
                  <a:pt x="95476" y="33762"/>
                </a:lnTo>
                <a:lnTo>
                  <a:pt x="84552" y="28410"/>
                </a:lnTo>
                <a:cubicBezTo>
                  <a:pt x="84835" y="26839"/>
                  <a:pt x="85201" y="25313"/>
                  <a:pt x="85597" y="23851"/>
                </a:cubicBezTo>
                <a:close/>
                <a:moveTo>
                  <a:pt x="114910" y="26710"/>
                </a:moveTo>
                <a:lnTo>
                  <a:pt x="118799" y="29713"/>
                </a:lnTo>
                <a:lnTo>
                  <a:pt x="118799" y="34699"/>
                </a:lnTo>
                <a:lnTo>
                  <a:pt x="112876" y="30125"/>
                </a:lnTo>
                <a:cubicBezTo>
                  <a:pt x="113546" y="28898"/>
                  <a:pt x="114240" y="27761"/>
                  <a:pt x="114910" y="26710"/>
                </a:cubicBezTo>
                <a:close/>
                <a:moveTo>
                  <a:pt x="124579" y="26710"/>
                </a:moveTo>
                <a:cubicBezTo>
                  <a:pt x="125259" y="27761"/>
                  <a:pt x="125960" y="28898"/>
                  <a:pt x="126628" y="30125"/>
                </a:cubicBezTo>
                <a:lnTo>
                  <a:pt x="120690" y="34699"/>
                </a:lnTo>
                <a:lnTo>
                  <a:pt x="120690" y="29713"/>
                </a:lnTo>
                <a:lnTo>
                  <a:pt x="124579" y="26710"/>
                </a:lnTo>
                <a:close/>
                <a:moveTo>
                  <a:pt x="72879" y="30424"/>
                </a:moveTo>
                <a:cubicBezTo>
                  <a:pt x="73946" y="30995"/>
                  <a:pt x="75326" y="31794"/>
                  <a:pt x="76897" y="32808"/>
                </a:cubicBezTo>
                <a:lnTo>
                  <a:pt x="75105" y="35904"/>
                </a:lnTo>
                <a:lnTo>
                  <a:pt x="72879" y="30444"/>
                </a:lnTo>
                <a:lnTo>
                  <a:pt x="72879" y="30424"/>
                </a:lnTo>
                <a:close/>
                <a:moveTo>
                  <a:pt x="167830" y="30887"/>
                </a:moveTo>
                <a:lnTo>
                  <a:pt x="165528" y="36363"/>
                </a:lnTo>
                <a:lnTo>
                  <a:pt x="163766" y="33251"/>
                </a:lnTo>
                <a:cubicBezTo>
                  <a:pt x="165352" y="32236"/>
                  <a:pt x="166748" y="31458"/>
                  <a:pt x="167830" y="30887"/>
                </a:cubicBezTo>
                <a:close/>
                <a:moveTo>
                  <a:pt x="196041" y="30521"/>
                </a:moveTo>
                <a:lnTo>
                  <a:pt x="192152" y="36393"/>
                </a:lnTo>
                <a:lnTo>
                  <a:pt x="190787" y="32381"/>
                </a:lnTo>
                <a:cubicBezTo>
                  <a:pt x="192884" y="31536"/>
                  <a:pt x="194712" y="30933"/>
                  <a:pt x="196041" y="30521"/>
                </a:cubicBezTo>
                <a:close/>
                <a:moveTo>
                  <a:pt x="71103" y="31123"/>
                </a:moveTo>
                <a:lnTo>
                  <a:pt x="73359" y="36620"/>
                </a:lnTo>
                <a:lnTo>
                  <a:pt x="69898" y="35667"/>
                </a:lnTo>
                <a:cubicBezTo>
                  <a:pt x="70309" y="33838"/>
                  <a:pt x="70752" y="32283"/>
                  <a:pt x="71103" y="31123"/>
                </a:cubicBezTo>
                <a:close/>
                <a:moveTo>
                  <a:pt x="169577" y="31634"/>
                </a:moveTo>
                <a:cubicBezTo>
                  <a:pt x="169926" y="32792"/>
                  <a:pt x="170339" y="34349"/>
                  <a:pt x="170735" y="36172"/>
                </a:cubicBezTo>
                <a:lnTo>
                  <a:pt x="167274" y="37094"/>
                </a:lnTo>
                <a:lnTo>
                  <a:pt x="169561" y="31649"/>
                </a:lnTo>
                <a:cubicBezTo>
                  <a:pt x="169561" y="31649"/>
                  <a:pt x="169577" y="31649"/>
                  <a:pt x="169577" y="31634"/>
                </a:cubicBezTo>
                <a:close/>
                <a:moveTo>
                  <a:pt x="197617" y="31567"/>
                </a:moveTo>
                <a:cubicBezTo>
                  <a:pt x="197772" y="32953"/>
                  <a:pt x="197931" y="34853"/>
                  <a:pt x="197983" y="37125"/>
                </a:cubicBezTo>
                <a:lnTo>
                  <a:pt x="193744" y="37444"/>
                </a:lnTo>
                <a:lnTo>
                  <a:pt x="197617" y="31567"/>
                </a:lnTo>
                <a:close/>
                <a:moveTo>
                  <a:pt x="41619" y="31742"/>
                </a:moveTo>
                <a:lnTo>
                  <a:pt x="41619" y="31742"/>
                </a:lnTo>
                <a:cubicBezTo>
                  <a:pt x="42948" y="32124"/>
                  <a:pt x="44777" y="32711"/>
                  <a:pt x="46888" y="33524"/>
                </a:cubicBezTo>
                <a:lnTo>
                  <a:pt x="45585" y="37552"/>
                </a:lnTo>
                <a:lnTo>
                  <a:pt x="41619" y="31742"/>
                </a:lnTo>
                <a:close/>
                <a:moveTo>
                  <a:pt x="40058" y="32808"/>
                </a:moveTo>
                <a:lnTo>
                  <a:pt x="44014" y="38619"/>
                </a:lnTo>
                <a:lnTo>
                  <a:pt x="39775" y="38381"/>
                </a:lnTo>
                <a:cubicBezTo>
                  <a:pt x="39790" y="36110"/>
                  <a:pt x="39920" y="34204"/>
                  <a:pt x="40058" y="32808"/>
                </a:cubicBezTo>
                <a:close/>
                <a:moveTo>
                  <a:pt x="131228" y="25629"/>
                </a:moveTo>
                <a:lnTo>
                  <a:pt x="139918" y="35395"/>
                </a:lnTo>
                <a:lnTo>
                  <a:pt x="138852" y="41050"/>
                </a:lnTo>
                <a:lnTo>
                  <a:pt x="128962" y="29949"/>
                </a:lnTo>
                <a:cubicBezTo>
                  <a:pt x="129657" y="28441"/>
                  <a:pt x="130420" y="26998"/>
                  <a:pt x="131228" y="25629"/>
                </a:cubicBezTo>
                <a:close/>
                <a:moveTo>
                  <a:pt x="106335" y="25819"/>
                </a:moveTo>
                <a:cubicBezTo>
                  <a:pt x="107174" y="27189"/>
                  <a:pt x="107952" y="28615"/>
                  <a:pt x="108667" y="30110"/>
                </a:cubicBezTo>
                <a:lnTo>
                  <a:pt x="98953" y="41364"/>
                </a:lnTo>
                <a:lnTo>
                  <a:pt x="97810" y="35728"/>
                </a:lnTo>
                <a:lnTo>
                  <a:pt x="106335" y="25819"/>
                </a:lnTo>
                <a:close/>
                <a:moveTo>
                  <a:pt x="153428" y="29806"/>
                </a:moveTo>
                <a:cubicBezTo>
                  <a:pt x="153681" y="31377"/>
                  <a:pt x="153872" y="32999"/>
                  <a:pt x="153969" y="34647"/>
                </a:cubicBezTo>
                <a:lnTo>
                  <a:pt x="140711" y="41395"/>
                </a:lnTo>
                <a:lnTo>
                  <a:pt x="141772" y="35744"/>
                </a:lnTo>
                <a:lnTo>
                  <a:pt x="153428" y="29806"/>
                </a:lnTo>
                <a:close/>
                <a:moveTo>
                  <a:pt x="84217" y="30346"/>
                </a:moveTo>
                <a:lnTo>
                  <a:pt x="95951" y="36110"/>
                </a:lnTo>
                <a:lnTo>
                  <a:pt x="97109" y="41745"/>
                </a:lnTo>
                <a:lnTo>
                  <a:pt x="83758" y="35203"/>
                </a:lnTo>
                <a:cubicBezTo>
                  <a:pt x="83820" y="33555"/>
                  <a:pt x="83979" y="31933"/>
                  <a:pt x="84217" y="30346"/>
                </a:cubicBezTo>
                <a:close/>
                <a:moveTo>
                  <a:pt x="111969" y="31810"/>
                </a:moveTo>
                <a:lnTo>
                  <a:pt x="118799" y="37094"/>
                </a:lnTo>
                <a:lnTo>
                  <a:pt x="118799" y="42064"/>
                </a:lnTo>
                <a:lnTo>
                  <a:pt x="110275" y="35492"/>
                </a:lnTo>
                <a:cubicBezTo>
                  <a:pt x="110810" y="34204"/>
                  <a:pt x="111366" y="32984"/>
                  <a:pt x="111969" y="31810"/>
                </a:cubicBezTo>
                <a:close/>
                <a:moveTo>
                  <a:pt x="127530" y="31810"/>
                </a:moveTo>
                <a:cubicBezTo>
                  <a:pt x="128117" y="32984"/>
                  <a:pt x="128689" y="34204"/>
                  <a:pt x="129214" y="35492"/>
                </a:cubicBezTo>
                <a:lnTo>
                  <a:pt x="120690" y="42064"/>
                </a:lnTo>
                <a:lnTo>
                  <a:pt x="120690" y="37094"/>
                </a:lnTo>
                <a:lnTo>
                  <a:pt x="127530" y="31810"/>
                </a:lnTo>
                <a:close/>
                <a:moveTo>
                  <a:pt x="78468" y="33869"/>
                </a:moveTo>
                <a:cubicBezTo>
                  <a:pt x="79483" y="34585"/>
                  <a:pt x="80565" y="35364"/>
                  <a:pt x="81647" y="36254"/>
                </a:cubicBezTo>
                <a:lnTo>
                  <a:pt x="77881" y="42729"/>
                </a:lnTo>
                <a:lnTo>
                  <a:pt x="76006" y="38108"/>
                </a:lnTo>
                <a:lnTo>
                  <a:pt x="78468" y="33869"/>
                </a:lnTo>
                <a:close/>
                <a:moveTo>
                  <a:pt x="162174" y="34302"/>
                </a:moveTo>
                <a:lnTo>
                  <a:pt x="164606" y="38572"/>
                </a:lnTo>
                <a:lnTo>
                  <a:pt x="162669" y="43162"/>
                </a:lnTo>
                <a:lnTo>
                  <a:pt x="158971" y="36636"/>
                </a:lnTo>
                <a:cubicBezTo>
                  <a:pt x="160063" y="35775"/>
                  <a:pt x="161144" y="34998"/>
                  <a:pt x="162174" y="34302"/>
                </a:cubicBezTo>
                <a:close/>
                <a:moveTo>
                  <a:pt x="189042" y="33108"/>
                </a:moveTo>
                <a:lnTo>
                  <a:pt x="190849" y="38397"/>
                </a:lnTo>
                <a:lnTo>
                  <a:pt x="187677" y="43193"/>
                </a:lnTo>
                <a:lnTo>
                  <a:pt x="184901" y="35095"/>
                </a:lnTo>
                <a:cubicBezTo>
                  <a:pt x="186327" y="34333"/>
                  <a:pt x="187723" y="33679"/>
                  <a:pt x="189042" y="33108"/>
                </a:cubicBezTo>
                <a:close/>
                <a:moveTo>
                  <a:pt x="69516" y="37521"/>
                </a:moveTo>
                <a:lnTo>
                  <a:pt x="74260" y="38825"/>
                </a:lnTo>
                <a:lnTo>
                  <a:pt x="76134" y="43445"/>
                </a:lnTo>
                <a:lnTo>
                  <a:pt x="76134" y="43445"/>
                </a:lnTo>
                <a:lnTo>
                  <a:pt x="68909" y="41446"/>
                </a:lnTo>
                <a:cubicBezTo>
                  <a:pt x="69083" y="40066"/>
                  <a:pt x="69289" y="38747"/>
                  <a:pt x="69516" y="37521"/>
                </a:cubicBezTo>
                <a:close/>
                <a:moveTo>
                  <a:pt x="171101" y="38031"/>
                </a:moveTo>
                <a:cubicBezTo>
                  <a:pt x="171322" y="39252"/>
                  <a:pt x="171514" y="40571"/>
                  <a:pt x="171657" y="41966"/>
                </a:cubicBezTo>
                <a:lnTo>
                  <a:pt x="164415" y="43887"/>
                </a:lnTo>
                <a:lnTo>
                  <a:pt x="166336" y="39303"/>
                </a:lnTo>
                <a:lnTo>
                  <a:pt x="171101" y="38031"/>
                </a:lnTo>
                <a:close/>
                <a:moveTo>
                  <a:pt x="197999" y="39015"/>
                </a:moveTo>
                <a:lnTo>
                  <a:pt x="197999" y="39015"/>
                </a:lnTo>
                <a:cubicBezTo>
                  <a:pt x="197983" y="40463"/>
                  <a:pt x="197917" y="41987"/>
                  <a:pt x="197793" y="43604"/>
                </a:cubicBezTo>
                <a:lnTo>
                  <a:pt x="189247" y="44238"/>
                </a:lnTo>
                <a:lnTo>
                  <a:pt x="189247" y="44238"/>
                </a:lnTo>
                <a:lnTo>
                  <a:pt x="192425" y="39427"/>
                </a:lnTo>
                <a:lnTo>
                  <a:pt x="197999" y="39015"/>
                </a:lnTo>
                <a:close/>
                <a:moveTo>
                  <a:pt x="48650" y="34220"/>
                </a:moveTo>
                <a:cubicBezTo>
                  <a:pt x="49984" y="34776"/>
                  <a:pt x="51379" y="35409"/>
                  <a:pt x="52827" y="36125"/>
                </a:cubicBezTo>
                <a:lnTo>
                  <a:pt x="50174" y="44269"/>
                </a:lnTo>
                <a:lnTo>
                  <a:pt x="46935" y="39525"/>
                </a:lnTo>
                <a:lnTo>
                  <a:pt x="48650" y="34220"/>
                </a:lnTo>
                <a:close/>
                <a:moveTo>
                  <a:pt x="39790" y="40271"/>
                </a:moveTo>
                <a:lnTo>
                  <a:pt x="45364" y="40587"/>
                </a:lnTo>
                <a:lnTo>
                  <a:pt x="48619" y="45351"/>
                </a:lnTo>
                <a:lnTo>
                  <a:pt x="40058" y="44840"/>
                </a:lnTo>
                <a:cubicBezTo>
                  <a:pt x="39920" y="43238"/>
                  <a:pt x="39821" y="41699"/>
                  <a:pt x="39790" y="40271"/>
                </a:cubicBezTo>
                <a:close/>
                <a:moveTo>
                  <a:pt x="109528" y="32015"/>
                </a:moveTo>
                <a:cubicBezTo>
                  <a:pt x="109559" y="32077"/>
                  <a:pt x="109574" y="32154"/>
                  <a:pt x="109605" y="32221"/>
                </a:cubicBezTo>
                <a:cubicBezTo>
                  <a:pt x="108080" y="35445"/>
                  <a:pt x="106761" y="39092"/>
                  <a:pt x="106015" y="43033"/>
                </a:cubicBezTo>
                <a:lnTo>
                  <a:pt x="103461" y="46000"/>
                </a:lnTo>
                <a:cubicBezTo>
                  <a:pt x="103157" y="45984"/>
                  <a:pt x="102853" y="45975"/>
                  <a:pt x="102548" y="45975"/>
                </a:cubicBezTo>
                <a:cubicBezTo>
                  <a:pt x="101703" y="45975"/>
                  <a:pt x="100854" y="46043"/>
                  <a:pt x="100014" y="46205"/>
                </a:cubicBezTo>
                <a:cubicBezTo>
                  <a:pt x="99999" y="46226"/>
                  <a:pt x="99968" y="46226"/>
                  <a:pt x="99952" y="46226"/>
                </a:cubicBezTo>
                <a:lnTo>
                  <a:pt x="99427" y="43697"/>
                </a:lnTo>
                <a:lnTo>
                  <a:pt x="109528" y="32015"/>
                </a:lnTo>
                <a:close/>
                <a:moveTo>
                  <a:pt x="131228" y="35317"/>
                </a:moveTo>
                <a:lnTo>
                  <a:pt x="138408" y="43399"/>
                </a:lnTo>
                <a:lnTo>
                  <a:pt x="137899" y="46129"/>
                </a:lnTo>
                <a:cubicBezTo>
                  <a:pt x="137758" y="46124"/>
                  <a:pt x="137617" y="46122"/>
                  <a:pt x="137477" y="46122"/>
                </a:cubicBezTo>
                <a:cubicBezTo>
                  <a:pt x="136634" y="46122"/>
                  <a:pt x="135792" y="46202"/>
                  <a:pt x="134963" y="46366"/>
                </a:cubicBezTo>
                <a:lnTo>
                  <a:pt x="133803" y="45068"/>
                </a:lnTo>
                <a:cubicBezTo>
                  <a:pt x="133340" y="41586"/>
                  <a:pt x="132408" y="38315"/>
                  <a:pt x="131228" y="35317"/>
                </a:cubicBezTo>
                <a:close/>
                <a:moveTo>
                  <a:pt x="154031" y="36728"/>
                </a:moveTo>
                <a:cubicBezTo>
                  <a:pt x="154031" y="37269"/>
                  <a:pt x="154031" y="37825"/>
                  <a:pt x="154015" y="38381"/>
                </a:cubicBezTo>
                <a:cubicBezTo>
                  <a:pt x="152079" y="40205"/>
                  <a:pt x="150189" y="42301"/>
                  <a:pt x="148504" y="44650"/>
                </a:cubicBezTo>
                <a:lnTo>
                  <a:pt x="143236" y="47349"/>
                </a:lnTo>
                <a:cubicBezTo>
                  <a:pt x="142138" y="46844"/>
                  <a:pt x="140979" y="46495"/>
                  <a:pt x="139789" y="46304"/>
                </a:cubicBezTo>
                <a:lnTo>
                  <a:pt x="140283" y="43749"/>
                </a:lnTo>
                <a:lnTo>
                  <a:pt x="154031" y="36728"/>
                </a:lnTo>
                <a:close/>
                <a:moveTo>
                  <a:pt x="87868" y="39334"/>
                </a:moveTo>
                <a:lnTo>
                  <a:pt x="97589" y="44079"/>
                </a:lnTo>
                <a:lnTo>
                  <a:pt x="98124" y="46731"/>
                </a:lnTo>
                <a:cubicBezTo>
                  <a:pt x="97140" y="47082"/>
                  <a:pt x="96218" y="47524"/>
                  <a:pt x="95347" y="48066"/>
                </a:cubicBezTo>
                <a:lnTo>
                  <a:pt x="93952" y="47370"/>
                </a:lnTo>
                <a:cubicBezTo>
                  <a:pt x="92205" y="44336"/>
                  <a:pt x="90093" y="41652"/>
                  <a:pt x="87868" y="39334"/>
                </a:cubicBezTo>
                <a:close/>
                <a:moveTo>
                  <a:pt x="146460" y="47828"/>
                </a:moveTo>
                <a:lnTo>
                  <a:pt x="146460" y="47828"/>
                </a:lnTo>
                <a:cubicBezTo>
                  <a:pt x="146253" y="48178"/>
                  <a:pt x="146048" y="48544"/>
                  <a:pt x="145856" y="48910"/>
                </a:cubicBezTo>
                <a:cubicBezTo>
                  <a:pt x="145646" y="48751"/>
                  <a:pt x="145440" y="48591"/>
                  <a:pt x="145233" y="48446"/>
                </a:cubicBezTo>
                <a:lnTo>
                  <a:pt x="146460" y="47828"/>
                </a:lnTo>
                <a:close/>
                <a:moveTo>
                  <a:pt x="109574" y="37330"/>
                </a:moveTo>
                <a:lnTo>
                  <a:pt x="118799" y="44460"/>
                </a:lnTo>
                <a:lnTo>
                  <a:pt x="118799" y="49445"/>
                </a:lnTo>
                <a:lnTo>
                  <a:pt x="108332" y="41364"/>
                </a:lnTo>
                <a:cubicBezTo>
                  <a:pt x="108684" y="39983"/>
                  <a:pt x="109095" y="38633"/>
                  <a:pt x="109574" y="37330"/>
                </a:cubicBezTo>
                <a:close/>
                <a:moveTo>
                  <a:pt x="129930" y="37330"/>
                </a:moveTo>
                <a:cubicBezTo>
                  <a:pt x="130404" y="38633"/>
                  <a:pt x="130817" y="39983"/>
                  <a:pt x="131166" y="41364"/>
                </a:cubicBezTo>
                <a:lnTo>
                  <a:pt x="120690" y="49445"/>
                </a:lnTo>
                <a:lnTo>
                  <a:pt x="120690" y="44460"/>
                </a:lnTo>
                <a:lnTo>
                  <a:pt x="129930" y="37330"/>
                </a:lnTo>
                <a:close/>
                <a:moveTo>
                  <a:pt x="83119" y="37475"/>
                </a:moveTo>
                <a:cubicBezTo>
                  <a:pt x="84124" y="38336"/>
                  <a:pt x="85108" y="39252"/>
                  <a:pt x="86076" y="40236"/>
                </a:cubicBezTo>
                <a:lnTo>
                  <a:pt x="80677" y="49559"/>
                </a:lnTo>
                <a:lnTo>
                  <a:pt x="78787" y="44938"/>
                </a:lnTo>
                <a:lnTo>
                  <a:pt x="83119" y="37475"/>
                </a:lnTo>
                <a:close/>
                <a:moveTo>
                  <a:pt x="157493" y="37856"/>
                </a:moveTo>
                <a:lnTo>
                  <a:pt x="161748" y="45366"/>
                </a:lnTo>
                <a:lnTo>
                  <a:pt x="159811" y="49956"/>
                </a:lnTo>
                <a:lnTo>
                  <a:pt x="154510" y="40587"/>
                </a:lnTo>
                <a:cubicBezTo>
                  <a:pt x="155494" y="39603"/>
                  <a:pt x="156494" y="38695"/>
                  <a:pt x="157493" y="37856"/>
                </a:cubicBezTo>
                <a:close/>
                <a:moveTo>
                  <a:pt x="183216" y="35997"/>
                </a:moveTo>
                <a:lnTo>
                  <a:pt x="186358" y="45192"/>
                </a:lnTo>
                <a:lnTo>
                  <a:pt x="183185" y="49987"/>
                </a:lnTo>
                <a:lnTo>
                  <a:pt x="179245" y="38474"/>
                </a:lnTo>
                <a:cubicBezTo>
                  <a:pt x="180563" y="37573"/>
                  <a:pt x="181898" y="36743"/>
                  <a:pt x="183216" y="35997"/>
                </a:cubicBezTo>
                <a:close/>
                <a:moveTo>
                  <a:pt x="68717" y="43352"/>
                </a:moveTo>
                <a:lnTo>
                  <a:pt x="77042" y="45655"/>
                </a:lnTo>
                <a:lnTo>
                  <a:pt x="78932" y="50275"/>
                </a:lnTo>
                <a:lnTo>
                  <a:pt x="78932" y="50275"/>
                </a:lnTo>
                <a:lnTo>
                  <a:pt x="68548" y="47401"/>
                </a:lnTo>
                <a:cubicBezTo>
                  <a:pt x="68548" y="46015"/>
                  <a:pt x="68609" y="44650"/>
                  <a:pt x="68717" y="43352"/>
                </a:cubicBezTo>
                <a:close/>
                <a:moveTo>
                  <a:pt x="171833" y="43873"/>
                </a:moveTo>
                <a:cubicBezTo>
                  <a:pt x="171925" y="45175"/>
                  <a:pt x="171971" y="46540"/>
                  <a:pt x="171971" y="47921"/>
                </a:cubicBezTo>
                <a:lnTo>
                  <a:pt x="161556" y="50687"/>
                </a:lnTo>
                <a:lnTo>
                  <a:pt x="161556" y="50687"/>
                </a:lnTo>
                <a:lnTo>
                  <a:pt x="163493" y="46098"/>
                </a:lnTo>
                <a:lnTo>
                  <a:pt x="171833" y="43873"/>
                </a:lnTo>
                <a:close/>
                <a:moveTo>
                  <a:pt x="54527" y="37016"/>
                </a:moveTo>
                <a:cubicBezTo>
                  <a:pt x="55846" y="37743"/>
                  <a:pt x="57196" y="38541"/>
                  <a:pt x="58525" y="39427"/>
                </a:cubicBezTo>
                <a:lnTo>
                  <a:pt x="54764" y="51002"/>
                </a:lnTo>
                <a:lnTo>
                  <a:pt x="51524" y="46257"/>
                </a:lnTo>
                <a:lnTo>
                  <a:pt x="54527" y="37016"/>
                </a:lnTo>
                <a:close/>
                <a:moveTo>
                  <a:pt x="197617" y="45510"/>
                </a:moveTo>
                <a:cubicBezTo>
                  <a:pt x="197443" y="47020"/>
                  <a:pt x="197221" y="48560"/>
                  <a:pt x="196902" y="50130"/>
                </a:cubicBezTo>
                <a:lnTo>
                  <a:pt x="184772" y="51038"/>
                </a:lnTo>
                <a:lnTo>
                  <a:pt x="187929" y="46226"/>
                </a:lnTo>
                <a:lnTo>
                  <a:pt x="197617" y="45510"/>
                </a:lnTo>
                <a:close/>
                <a:moveTo>
                  <a:pt x="107890" y="43399"/>
                </a:moveTo>
                <a:lnTo>
                  <a:pt x="116527" y="50084"/>
                </a:lnTo>
                <a:cubicBezTo>
                  <a:pt x="115467" y="50353"/>
                  <a:pt x="114432" y="50748"/>
                  <a:pt x="113448" y="51290"/>
                </a:cubicBezTo>
                <a:cubicBezTo>
                  <a:pt x="112557" y="50146"/>
                  <a:pt x="111496" y="49131"/>
                  <a:pt x="110254" y="48302"/>
                </a:cubicBezTo>
                <a:cubicBezTo>
                  <a:pt x="109352" y="47684"/>
                  <a:pt x="108399" y="47210"/>
                  <a:pt x="107400" y="46844"/>
                </a:cubicBezTo>
                <a:cubicBezTo>
                  <a:pt x="107509" y="45670"/>
                  <a:pt x="107669" y="44526"/>
                  <a:pt x="107890" y="43399"/>
                </a:cubicBezTo>
                <a:close/>
                <a:moveTo>
                  <a:pt x="16993" y="45000"/>
                </a:moveTo>
                <a:lnTo>
                  <a:pt x="16993" y="45000"/>
                </a:lnTo>
                <a:cubicBezTo>
                  <a:pt x="18151" y="45192"/>
                  <a:pt x="20022" y="45686"/>
                  <a:pt x="21325" y="46989"/>
                </a:cubicBezTo>
                <a:cubicBezTo>
                  <a:pt x="22644" y="48302"/>
                  <a:pt x="23132" y="50177"/>
                  <a:pt x="23324" y="51336"/>
                </a:cubicBezTo>
                <a:cubicBezTo>
                  <a:pt x="22164" y="51145"/>
                  <a:pt x="20295" y="50656"/>
                  <a:pt x="18991" y="49338"/>
                </a:cubicBezTo>
                <a:cubicBezTo>
                  <a:pt x="17673" y="48035"/>
                  <a:pt x="17178" y="46160"/>
                  <a:pt x="16993" y="45000"/>
                </a:cubicBezTo>
                <a:close/>
                <a:moveTo>
                  <a:pt x="222512" y="45000"/>
                </a:moveTo>
                <a:lnTo>
                  <a:pt x="222512" y="45000"/>
                </a:lnTo>
                <a:cubicBezTo>
                  <a:pt x="222322" y="46160"/>
                  <a:pt x="221832" y="48035"/>
                  <a:pt x="220513" y="49338"/>
                </a:cubicBezTo>
                <a:cubicBezTo>
                  <a:pt x="219194" y="50656"/>
                  <a:pt x="217335" y="51145"/>
                  <a:pt x="216161" y="51336"/>
                </a:cubicBezTo>
                <a:cubicBezTo>
                  <a:pt x="216351" y="50177"/>
                  <a:pt x="216861" y="48302"/>
                  <a:pt x="218159" y="46989"/>
                </a:cubicBezTo>
                <a:cubicBezTo>
                  <a:pt x="219478" y="45686"/>
                  <a:pt x="221338" y="45192"/>
                  <a:pt x="222512" y="45000"/>
                </a:cubicBezTo>
                <a:close/>
                <a:moveTo>
                  <a:pt x="131609" y="43399"/>
                </a:moveTo>
                <a:cubicBezTo>
                  <a:pt x="131851" y="44666"/>
                  <a:pt x="132027" y="45953"/>
                  <a:pt x="132120" y="47256"/>
                </a:cubicBezTo>
                <a:cubicBezTo>
                  <a:pt x="131419" y="47576"/>
                  <a:pt x="130708" y="47936"/>
                  <a:pt x="130039" y="48385"/>
                </a:cubicBezTo>
                <a:cubicBezTo>
                  <a:pt x="128689" y="49286"/>
                  <a:pt x="127546" y="50398"/>
                  <a:pt x="126628" y="51640"/>
                </a:cubicBezTo>
                <a:cubicBezTo>
                  <a:pt x="125485" y="50924"/>
                  <a:pt x="124244" y="50398"/>
                  <a:pt x="122956" y="50084"/>
                </a:cubicBezTo>
                <a:lnTo>
                  <a:pt x="131609" y="43399"/>
                </a:lnTo>
                <a:close/>
                <a:moveTo>
                  <a:pt x="40269" y="46762"/>
                </a:moveTo>
                <a:lnTo>
                  <a:pt x="49969" y="47318"/>
                </a:lnTo>
                <a:lnTo>
                  <a:pt x="53209" y="52067"/>
                </a:lnTo>
                <a:lnTo>
                  <a:pt x="41063" y="51366"/>
                </a:lnTo>
                <a:cubicBezTo>
                  <a:pt x="40728" y="49796"/>
                  <a:pt x="40460" y="48256"/>
                  <a:pt x="40269" y="46762"/>
                </a:cubicBezTo>
                <a:close/>
                <a:moveTo>
                  <a:pt x="91284" y="46669"/>
                </a:moveTo>
                <a:cubicBezTo>
                  <a:pt x="91933" y="47669"/>
                  <a:pt x="92551" y="48720"/>
                  <a:pt x="93107" y="49811"/>
                </a:cubicBezTo>
                <a:cubicBezTo>
                  <a:pt x="92442" y="50465"/>
                  <a:pt x="91824" y="51192"/>
                  <a:pt x="91299" y="51991"/>
                </a:cubicBezTo>
                <a:cubicBezTo>
                  <a:pt x="90393" y="53320"/>
                  <a:pt x="89758" y="54782"/>
                  <a:pt x="89378" y="56291"/>
                </a:cubicBezTo>
                <a:cubicBezTo>
                  <a:pt x="88645" y="56176"/>
                  <a:pt x="87910" y="56113"/>
                  <a:pt x="87176" y="56113"/>
                </a:cubicBezTo>
                <a:cubicBezTo>
                  <a:pt x="86703" y="56113"/>
                  <a:pt x="86229" y="56139"/>
                  <a:pt x="85757" y="56194"/>
                </a:cubicBezTo>
                <a:lnTo>
                  <a:pt x="91284" y="46669"/>
                </a:lnTo>
                <a:close/>
                <a:moveTo>
                  <a:pt x="149236" y="46953"/>
                </a:moveTo>
                <a:lnTo>
                  <a:pt x="154557" y="56353"/>
                </a:lnTo>
                <a:cubicBezTo>
                  <a:pt x="153829" y="56231"/>
                  <a:pt x="153087" y="56165"/>
                  <a:pt x="152337" y="56165"/>
                </a:cubicBezTo>
                <a:cubicBezTo>
                  <a:pt x="151824" y="56165"/>
                  <a:pt x="151308" y="56196"/>
                  <a:pt x="150791" y="56261"/>
                </a:cubicBezTo>
                <a:cubicBezTo>
                  <a:pt x="150410" y="54844"/>
                  <a:pt x="149807" y="53479"/>
                  <a:pt x="148984" y="52227"/>
                </a:cubicBezTo>
                <a:cubicBezTo>
                  <a:pt x="148489" y="51480"/>
                  <a:pt x="147933" y="50795"/>
                  <a:pt x="147330" y="50192"/>
                </a:cubicBezTo>
                <a:cubicBezTo>
                  <a:pt x="147902" y="49065"/>
                  <a:pt x="148556" y="47988"/>
                  <a:pt x="149236" y="46953"/>
                </a:cubicBezTo>
                <a:close/>
                <a:moveTo>
                  <a:pt x="87441" y="41683"/>
                </a:moveTo>
                <a:cubicBezTo>
                  <a:pt x="88363" y="42698"/>
                  <a:pt x="89249" y="43795"/>
                  <a:pt x="90093" y="44938"/>
                </a:cubicBezTo>
                <a:lnTo>
                  <a:pt x="83454" y="56368"/>
                </a:lnTo>
                <a:lnTo>
                  <a:pt x="81580" y="51763"/>
                </a:lnTo>
                <a:lnTo>
                  <a:pt x="87441" y="41683"/>
                </a:lnTo>
                <a:close/>
                <a:moveTo>
                  <a:pt x="153140" y="42018"/>
                </a:moveTo>
                <a:lnTo>
                  <a:pt x="158888" y="52160"/>
                </a:lnTo>
                <a:lnTo>
                  <a:pt x="156951" y="56750"/>
                </a:lnTo>
                <a:lnTo>
                  <a:pt x="150441" y="45258"/>
                </a:lnTo>
                <a:cubicBezTo>
                  <a:pt x="151302" y="44115"/>
                  <a:pt x="152208" y="43033"/>
                  <a:pt x="153140" y="42018"/>
                </a:cubicBezTo>
                <a:close/>
                <a:moveTo>
                  <a:pt x="177643" y="39617"/>
                </a:moveTo>
                <a:lnTo>
                  <a:pt x="181867" y="51970"/>
                </a:lnTo>
                <a:lnTo>
                  <a:pt x="178703" y="56781"/>
                </a:lnTo>
                <a:lnTo>
                  <a:pt x="173877" y="42713"/>
                </a:lnTo>
                <a:cubicBezTo>
                  <a:pt x="175104" y="41586"/>
                  <a:pt x="176355" y="40556"/>
                  <a:pt x="177643" y="39617"/>
                </a:cubicBezTo>
                <a:close/>
                <a:moveTo>
                  <a:pt x="68579" y="49369"/>
                </a:moveTo>
                <a:lnTo>
                  <a:pt x="79818" y="52479"/>
                </a:lnTo>
                <a:lnTo>
                  <a:pt x="81708" y="57084"/>
                </a:lnTo>
                <a:lnTo>
                  <a:pt x="81708" y="57084"/>
                </a:lnTo>
                <a:lnTo>
                  <a:pt x="68975" y="53577"/>
                </a:lnTo>
                <a:cubicBezTo>
                  <a:pt x="68769" y="52160"/>
                  <a:pt x="68640" y="50748"/>
                  <a:pt x="68579" y="49369"/>
                </a:cubicBezTo>
                <a:close/>
                <a:moveTo>
                  <a:pt x="171909" y="49894"/>
                </a:moveTo>
                <a:cubicBezTo>
                  <a:pt x="171847" y="51274"/>
                  <a:pt x="171704" y="52671"/>
                  <a:pt x="171483" y="54081"/>
                </a:cubicBezTo>
                <a:lnTo>
                  <a:pt x="158698" y="57481"/>
                </a:lnTo>
                <a:lnTo>
                  <a:pt x="160635" y="52892"/>
                </a:lnTo>
                <a:lnTo>
                  <a:pt x="171909" y="49894"/>
                </a:lnTo>
                <a:close/>
                <a:moveTo>
                  <a:pt x="60162" y="40540"/>
                </a:moveTo>
                <a:cubicBezTo>
                  <a:pt x="61449" y="41477"/>
                  <a:pt x="62716" y="42477"/>
                  <a:pt x="63958" y="43589"/>
                </a:cubicBezTo>
                <a:lnTo>
                  <a:pt x="59369" y="57718"/>
                </a:lnTo>
                <a:lnTo>
                  <a:pt x="56114" y="52974"/>
                </a:lnTo>
                <a:lnTo>
                  <a:pt x="60162" y="40540"/>
                </a:lnTo>
                <a:close/>
                <a:moveTo>
                  <a:pt x="196490" y="52067"/>
                </a:moveTo>
                <a:lnTo>
                  <a:pt x="196490" y="52067"/>
                </a:lnTo>
                <a:cubicBezTo>
                  <a:pt x="196108" y="53608"/>
                  <a:pt x="195665" y="55179"/>
                  <a:pt x="195109" y="56734"/>
                </a:cubicBezTo>
                <a:lnTo>
                  <a:pt x="180280" y="57816"/>
                </a:lnTo>
                <a:lnTo>
                  <a:pt x="183453" y="53020"/>
                </a:lnTo>
                <a:lnTo>
                  <a:pt x="196490" y="52067"/>
                </a:lnTo>
                <a:close/>
                <a:moveTo>
                  <a:pt x="137564" y="48004"/>
                </a:moveTo>
                <a:cubicBezTo>
                  <a:pt x="138362" y="48004"/>
                  <a:pt x="139140" y="48066"/>
                  <a:pt x="139934" y="48240"/>
                </a:cubicBezTo>
                <a:cubicBezTo>
                  <a:pt x="143013" y="48858"/>
                  <a:pt x="145666" y="50641"/>
                  <a:pt x="147413" y="53273"/>
                </a:cubicBezTo>
                <a:cubicBezTo>
                  <a:pt x="148093" y="54323"/>
                  <a:pt x="148602" y="55452"/>
                  <a:pt x="148937" y="56627"/>
                </a:cubicBezTo>
                <a:cubicBezTo>
                  <a:pt x="148412" y="56765"/>
                  <a:pt x="147902" y="56924"/>
                  <a:pt x="147397" y="57131"/>
                </a:cubicBezTo>
                <a:cubicBezTo>
                  <a:pt x="146728" y="57419"/>
                  <a:pt x="146094" y="57749"/>
                  <a:pt x="145492" y="58130"/>
                </a:cubicBezTo>
                <a:cubicBezTo>
                  <a:pt x="143935" y="55812"/>
                  <a:pt x="141567" y="54241"/>
                  <a:pt x="138821" y="53684"/>
                </a:cubicBezTo>
                <a:cubicBezTo>
                  <a:pt x="138111" y="53538"/>
                  <a:pt x="137397" y="53465"/>
                  <a:pt x="136688" y="53465"/>
                </a:cubicBezTo>
                <a:cubicBezTo>
                  <a:pt x="134637" y="53465"/>
                  <a:pt x="132628" y="54069"/>
                  <a:pt x="130883" y="55225"/>
                </a:cubicBezTo>
                <a:cubicBezTo>
                  <a:pt x="130770" y="55307"/>
                  <a:pt x="130677" y="55384"/>
                  <a:pt x="130579" y="55452"/>
                </a:cubicBezTo>
                <a:cubicBezTo>
                  <a:pt x="130106" y="54751"/>
                  <a:pt x="129564" y="54081"/>
                  <a:pt x="128946" y="53463"/>
                </a:cubicBezTo>
                <a:cubicBezTo>
                  <a:pt x="128689" y="53211"/>
                  <a:pt x="128421" y="52974"/>
                  <a:pt x="128148" y="52747"/>
                </a:cubicBezTo>
                <a:cubicBezTo>
                  <a:pt x="128946" y="51687"/>
                  <a:pt x="129915" y="50733"/>
                  <a:pt x="131090" y="49956"/>
                </a:cubicBezTo>
                <a:cubicBezTo>
                  <a:pt x="133042" y="48668"/>
                  <a:pt x="135282" y="48004"/>
                  <a:pt x="137564" y="48004"/>
                </a:cubicBezTo>
                <a:close/>
                <a:moveTo>
                  <a:pt x="102651" y="47859"/>
                </a:moveTo>
                <a:cubicBezTo>
                  <a:pt x="104969" y="47859"/>
                  <a:pt x="107241" y="48544"/>
                  <a:pt x="109209" y="49878"/>
                </a:cubicBezTo>
                <a:cubicBezTo>
                  <a:pt x="110223" y="50558"/>
                  <a:pt x="111114" y="51397"/>
                  <a:pt x="111861" y="52336"/>
                </a:cubicBezTo>
                <a:cubicBezTo>
                  <a:pt x="111413" y="52685"/>
                  <a:pt x="110971" y="53051"/>
                  <a:pt x="110558" y="53463"/>
                </a:cubicBezTo>
                <a:cubicBezTo>
                  <a:pt x="110048" y="53958"/>
                  <a:pt x="109621" y="54499"/>
                  <a:pt x="109224" y="55050"/>
                </a:cubicBezTo>
                <a:cubicBezTo>
                  <a:pt x="107484" y="53921"/>
                  <a:pt x="105494" y="53334"/>
                  <a:pt x="103462" y="53334"/>
                </a:cubicBezTo>
                <a:cubicBezTo>
                  <a:pt x="102787" y="53334"/>
                  <a:pt x="102107" y="53399"/>
                  <a:pt x="101431" y="53530"/>
                </a:cubicBezTo>
                <a:cubicBezTo>
                  <a:pt x="98664" y="54066"/>
                  <a:pt x="96270" y="55657"/>
                  <a:pt x="94677" y="57991"/>
                </a:cubicBezTo>
                <a:cubicBezTo>
                  <a:pt x="94616" y="58099"/>
                  <a:pt x="94554" y="58213"/>
                  <a:pt x="94487" y="58320"/>
                </a:cubicBezTo>
                <a:cubicBezTo>
                  <a:pt x="93776" y="57847"/>
                  <a:pt x="93015" y="57435"/>
                  <a:pt x="92221" y="57100"/>
                </a:cubicBezTo>
                <a:cubicBezTo>
                  <a:pt x="91886" y="56971"/>
                  <a:pt x="91551" y="56848"/>
                  <a:pt x="91216" y="56750"/>
                </a:cubicBezTo>
                <a:cubicBezTo>
                  <a:pt x="91551" y="55452"/>
                  <a:pt x="92092" y="54195"/>
                  <a:pt x="92854" y="53051"/>
                </a:cubicBezTo>
                <a:cubicBezTo>
                  <a:pt x="94616" y="50429"/>
                  <a:pt x="97285" y="48668"/>
                  <a:pt x="100380" y="48066"/>
                </a:cubicBezTo>
                <a:cubicBezTo>
                  <a:pt x="101127" y="47921"/>
                  <a:pt x="101889" y="47859"/>
                  <a:pt x="102651" y="47859"/>
                </a:cubicBezTo>
                <a:close/>
                <a:moveTo>
                  <a:pt x="41506" y="53289"/>
                </a:moveTo>
                <a:lnTo>
                  <a:pt x="54558" y="54035"/>
                </a:lnTo>
                <a:lnTo>
                  <a:pt x="57798" y="58784"/>
                </a:lnTo>
                <a:lnTo>
                  <a:pt x="42968" y="57925"/>
                </a:lnTo>
                <a:cubicBezTo>
                  <a:pt x="42381" y="56384"/>
                  <a:pt x="41902" y="54828"/>
                  <a:pt x="41506" y="53289"/>
                </a:cubicBezTo>
                <a:close/>
                <a:moveTo>
                  <a:pt x="67975" y="58196"/>
                </a:moveTo>
                <a:cubicBezTo>
                  <a:pt x="68084" y="58593"/>
                  <a:pt x="68198" y="58990"/>
                  <a:pt x="68305" y="59387"/>
                </a:cubicBezTo>
                <a:cubicBezTo>
                  <a:pt x="68053" y="59433"/>
                  <a:pt x="67801" y="59449"/>
                  <a:pt x="67543" y="59501"/>
                </a:cubicBezTo>
                <a:lnTo>
                  <a:pt x="67975" y="58196"/>
                </a:lnTo>
                <a:close/>
                <a:moveTo>
                  <a:pt x="173877" y="48544"/>
                </a:moveTo>
                <a:lnTo>
                  <a:pt x="177386" y="58769"/>
                </a:lnTo>
                <a:lnTo>
                  <a:pt x="175896" y="61040"/>
                </a:lnTo>
                <a:cubicBezTo>
                  <a:pt x="174959" y="60592"/>
                  <a:pt x="173991" y="60242"/>
                  <a:pt x="172991" y="60005"/>
                </a:cubicBezTo>
                <a:lnTo>
                  <a:pt x="172482" y="58532"/>
                </a:lnTo>
                <a:cubicBezTo>
                  <a:pt x="173404" y="55148"/>
                  <a:pt x="173816" y="51763"/>
                  <a:pt x="173877" y="48544"/>
                </a:cubicBezTo>
                <a:close/>
                <a:moveTo>
                  <a:pt x="69325" y="55621"/>
                </a:moveTo>
                <a:lnTo>
                  <a:pt x="79725" y="58512"/>
                </a:lnTo>
                <a:cubicBezTo>
                  <a:pt x="78689" y="59242"/>
                  <a:pt x="77772" y="60119"/>
                  <a:pt x="76990" y="61102"/>
                </a:cubicBezTo>
                <a:cubicBezTo>
                  <a:pt x="75723" y="60371"/>
                  <a:pt x="74342" y="59830"/>
                  <a:pt x="72864" y="59532"/>
                </a:cubicBezTo>
                <a:cubicBezTo>
                  <a:pt x="71988" y="59356"/>
                  <a:pt x="71118" y="59273"/>
                  <a:pt x="70257" y="59258"/>
                </a:cubicBezTo>
                <a:cubicBezTo>
                  <a:pt x="69877" y="58053"/>
                  <a:pt x="69563" y="56848"/>
                  <a:pt x="69325" y="55621"/>
                </a:cubicBezTo>
                <a:close/>
                <a:moveTo>
                  <a:pt x="171101" y="56147"/>
                </a:moveTo>
                <a:cubicBezTo>
                  <a:pt x="170865" y="57321"/>
                  <a:pt x="170545" y="58496"/>
                  <a:pt x="170164" y="59670"/>
                </a:cubicBezTo>
                <a:cubicBezTo>
                  <a:pt x="170092" y="59669"/>
                  <a:pt x="170019" y="59668"/>
                  <a:pt x="169947" y="59668"/>
                </a:cubicBezTo>
                <a:cubicBezTo>
                  <a:pt x="169082" y="59668"/>
                  <a:pt x="168216" y="59750"/>
                  <a:pt x="167351" y="59912"/>
                </a:cubicBezTo>
                <a:cubicBezTo>
                  <a:pt x="165765" y="60226"/>
                  <a:pt x="164287" y="60814"/>
                  <a:pt x="162937" y="61612"/>
                </a:cubicBezTo>
                <a:cubicBezTo>
                  <a:pt x="162226" y="60607"/>
                  <a:pt x="161382" y="59722"/>
                  <a:pt x="160443" y="58975"/>
                </a:cubicBezTo>
                <a:lnTo>
                  <a:pt x="171101" y="56147"/>
                </a:lnTo>
                <a:close/>
                <a:moveTo>
                  <a:pt x="65483" y="45000"/>
                </a:moveTo>
                <a:cubicBezTo>
                  <a:pt x="65880" y="45382"/>
                  <a:pt x="66261" y="45779"/>
                  <a:pt x="66627" y="46190"/>
                </a:cubicBezTo>
                <a:cubicBezTo>
                  <a:pt x="66560" y="48843"/>
                  <a:pt x="66719" y="51671"/>
                  <a:pt x="67178" y="54514"/>
                </a:cubicBezTo>
                <a:lnTo>
                  <a:pt x="65355" y="60134"/>
                </a:lnTo>
                <a:cubicBezTo>
                  <a:pt x="64401" y="60500"/>
                  <a:pt x="63479" y="60958"/>
                  <a:pt x="62609" y="61529"/>
                </a:cubicBezTo>
                <a:cubicBezTo>
                  <a:pt x="62449" y="61627"/>
                  <a:pt x="62320" y="61736"/>
                  <a:pt x="62176" y="61849"/>
                </a:cubicBezTo>
                <a:lnTo>
                  <a:pt x="60719" y="59691"/>
                </a:lnTo>
                <a:lnTo>
                  <a:pt x="65483" y="45000"/>
                </a:lnTo>
                <a:close/>
                <a:moveTo>
                  <a:pt x="31060" y="57733"/>
                </a:moveTo>
                <a:lnTo>
                  <a:pt x="31060" y="57733"/>
                </a:lnTo>
                <a:cubicBezTo>
                  <a:pt x="32265" y="57847"/>
                  <a:pt x="33867" y="58053"/>
                  <a:pt x="35710" y="58388"/>
                </a:cubicBezTo>
                <a:lnTo>
                  <a:pt x="35268" y="61926"/>
                </a:lnTo>
                <a:lnTo>
                  <a:pt x="31060" y="57733"/>
                </a:lnTo>
                <a:close/>
                <a:moveTo>
                  <a:pt x="208429" y="57733"/>
                </a:moveTo>
                <a:lnTo>
                  <a:pt x="204236" y="61926"/>
                </a:lnTo>
                <a:lnTo>
                  <a:pt x="203779" y="58388"/>
                </a:lnTo>
                <a:cubicBezTo>
                  <a:pt x="205633" y="58053"/>
                  <a:pt x="207224" y="57847"/>
                  <a:pt x="208429" y="57733"/>
                </a:cubicBezTo>
                <a:close/>
                <a:moveTo>
                  <a:pt x="29726" y="59068"/>
                </a:moveTo>
                <a:lnTo>
                  <a:pt x="33918" y="63276"/>
                </a:lnTo>
                <a:lnTo>
                  <a:pt x="30375" y="63724"/>
                </a:lnTo>
                <a:cubicBezTo>
                  <a:pt x="30040" y="61880"/>
                  <a:pt x="29833" y="60278"/>
                  <a:pt x="29726" y="59068"/>
                </a:cubicBezTo>
                <a:close/>
                <a:moveTo>
                  <a:pt x="209779" y="59068"/>
                </a:moveTo>
                <a:cubicBezTo>
                  <a:pt x="209651" y="60278"/>
                  <a:pt x="209459" y="61880"/>
                  <a:pt x="209130" y="63724"/>
                </a:cubicBezTo>
                <a:lnTo>
                  <a:pt x="205571" y="63276"/>
                </a:lnTo>
                <a:lnTo>
                  <a:pt x="209779" y="59068"/>
                </a:lnTo>
                <a:close/>
                <a:moveTo>
                  <a:pt x="194363" y="58671"/>
                </a:moveTo>
                <a:cubicBezTo>
                  <a:pt x="194332" y="58753"/>
                  <a:pt x="194296" y="58831"/>
                  <a:pt x="194265" y="58892"/>
                </a:cubicBezTo>
                <a:cubicBezTo>
                  <a:pt x="190916" y="60103"/>
                  <a:pt x="187388" y="61751"/>
                  <a:pt x="184086" y="64007"/>
                </a:cubicBezTo>
                <a:lnTo>
                  <a:pt x="180182" y="64296"/>
                </a:lnTo>
                <a:cubicBezTo>
                  <a:pt x="179419" y="63436"/>
                  <a:pt x="178565" y="62658"/>
                  <a:pt x="177596" y="62009"/>
                </a:cubicBezTo>
                <a:cubicBezTo>
                  <a:pt x="177576" y="61993"/>
                  <a:pt x="177560" y="61973"/>
                  <a:pt x="177545" y="61973"/>
                </a:cubicBezTo>
                <a:lnTo>
                  <a:pt x="178962" y="59815"/>
                </a:lnTo>
                <a:lnTo>
                  <a:pt x="194363" y="58671"/>
                </a:lnTo>
                <a:close/>
                <a:moveTo>
                  <a:pt x="48367" y="60134"/>
                </a:moveTo>
                <a:lnTo>
                  <a:pt x="59148" y="60768"/>
                </a:lnTo>
                <a:lnTo>
                  <a:pt x="60719" y="63055"/>
                </a:lnTo>
                <a:cubicBezTo>
                  <a:pt x="60002" y="63740"/>
                  <a:pt x="59353" y="64486"/>
                  <a:pt x="58796" y="65311"/>
                </a:cubicBezTo>
                <a:lnTo>
                  <a:pt x="57066" y="65197"/>
                </a:lnTo>
                <a:cubicBezTo>
                  <a:pt x="54284" y="63070"/>
                  <a:pt x="51317" y="61422"/>
                  <a:pt x="48367" y="60134"/>
                </a:cubicBezTo>
                <a:close/>
                <a:moveTo>
                  <a:pt x="119753" y="64914"/>
                </a:moveTo>
                <a:cubicBezTo>
                  <a:pt x="120257" y="64914"/>
                  <a:pt x="120706" y="65104"/>
                  <a:pt x="121070" y="65470"/>
                </a:cubicBezTo>
                <a:cubicBezTo>
                  <a:pt x="121452" y="65836"/>
                  <a:pt x="121627" y="66279"/>
                  <a:pt x="121627" y="66783"/>
                </a:cubicBezTo>
                <a:cubicBezTo>
                  <a:pt x="121627" y="66850"/>
                  <a:pt x="121627" y="66897"/>
                  <a:pt x="121607" y="66959"/>
                </a:cubicBezTo>
                <a:cubicBezTo>
                  <a:pt x="120989" y="66943"/>
                  <a:pt x="120371" y="66928"/>
                  <a:pt x="119753" y="66928"/>
                </a:cubicBezTo>
                <a:cubicBezTo>
                  <a:pt x="119134" y="66928"/>
                  <a:pt x="118495" y="66943"/>
                  <a:pt x="117877" y="66959"/>
                </a:cubicBezTo>
                <a:cubicBezTo>
                  <a:pt x="117877" y="66897"/>
                  <a:pt x="117862" y="66850"/>
                  <a:pt x="117862" y="66783"/>
                </a:cubicBezTo>
                <a:cubicBezTo>
                  <a:pt x="117862" y="66294"/>
                  <a:pt x="118068" y="65815"/>
                  <a:pt x="118419" y="65470"/>
                </a:cubicBezTo>
                <a:cubicBezTo>
                  <a:pt x="118783" y="65104"/>
                  <a:pt x="119227" y="64914"/>
                  <a:pt x="119753" y="64914"/>
                </a:cubicBezTo>
                <a:close/>
                <a:moveTo>
                  <a:pt x="119753" y="61751"/>
                </a:moveTo>
                <a:cubicBezTo>
                  <a:pt x="121086" y="61751"/>
                  <a:pt x="122354" y="62276"/>
                  <a:pt x="123307" y="63229"/>
                </a:cubicBezTo>
                <a:cubicBezTo>
                  <a:pt x="124260" y="64182"/>
                  <a:pt x="124785" y="65454"/>
                  <a:pt x="124785" y="66783"/>
                </a:cubicBezTo>
                <a:cubicBezTo>
                  <a:pt x="124785" y="66897"/>
                  <a:pt x="124769" y="66995"/>
                  <a:pt x="124769" y="67087"/>
                </a:cubicBezTo>
                <a:cubicBezTo>
                  <a:pt x="124341" y="67072"/>
                  <a:pt x="123930" y="67042"/>
                  <a:pt x="123497" y="67026"/>
                </a:cubicBezTo>
                <a:cubicBezTo>
                  <a:pt x="123497" y="66943"/>
                  <a:pt x="123512" y="66866"/>
                  <a:pt x="123512" y="66783"/>
                </a:cubicBezTo>
                <a:cubicBezTo>
                  <a:pt x="123512" y="65768"/>
                  <a:pt x="123131" y="64847"/>
                  <a:pt x="122420" y="64120"/>
                </a:cubicBezTo>
                <a:cubicBezTo>
                  <a:pt x="121688" y="63405"/>
                  <a:pt x="120767" y="63024"/>
                  <a:pt x="119753" y="63024"/>
                </a:cubicBezTo>
                <a:cubicBezTo>
                  <a:pt x="118717" y="63024"/>
                  <a:pt x="117801" y="63405"/>
                  <a:pt x="117084" y="64120"/>
                </a:cubicBezTo>
                <a:cubicBezTo>
                  <a:pt x="116368" y="64831"/>
                  <a:pt x="115971" y="65784"/>
                  <a:pt x="115971" y="66783"/>
                </a:cubicBezTo>
                <a:cubicBezTo>
                  <a:pt x="115971" y="66866"/>
                  <a:pt x="115987" y="66943"/>
                  <a:pt x="115987" y="67026"/>
                </a:cubicBezTo>
                <a:cubicBezTo>
                  <a:pt x="115575" y="67042"/>
                  <a:pt x="115148" y="67072"/>
                  <a:pt x="114735" y="67087"/>
                </a:cubicBezTo>
                <a:cubicBezTo>
                  <a:pt x="114653" y="65706"/>
                  <a:pt x="115132" y="64296"/>
                  <a:pt x="116194" y="63229"/>
                </a:cubicBezTo>
                <a:cubicBezTo>
                  <a:pt x="117145" y="62276"/>
                  <a:pt x="118403" y="61751"/>
                  <a:pt x="119753" y="61751"/>
                </a:cubicBezTo>
                <a:close/>
                <a:moveTo>
                  <a:pt x="37586" y="58753"/>
                </a:moveTo>
                <a:cubicBezTo>
                  <a:pt x="38791" y="59006"/>
                  <a:pt x="40094" y="59325"/>
                  <a:pt x="41428" y="59706"/>
                </a:cubicBezTo>
                <a:lnTo>
                  <a:pt x="40476" y="67149"/>
                </a:lnTo>
                <a:lnTo>
                  <a:pt x="36947" y="63626"/>
                </a:lnTo>
                <a:lnTo>
                  <a:pt x="37586" y="58753"/>
                </a:lnTo>
                <a:close/>
                <a:moveTo>
                  <a:pt x="201918" y="58753"/>
                </a:moveTo>
                <a:lnTo>
                  <a:pt x="202552" y="63626"/>
                </a:lnTo>
                <a:lnTo>
                  <a:pt x="199029" y="67149"/>
                </a:lnTo>
                <a:lnTo>
                  <a:pt x="198061" y="59706"/>
                </a:lnTo>
                <a:cubicBezTo>
                  <a:pt x="199410" y="59325"/>
                  <a:pt x="200698" y="59006"/>
                  <a:pt x="201918" y="58753"/>
                </a:cubicBezTo>
                <a:close/>
                <a:moveTo>
                  <a:pt x="119753" y="58609"/>
                </a:moveTo>
                <a:cubicBezTo>
                  <a:pt x="121926" y="58609"/>
                  <a:pt x="123991" y="59449"/>
                  <a:pt x="125532" y="61004"/>
                </a:cubicBezTo>
                <a:cubicBezTo>
                  <a:pt x="127087" y="62544"/>
                  <a:pt x="127926" y="64610"/>
                  <a:pt x="127926" y="66783"/>
                </a:cubicBezTo>
                <a:cubicBezTo>
                  <a:pt x="127926" y="66974"/>
                  <a:pt x="127912" y="67165"/>
                  <a:pt x="127912" y="67340"/>
                </a:cubicBezTo>
                <a:cubicBezTo>
                  <a:pt x="127484" y="67294"/>
                  <a:pt x="127072" y="67263"/>
                  <a:pt x="126659" y="67232"/>
                </a:cubicBezTo>
                <a:cubicBezTo>
                  <a:pt x="126659" y="67087"/>
                  <a:pt x="126675" y="66943"/>
                  <a:pt x="126675" y="66783"/>
                </a:cubicBezTo>
                <a:cubicBezTo>
                  <a:pt x="126675" y="64945"/>
                  <a:pt x="125943" y="63198"/>
                  <a:pt x="124641" y="61895"/>
                </a:cubicBezTo>
                <a:cubicBezTo>
                  <a:pt x="123338" y="60592"/>
                  <a:pt x="121591" y="59860"/>
                  <a:pt x="119753" y="59860"/>
                </a:cubicBezTo>
                <a:cubicBezTo>
                  <a:pt x="117893" y="59860"/>
                  <a:pt x="116163" y="60592"/>
                  <a:pt x="114844" y="61895"/>
                </a:cubicBezTo>
                <a:cubicBezTo>
                  <a:pt x="113386" y="63358"/>
                  <a:pt x="112732" y="65311"/>
                  <a:pt x="112845" y="67232"/>
                </a:cubicBezTo>
                <a:cubicBezTo>
                  <a:pt x="112433" y="67263"/>
                  <a:pt x="112005" y="67294"/>
                  <a:pt x="111589" y="67340"/>
                </a:cubicBezTo>
                <a:cubicBezTo>
                  <a:pt x="111449" y="65074"/>
                  <a:pt x="112227" y="62735"/>
                  <a:pt x="113957" y="61004"/>
                </a:cubicBezTo>
                <a:cubicBezTo>
                  <a:pt x="115514" y="59449"/>
                  <a:pt x="117558" y="58609"/>
                  <a:pt x="119753" y="58609"/>
                </a:cubicBezTo>
                <a:close/>
                <a:moveTo>
                  <a:pt x="119753" y="51542"/>
                </a:moveTo>
                <a:cubicBezTo>
                  <a:pt x="122596" y="51542"/>
                  <a:pt x="125434" y="52640"/>
                  <a:pt x="127612" y="54797"/>
                </a:cubicBezTo>
                <a:cubicBezTo>
                  <a:pt x="130991" y="58196"/>
                  <a:pt x="131723" y="63245"/>
                  <a:pt x="129802" y="67356"/>
                </a:cubicBezTo>
                <a:cubicBezTo>
                  <a:pt x="129802" y="67165"/>
                  <a:pt x="129816" y="66974"/>
                  <a:pt x="129816" y="66783"/>
                </a:cubicBezTo>
                <a:cubicBezTo>
                  <a:pt x="129816" y="64106"/>
                  <a:pt x="128772" y="61560"/>
                  <a:pt x="126881" y="59670"/>
                </a:cubicBezTo>
                <a:cubicBezTo>
                  <a:pt x="124976" y="57770"/>
                  <a:pt x="122436" y="56719"/>
                  <a:pt x="119753" y="56719"/>
                </a:cubicBezTo>
                <a:cubicBezTo>
                  <a:pt x="117053" y="56719"/>
                  <a:pt x="114530" y="57770"/>
                  <a:pt x="112623" y="59670"/>
                </a:cubicBezTo>
                <a:cubicBezTo>
                  <a:pt x="110512" y="61782"/>
                  <a:pt x="109543" y="64610"/>
                  <a:pt x="109703" y="67375"/>
                </a:cubicBezTo>
                <a:cubicBezTo>
                  <a:pt x="107781" y="63260"/>
                  <a:pt x="108492" y="58196"/>
                  <a:pt x="111892" y="54797"/>
                </a:cubicBezTo>
                <a:cubicBezTo>
                  <a:pt x="114050" y="52640"/>
                  <a:pt x="116909" y="51542"/>
                  <a:pt x="119753" y="51542"/>
                </a:cubicBezTo>
                <a:close/>
                <a:moveTo>
                  <a:pt x="103475" y="55225"/>
                </a:moveTo>
                <a:cubicBezTo>
                  <a:pt x="105144" y="55225"/>
                  <a:pt x="106777" y="55719"/>
                  <a:pt x="108209" y="56657"/>
                </a:cubicBezTo>
                <a:cubicBezTo>
                  <a:pt x="106411" y="60134"/>
                  <a:pt x="106288" y="64244"/>
                  <a:pt x="107828" y="67819"/>
                </a:cubicBezTo>
                <a:cubicBezTo>
                  <a:pt x="105253" y="68200"/>
                  <a:pt x="102713" y="68704"/>
                  <a:pt x="100235" y="69329"/>
                </a:cubicBezTo>
                <a:cubicBezTo>
                  <a:pt x="100251" y="67567"/>
                  <a:pt x="99937" y="65815"/>
                  <a:pt x="99251" y="64151"/>
                </a:cubicBezTo>
                <a:cubicBezTo>
                  <a:pt x="98505" y="62338"/>
                  <a:pt x="97377" y="60783"/>
                  <a:pt x="95982" y="59501"/>
                </a:cubicBezTo>
                <a:cubicBezTo>
                  <a:pt x="96063" y="59356"/>
                  <a:pt x="96156" y="59197"/>
                  <a:pt x="96254" y="59052"/>
                </a:cubicBezTo>
                <a:cubicBezTo>
                  <a:pt x="97552" y="57131"/>
                  <a:pt x="99525" y="55833"/>
                  <a:pt x="101792" y="55384"/>
                </a:cubicBezTo>
                <a:cubicBezTo>
                  <a:pt x="102348" y="55277"/>
                  <a:pt x="102919" y="55225"/>
                  <a:pt x="103475" y="55225"/>
                </a:cubicBezTo>
                <a:close/>
                <a:moveTo>
                  <a:pt x="136708" y="55353"/>
                </a:moveTo>
                <a:cubicBezTo>
                  <a:pt x="137281" y="55353"/>
                  <a:pt x="137868" y="55415"/>
                  <a:pt x="138455" y="55529"/>
                </a:cubicBezTo>
                <a:cubicBezTo>
                  <a:pt x="140726" y="55987"/>
                  <a:pt x="142679" y="57306"/>
                  <a:pt x="143966" y="59242"/>
                </a:cubicBezTo>
                <a:cubicBezTo>
                  <a:pt x="142395" y="60561"/>
                  <a:pt x="141170" y="62230"/>
                  <a:pt x="140361" y="64167"/>
                </a:cubicBezTo>
                <a:cubicBezTo>
                  <a:pt x="139660" y="65836"/>
                  <a:pt x="139346" y="67598"/>
                  <a:pt x="139377" y="69343"/>
                </a:cubicBezTo>
                <a:cubicBezTo>
                  <a:pt x="136853" y="68725"/>
                  <a:pt x="134278" y="68200"/>
                  <a:pt x="131677" y="67819"/>
                </a:cubicBezTo>
                <a:cubicBezTo>
                  <a:pt x="132372" y="66217"/>
                  <a:pt x="132752" y="64465"/>
                  <a:pt x="132752" y="62658"/>
                </a:cubicBezTo>
                <a:cubicBezTo>
                  <a:pt x="132752" y="60706"/>
                  <a:pt x="132310" y="58831"/>
                  <a:pt x="131501" y="57115"/>
                </a:cubicBezTo>
                <a:cubicBezTo>
                  <a:pt x="131646" y="57022"/>
                  <a:pt x="131770" y="56910"/>
                  <a:pt x="131929" y="56817"/>
                </a:cubicBezTo>
                <a:cubicBezTo>
                  <a:pt x="133361" y="55848"/>
                  <a:pt x="135009" y="55353"/>
                  <a:pt x="136708" y="55353"/>
                </a:cubicBezTo>
                <a:close/>
                <a:moveTo>
                  <a:pt x="35613" y="64960"/>
                </a:moveTo>
                <a:lnTo>
                  <a:pt x="39141" y="68483"/>
                </a:lnTo>
                <a:lnTo>
                  <a:pt x="31709" y="69436"/>
                </a:lnTo>
                <a:cubicBezTo>
                  <a:pt x="31312" y="68086"/>
                  <a:pt x="30993" y="66804"/>
                  <a:pt x="30741" y="65578"/>
                </a:cubicBezTo>
                <a:lnTo>
                  <a:pt x="35613" y="64960"/>
                </a:lnTo>
                <a:close/>
                <a:moveTo>
                  <a:pt x="203886" y="64960"/>
                </a:moveTo>
                <a:lnTo>
                  <a:pt x="208764" y="65594"/>
                </a:lnTo>
                <a:cubicBezTo>
                  <a:pt x="208507" y="66804"/>
                  <a:pt x="208192" y="68102"/>
                  <a:pt x="207796" y="69436"/>
                </a:cubicBezTo>
                <a:lnTo>
                  <a:pt x="200363" y="68483"/>
                </a:lnTo>
                <a:lnTo>
                  <a:pt x="203886" y="64960"/>
                </a:lnTo>
                <a:close/>
                <a:moveTo>
                  <a:pt x="229136" y="67788"/>
                </a:moveTo>
                <a:cubicBezTo>
                  <a:pt x="231387" y="67803"/>
                  <a:pt x="233308" y="67927"/>
                  <a:pt x="234689" y="68055"/>
                </a:cubicBezTo>
                <a:lnTo>
                  <a:pt x="228879" y="72027"/>
                </a:lnTo>
                <a:lnTo>
                  <a:pt x="229136" y="67788"/>
                </a:lnTo>
                <a:close/>
                <a:moveTo>
                  <a:pt x="43267" y="60262"/>
                </a:moveTo>
                <a:cubicBezTo>
                  <a:pt x="44508" y="60675"/>
                  <a:pt x="45776" y="61132"/>
                  <a:pt x="47064" y="61674"/>
                </a:cubicBezTo>
                <a:lnTo>
                  <a:pt x="45683" y="72357"/>
                </a:lnTo>
                <a:lnTo>
                  <a:pt x="42155" y="68834"/>
                </a:lnTo>
                <a:lnTo>
                  <a:pt x="43267" y="60262"/>
                </a:lnTo>
                <a:close/>
                <a:moveTo>
                  <a:pt x="196232" y="60278"/>
                </a:moveTo>
                <a:lnTo>
                  <a:pt x="197329" y="68834"/>
                </a:lnTo>
                <a:lnTo>
                  <a:pt x="193806" y="72357"/>
                </a:lnTo>
                <a:lnTo>
                  <a:pt x="192441" y="61674"/>
                </a:lnTo>
                <a:cubicBezTo>
                  <a:pt x="193709" y="61149"/>
                  <a:pt x="194981" y="60675"/>
                  <a:pt x="196232" y="60278"/>
                </a:cubicBezTo>
                <a:close/>
                <a:moveTo>
                  <a:pt x="9117" y="69534"/>
                </a:moveTo>
                <a:lnTo>
                  <a:pt x="9431" y="73773"/>
                </a:lnTo>
                <a:lnTo>
                  <a:pt x="3559" y="69885"/>
                </a:lnTo>
                <a:cubicBezTo>
                  <a:pt x="4940" y="69740"/>
                  <a:pt x="6845" y="69581"/>
                  <a:pt x="9117" y="69534"/>
                </a:cubicBezTo>
                <a:close/>
                <a:moveTo>
                  <a:pt x="88821" y="71059"/>
                </a:moveTo>
                <a:cubicBezTo>
                  <a:pt x="89059" y="71059"/>
                  <a:pt x="89295" y="71105"/>
                  <a:pt x="89537" y="71198"/>
                </a:cubicBezTo>
                <a:cubicBezTo>
                  <a:pt x="90011" y="71388"/>
                  <a:pt x="90346" y="71739"/>
                  <a:pt x="90552" y="72218"/>
                </a:cubicBezTo>
                <a:cubicBezTo>
                  <a:pt x="90567" y="72265"/>
                  <a:pt x="90583" y="72326"/>
                  <a:pt x="90598" y="72377"/>
                </a:cubicBezTo>
                <a:cubicBezTo>
                  <a:pt x="89440" y="72821"/>
                  <a:pt x="88296" y="73294"/>
                  <a:pt x="87153" y="73804"/>
                </a:cubicBezTo>
                <a:cubicBezTo>
                  <a:pt x="87122" y="73758"/>
                  <a:pt x="87091" y="73706"/>
                  <a:pt x="87075" y="73644"/>
                </a:cubicBezTo>
                <a:cubicBezTo>
                  <a:pt x="86884" y="73171"/>
                  <a:pt x="86884" y="72691"/>
                  <a:pt x="87075" y="72218"/>
                </a:cubicBezTo>
                <a:cubicBezTo>
                  <a:pt x="87374" y="71502"/>
                  <a:pt x="88059" y="71059"/>
                  <a:pt x="88821" y="71059"/>
                </a:cubicBezTo>
                <a:close/>
                <a:moveTo>
                  <a:pt x="150776" y="71090"/>
                </a:moveTo>
                <a:cubicBezTo>
                  <a:pt x="151538" y="71090"/>
                  <a:pt x="152223" y="71548"/>
                  <a:pt x="152522" y="72265"/>
                </a:cubicBezTo>
                <a:cubicBezTo>
                  <a:pt x="152743" y="72790"/>
                  <a:pt x="152681" y="73377"/>
                  <a:pt x="152445" y="73851"/>
                </a:cubicBezTo>
                <a:cubicBezTo>
                  <a:pt x="151302" y="73346"/>
                  <a:pt x="150158" y="72867"/>
                  <a:pt x="148999" y="72408"/>
                </a:cubicBezTo>
                <a:cubicBezTo>
                  <a:pt x="149015" y="72357"/>
                  <a:pt x="149030" y="72310"/>
                  <a:pt x="149046" y="72248"/>
                </a:cubicBezTo>
                <a:cubicBezTo>
                  <a:pt x="149236" y="71770"/>
                  <a:pt x="149586" y="71440"/>
                  <a:pt x="150059" y="71234"/>
                </a:cubicBezTo>
                <a:cubicBezTo>
                  <a:pt x="150302" y="71136"/>
                  <a:pt x="150539" y="71090"/>
                  <a:pt x="150776" y="71090"/>
                </a:cubicBezTo>
                <a:close/>
                <a:moveTo>
                  <a:pt x="169973" y="61545"/>
                </a:moveTo>
                <a:cubicBezTo>
                  <a:pt x="172306" y="61545"/>
                  <a:pt x="174562" y="62245"/>
                  <a:pt x="176530" y="63564"/>
                </a:cubicBezTo>
                <a:cubicBezTo>
                  <a:pt x="179152" y="65326"/>
                  <a:pt x="180914" y="67993"/>
                  <a:pt x="181516" y="71090"/>
                </a:cubicBezTo>
                <a:cubicBezTo>
                  <a:pt x="181737" y="72295"/>
                  <a:pt x="181784" y="73516"/>
                  <a:pt x="181644" y="74711"/>
                </a:cubicBezTo>
                <a:cubicBezTo>
                  <a:pt x="181088" y="74628"/>
                  <a:pt x="180517" y="74582"/>
                  <a:pt x="179930" y="74582"/>
                </a:cubicBezTo>
                <a:cubicBezTo>
                  <a:pt x="179214" y="74582"/>
                  <a:pt x="178529" y="74644"/>
                  <a:pt x="177849" y="74757"/>
                </a:cubicBezTo>
                <a:cubicBezTo>
                  <a:pt x="177277" y="72058"/>
                  <a:pt x="175722" y="69724"/>
                  <a:pt x="173435" y="68185"/>
                </a:cubicBezTo>
                <a:cubicBezTo>
                  <a:pt x="171662" y="66983"/>
                  <a:pt x="169615" y="66366"/>
                  <a:pt x="167531" y="66366"/>
                </a:cubicBezTo>
                <a:cubicBezTo>
                  <a:pt x="166854" y="66366"/>
                  <a:pt x="166174" y="66431"/>
                  <a:pt x="165497" y="66562"/>
                </a:cubicBezTo>
                <a:cubicBezTo>
                  <a:pt x="165369" y="66593"/>
                  <a:pt x="165240" y="66629"/>
                  <a:pt x="165131" y="66660"/>
                </a:cubicBezTo>
                <a:cubicBezTo>
                  <a:pt x="164956" y="65815"/>
                  <a:pt x="164720" y="64991"/>
                  <a:pt x="164385" y="64182"/>
                </a:cubicBezTo>
                <a:cubicBezTo>
                  <a:pt x="164240" y="63847"/>
                  <a:pt x="164080" y="63549"/>
                  <a:pt x="163921" y="63229"/>
                </a:cubicBezTo>
                <a:cubicBezTo>
                  <a:pt x="165085" y="62544"/>
                  <a:pt x="166353" y="62040"/>
                  <a:pt x="167701" y="61767"/>
                </a:cubicBezTo>
                <a:cubicBezTo>
                  <a:pt x="168464" y="61627"/>
                  <a:pt x="169227" y="61545"/>
                  <a:pt x="169973" y="61545"/>
                </a:cubicBezTo>
                <a:close/>
                <a:moveTo>
                  <a:pt x="70119" y="61149"/>
                </a:moveTo>
                <a:cubicBezTo>
                  <a:pt x="70911" y="61149"/>
                  <a:pt x="71705" y="61231"/>
                  <a:pt x="72483" y="61386"/>
                </a:cubicBezTo>
                <a:cubicBezTo>
                  <a:pt x="73719" y="61643"/>
                  <a:pt x="74883" y="62086"/>
                  <a:pt x="75944" y="62673"/>
                </a:cubicBezTo>
                <a:cubicBezTo>
                  <a:pt x="75677" y="63152"/>
                  <a:pt x="75435" y="63626"/>
                  <a:pt x="75228" y="64136"/>
                </a:cubicBezTo>
                <a:cubicBezTo>
                  <a:pt x="74945" y="64800"/>
                  <a:pt x="74739" y="65501"/>
                  <a:pt x="74579" y="66181"/>
                </a:cubicBezTo>
                <a:cubicBezTo>
                  <a:pt x="73900" y="66049"/>
                  <a:pt x="73223" y="65985"/>
                  <a:pt x="72556" y="65985"/>
                </a:cubicBezTo>
                <a:cubicBezTo>
                  <a:pt x="67633" y="65985"/>
                  <a:pt x="63217" y="69451"/>
                  <a:pt x="62196" y="74453"/>
                </a:cubicBezTo>
                <a:cubicBezTo>
                  <a:pt x="62160" y="74582"/>
                  <a:pt x="62160" y="74711"/>
                  <a:pt x="62129" y="74835"/>
                </a:cubicBezTo>
                <a:cubicBezTo>
                  <a:pt x="61306" y="74659"/>
                  <a:pt x="60446" y="74582"/>
                  <a:pt x="59575" y="74582"/>
                </a:cubicBezTo>
                <a:cubicBezTo>
                  <a:pt x="59209" y="74582"/>
                  <a:pt x="58858" y="74597"/>
                  <a:pt x="58508" y="74628"/>
                </a:cubicBezTo>
                <a:cubicBezTo>
                  <a:pt x="58318" y="73325"/>
                  <a:pt x="58333" y="71960"/>
                  <a:pt x="58606" y="70580"/>
                </a:cubicBezTo>
                <a:cubicBezTo>
                  <a:pt x="59240" y="67499"/>
                  <a:pt x="61017" y="64847"/>
                  <a:pt x="63639" y="63117"/>
                </a:cubicBezTo>
                <a:cubicBezTo>
                  <a:pt x="65591" y="61819"/>
                  <a:pt x="67832" y="61149"/>
                  <a:pt x="70119" y="61149"/>
                </a:cubicBezTo>
                <a:close/>
                <a:moveTo>
                  <a:pt x="235754" y="69626"/>
                </a:moveTo>
                <a:lnTo>
                  <a:pt x="235754" y="69626"/>
                </a:lnTo>
                <a:cubicBezTo>
                  <a:pt x="235374" y="70960"/>
                  <a:pt x="234801" y="72790"/>
                  <a:pt x="233993" y="74901"/>
                </a:cubicBezTo>
                <a:lnTo>
                  <a:pt x="229944" y="73598"/>
                </a:lnTo>
                <a:lnTo>
                  <a:pt x="235754" y="69626"/>
                </a:lnTo>
                <a:close/>
                <a:moveTo>
                  <a:pt x="40821" y="70168"/>
                </a:moveTo>
                <a:lnTo>
                  <a:pt x="44349" y="73691"/>
                </a:lnTo>
                <a:lnTo>
                  <a:pt x="33661" y="75077"/>
                </a:lnTo>
                <a:cubicBezTo>
                  <a:pt x="33135" y="73789"/>
                  <a:pt x="32662" y="72517"/>
                  <a:pt x="32265" y="71281"/>
                </a:cubicBezTo>
                <a:lnTo>
                  <a:pt x="40821" y="70168"/>
                </a:lnTo>
                <a:close/>
                <a:moveTo>
                  <a:pt x="198679" y="70168"/>
                </a:moveTo>
                <a:lnTo>
                  <a:pt x="207240" y="71281"/>
                </a:lnTo>
                <a:cubicBezTo>
                  <a:pt x="206843" y="72517"/>
                  <a:pt x="206364" y="73789"/>
                  <a:pt x="205823" y="75077"/>
                </a:cubicBezTo>
                <a:lnTo>
                  <a:pt x="195156" y="73691"/>
                </a:lnTo>
                <a:lnTo>
                  <a:pt x="198679" y="70168"/>
                </a:lnTo>
                <a:close/>
                <a:moveTo>
                  <a:pt x="88821" y="67896"/>
                </a:moveTo>
                <a:cubicBezTo>
                  <a:pt x="89470" y="67896"/>
                  <a:pt x="90124" y="68024"/>
                  <a:pt x="90743" y="68278"/>
                </a:cubicBezTo>
                <a:cubicBezTo>
                  <a:pt x="91979" y="68803"/>
                  <a:pt x="92947" y="69771"/>
                  <a:pt x="93457" y="71007"/>
                </a:cubicBezTo>
                <a:cubicBezTo>
                  <a:pt x="93503" y="71105"/>
                  <a:pt x="93540" y="71198"/>
                  <a:pt x="93571" y="71295"/>
                </a:cubicBezTo>
                <a:cubicBezTo>
                  <a:pt x="93174" y="71424"/>
                  <a:pt x="92777" y="71564"/>
                  <a:pt x="92376" y="71708"/>
                </a:cubicBezTo>
                <a:cubicBezTo>
                  <a:pt x="92345" y="71646"/>
                  <a:pt x="92329" y="71564"/>
                  <a:pt x="92298" y="71486"/>
                </a:cubicBezTo>
                <a:cubicBezTo>
                  <a:pt x="91902" y="70549"/>
                  <a:pt x="91201" y="69848"/>
                  <a:pt x="90269" y="69452"/>
                </a:cubicBezTo>
                <a:cubicBezTo>
                  <a:pt x="89789" y="69261"/>
                  <a:pt x="89316" y="69168"/>
                  <a:pt x="88821" y="69168"/>
                </a:cubicBezTo>
                <a:cubicBezTo>
                  <a:pt x="87281" y="69168"/>
                  <a:pt x="85916" y="70075"/>
                  <a:pt x="85329" y="71486"/>
                </a:cubicBezTo>
                <a:cubicBezTo>
                  <a:pt x="84932" y="72439"/>
                  <a:pt x="84932" y="73423"/>
                  <a:pt x="85329" y="74376"/>
                </a:cubicBezTo>
                <a:cubicBezTo>
                  <a:pt x="85360" y="74453"/>
                  <a:pt x="85406" y="74521"/>
                  <a:pt x="85437" y="74582"/>
                </a:cubicBezTo>
                <a:cubicBezTo>
                  <a:pt x="85056" y="74773"/>
                  <a:pt x="84675" y="74947"/>
                  <a:pt x="84293" y="75139"/>
                </a:cubicBezTo>
                <a:cubicBezTo>
                  <a:pt x="84247" y="75040"/>
                  <a:pt x="84201" y="74947"/>
                  <a:pt x="84170" y="74849"/>
                </a:cubicBezTo>
                <a:cubicBezTo>
                  <a:pt x="83644" y="73613"/>
                  <a:pt x="83644" y="72248"/>
                  <a:pt x="84170" y="71007"/>
                </a:cubicBezTo>
                <a:cubicBezTo>
                  <a:pt x="84948" y="69122"/>
                  <a:pt x="86772" y="67896"/>
                  <a:pt x="88821" y="67896"/>
                </a:cubicBezTo>
                <a:close/>
                <a:moveTo>
                  <a:pt x="150776" y="67943"/>
                </a:moveTo>
                <a:cubicBezTo>
                  <a:pt x="152826" y="67943"/>
                  <a:pt x="154649" y="69168"/>
                  <a:pt x="155427" y="71059"/>
                </a:cubicBezTo>
                <a:cubicBezTo>
                  <a:pt x="155999" y="72439"/>
                  <a:pt x="155907" y="73933"/>
                  <a:pt x="155303" y="75184"/>
                </a:cubicBezTo>
                <a:cubicBezTo>
                  <a:pt x="154923" y="74994"/>
                  <a:pt x="154541" y="74819"/>
                  <a:pt x="154160" y="74644"/>
                </a:cubicBezTo>
                <a:cubicBezTo>
                  <a:pt x="154618" y="73691"/>
                  <a:pt x="154701" y="72584"/>
                  <a:pt x="154269" y="71533"/>
                </a:cubicBezTo>
                <a:cubicBezTo>
                  <a:pt x="153681" y="70121"/>
                  <a:pt x="152315" y="69199"/>
                  <a:pt x="150776" y="69199"/>
                </a:cubicBezTo>
                <a:cubicBezTo>
                  <a:pt x="150287" y="69199"/>
                  <a:pt x="149807" y="69298"/>
                  <a:pt x="149349" y="69488"/>
                </a:cubicBezTo>
                <a:cubicBezTo>
                  <a:pt x="148397" y="69885"/>
                  <a:pt x="147696" y="70580"/>
                  <a:pt x="147299" y="71533"/>
                </a:cubicBezTo>
                <a:cubicBezTo>
                  <a:pt x="147268" y="71595"/>
                  <a:pt x="147253" y="71677"/>
                  <a:pt x="147222" y="71739"/>
                </a:cubicBezTo>
                <a:cubicBezTo>
                  <a:pt x="146825" y="71595"/>
                  <a:pt x="146429" y="71471"/>
                  <a:pt x="146027" y="71326"/>
                </a:cubicBezTo>
                <a:cubicBezTo>
                  <a:pt x="146063" y="71234"/>
                  <a:pt x="146094" y="71136"/>
                  <a:pt x="146141" y="71043"/>
                </a:cubicBezTo>
                <a:cubicBezTo>
                  <a:pt x="146650" y="69802"/>
                  <a:pt x="147618" y="68834"/>
                  <a:pt x="148854" y="68324"/>
                </a:cubicBezTo>
                <a:cubicBezTo>
                  <a:pt x="149472" y="68071"/>
                  <a:pt x="150127" y="67943"/>
                  <a:pt x="150776" y="67943"/>
                </a:cubicBezTo>
                <a:close/>
                <a:moveTo>
                  <a:pt x="54352" y="65578"/>
                </a:moveTo>
                <a:cubicBezTo>
                  <a:pt x="55413" y="66294"/>
                  <a:pt x="56448" y="67087"/>
                  <a:pt x="57432" y="67943"/>
                </a:cubicBezTo>
                <a:cubicBezTo>
                  <a:pt x="57144" y="68673"/>
                  <a:pt x="56922" y="69421"/>
                  <a:pt x="56763" y="70214"/>
                </a:cubicBezTo>
                <a:cubicBezTo>
                  <a:pt x="56433" y="71785"/>
                  <a:pt x="56412" y="73377"/>
                  <a:pt x="56639" y="74932"/>
                </a:cubicBezTo>
                <a:cubicBezTo>
                  <a:pt x="55320" y="75231"/>
                  <a:pt x="54079" y="75741"/>
                  <a:pt x="52950" y="76411"/>
                </a:cubicBezTo>
                <a:lnTo>
                  <a:pt x="54352" y="65578"/>
                </a:lnTo>
                <a:close/>
                <a:moveTo>
                  <a:pt x="185153" y="65578"/>
                </a:moveTo>
                <a:lnTo>
                  <a:pt x="186548" y="76411"/>
                </a:lnTo>
                <a:cubicBezTo>
                  <a:pt x="185595" y="75855"/>
                  <a:pt x="184580" y="75391"/>
                  <a:pt x="183499" y="75092"/>
                </a:cubicBezTo>
                <a:cubicBezTo>
                  <a:pt x="183674" y="73660"/>
                  <a:pt x="183643" y="72187"/>
                  <a:pt x="183360" y="70724"/>
                </a:cubicBezTo>
                <a:cubicBezTo>
                  <a:pt x="183149" y="69657"/>
                  <a:pt x="182819" y="68642"/>
                  <a:pt x="182371" y="67675"/>
                </a:cubicBezTo>
                <a:cubicBezTo>
                  <a:pt x="183277" y="66912"/>
                  <a:pt x="184200" y="66232"/>
                  <a:pt x="185153" y="65578"/>
                </a:cubicBezTo>
                <a:close/>
                <a:moveTo>
                  <a:pt x="88821" y="64755"/>
                </a:moveTo>
                <a:cubicBezTo>
                  <a:pt x="89867" y="64755"/>
                  <a:pt x="90933" y="64945"/>
                  <a:pt x="91948" y="65373"/>
                </a:cubicBezTo>
                <a:cubicBezTo>
                  <a:pt x="93967" y="66217"/>
                  <a:pt x="95538" y="67788"/>
                  <a:pt x="96377" y="69802"/>
                </a:cubicBezTo>
                <a:cubicBezTo>
                  <a:pt x="96445" y="69978"/>
                  <a:pt x="96507" y="70152"/>
                  <a:pt x="96569" y="70327"/>
                </a:cubicBezTo>
                <a:cubicBezTo>
                  <a:pt x="96156" y="70456"/>
                  <a:pt x="95759" y="70565"/>
                  <a:pt x="95363" y="70693"/>
                </a:cubicBezTo>
                <a:cubicBezTo>
                  <a:pt x="95316" y="70565"/>
                  <a:pt x="95271" y="70420"/>
                  <a:pt x="95203" y="70297"/>
                </a:cubicBezTo>
                <a:cubicBezTo>
                  <a:pt x="94508" y="68581"/>
                  <a:pt x="93174" y="67247"/>
                  <a:pt x="91474" y="66531"/>
                </a:cubicBezTo>
                <a:cubicBezTo>
                  <a:pt x="90614" y="66181"/>
                  <a:pt x="89728" y="66006"/>
                  <a:pt x="88821" y="66006"/>
                </a:cubicBezTo>
                <a:cubicBezTo>
                  <a:pt x="86009" y="66006"/>
                  <a:pt x="83501" y="67691"/>
                  <a:pt x="82424" y="70280"/>
                </a:cubicBezTo>
                <a:cubicBezTo>
                  <a:pt x="81708" y="71996"/>
                  <a:pt x="81708" y="73865"/>
                  <a:pt x="82408" y="75581"/>
                </a:cubicBezTo>
                <a:cubicBezTo>
                  <a:pt x="82470" y="75726"/>
                  <a:pt x="82532" y="75855"/>
                  <a:pt x="82614" y="75993"/>
                </a:cubicBezTo>
                <a:cubicBezTo>
                  <a:pt x="82234" y="76183"/>
                  <a:pt x="81868" y="76375"/>
                  <a:pt x="81487" y="76580"/>
                </a:cubicBezTo>
                <a:cubicBezTo>
                  <a:pt x="81404" y="76411"/>
                  <a:pt x="81326" y="76235"/>
                  <a:pt x="81250" y="76060"/>
                </a:cubicBezTo>
                <a:cubicBezTo>
                  <a:pt x="80405" y="74041"/>
                  <a:pt x="80420" y="71821"/>
                  <a:pt x="81250" y="69802"/>
                </a:cubicBezTo>
                <a:cubicBezTo>
                  <a:pt x="82563" y="66645"/>
                  <a:pt x="85612" y="64755"/>
                  <a:pt x="88821" y="64755"/>
                </a:cubicBezTo>
                <a:close/>
                <a:moveTo>
                  <a:pt x="150776" y="64785"/>
                </a:moveTo>
                <a:cubicBezTo>
                  <a:pt x="153984" y="64785"/>
                  <a:pt x="157050" y="66690"/>
                  <a:pt x="158353" y="69848"/>
                </a:cubicBezTo>
                <a:cubicBezTo>
                  <a:pt x="159285" y="72120"/>
                  <a:pt x="159110" y="74582"/>
                  <a:pt x="158095" y="76632"/>
                </a:cubicBezTo>
                <a:cubicBezTo>
                  <a:pt x="157730" y="76426"/>
                  <a:pt x="157348" y="76235"/>
                  <a:pt x="156982" y="76045"/>
                </a:cubicBezTo>
                <a:cubicBezTo>
                  <a:pt x="157828" y="74314"/>
                  <a:pt x="157971" y="72248"/>
                  <a:pt x="157174" y="70327"/>
                </a:cubicBezTo>
                <a:cubicBezTo>
                  <a:pt x="156112" y="67721"/>
                  <a:pt x="153589" y="66058"/>
                  <a:pt x="150776" y="66058"/>
                </a:cubicBezTo>
                <a:cubicBezTo>
                  <a:pt x="149869" y="66058"/>
                  <a:pt x="148984" y="66232"/>
                  <a:pt x="148138" y="66578"/>
                </a:cubicBezTo>
                <a:cubicBezTo>
                  <a:pt x="146429" y="67278"/>
                  <a:pt x="145095" y="68612"/>
                  <a:pt x="144394" y="70327"/>
                </a:cubicBezTo>
                <a:cubicBezTo>
                  <a:pt x="144332" y="70456"/>
                  <a:pt x="144280" y="70596"/>
                  <a:pt x="144234" y="70724"/>
                </a:cubicBezTo>
                <a:cubicBezTo>
                  <a:pt x="143838" y="70596"/>
                  <a:pt x="143441" y="70487"/>
                  <a:pt x="143029" y="70358"/>
                </a:cubicBezTo>
                <a:cubicBezTo>
                  <a:pt x="143091" y="70183"/>
                  <a:pt x="143153" y="70008"/>
                  <a:pt x="143219" y="69833"/>
                </a:cubicBezTo>
                <a:cubicBezTo>
                  <a:pt x="144059" y="67819"/>
                  <a:pt x="145630" y="66248"/>
                  <a:pt x="147649" y="65404"/>
                </a:cubicBezTo>
                <a:cubicBezTo>
                  <a:pt x="148680" y="64991"/>
                  <a:pt x="149731" y="64785"/>
                  <a:pt x="150776" y="64785"/>
                </a:cubicBezTo>
                <a:close/>
                <a:moveTo>
                  <a:pt x="227230" y="67803"/>
                </a:moveTo>
                <a:lnTo>
                  <a:pt x="226911" y="73377"/>
                </a:lnTo>
                <a:lnTo>
                  <a:pt x="222161" y="76632"/>
                </a:lnTo>
                <a:lnTo>
                  <a:pt x="222656" y="68071"/>
                </a:lnTo>
                <a:cubicBezTo>
                  <a:pt x="224258" y="67927"/>
                  <a:pt x="225798" y="67834"/>
                  <a:pt x="227230" y="67803"/>
                </a:cubicBezTo>
                <a:close/>
                <a:moveTo>
                  <a:pt x="2524" y="71471"/>
                </a:moveTo>
                <a:lnTo>
                  <a:pt x="8385" y="75344"/>
                </a:lnTo>
                <a:lnTo>
                  <a:pt x="4368" y="76725"/>
                </a:lnTo>
                <a:cubicBezTo>
                  <a:pt x="3523" y="74613"/>
                  <a:pt x="2920" y="72805"/>
                  <a:pt x="2524" y="71471"/>
                </a:cubicBezTo>
                <a:close/>
                <a:moveTo>
                  <a:pt x="87235" y="57991"/>
                </a:moveTo>
                <a:cubicBezTo>
                  <a:pt x="88677" y="57991"/>
                  <a:pt x="90124" y="58274"/>
                  <a:pt x="91489" y="58846"/>
                </a:cubicBezTo>
                <a:cubicBezTo>
                  <a:pt x="95920" y="60690"/>
                  <a:pt x="98521" y="65088"/>
                  <a:pt x="98314" y="69626"/>
                </a:cubicBezTo>
                <a:cubicBezTo>
                  <a:pt x="98252" y="69436"/>
                  <a:pt x="98207" y="69261"/>
                  <a:pt x="98124" y="69086"/>
                </a:cubicBezTo>
                <a:cubicBezTo>
                  <a:pt x="97094" y="66593"/>
                  <a:pt x="95157" y="64656"/>
                  <a:pt x="92680" y="63626"/>
                </a:cubicBezTo>
                <a:cubicBezTo>
                  <a:pt x="91423" y="63105"/>
                  <a:pt x="90118" y="62858"/>
                  <a:pt x="88834" y="62858"/>
                </a:cubicBezTo>
                <a:cubicBezTo>
                  <a:pt x="84877" y="62858"/>
                  <a:pt x="81109" y="65201"/>
                  <a:pt x="79503" y="69070"/>
                </a:cubicBezTo>
                <a:cubicBezTo>
                  <a:pt x="78468" y="71564"/>
                  <a:pt x="78468" y="74298"/>
                  <a:pt x="79503" y="76787"/>
                </a:cubicBezTo>
                <a:cubicBezTo>
                  <a:pt x="79581" y="76962"/>
                  <a:pt x="79657" y="77136"/>
                  <a:pt x="79740" y="77296"/>
                </a:cubicBezTo>
                <a:cubicBezTo>
                  <a:pt x="76388" y="74231"/>
                  <a:pt x="75135" y="69277"/>
                  <a:pt x="76975" y="64847"/>
                </a:cubicBezTo>
                <a:cubicBezTo>
                  <a:pt x="78102" y="62117"/>
                  <a:pt x="80245" y="59974"/>
                  <a:pt x="82995" y="58846"/>
                </a:cubicBezTo>
                <a:cubicBezTo>
                  <a:pt x="84361" y="58274"/>
                  <a:pt x="85788" y="57991"/>
                  <a:pt x="87235" y="57991"/>
                </a:cubicBezTo>
                <a:close/>
                <a:moveTo>
                  <a:pt x="152362" y="58037"/>
                </a:moveTo>
                <a:cubicBezTo>
                  <a:pt x="153810" y="58037"/>
                  <a:pt x="155251" y="58320"/>
                  <a:pt x="156622" y="58892"/>
                </a:cubicBezTo>
                <a:cubicBezTo>
                  <a:pt x="159368" y="60020"/>
                  <a:pt x="161494" y="62163"/>
                  <a:pt x="162638" y="64914"/>
                </a:cubicBezTo>
                <a:cubicBezTo>
                  <a:pt x="163766" y="67660"/>
                  <a:pt x="163766" y="70677"/>
                  <a:pt x="162623" y="73408"/>
                </a:cubicBezTo>
                <a:cubicBezTo>
                  <a:pt x="161984" y="74947"/>
                  <a:pt x="161031" y="76297"/>
                  <a:pt x="159825" y="77379"/>
                </a:cubicBezTo>
                <a:cubicBezTo>
                  <a:pt x="161052" y="74866"/>
                  <a:pt x="161242" y="71883"/>
                  <a:pt x="160099" y="69122"/>
                </a:cubicBezTo>
                <a:cubicBezTo>
                  <a:pt x="158490" y="65243"/>
                  <a:pt x="154720" y="62898"/>
                  <a:pt x="150759" y="62898"/>
                </a:cubicBezTo>
                <a:cubicBezTo>
                  <a:pt x="149481" y="62898"/>
                  <a:pt x="148184" y="63142"/>
                  <a:pt x="146933" y="63657"/>
                </a:cubicBezTo>
                <a:cubicBezTo>
                  <a:pt x="144441" y="64693"/>
                  <a:pt x="142504" y="66629"/>
                  <a:pt x="141474" y="69122"/>
                </a:cubicBezTo>
                <a:cubicBezTo>
                  <a:pt x="141391" y="69298"/>
                  <a:pt x="141344" y="69488"/>
                  <a:pt x="141282" y="69657"/>
                </a:cubicBezTo>
                <a:cubicBezTo>
                  <a:pt x="141201" y="68055"/>
                  <a:pt x="141474" y="66438"/>
                  <a:pt x="142107" y="64898"/>
                </a:cubicBezTo>
                <a:cubicBezTo>
                  <a:pt x="143250" y="62147"/>
                  <a:pt x="145378" y="60020"/>
                  <a:pt x="148123" y="58876"/>
                </a:cubicBezTo>
                <a:cubicBezTo>
                  <a:pt x="149488" y="58320"/>
                  <a:pt x="150936" y="58037"/>
                  <a:pt x="152362" y="58037"/>
                </a:cubicBezTo>
                <a:close/>
                <a:moveTo>
                  <a:pt x="48856" y="62468"/>
                </a:moveTo>
                <a:cubicBezTo>
                  <a:pt x="50112" y="63055"/>
                  <a:pt x="51364" y="63724"/>
                  <a:pt x="52591" y="64450"/>
                </a:cubicBezTo>
                <a:lnTo>
                  <a:pt x="50891" y="77569"/>
                </a:lnTo>
                <a:lnTo>
                  <a:pt x="47383" y="74041"/>
                </a:lnTo>
                <a:lnTo>
                  <a:pt x="48856" y="62468"/>
                </a:lnTo>
                <a:close/>
                <a:moveTo>
                  <a:pt x="190628" y="62482"/>
                </a:moveTo>
                <a:lnTo>
                  <a:pt x="192121" y="74041"/>
                </a:lnTo>
                <a:lnTo>
                  <a:pt x="188598" y="77569"/>
                </a:lnTo>
                <a:lnTo>
                  <a:pt x="186914" y="64450"/>
                </a:lnTo>
                <a:cubicBezTo>
                  <a:pt x="188135" y="63724"/>
                  <a:pt x="189377" y="63070"/>
                  <a:pt x="190628" y="62482"/>
                </a:cubicBezTo>
                <a:close/>
                <a:moveTo>
                  <a:pt x="11017" y="69519"/>
                </a:moveTo>
                <a:cubicBezTo>
                  <a:pt x="12450" y="69534"/>
                  <a:pt x="13990" y="69581"/>
                  <a:pt x="15591" y="69709"/>
                </a:cubicBezTo>
                <a:lnTo>
                  <a:pt x="16230" y="78249"/>
                </a:lnTo>
                <a:lnTo>
                  <a:pt x="16230" y="78249"/>
                </a:lnTo>
                <a:lnTo>
                  <a:pt x="11419" y="75092"/>
                </a:lnTo>
                <a:lnTo>
                  <a:pt x="11017" y="69519"/>
                </a:lnTo>
                <a:close/>
                <a:moveTo>
                  <a:pt x="119748" y="1"/>
                </a:moveTo>
                <a:cubicBezTo>
                  <a:pt x="119500" y="1"/>
                  <a:pt x="119250" y="92"/>
                  <a:pt x="119068" y="275"/>
                </a:cubicBezTo>
                <a:cubicBezTo>
                  <a:pt x="118959" y="399"/>
                  <a:pt x="116194" y="3273"/>
                  <a:pt x="116194" y="6910"/>
                </a:cubicBezTo>
                <a:cubicBezTo>
                  <a:pt x="116194" y="7785"/>
                  <a:pt x="116353" y="8594"/>
                  <a:pt x="116589" y="9341"/>
                </a:cubicBezTo>
                <a:cubicBezTo>
                  <a:pt x="115894" y="9083"/>
                  <a:pt x="115148" y="8929"/>
                  <a:pt x="114370" y="8929"/>
                </a:cubicBezTo>
                <a:cubicBezTo>
                  <a:pt x="111480" y="8929"/>
                  <a:pt x="109110" y="11293"/>
                  <a:pt x="109110" y="14182"/>
                </a:cubicBezTo>
                <a:cubicBezTo>
                  <a:pt x="109110" y="16598"/>
                  <a:pt x="111083" y="18566"/>
                  <a:pt x="113510" y="18566"/>
                </a:cubicBezTo>
                <a:cubicBezTo>
                  <a:pt x="115545" y="18566"/>
                  <a:pt x="117213" y="16913"/>
                  <a:pt x="117213" y="14867"/>
                </a:cubicBezTo>
                <a:cubicBezTo>
                  <a:pt x="117213" y="14358"/>
                  <a:pt x="116781" y="13930"/>
                  <a:pt x="116260" y="13930"/>
                </a:cubicBezTo>
                <a:cubicBezTo>
                  <a:pt x="115735" y="13930"/>
                  <a:pt x="115322" y="14358"/>
                  <a:pt x="115322" y="14867"/>
                </a:cubicBezTo>
                <a:cubicBezTo>
                  <a:pt x="115322" y="15867"/>
                  <a:pt x="114514" y="16676"/>
                  <a:pt x="113510" y="16676"/>
                </a:cubicBezTo>
                <a:cubicBezTo>
                  <a:pt x="112129" y="16676"/>
                  <a:pt x="111001" y="15563"/>
                  <a:pt x="111001" y="14182"/>
                </a:cubicBezTo>
                <a:cubicBezTo>
                  <a:pt x="111001" y="12323"/>
                  <a:pt x="112510" y="10835"/>
                  <a:pt x="114370" y="10835"/>
                </a:cubicBezTo>
                <a:cubicBezTo>
                  <a:pt x="116817" y="10835"/>
                  <a:pt x="118799" y="12818"/>
                  <a:pt x="118799" y="15264"/>
                </a:cubicBezTo>
                <a:lnTo>
                  <a:pt x="118799" y="18499"/>
                </a:lnTo>
                <a:cubicBezTo>
                  <a:pt x="117749" y="19612"/>
                  <a:pt x="114004" y="23851"/>
                  <a:pt x="110733" y="29996"/>
                </a:cubicBezTo>
                <a:cubicBezTo>
                  <a:pt x="104557" y="16341"/>
                  <a:pt x="92359" y="7909"/>
                  <a:pt x="91757" y="7497"/>
                </a:cubicBezTo>
                <a:cubicBezTo>
                  <a:pt x="91757" y="7481"/>
                  <a:pt x="91757" y="7481"/>
                  <a:pt x="91741" y="7481"/>
                </a:cubicBezTo>
                <a:cubicBezTo>
                  <a:pt x="91710" y="7466"/>
                  <a:pt x="91665" y="7435"/>
                  <a:pt x="91634" y="7419"/>
                </a:cubicBezTo>
                <a:cubicBezTo>
                  <a:pt x="91618" y="7419"/>
                  <a:pt x="91598" y="7404"/>
                  <a:pt x="91582" y="7404"/>
                </a:cubicBezTo>
                <a:cubicBezTo>
                  <a:pt x="91474" y="7352"/>
                  <a:pt x="91346" y="7321"/>
                  <a:pt x="91216" y="7321"/>
                </a:cubicBezTo>
                <a:cubicBezTo>
                  <a:pt x="91154" y="7321"/>
                  <a:pt x="91092" y="7338"/>
                  <a:pt x="91026" y="7338"/>
                </a:cubicBezTo>
                <a:cubicBezTo>
                  <a:pt x="90964" y="7352"/>
                  <a:pt x="90918" y="7373"/>
                  <a:pt x="90856" y="7404"/>
                </a:cubicBezTo>
                <a:cubicBezTo>
                  <a:pt x="90743" y="7450"/>
                  <a:pt x="90629" y="7528"/>
                  <a:pt x="90552" y="7611"/>
                </a:cubicBezTo>
                <a:lnTo>
                  <a:pt x="90521" y="7642"/>
                </a:lnTo>
                <a:cubicBezTo>
                  <a:pt x="90490" y="7673"/>
                  <a:pt x="90454" y="7718"/>
                  <a:pt x="90424" y="7754"/>
                </a:cubicBezTo>
                <a:lnTo>
                  <a:pt x="90424" y="7770"/>
                </a:lnTo>
                <a:cubicBezTo>
                  <a:pt x="90042" y="8357"/>
                  <a:pt x="82790" y="19869"/>
                  <a:pt x="81899" y="33983"/>
                </a:cubicBezTo>
                <a:cubicBezTo>
                  <a:pt x="77391" y="30521"/>
                  <a:pt x="73374" y="28487"/>
                  <a:pt x="71942" y="27807"/>
                </a:cubicBezTo>
                <a:lnTo>
                  <a:pt x="70675" y="24680"/>
                </a:lnTo>
                <a:cubicBezTo>
                  <a:pt x="69753" y="22424"/>
                  <a:pt x="70830" y="19818"/>
                  <a:pt x="73101" y="18896"/>
                </a:cubicBezTo>
                <a:cubicBezTo>
                  <a:pt x="73509" y="18733"/>
                  <a:pt x="73939" y="18651"/>
                  <a:pt x="74370" y="18651"/>
                </a:cubicBezTo>
                <a:cubicBezTo>
                  <a:pt x="74813" y="18651"/>
                  <a:pt x="75256" y="18738"/>
                  <a:pt x="75677" y="18916"/>
                </a:cubicBezTo>
                <a:cubicBezTo>
                  <a:pt x="76500" y="19262"/>
                  <a:pt x="77134" y="19916"/>
                  <a:pt x="77484" y="20739"/>
                </a:cubicBezTo>
                <a:cubicBezTo>
                  <a:pt x="77722" y="21357"/>
                  <a:pt x="77722" y="22044"/>
                  <a:pt x="77469" y="22662"/>
                </a:cubicBezTo>
                <a:cubicBezTo>
                  <a:pt x="77216" y="23280"/>
                  <a:pt x="76721" y="23758"/>
                  <a:pt x="76103" y="23995"/>
                </a:cubicBezTo>
                <a:cubicBezTo>
                  <a:pt x="75879" y="24088"/>
                  <a:pt x="75646" y="24132"/>
                  <a:pt x="75417" y="24132"/>
                </a:cubicBezTo>
                <a:cubicBezTo>
                  <a:pt x="74706" y="24132"/>
                  <a:pt x="74031" y="23709"/>
                  <a:pt x="73755" y="23011"/>
                </a:cubicBezTo>
                <a:cubicBezTo>
                  <a:pt x="73599" y="22636"/>
                  <a:pt x="73249" y="22418"/>
                  <a:pt x="72874" y="22418"/>
                </a:cubicBezTo>
                <a:cubicBezTo>
                  <a:pt x="72754" y="22418"/>
                  <a:pt x="72633" y="22440"/>
                  <a:pt x="72513" y="22486"/>
                </a:cubicBezTo>
                <a:cubicBezTo>
                  <a:pt x="72040" y="22693"/>
                  <a:pt x="71798" y="23233"/>
                  <a:pt x="71988" y="23727"/>
                </a:cubicBezTo>
                <a:cubicBezTo>
                  <a:pt x="72583" y="25160"/>
                  <a:pt x="73972" y="26027"/>
                  <a:pt x="75434" y="26027"/>
                </a:cubicBezTo>
                <a:cubicBezTo>
                  <a:pt x="75896" y="26027"/>
                  <a:pt x="76366" y="25940"/>
                  <a:pt x="76820" y="25757"/>
                </a:cubicBezTo>
                <a:cubicBezTo>
                  <a:pt x="77912" y="25313"/>
                  <a:pt x="78756" y="24469"/>
                  <a:pt x="79215" y="23392"/>
                </a:cubicBezTo>
                <a:cubicBezTo>
                  <a:pt x="79657" y="22311"/>
                  <a:pt x="79674" y="21121"/>
                  <a:pt x="79231" y="20040"/>
                </a:cubicBezTo>
                <a:cubicBezTo>
                  <a:pt x="78706" y="18742"/>
                  <a:pt x="77691" y="17722"/>
                  <a:pt x="76403" y="17185"/>
                </a:cubicBezTo>
                <a:cubicBezTo>
                  <a:pt x="75751" y="16902"/>
                  <a:pt x="75060" y="16763"/>
                  <a:pt x="74368" y="16763"/>
                </a:cubicBezTo>
                <a:cubicBezTo>
                  <a:pt x="73699" y="16763"/>
                  <a:pt x="73028" y="16893"/>
                  <a:pt x="72390" y="17149"/>
                </a:cubicBezTo>
                <a:cubicBezTo>
                  <a:pt x="71659" y="17453"/>
                  <a:pt x="71020" y="17865"/>
                  <a:pt x="70485" y="18376"/>
                </a:cubicBezTo>
                <a:cubicBezTo>
                  <a:pt x="70417" y="17582"/>
                  <a:pt x="70257" y="16769"/>
                  <a:pt x="69929" y="15975"/>
                </a:cubicBezTo>
                <a:cubicBezTo>
                  <a:pt x="68562" y="12596"/>
                  <a:pt x="64927" y="10973"/>
                  <a:pt x="64767" y="10911"/>
                </a:cubicBezTo>
                <a:cubicBezTo>
                  <a:pt x="64644" y="10853"/>
                  <a:pt x="64516" y="10825"/>
                  <a:pt x="64388" y="10825"/>
                </a:cubicBezTo>
                <a:cubicBezTo>
                  <a:pt x="64269" y="10825"/>
                  <a:pt x="64150" y="10850"/>
                  <a:pt x="64036" y="10897"/>
                </a:cubicBezTo>
                <a:cubicBezTo>
                  <a:pt x="63798" y="10989"/>
                  <a:pt x="63608" y="11180"/>
                  <a:pt x="63510" y="11422"/>
                </a:cubicBezTo>
                <a:cubicBezTo>
                  <a:pt x="63448" y="11577"/>
                  <a:pt x="61986" y="15280"/>
                  <a:pt x="63356" y="18644"/>
                </a:cubicBezTo>
                <a:cubicBezTo>
                  <a:pt x="63686" y="19452"/>
                  <a:pt x="64133" y="20137"/>
                  <a:pt x="64638" y="20739"/>
                </a:cubicBezTo>
                <a:cubicBezTo>
                  <a:pt x="63876" y="20770"/>
                  <a:pt x="63129" y="20915"/>
                  <a:pt x="62419" y="21198"/>
                </a:cubicBezTo>
                <a:cubicBezTo>
                  <a:pt x="61130" y="21739"/>
                  <a:pt x="60116" y="22738"/>
                  <a:pt x="59559" y="24026"/>
                </a:cubicBezTo>
                <a:cubicBezTo>
                  <a:pt x="59019" y="25329"/>
                  <a:pt x="59003" y="26756"/>
                  <a:pt x="59544" y="28044"/>
                </a:cubicBezTo>
                <a:cubicBezTo>
                  <a:pt x="60228" y="29754"/>
                  <a:pt x="61872" y="30787"/>
                  <a:pt x="63602" y="30787"/>
                </a:cubicBezTo>
                <a:cubicBezTo>
                  <a:pt x="64154" y="30787"/>
                  <a:pt x="64715" y="30682"/>
                  <a:pt x="65256" y="30460"/>
                </a:cubicBezTo>
                <a:cubicBezTo>
                  <a:pt x="67147" y="29697"/>
                  <a:pt x="68053" y="27519"/>
                  <a:pt x="67290" y="25629"/>
                </a:cubicBezTo>
                <a:cubicBezTo>
                  <a:pt x="67147" y="25271"/>
                  <a:pt x="66796" y="25049"/>
                  <a:pt x="66422" y="25049"/>
                </a:cubicBezTo>
                <a:cubicBezTo>
                  <a:pt x="66300" y="25049"/>
                  <a:pt x="66175" y="25072"/>
                  <a:pt x="66054" y="25123"/>
                </a:cubicBezTo>
                <a:cubicBezTo>
                  <a:pt x="65576" y="25313"/>
                  <a:pt x="65338" y="25870"/>
                  <a:pt x="65545" y="26344"/>
                </a:cubicBezTo>
                <a:cubicBezTo>
                  <a:pt x="65911" y="27281"/>
                  <a:pt x="65467" y="28332"/>
                  <a:pt x="64545" y="28713"/>
                </a:cubicBezTo>
                <a:cubicBezTo>
                  <a:pt x="64247" y="28835"/>
                  <a:pt x="63937" y="28895"/>
                  <a:pt x="63626" y="28895"/>
                </a:cubicBezTo>
                <a:cubicBezTo>
                  <a:pt x="63293" y="28895"/>
                  <a:pt x="62960" y="28826"/>
                  <a:pt x="62640" y="28693"/>
                </a:cubicBezTo>
                <a:cubicBezTo>
                  <a:pt x="62022" y="28441"/>
                  <a:pt x="61542" y="27951"/>
                  <a:pt x="61290" y="27328"/>
                </a:cubicBezTo>
                <a:cubicBezTo>
                  <a:pt x="60955" y="26504"/>
                  <a:pt x="60955" y="25598"/>
                  <a:pt x="61306" y="24773"/>
                </a:cubicBezTo>
                <a:cubicBezTo>
                  <a:pt x="61656" y="23949"/>
                  <a:pt x="62305" y="23295"/>
                  <a:pt x="63129" y="22964"/>
                </a:cubicBezTo>
                <a:cubicBezTo>
                  <a:pt x="63673" y="22743"/>
                  <a:pt x="64243" y="22631"/>
                  <a:pt x="64813" y="22631"/>
                </a:cubicBezTo>
                <a:cubicBezTo>
                  <a:pt x="65394" y="22631"/>
                  <a:pt x="65975" y="22747"/>
                  <a:pt x="66529" y="22981"/>
                </a:cubicBezTo>
                <a:cubicBezTo>
                  <a:pt x="67625" y="23439"/>
                  <a:pt x="68465" y="24300"/>
                  <a:pt x="68909" y="25391"/>
                </a:cubicBezTo>
                <a:lnTo>
                  <a:pt x="70088" y="28265"/>
                </a:lnTo>
                <a:cubicBezTo>
                  <a:pt x="69624" y="29424"/>
                  <a:pt x="67352" y="35600"/>
                  <a:pt x="66750" y="43604"/>
                </a:cubicBezTo>
                <a:cubicBezTo>
                  <a:pt x="55686" y="32664"/>
                  <a:pt x="40346" y="29440"/>
                  <a:pt x="39599" y="29280"/>
                </a:cubicBezTo>
                <a:cubicBezTo>
                  <a:pt x="39554" y="29264"/>
                  <a:pt x="39487" y="29264"/>
                  <a:pt x="39425" y="29264"/>
                </a:cubicBezTo>
                <a:cubicBezTo>
                  <a:pt x="39234" y="29264"/>
                  <a:pt x="39043" y="29316"/>
                  <a:pt x="38884" y="29424"/>
                </a:cubicBezTo>
                <a:cubicBezTo>
                  <a:pt x="38838" y="29471"/>
                  <a:pt x="38791" y="29507"/>
                  <a:pt x="38745" y="29553"/>
                </a:cubicBezTo>
                <a:cubicBezTo>
                  <a:pt x="38646" y="29646"/>
                  <a:pt x="38585" y="29744"/>
                  <a:pt x="38539" y="29872"/>
                </a:cubicBezTo>
                <a:cubicBezTo>
                  <a:pt x="38539" y="29887"/>
                  <a:pt x="38539" y="29903"/>
                  <a:pt x="38518" y="29903"/>
                </a:cubicBezTo>
                <a:cubicBezTo>
                  <a:pt x="38503" y="29949"/>
                  <a:pt x="38503" y="29996"/>
                  <a:pt x="38487" y="30042"/>
                </a:cubicBezTo>
                <a:cubicBezTo>
                  <a:pt x="38363" y="30743"/>
                  <a:pt x="36138" y="44161"/>
                  <a:pt x="40774" y="57528"/>
                </a:cubicBezTo>
                <a:cubicBezTo>
                  <a:pt x="35042" y="56018"/>
                  <a:pt x="30390" y="55735"/>
                  <a:pt x="29010" y="55688"/>
                </a:cubicBezTo>
                <a:lnTo>
                  <a:pt x="26723" y="53401"/>
                </a:lnTo>
                <a:cubicBezTo>
                  <a:pt x="24992" y="51671"/>
                  <a:pt x="24992" y="48858"/>
                  <a:pt x="26723" y="47127"/>
                </a:cubicBezTo>
                <a:cubicBezTo>
                  <a:pt x="27382" y="46469"/>
                  <a:pt x="28243" y="46139"/>
                  <a:pt x="29103" y="46139"/>
                </a:cubicBezTo>
                <a:cubicBezTo>
                  <a:pt x="29962" y="46139"/>
                  <a:pt x="30820" y="46469"/>
                  <a:pt x="31471" y="47127"/>
                </a:cubicBezTo>
                <a:cubicBezTo>
                  <a:pt x="32455" y="48097"/>
                  <a:pt x="32455" y="49688"/>
                  <a:pt x="31471" y="50656"/>
                </a:cubicBezTo>
                <a:cubicBezTo>
                  <a:pt x="31122" y="51011"/>
                  <a:pt x="30661" y="51189"/>
                  <a:pt x="30199" y="51189"/>
                </a:cubicBezTo>
                <a:cubicBezTo>
                  <a:pt x="29736" y="51189"/>
                  <a:pt x="29273" y="51011"/>
                  <a:pt x="28917" y="50656"/>
                </a:cubicBezTo>
                <a:cubicBezTo>
                  <a:pt x="28734" y="50473"/>
                  <a:pt x="28491" y="50382"/>
                  <a:pt x="28248" y="50382"/>
                </a:cubicBezTo>
                <a:cubicBezTo>
                  <a:pt x="28005" y="50382"/>
                  <a:pt x="27763" y="50473"/>
                  <a:pt x="27582" y="50656"/>
                </a:cubicBezTo>
                <a:cubicBezTo>
                  <a:pt x="27218" y="51038"/>
                  <a:pt x="27218" y="51625"/>
                  <a:pt x="27582" y="52006"/>
                </a:cubicBezTo>
                <a:cubicBezTo>
                  <a:pt x="28304" y="52719"/>
                  <a:pt x="29251" y="53075"/>
                  <a:pt x="30200" y="53075"/>
                </a:cubicBezTo>
                <a:cubicBezTo>
                  <a:pt x="31148" y="53075"/>
                  <a:pt x="32098" y="52719"/>
                  <a:pt x="32821" y="52006"/>
                </a:cubicBezTo>
                <a:cubicBezTo>
                  <a:pt x="34521" y="50291"/>
                  <a:pt x="34521" y="47493"/>
                  <a:pt x="32821" y="45794"/>
                </a:cubicBezTo>
                <a:cubicBezTo>
                  <a:pt x="31797" y="44771"/>
                  <a:pt x="30451" y="44260"/>
                  <a:pt x="29105" y="44260"/>
                </a:cubicBezTo>
                <a:cubicBezTo>
                  <a:pt x="27759" y="44260"/>
                  <a:pt x="26413" y="44771"/>
                  <a:pt x="25388" y="45794"/>
                </a:cubicBezTo>
                <a:cubicBezTo>
                  <a:pt x="24832" y="46350"/>
                  <a:pt x="24420" y="46968"/>
                  <a:pt x="24101" y="47653"/>
                </a:cubicBezTo>
                <a:cubicBezTo>
                  <a:pt x="23740" y="46953"/>
                  <a:pt x="23277" y="46273"/>
                  <a:pt x="22675" y="45655"/>
                </a:cubicBezTo>
                <a:cubicBezTo>
                  <a:pt x="20088" y="43079"/>
                  <a:pt x="16116" y="43002"/>
                  <a:pt x="15942" y="42986"/>
                </a:cubicBezTo>
                <a:cubicBezTo>
                  <a:pt x="15705" y="43002"/>
                  <a:pt x="15432" y="43095"/>
                  <a:pt x="15262" y="43269"/>
                </a:cubicBezTo>
                <a:cubicBezTo>
                  <a:pt x="15087" y="43445"/>
                  <a:pt x="14973" y="43697"/>
                  <a:pt x="14989" y="43955"/>
                </a:cubicBezTo>
                <a:cubicBezTo>
                  <a:pt x="14989" y="44115"/>
                  <a:pt x="15072" y="48097"/>
                  <a:pt x="17642" y="50687"/>
                </a:cubicBezTo>
                <a:cubicBezTo>
                  <a:pt x="18260" y="51290"/>
                  <a:pt x="18945" y="51748"/>
                  <a:pt x="19640" y="52114"/>
                </a:cubicBezTo>
                <a:cubicBezTo>
                  <a:pt x="18976" y="52417"/>
                  <a:pt x="18342" y="52845"/>
                  <a:pt x="17785" y="53401"/>
                </a:cubicBezTo>
                <a:cubicBezTo>
                  <a:pt x="15736" y="55452"/>
                  <a:pt x="15736" y="58784"/>
                  <a:pt x="17785" y="60814"/>
                </a:cubicBezTo>
                <a:cubicBezTo>
                  <a:pt x="18641" y="61674"/>
                  <a:pt x="19753" y="62102"/>
                  <a:pt x="20882" y="62102"/>
                </a:cubicBezTo>
                <a:cubicBezTo>
                  <a:pt x="22009" y="62102"/>
                  <a:pt x="23132" y="61674"/>
                  <a:pt x="23992" y="60814"/>
                </a:cubicBezTo>
                <a:cubicBezTo>
                  <a:pt x="25435" y="59387"/>
                  <a:pt x="25435" y="57038"/>
                  <a:pt x="23992" y="55591"/>
                </a:cubicBezTo>
                <a:cubicBezTo>
                  <a:pt x="23802" y="55408"/>
                  <a:pt x="23560" y="55316"/>
                  <a:pt x="23318" y="55316"/>
                </a:cubicBezTo>
                <a:cubicBezTo>
                  <a:pt x="23076" y="55316"/>
                  <a:pt x="22834" y="55408"/>
                  <a:pt x="22644" y="55591"/>
                </a:cubicBezTo>
                <a:cubicBezTo>
                  <a:pt x="22278" y="55956"/>
                  <a:pt x="22278" y="56559"/>
                  <a:pt x="22644" y="56924"/>
                </a:cubicBezTo>
                <a:cubicBezTo>
                  <a:pt x="23359" y="57640"/>
                  <a:pt x="23359" y="58784"/>
                  <a:pt x="22644" y="59480"/>
                </a:cubicBezTo>
                <a:cubicBezTo>
                  <a:pt x="22159" y="59974"/>
                  <a:pt x="21520" y="60221"/>
                  <a:pt x="20882" y="60221"/>
                </a:cubicBezTo>
                <a:cubicBezTo>
                  <a:pt x="20243" y="60221"/>
                  <a:pt x="19604" y="59974"/>
                  <a:pt x="19120" y="59480"/>
                </a:cubicBezTo>
                <a:cubicBezTo>
                  <a:pt x="17816" y="58182"/>
                  <a:pt x="17816" y="56054"/>
                  <a:pt x="19120" y="54735"/>
                </a:cubicBezTo>
                <a:cubicBezTo>
                  <a:pt x="19986" y="53870"/>
                  <a:pt x="21120" y="53437"/>
                  <a:pt x="22254" y="53437"/>
                </a:cubicBezTo>
                <a:cubicBezTo>
                  <a:pt x="23388" y="53437"/>
                  <a:pt x="24523" y="53870"/>
                  <a:pt x="25388" y="54735"/>
                </a:cubicBezTo>
                <a:lnTo>
                  <a:pt x="27675" y="57022"/>
                </a:lnTo>
                <a:cubicBezTo>
                  <a:pt x="27737" y="58562"/>
                  <a:pt x="28072" y="64213"/>
                  <a:pt x="30107" y="70868"/>
                </a:cubicBezTo>
                <a:cubicBezTo>
                  <a:pt x="23207" y="68257"/>
                  <a:pt x="16170" y="67578"/>
                  <a:pt x="10713" y="67578"/>
                </a:cubicBezTo>
                <a:cubicBezTo>
                  <a:pt x="5081" y="67578"/>
                  <a:pt x="1134" y="68302"/>
                  <a:pt x="763" y="68375"/>
                </a:cubicBezTo>
                <a:cubicBezTo>
                  <a:pt x="716" y="68375"/>
                  <a:pt x="670" y="68390"/>
                  <a:pt x="618" y="68406"/>
                </a:cubicBezTo>
                <a:cubicBezTo>
                  <a:pt x="602" y="68421"/>
                  <a:pt x="602" y="68421"/>
                  <a:pt x="587" y="68421"/>
                </a:cubicBezTo>
                <a:cubicBezTo>
                  <a:pt x="412" y="68483"/>
                  <a:pt x="273" y="68612"/>
                  <a:pt x="160" y="68772"/>
                </a:cubicBezTo>
                <a:cubicBezTo>
                  <a:pt x="129" y="68834"/>
                  <a:pt x="98" y="68880"/>
                  <a:pt x="62" y="68947"/>
                </a:cubicBezTo>
                <a:cubicBezTo>
                  <a:pt x="15" y="69055"/>
                  <a:pt x="0" y="69184"/>
                  <a:pt x="0" y="69312"/>
                </a:cubicBezTo>
                <a:lnTo>
                  <a:pt x="0" y="69359"/>
                </a:lnTo>
                <a:cubicBezTo>
                  <a:pt x="15" y="69405"/>
                  <a:pt x="15" y="69452"/>
                  <a:pt x="15" y="69488"/>
                </a:cubicBezTo>
                <a:lnTo>
                  <a:pt x="15" y="69503"/>
                </a:lnTo>
                <a:cubicBezTo>
                  <a:pt x="98" y="69859"/>
                  <a:pt x="953" y="73634"/>
                  <a:pt x="3081" y="78672"/>
                </a:cubicBezTo>
                <a:lnTo>
                  <a:pt x="5187" y="78672"/>
                </a:lnTo>
                <a:cubicBezTo>
                  <a:pt x="5156" y="78605"/>
                  <a:pt x="5125" y="78538"/>
                  <a:pt x="5099" y="78470"/>
                </a:cubicBezTo>
                <a:lnTo>
                  <a:pt x="10384" y="76663"/>
                </a:lnTo>
                <a:cubicBezTo>
                  <a:pt x="11744" y="77564"/>
                  <a:pt x="12717" y="78208"/>
                  <a:pt x="13418" y="78672"/>
                </a:cubicBezTo>
                <a:lnTo>
                  <a:pt x="18146" y="78672"/>
                </a:lnTo>
                <a:lnTo>
                  <a:pt x="17497" y="69900"/>
                </a:lnTo>
                <a:lnTo>
                  <a:pt x="17497" y="69900"/>
                </a:lnTo>
                <a:cubicBezTo>
                  <a:pt x="19007" y="70054"/>
                  <a:pt x="20547" y="70297"/>
                  <a:pt x="22118" y="70596"/>
                </a:cubicBezTo>
                <a:cubicBezTo>
                  <a:pt x="22396" y="74304"/>
                  <a:pt x="22587" y="76879"/>
                  <a:pt x="22720" y="78672"/>
                </a:cubicBezTo>
                <a:lnTo>
                  <a:pt x="24615" y="78672"/>
                </a:lnTo>
                <a:lnTo>
                  <a:pt x="24054" y="71028"/>
                </a:lnTo>
                <a:lnTo>
                  <a:pt x="24054" y="71028"/>
                </a:lnTo>
                <a:cubicBezTo>
                  <a:pt x="25594" y="71388"/>
                  <a:pt x="27166" y="71852"/>
                  <a:pt x="28726" y="72408"/>
                </a:cubicBezTo>
                <a:cubicBezTo>
                  <a:pt x="28906" y="74885"/>
                  <a:pt x="29061" y="76951"/>
                  <a:pt x="29184" y="78672"/>
                </a:cubicBezTo>
                <a:lnTo>
                  <a:pt x="31081" y="78672"/>
                </a:lnTo>
                <a:lnTo>
                  <a:pt x="30679" y="73135"/>
                </a:lnTo>
                <a:lnTo>
                  <a:pt x="30679" y="73135"/>
                </a:lnTo>
                <a:cubicBezTo>
                  <a:pt x="30741" y="73171"/>
                  <a:pt x="30817" y="73202"/>
                  <a:pt x="30884" y="73233"/>
                </a:cubicBezTo>
                <a:cubicBezTo>
                  <a:pt x="31523" y="75020"/>
                  <a:pt x="32291" y="76848"/>
                  <a:pt x="33207" y="78672"/>
                </a:cubicBezTo>
                <a:lnTo>
                  <a:pt x="35365" y="78672"/>
                </a:lnTo>
                <a:cubicBezTo>
                  <a:pt x="35051" y="78075"/>
                  <a:pt x="34752" y="77471"/>
                  <a:pt x="34469" y="76869"/>
                </a:cubicBezTo>
                <a:lnTo>
                  <a:pt x="46028" y="75375"/>
                </a:lnTo>
                <a:cubicBezTo>
                  <a:pt x="48134" y="77481"/>
                  <a:pt x="48985" y="78327"/>
                  <a:pt x="49325" y="78672"/>
                </a:cubicBezTo>
                <a:lnTo>
                  <a:pt x="52946" y="78672"/>
                </a:lnTo>
                <a:cubicBezTo>
                  <a:pt x="54795" y="77291"/>
                  <a:pt x="57092" y="76473"/>
                  <a:pt x="59575" y="76473"/>
                </a:cubicBezTo>
                <a:cubicBezTo>
                  <a:pt x="62053" y="76473"/>
                  <a:pt x="64340" y="77291"/>
                  <a:pt x="66189" y="78672"/>
                </a:cubicBezTo>
                <a:lnTo>
                  <a:pt x="69011" y="78672"/>
                </a:lnTo>
                <a:cubicBezTo>
                  <a:pt x="67625" y="77203"/>
                  <a:pt x="65905" y="76060"/>
                  <a:pt x="63974" y="75360"/>
                </a:cubicBezTo>
                <a:cubicBezTo>
                  <a:pt x="63989" y="75184"/>
                  <a:pt x="64005" y="75009"/>
                  <a:pt x="64050" y="74835"/>
                </a:cubicBezTo>
                <a:cubicBezTo>
                  <a:pt x="64875" y="70724"/>
                  <a:pt x="68512" y="67881"/>
                  <a:pt x="72560" y="67881"/>
                </a:cubicBezTo>
                <a:cubicBezTo>
                  <a:pt x="73117" y="67881"/>
                  <a:pt x="73704" y="67927"/>
                  <a:pt x="74275" y="68040"/>
                </a:cubicBezTo>
                <a:cubicBezTo>
                  <a:pt x="73961" y="71930"/>
                  <a:pt x="75418" y="75757"/>
                  <a:pt x="78200" y="78456"/>
                </a:cubicBezTo>
                <a:cubicBezTo>
                  <a:pt x="78081" y="78527"/>
                  <a:pt x="77964" y="78600"/>
                  <a:pt x="77845" y="78672"/>
                </a:cubicBezTo>
                <a:lnTo>
                  <a:pt x="81600" y="78672"/>
                </a:lnTo>
                <a:cubicBezTo>
                  <a:pt x="92916" y="72393"/>
                  <a:pt x="105922" y="68818"/>
                  <a:pt x="119753" y="68818"/>
                </a:cubicBezTo>
                <a:cubicBezTo>
                  <a:pt x="133577" y="68818"/>
                  <a:pt x="146588" y="72393"/>
                  <a:pt x="157904" y="78672"/>
                </a:cubicBezTo>
                <a:lnTo>
                  <a:pt x="161655" y="78672"/>
                </a:lnTo>
                <a:cubicBezTo>
                  <a:pt x="161567" y="78615"/>
                  <a:pt x="161474" y="78558"/>
                  <a:pt x="161382" y="78501"/>
                </a:cubicBezTo>
                <a:cubicBezTo>
                  <a:pt x="164066" y="75916"/>
                  <a:pt x="165512" y="72279"/>
                  <a:pt x="165338" y="68550"/>
                </a:cubicBezTo>
                <a:cubicBezTo>
                  <a:pt x="165512" y="68499"/>
                  <a:pt x="165687" y="68452"/>
                  <a:pt x="165863" y="68421"/>
                </a:cubicBezTo>
                <a:cubicBezTo>
                  <a:pt x="166414" y="68309"/>
                  <a:pt x="166971" y="68262"/>
                  <a:pt x="167527" y="68262"/>
                </a:cubicBezTo>
                <a:cubicBezTo>
                  <a:pt x="169242" y="68262"/>
                  <a:pt x="170927" y="68772"/>
                  <a:pt x="172368" y="69740"/>
                </a:cubicBezTo>
                <a:cubicBezTo>
                  <a:pt x="174258" y="71028"/>
                  <a:pt x="175546" y="72949"/>
                  <a:pt x="176005" y="75184"/>
                </a:cubicBezTo>
                <a:cubicBezTo>
                  <a:pt x="173872" y="75859"/>
                  <a:pt x="171977" y="77075"/>
                  <a:pt x="170473" y="78672"/>
                </a:cubicBezTo>
                <a:lnTo>
                  <a:pt x="173306" y="78672"/>
                </a:lnTo>
                <a:cubicBezTo>
                  <a:pt x="175154" y="77291"/>
                  <a:pt x="177441" y="76473"/>
                  <a:pt x="179930" y="76473"/>
                </a:cubicBezTo>
                <a:cubicBezTo>
                  <a:pt x="182412" y="76473"/>
                  <a:pt x="184704" y="77291"/>
                  <a:pt x="186558" y="78672"/>
                </a:cubicBezTo>
                <a:lnTo>
                  <a:pt x="190159" y="78672"/>
                </a:lnTo>
                <a:lnTo>
                  <a:pt x="193456" y="75375"/>
                </a:lnTo>
                <a:lnTo>
                  <a:pt x="205030" y="76869"/>
                </a:lnTo>
                <a:cubicBezTo>
                  <a:pt x="204747" y="77471"/>
                  <a:pt x="204452" y="78075"/>
                  <a:pt x="204138" y="78672"/>
                </a:cubicBezTo>
                <a:lnTo>
                  <a:pt x="206287" y="78672"/>
                </a:lnTo>
                <a:cubicBezTo>
                  <a:pt x="206673" y="77904"/>
                  <a:pt x="207029" y="77136"/>
                  <a:pt x="207364" y="76375"/>
                </a:cubicBezTo>
                <a:lnTo>
                  <a:pt x="207364" y="76375"/>
                </a:lnTo>
                <a:cubicBezTo>
                  <a:pt x="207317" y="77203"/>
                  <a:pt x="207276" y="77966"/>
                  <a:pt x="207234" y="78672"/>
                </a:cubicBezTo>
                <a:lnTo>
                  <a:pt x="209125" y="78672"/>
                </a:lnTo>
                <a:lnTo>
                  <a:pt x="209573" y="70976"/>
                </a:lnTo>
                <a:cubicBezTo>
                  <a:pt x="211128" y="70389"/>
                  <a:pt x="212684" y="69916"/>
                  <a:pt x="214225" y="69519"/>
                </a:cubicBezTo>
                <a:lnTo>
                  <a:pt x="214225" y="69519"/>
                </a:lnTo>
                <a:cubicBezTo>
                  <a:pt x="213971" y="73846"/>
                  <a:pt x="213802" y="76735"/>
                  <a:pt x="213688" y="78672"/>
                </a:cubicBezTo>
                <a:lnTo>
                  <a:pt x="215578" y="78672"/>
                </a:lnTo>
                <a:lnTo>
                  <a:pt x="216146" y="69070"/>
                </a:lnTo>
                <a:cubicBezTo>
                  <a:pt x="217701" y="68741"/>
                  <a:pt x="219256" y="68468"/>
                  <a:pt x="220751" y="68278"/>
                </a:cubicBezTo>
                <a:lnTo>
                  <a:pt x="220751" y="68278"/>
                </a:lnTo>
                <a:lnTo>
                  <a:pt x="220194" y="77982"/>
                </a:lnTo>
                <a:cubicBezTo>
                  <a:pt x="219828" y="78229"/>
                  <a:pt x="219488" y="78460"/>
                  <a:pt x="219179" y="78672"/>
                </a:cubicBezTo>
                <a:lnTo>
                  <a:pt x="224716" y="78672"/>
                </a:lnTo>
                <a:lnTo>
                  <a:pt x="223228" y="78187"/>
                </a:lnTo>
                <a:lnTo>
                  <a:pt x="227977" y="74947"/>
                </a:lnTo>
                <a:lnTo>
                  <a:pt x="233293" y="76663"/>
                </a:lnTo>
                <a:cubicBezTo>
                  <a:pt x="233020" y="77312"/>
                  <a:pt x="232726" y="77982"/>
                  <a:pt x="232412" y="78672"/>
                </a:cubicBezTo>
                <a:lnTo>
                  <a:pt x="234534" y="78672"/>
                </a:lnTo>
                <a:cubicBezTo>
                  <a:pt x="237156" y="72702"/>
                  <a:pt x="238139" y="68014"/>
                  <a:pt x="238217" y="67613"/>
                </a:cubicBezTo>
                <a:cubicBezTo>
                  <a:pt x="238232" y="67567"/>
                  <a:pt x="238232" y="67530"/>
                  <a:pt x="238232" y="67484"/>
                </a:cubicBezTo>
                <a:cubicBezTo>
                  <a:pt x="238232" y="67468"/>
                  <a:pt x="238248" y="67453"/>
                  <a:pt x="238248" y="67422"/>
                </a:cubicBezTo>
                <a:cubicBezTo>
                  <a:pt x="238248" y="67309"/>
                  <a:pt x="238217" y="67185"/>
                  <a:pt x="238170" y="67056"/>
                </a:cubicBezTo>
                <a:cubicBezTo>
                  <a:pt x="238134" y="67011"/>
                  <a:pt x="238103" y="66943"/>
                  <a:pt x="238072" y="66897"/>
                </a:cubicBezTo>
                <a:cubicBezTo>
                  <a:pt x="237960" y="66737"/>
                  <a:pt x="237820" y="66614"/>
                  <a:pt x="237645" y="66547"/>
                </a:cubicBezTo>
                <a:cubicBezTo>
                  <a:pt x="237630" y="66547"/>
                  <a:pt x="237614" y="66547"/>
                  <a:pt x="237599" y="66531"/>
                </a:cubicBezTo>
                <a:cubicBezTo>
                  <a:pt x="237547" y="66516"/>
                  <a:pt x="237501" y="66500"/>
                  <a:pt x="237470" y="66500"/>
                </a:cubicBezTo>
                <a:lnTo>
                  <a:pt x="237454" y="66500"/>
                </a:lnTo>
                <a:cubicBezTo>
                  <a:pt x="237107" y="66436"/>
                  <a:pt x="233624" y="65857"/>
                  <a:pt x="228571" y="65857"/>
                </a:cubicBezTo>
                <a:cubicBezTo>
                  <a:pt x="223447" y="65857"/>
                  <a:pt x="216707" y="66453"/>
                  <a:pt x="209984" y="68787"/>
                </a:cubicBezTo>
                <a:cubicBezTo>
                  <a:pt x="211494" y="63055"/>
                  <a:pt x="211762" y="58403"/>
                  <a:pt x="211808" y="57022"/>
                </a:cubicBezTo>
                <a:lnTo>
                  <a:pt x="214111" y="54735"/>
                </a:lnTo>
                <a:cubicBezTo>
                  <a:pt x="214968" y="53870"/>
                  <a:pt x="216104" y="53437"/>
                  <a:pt x="217242" y="53437"/>
                </a:cubicBezTo>
                <a:cubicBezTo>
                  <a:pt x="218380" y="53437"/>
                  <a:pt x="219519" y="53870"/>
                  <a:pt x="220385" y="54735"/>
                </a:cubicBezTo>
                <a:cubicBezTo>
                  <a:pt x="221688" y="56054"/>
                  <a:pt x="221688" y="58182"/>
                  <a:pt x="220385" y="59480"/>
                </a:cubicBezTo>
                <a:cubicBezTo>
                  <a:pt x="219893" y="59974"/>
                  <a:pt x="219250" y="60221"/>
                  <a:pt x="218609" y="60221"/>
                </a:cubicBezTo>
                <a:cubicBezTo>
                  <a:pt x="217969" y="60221"/>
                  <a:pt x="217330" y="59974"/>
                  <a:pt x="216845" y="59480"/>
                </a:cubicBezTo>
                <a:cubicBezTo>
                  <a:pt x="216146" y="58784"/>
                  <a:pt x="216146" y="57640"/>
                  <a:pt x="216845" y="56924"/>
                </a:cubicBezTo>
                <a:cubicBezTo>
                  <a:pt x="217211" y="56559"/>
                  <a:pt x="217211" y="55956"/>
                  <a:pt x="216845" y="55591"/>
                </a:cubicBezTo>
                <a:cubicBezTo>
                  <a:pt x="216663" y="55408"/>
                  <a:pt x="216421" y="55316"/>
                  <a:pt x="216179" y="55316"/>
                </a:cubicBezTo>
                <a:cubicBezTo>
                  <a:pt x="215937" y="55316"/>
                  <a:pt x="215694" y="55408"/>
                  <a:pt x="215512" y="55591"/>
                </a:cubicBezTo>
                <a:cubicBezTo>
                  <a:pt x="214064" y="57038"/>
                  <a:pt x="214064" y="59387"/>
                  <a:pt x="215512" y="60814"/>
                </a:cubicBezTo>
                <a:cubicBezTo>
                  <a:pt x="216367" y="61674"/>
                  <a:pt x="217494" y="62102"/>
                  <a:pt x="218607" y="62102"/>
                </a:cubicBezTo>
                <a:cubicBezTo>
                  <a:pt x="219736" y="62102"/>
                  <a:pt x="220863" y="61674"/>
                  <a:pt x="221719" y="60814"/>
                </a:cubicBezTo>
                <a:cubicBezTo>
                  <a:pt x="223768" y="58784"/>
                  <a:pt x="223768" y="55452"/>
                  <a:pt x="221719" y="53401"/>
                </a:cubicBezTo>
                <a:cubicBezTo>
                  <a:pt x="221162" y="52845"/>
                  <a:pt x="220529" y="52417"/>
                  <a:pt x="219843" y="52114"/>
                </a:cubicBezTo>
                <a:cubicBezTo>
                  <a:pt x="220544" y="51748"/>
                  <a:pt x="221245" y="51290"/>
                  <a:pt x="221847" y="50687"/>
                </a:cubicBezTo>
                <a:cubicBezTo>
                  <a:pt x="224433" y="48097"/>
                  <a:pt x="224516" y="44115"/>
                  <a:pt x="224516" y="43955"/>
                </a:cubicBezTo>
                <a:cubicBezTo>
                  <a:pt x="224516" y="43697"/>
                  <a:pt x="224417" y="43445"/>
                  <a:pt x="224243" y="43269"/>
                </a:cubicBezTo>
                <a:cubicBezTo>
                  <a:pt x="224052" y="43095"/>
                  <a:pt x="223815" y="43002"/>
                  <a:pt x="223563" y="42986"/>
                </a:cubicBezTo>
                <a:cubicBezTo>
                  <a:pt x="223387" y="43002"/>
                  <a:pt x="219401" y="43079"/>
                  <a:pt x="216831" y="45655"/>
                </a:cubicBezTo>
                <a:cubicBezTo>
                  <a:pt x="216222" y="46273"/>
                  <a:pt x="215749" y="46953"/>
                  <a:pt x="215383" y="47653"/>
                </a:cubicBezTo>
                <a:cubicBezTo>
                  <a:pt x="215079" y="46968"/>
                  <a:pt x="214651" y="46335"/>
                  <a:pt x="214111" y="45794"/>
                </a:cubicBezTo>
                <a:cubicBezTo>
                  <a:pt x="213089" y="44771"/>
                  <a:pt x="211743" y="44260"/>
                  <a:pt x="210397" y="44260"/>
                </a:cubicBezTo>
                <a:cubicBezTo>
                  <a:pt x="209052" y="44260"/>
                  <a:pt x="207706" y="44771"/>
                  <a:pt x="206684" y="45794"/>
                </a:cubicBezTo>
                <a:cubicBezTo>
                  <a:pt x="205859" y="46623"/>
                  <a:pt x="205396" y="47715"/>
                  <a:pt x="205396" y="48889"/>
                </a:cubicBezTo>
                <a:cubicBezTo>
                  <a:pt x="205396" y="50068"/>
                  <a:pt x="205859" y="51161"/>
                  <a:pt x="206684" y="52006"/>
                </a:cubicBezTo>
                <a:cubicBezTo>
                  <a:pt x="207379" y="52702"/>
                  <a:pt x="208316" y="53082"/>
                  <a:pt x="209300" y="53082"/>
                </a:cubicBezTo>
                <a:cubicBezTo>
                  <a:pt x="210289" y="53082"/>
                  <a:pt x="211221" y="52702"/>
                  <a:pt x="211922" y="52006"/>
                </a:cubicBezTo>
                <a:cubicBezTo>
                  <a:pt x="212287" y="51625"/>
                  <a:pt x="212287" y="51038"/>
                  <a:pt x="211922" y="50656"/>
                </a:cubicBezTo>
                <a:cubicBezTo>
                  <a:pt x="211731" y="50473"/>
                  <a:pt x="211489" y="50382"/>
                  <a:pt x="211247" y="50382"/>
                </a:cubicBezTo>
                <a:cubicBezTo>
                  <a:pt x="211005" y="50382"/>
                  <a:pt x="210763" y="50473"/>
                  <a:pt x="210572" y="50656"/>
                </a:cubicBezTo>
                <a:cubicBezTo>
                  <a:pt x="210229" y="50996"/>
                  <a:pt x="209761" y="51166"/>
                  <a:pt x="209293" y="51166"/>
                </a:cubicBezTo>
                <a:cubicBezTo>
                  <a:pt x="208825" y="51166"/>
                  <a:pt x="208358" y="50996"/>
                  <a:pt x="208018" y="50656"/>
                </a:cubicBezTo>
                <a:cubicBezTo>
                  <a:pt x="207538" y="50192"/>
                  <a:pt x="207286" y="49559"/>
                  <a:pt x="207286" y="48889"/>
                </a:cubicBezTo>
                <a:cubicBezTo>
                  <a:pt x="207286" y="48225"/>
                  <a:pt x="207538" y="47607"/>
                  <a:pt x="208018" y="47127"/>
                </a:cubicBezTo>
                <a:cubicBezTo>
                  <a:pt x="208677" y="46469"/>
                  <a:pt x="209538" y="46139"/>
                  <a:pt x="210397" y="46139"/>
                </a:cubicBezTo>
                <a:cubicBezTo>
                  <a:pt x="211256" y="46139"/>
                  <a:pt x="212112" y="46469"/>
                  <a:pt x="212761" y="47127"/>
                </a:cubicBezTo>
                <a:cubicBezTo>
                  <a:pt x="213607" y="47973"/>
                  <a:pt x="214064" y="49079"/>
                  <a:pt x="214064" y="50260"/>
                </a:cubicBezTo>
                <a:cubicBezTo>
                  <a:pt x="214064" y="51449"/>
                  <a:pt x="213607" y="52562"/>
                  <a:pt x="212761" y="53401"/>
                </a:cubicBezTo>
                <a:lnTo>
                  <a:pt x="210479" y="55688"/>
                </a:lnTo>
                <a:cubicBezTo>
                  <a:pt x="208955" y="55735"/>
                  <a:pt x="203299" y="56085"/>
                  <a:pt x="196633" y="58115"/>
                </a:cubicBezTo>
                <a:cubicBezTo>
                  <a:pt x="201934" y="44094"/>
                  <a:pt x="199281" y="29507"/>
                  <a:pt x="199143" y="28775"/>
                </a:cubicBezTo>
                <a:cubicBezTo>
                  <a:pt x="199127" y="28729"/>
                  <a:pt x="199106" y="28693"/>
                  <a:pt x="199091" y="28646"/>
                </a:cubicBezTo>
                <a:cubicBezTo>
                  <a:pt x="199091" y="28631"/>
                  <a:pt x="199091" y="28615"/>
                  <a:pt x="199075" y="28600"/>
                </a:cubicBezTo>
                <a:cubicBezTo>
                  <a:pt x="199029" y="28487"/>
                  <a:pt x="198967" y="28379"/>
                  <a:pt x="198870" y="28280"/>
                </a:cubicBezTo>
                <a:cubicBezTo>
                  <a:pt x="198839" y="28249"/>
                  <a:pt x="198792" y="28204"/>
                  <a:pt x="198725" y="28173"/>
                </a:cubicBezTo>
                <a:cubicBezTo>
                  <a:pt x="198571" y="28059"/>
                  <a:pt x="198380" y="28013"/>
                  <a:pt x="198205" y="28013"/>
                </a:cubicBezTo>
                <a:lnTo>
                  <a:pt x="198154" y="28013"/>
                </a:lnTo>
                <a:cubicBezTo>
                  <a:pt x="198107" y="28013"/>
                  <a:pt x="198061" y="28028"/>
                  <a:pt x="198014" y="28028"/>
                </a:cubicBezTo>
                <a:cubicBezTo>
                  <a:pt x="197313" y="28187"/>
                  <a:pt x="184055" y="31185"/>
                  <a:pt x="173435" y="40540"/>
                </a:cubicBezTo>
                <a:cubicBezTo>
                  <a:pt x="172703" y="34905"/>
                  <a:pt x="171291" y="30614"/>
                  <a:pt x="170751" y="29141"/>
                </a:cubicBezTo>
                <a:lnTo>
                  <a:pt x="172070" y="26030"/>
                </a:lnTo>
                <a:cubicBezTo>
                  <a:pt x="172527" y="24933"/>
                  <a:pt x="173388" y="24088"/>
                  <a:pt x="174481" y="23644"/>
                </a:cubicBezTo>
                <a:cubicBezTo>
                  <a:pt x="175020" y="23420"/>
                  <a:pt x="175585" y="23309"/>
                  <a:pt x="176151" y="23309"/>
                </a:cubicBezTo>
                <a:cubicBezTo>
                  <a:pt x="176736" y="23309"/>
                  <a:pt x="177322" y="23427"/>
                  <a:pt x="177880" y="23660"/>
                </a:cubicBezTo>
                <a:cubicBezTo>
                  <a:pt x="179580" y="24376"/>
                  <a:pt x="180388" y="26344"/>
                  <a:pt x="179673" y="28059"/>
                </a:cubicBezTo>
                <a:cubicBezTo>
                  <a:pt x="179404" y="28677"/>
                  <a:pt x="178925" y="29157"/>
                  <a:pt x="178307" y="29409"/>
                </a:cubicBezTo>
                <a:cubicBezTo>
                  <a:pt x="178003" y="29526"/>
                  <a:pt x="177684" y="29585"/>
                  <a:pt x="177366" y="29585"/>
                </a:cubicBezTo>
                <a:cubicBezTo>
                  <a:pt x="177037" y="29585"/>
                  <a:pt x="176710" y="29522"/>
                  <a:pt x="176402" y="29393"/>
                </a:cubicBezTo>
                <a:cubicBezTo>
                  <a:pt x="175484" y="28997"/>
                  <a:pt x="175037" y="27930"/>
                  <a:pt x="175432" y="27029"/>
                </a:cubicBezTo>
                <a:cubicBezTo>
                  <a:pt x="175639" y="26535"/>
                  <a:pt x="175402" y="25978"/>
                  <a:pt x="174928" y="25788"/>
                </a:cubicBezTo>
                <a:cubicBezTo>
                  <a:pt x="174807" y="25736"/>
                  <a:pt x="174680" y="25711"/>
                  <a:pt x="174555" y="25711"/>
                </a:cubicBezTo>
                <a:cubicBezTo>
                  <a:pt x="174190" y="25711"/>
                  <a:pt x="173841" y="25925"/>
                  <a:pt x="173687" y="26282"/>
                </a:cubicBezTo>
                <a:cubicBezTo>
                  <a:pt x="172893" y="28173"/>
                  <a:pt x="173785" y="30346"/>
                  <a:pt x="175655" y="31140"/>
                </a:cubicBezTo>
                <a:cubicBezTo>
                  <a:pt x="176207" y="31365"/>
                  <a:pt x="176791" y="31481"/>
                  <a:pt x="177374" y="31481"/>
                </a:cubicBezTo>
                <a:cubicBezTo>
                  <a:pt x="177934" y="31481"/>
                  <a:pt x="178494" y="31374"/>
                  <a:pt x="179024" y="31154"/>
                </a:cubicBezTo>
                <a:cubicBezTo>
                  <a:pt x="180105" y="30712"/>
                  <a:pt x="180960" y="29872"/>
                  <a:pt x="181403" y="28791"/>
                </a:cubicBezTo>
                <a:cubicBezTo>
                  <a:pt x="181960" y="27503"/>
                  <a:pt x="181960" y="26076"/>
                  <a:pt x="181439" y="24773"/>
                </a:cubicBezTo>
                <a:cubicBezTo>
                  <a:pt x="180914" y="23470"/>
                  <a:pt x="179899" y="22455"/>
                  <a:pt x="178611" y="21914"/>
                </a:cubicBezTo>
                <a:cubicBezTo>
                  <a:pt x="177895" y="21616"/>
                  <a:pt x="177148" y="21456"/>
                  <a:pt x="176402" y="21425"/>
                </a:cubicBezTo>
                <a:cubicBezTo>
                  <a:pt x="176911" y="20838"/>
                  <a:pt x="177370" y="20137"/>
                  <a:pt x="177705" y="19344"/>
                </a:cubicBezTo>
                <a:cubicBezTo>
                  <a:pt x="179116" y="15991"/>
                  <a:pt x="177705" y="12261"/>
                  <a:pt x="177643" y="12117"/>
                </a:cubicBezTo>
                <a:cubicBezTo>
                  <a:pt x="177545" y="11881"/>
                  <a:pt x="177355" y="11690"/>
                  <a:pt x="177132" y="11577"/>
                </a:cubicBezTo>
                <a:cubicBezTo>
                  <a:pt x="177014" y="11530"/>
                  <a:pt x="176888" y="11507"/>
                  <a:pt x="176761" y="11507"/>
                </a:cubicBezTo>
                <a:cubicBezTo>
                  <a:pt x="176634" y="11507"/>
                  <a:pt x="176507" y="11530"/>
                  <a:pt x="176386" y="11577"/>
                </a:cubicBezTo>
                <a:cubicBezTo>
                  <a:pt x="176247" y="11643"/>
                  <a:pt x="172574" y="13229"/>
                  <a:pt x="171163" y="16598"/>
                </a:cubicBezTo>
                <a:cubicBezTo>
                  <a:pt x="170828" y="17377"/>
                  <a:pt x="170653" y="18200"/>
                  <a:pt x="170592" y="18978"/>
                </a:cubicBezTo>
                <a:cubicBezTo>
                  <a:pt x="170035" y="18452"/>
                  <a:pt x="169401" y="18041"/>
                  <a:pt x="168701" y="17737"/>
                </a:cubicBezTo>
                <a:cubicBezTo>
                  <a:pt x="168038" y="17463"/>
                  <a:pt x="167339" y="17325"/>
                  <a:pt x="166643" y="17325"/>
                </a:cubicBezTo>
                <a:cubicBezTo>
                  <a:pt x="165977" y="17325"/>
                  <a:pt x="165313" y="17451"/>
                  <a:pt x="164684" y="17706"/>
                </a:cubicBezTo>
                <a:cubicBezTo>
                  <a:pt x="163386" y="18247"/>
                  <a:pt x="162366" y="19246"/>
                  <a:pt x="161829" y="20534"/>
                </a:cubicBezTo>
                <a:cubicBezTo>
                  <a:pt x="161366" y="21616"/>
                  <a:pt x="161351" y="22805"/>
                  <a:pt x="161793" y="23898"/>
                </a:cubicBezTo>
                <a:cubicBezTo>
                  <a:pt x="162242" y="24980"/>
                  <a:pt x="163082" y="25839"/>
                  <a:pt x="164163" y="26282"/>
                </a:cubicBezTo>
                <a:cubicBezTo>
                  <a:pt x="164627" y="26479"/>
                  <a:pt x="165111" y="26572"/>
                  <a:pt x="165587" y="26572"/>
                </a:cubicBezTo>
                <a:cubicBezTo>
                  <a:pt x="167029" y="26572"/>
                  <a:pt x="168409" y="25720"/>
                  <a:pt x="169004" y="24314"/>
                </a:cubicBezTo>
                <a:cubicBezTo>
                  <a:pt x="169211" y="23836"/>
                  <a:pt x="168989" y="23280"/>
                  <a:pt x="168495" y="23073"/>
                </a:cubicBezTo>
                <a:cubicBezTo>
                  <a:pt x="168375" y="23021"/>
                  <a:pt x="168250" y="22996"/>
                  <a:pt x="168127" y="22996"/>
                </a:cubicBezTo>
                <a:cubicBezTo>
                  <a:pt x="167762" y="22996"/>
                  <a:pt x="167413" y="23213"/>
                  <a:pt x="167259" y="23583"/>
                </a:cubicBezTo>
                <a:cubicBezTo>
                  <a:pt x="166972" y="24277"/>
                  <a:pt x="166297" y="24691"/>
                  <a:pt x="165589" y="24691"/>
                </a:cubicBezTo>
                <a:cubicBezTo>
                  <a:pt x="165357" y="24691"/>
                  <a:pt x="165121" y="24646"/>
                  <a:pt x="164894" y="24552"/>
                </a:cubicBezTo>
                <a:cubicBezTo>
                  <a:pt x="164271" y="24279"/>
                  <a:pt x="163797" y="23805"/>
                  <a:pt x="163560" y="23187"/>
                </a:cubicBezTo>
                <a:cubicBezTo>
                  <a:pt x="163303" y="22569"/>
                  <a:pt x="163303" y="21883"/>
                  <a:pt x="163560" y="21281"/>
                </a:cubicBezTo>
                <a:cubicBezTo>
                  <a:pt x="163905" y="20436"/>
                  <a:pt x="164560" y="19802"/>
                  <a:pt x="165383" y="19467"/>
                </a:cubicBezTo>
                <a:cubicBezTo>
                  <a:pt x="165792" y="19299"/>
                  <a:pt x="166216" y="19217"/>
                  <a:pt x="166640" y="19217"/>
                </a:cubicBezTo>
                <a:cubicBezTo>
                  <a:pt x="167086" y="19217"/>
                  <a:pt x="167531" y="19309"/>
                  <a:pt x="167953" y="19488"/>
                </a:cubicBezTo>
                <a:cubicBezTo>
                  <a:pt x="169051" y="19947"/>
                  <a:pt x="169896" y="20801"/>
                  <a:pt x="170354" y="21899"/>
                </a:cubicBezTo>
                <a:cubicBezTo>
                  <a:pt x="170797" y="22995"/>
                  <a:pt x="170782" y="24201"/>
                  <a:pt x="170323" y="25298"/>
                </a:cubicBezTo>
                <a:lnTo>
                  <a:pt x="169134" y="28142"/>
                </a:lnTo>
                <a:cubicBezTo>
                  <a:pt x="167991" y="28646"/>
                  <a:pt x="162000" y="31413"/>
                  <a:pt x="155938" y="36636"/>
                </a:cubicBezTo>
                <a:cubicBezTo>
                  <a:pt x="155839" y="21074"/>
                  <a:pt x="147268" y="7961"/>
                  <a:pt x="146856" y="7321"/>
                </a:cubicBezTo>
                <a:lnTo>
                  <a:pt x="146856" y="7307"/>
                </a:lnTo>
                <a:cubicBezTo>
                  <a:pt x="146825" y="7276"/>
                  <a:pt x="146790" y="7229"/>
                  <a:pt x="146759" y="7198"/>
                </a:cubicBezTo>
                <a:cubicBezTo>
                  <a:pt x="146743" y="7183"/>
                  <a:pt x="146743" y="7183"/>
                  <a:pt x="146728" y="7162"/>
                </a:cubicBezTo>
                <a:cubicBezTo>
                  <a:pt x="146650" y="7085"/>
                  <a:pt x="146536" y="7007"/>
                  <a:pt x="146429" y="6956"/>
                </a:cubicBezTo>
                <a:cubicBezTo>
                  <a:pt x="146362" y="6941"/>
                  <a:pt x="146300" y="6925"/>
                  <a:pt x="146238" y="6910"/>
                </a:cubicBezTo>
                <a:cubicBezTo>
                  <a:pt x="146171" y="6894"/>
                  <a:pt x="146110" y="6894"/>
                  <a:pt x="146048" y="6894"/>
                </a:cubicBezTo>
                <a:cubicBezTo>
                  <a:pt x="145856" y="6894"/>
                  <a:pt x="145682" y="6956"/>
                  <a:pt x="145522" y="7069"/>
                </a:cubicBezTo>
                <a:cubicBezTo>
                  <a:pt x="144935" y="7466"/>
                  <a:pt x="133881" y="15388"/>
                  <a:pt x="127705" y="28106"/>
                </a:cubicBezTo>
                <a:cubicBezTo>
                  <a:pt x="124723" y="22995"/>
                  <a:pt x="121627" y="19503"/>
                  <a:pt x="120690" y="18499"/>
                </a:cubicBezTo>
                <a:lnTo>
                  <a:pt x="120690" y="15264"/>
                </a:lnTo>
                <a:cubicBezTo>
                  <a:pt x="120690" y="12818"/>
                  <a:pt x="122689" y="10835"/>
                  <a:pt x="125135" y="10835"/>
                </a:cubicBezTo>
                <a:cubicBezTo>
                  <a:pt x="126973" y="10835"/>
                  <a:pt x="128483" y="12323"/>
                  <a:pt x="128483" y="14182"/>
                </a:cubicBezTo>
                <a:cubicBezTo>
                  <a:pt x="128483" y="15563"/>
                  <a:pt x="127370" y="16676"/>
                  <a:pt x="125990" y="16676"/>
                </a:cubicBezTo>
                <a:cubicBezTo>
                  <a:pt x="124990" y="16676"/>
                  <a:pt x="124182" y="15867"/>
                  <a:pt x="124182" y="14867"/>
                </a:cubicBezTo>
                <a:cubicBezTo>
                  <a:pt x="124182" y="14358"/>
                  <a:pt x="123754" y="13930"/>
                  <a:pt x="123229" y="13930"/>
                </a:cubicBezTo>
                <a:cubicBezTo>
                  <a:pt x="122719" y="13930"/>
                  <a:pt x="122292" y="14358"/>
                  <a:pt x="122292" y="14867"/>
                </a:cubicBezTo>
                <a:cubicBezTo>
                  <a:pt x="122292" y="16913"/>
                  <a:pt x="123945" y="18566"/>
                  <a:pt x="125990" y="18566"/>
                </a:cubicBezTo>
                <a:cubicBezTo>
                  <a:pt x="128406" y="18566"/>
                  <a:pt x="130373" y="16598"/>
                  <a:pt x="130373" y="14182"/>
                </a:cubicBezTo>
                <a:cubicBezTo>
                  <a:pt x="130373" y="11293"/>
                  <a:pt x="128024" y="8929"/>
                  <a:pt x="125135" y="8929"/>
                </a:cubicBezTo>
                <a:cubicBezTo>
                  <a:pt x="124341" y="8929"/>
                  <a:pt x="123595" y="9083"/>
                  <a:pt x="122910" y="9341"/>
                </a:cubicBezTo>
                <a:cubicBezTo>
                  <a:pt x="123147" y="8594"/>
                  <a:pt x="123291" y="7785"/>
                  <a:pt x="123291" y="6910"/>
                </a:cubicBezTo>
                <a:cubicBezTo>
                  <a:pt x="123291" y="3273"/>
                  <a:pt x="120545" y="399"/>
                  <a:pt x="120416" y="275"/>
                </a:cubicBezTo>
                <a:cubicBezTo>
                  <a:pt x="120241" y="92"/>
                  <a:pt x="119995" y="1"/>
                  <a:pt x="1197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>
            <p:ph idx="1" type="subTitle"/>
          </p:nvPr>
        </p:nvSpPr>
        <p:spPr>
          <a:xfrm flipH="1">
            <a:off x="720100" y="2566500"/>
            <a:ext cx="75687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62" name="Google Shape;262;p8"/>
          <p:cNvSpPr txBox="1"/>
          <p:nvPr>
            <p:ph type="title"/>
          </p:nvPr>
        </p:nvSpPr>
        <p:spPr>
          <a:xfrm>
            <a:off x="725275" y="802578"/>
            <a:ext cx="37917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hree columns 1">
  <p:cSld name="CUSTOM_2_2">
    <p:bg>
      <p:bgPr>
        <a:solidFill>
          <a:schemeClr val="dk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9"/>
          <p:cNvGrpSpPr/>
          <p:nvPr/>
        </p:nvGrpSpPr>
        <p:grpSpPr>
          <a:xfrm>
            <a:off x="4511078" y="566610"/>
            <a:ext cx="4632948" cy="4603406"/>
            <a:chOff x="5278375" y="1302525"/>
            <a:chExt cx="3865622" cy="3840973"/>
          </a:xfrm>
        </p:grpSpPr>
        <p:sp>
          <p:nvSpPr>
            <p:cNvPr id="265" name="Google Shape;265;p9"/>
            <p:cNvSpPr/>
            <p:nvPr/>
          </p:nvSpPr>
          <p:spPr>
            <a:xfrm>
              <a:off x="5278375" y="1302525"/>
              <a:ext cx="3865606" cy="3840960"/>
            </a:xfrm>
            <a:custGeom>
              <a:rect b="b" l="l" r="r" t="t"/>
              <a:pathLst>
                <a:path extrusionOk="0" h="31013" w="31212">
                  <a:moveTo>
                    <a:pt x="25327" y="2214"/>
                  </a:moveTo>
                  <a:lnTo>
                    <a:pt x="25327" y="2214"/>
                  </a:lnTo>
                  <a:cubicBezTo>
                    <a:pt x="25553" y="2394"/>
                    <a:pt x="25859" y="2654"/>
                    <a:pt x="26203" y="2983"/>
                  </a:cubicBezTo>
                  <a:lnTo>
                    <a:pt x="25623" y="3660"/>
                  </a:lnTo>
                  <a:lnTo>
                    <a:pt x="25327" y="2214"/>
                  </a:lnTo>
                  <a:close/>
                  <a:moveTo>
                    <a:pt x="24936" y="2294"/>
                  </a:moveTo>
                  <a:lnTo>
                    <a:pt x="25233" y="3740"/>
                  </a:lnTo>
                  <a:lnTo>
                    <a:pt x="24433" y="3347"/>
                  </a:lnTo>
                  <a:cubicBezTo>
                    <a:pt x="24620" y="2910"/>
                    <a:pt x="24800" y="2550"/>
                    <a:pt x="24936" y="2294"/>
                  </a:cubicBezTo>
                  <a:close/>
                  <a:moveTo>
                    <a:pt x="19512" y="2764"/>
                  </a:moveTo>
                  <a:lnTo>
                    <a:pt x="19512" y="2764"/>
                  </a:lnTo>
                  <a:cubicBezTo>
                    <a:pt x="19721" y="2894"/>
                    <a:pt x="20045" y="3143"/>
                    <a:pt x="20191" y="3503"/>
                  </a:cubicBezTo>
                  <a:cubicBezTo>
                    <a:pt x="20338" y="3863"/>
                    <a:pt x="20281" y="4266"/>
                    <a:pt x="20221" y="4506"/>
                  </a:cubicBezTo>
                  <a:cubicBezTo>
                    <a:pt x="20011" y="4377"/>
                    <a:pt x="19692" y="4130"/>
                    <a:pt x="19545" y="3766"/>
                  </a:cubicBezTo>
                  <a:cubicBezTo>
                    <a:pt x="19398" y="3403"/>
                    <a:pt x="19455" y="3003"/>
                    <a:pt x="19512" y="2764"/>
                  </a:cubicBezTo>
                  <a:close/>
                  <a:moveTo>
                    <a:pt x="26490" y="3263"/>
                  </a:moveTo>
                  <a:cubicBezTo>
                    <a:pt x="26699" y="3477"/>
                    <a:pt x="26919" y="3714"/>
                    <a:pt x="27139" y="3974"/>
                  </a:cubicBezTo>
                  <a:lnTo>
                    <a:pt x="25963" y="5333"/>
                  </a:lnTo>
                  <a:lnTo>
                    <a:pt x="25723" y="4150"/>
                  </a:lnTo>
                  <a:lnTo>
                    <a:pt x="26490" y="3263"/>
                  </a:lnTo>
                  <a:close/>
                  <a:moveTo>
                    <a:pt x="24280" y="3714"/>
                  </a:moveTo>
                  <a:lnTo>
                    <a:pt x="25333" y="4230"/>
                  </a:lnTo>
                  <a:lnTo>
                    <a:pt x="25576" y="5413"/>
                  </a:lnTo>
                  <a:lnTo>
                    <a:pt x="23960" y="4623"/>
                  </a:lnTo>
                  <a:cubicBezTo>
                    <a:pt x="24064" y="4297"/>
                    <a:pt x="24170" y="3994"/>
                    <a:pt x="24280" y="3714"/>
                  </a:cubicBezTo>
                  <a:close/>
                  <a:moveTo>
                    <a:pt x="30815" y="4489"/>
                  </a:moveTo>
                  <a:lnTo>
                    <a:pt x="30815" y="5736"/>
                  </a:lnTo>
                  <a:lnTo>
                    <a:pt x="30218" y="5276"/>
                  </a:lnTo>
                  <a:cubicBezTo>
                    <a:pt x="30445" y="4953"/>
                    <a:pt x="30652" y="4686"/>
                    <a:pt x="30815" y="4489"/>
                  </a:cubicBezTo>
                  <a:close/>
                  <a:moveTo>
                    <a:pt x="27396" y="4283"/>
                  </a:moveTo>
                  <a:cubicBezTo>
                    <a:pt x="27592" y="4529"/>
                    <a:pt x="27789" y="4793"/>
                    <a:pt x="27975" y="5073"/>
                  </a:cubicBezTo>
                  <a:lnTo>
                    <a:pt x="26306" y="7009"/>
                  </a:lnTo>
                  <a:lnTo>
                    <a:pt x="26066" y="5826"/>
                  </a:lnTo>
                  <a:lnTo>
                    <a:pt x="27396" y="4283"/>
                  </a:lnTo>
                  <a:close/>
                  <a:moveTo>
                    <a:pt x="23847" y="5009"/>
                  </a:moveTo>
                  <a:lnTo>
                    <a:pt x="25676" y="5903"/>
                  </a:lnTo>
                  <a:lnTo>
                    <a:pt x="25916" y="7085"/>
                  </a:lnTo>
                  <a:lnTo>
                    <a:pt x="23624" y="5963"/>
                  </a:lnTo>
                  <a:cubicBezTo>
                    <a:pt x="23687" y="5633"/>
                    <a:pt x="23760" y="5313"/>
                    <a:pt x="23847" y="5009"/>
                  </a:cubicBezTo>
                  <a:close/>
                  <a:moveTo>
                    <a:pt x="29998" y="5609"/>
                  </a:moveTo>
                  <a:lnTo>
                    <a:pt x="30815" y="6239"/>
                  </a:lnTo>
                  <a:lnTo>
                    <a:pt x="30815" y="7282"/>
                  </a:lnTo>
                  <a:lnTo>
                    <a:pt x="29569" y="6323"/>
                  </a:lnTo>
                  <a:cubicBezTo>
                    <a:pt x="29712" y="6066"/>
                    <a:pt x="29855" y="5826"/>
                    <a:pt x="29998" y="5609"/>
                  </a:cubicBezTo>
                  <a:close/>
                  <a:moveTo>
                    <a:pt x="21174" y="6386"/>
                  </a:moveTo>
                  <a:cubicBezTo>
                    <a:pt x="21397" y="6506"/>
                    <a:pt x="21691" y="6673"/>
                    <a:pt x="22020" y="6886"/>
                  </a:cubicBezTo>
                  <a:lnTo>
                    <a:pt x="21645" y="7536"/>
                  </a:lnTo>
                  <a:lnTo>
                    <a:pt x="21174" y="6393"/>
                  </a:lnTo>
                  <a:lnTo>
                    <a:pt x="21174" y="6386"/>
                  </a:lnTo>
                  <a:close/>
                  <a:moveTo>
                    <a:pt x="20805" y="6533"/>
                  </a:moveTo>
                  <a:lnTo>
                    <a:pt x="21274" y="7685"/>
                  </a:lnTo>
                  <a:lnTo>
                    <a:pt x="20551" y="7485"/>
                  </a:lnTo>
                  <a:cubicBezTo>
                    <a:pt x="20638" y="7102"/>
                    <a:pt x="20728" y="6776"/>
                    <a:pt x="20805" y="6533"/>
                  </a:cubicBezTo>
                  <a:close/>
                  <a:moveTo>
                    <a:pt x="14613" y="6666"/>
                  </a:moveTo>
                  <a:lnTo>
                    <a:pt x="14613" y="6666"/>
                  </a:lnTo>
                  <a:cubicBezTo>
                    <a:pt x="14896" y="6742"/>
                    <a:pt x="15279" y="6866"/>
                    <a:pt x="15722" y="7036"/>
                  </a:cubicBezTo>
                  <a:lnTo>
                    <a:pt x="15446" y="7882"/>
                  </a:lnTo>
                  <a:lnTo>
                    <a:pt x="14613" y="6666"/>
                  </a:lnTo>
                  <a:close/>
                  <a:moveTo>
                    <a:pt x="14287" y="6889"/>
                  </a:moveTo>
                  <a:lnTo>
                    <a:pt x="15119" y="8105"/>
                  </a:lnTo>
                  <a:lnTo>
                    <a:pt x="14230" y="8056"/>
                  </a:lnTo>
                  <a:cubicBezTo>
                    <a:pt x="14233" y="7579"/>
                    <a:pt x="14259" y="7179"/>
                    <a:pt x="14287" y="6889"/>
                  </a:cubicBezTo>
                  <a:close/>
                  <a:moveTo>
                    <a:pt x="28199" y="5423"/>
                  </a:moveTo>
                  <a:cubicBezTo>
                    <a:pt x="28375" y="5706"/>
                    <a:pt x="28539" y="6006"/>
                    <a:pt x="28689" y="6319"/>
                  </a:cubicBezTo>
                  <a:lnTo>
                    <a:pt x="26649" y="8682"/>
                  </a:lnTo>
                  <a:lnTo>
                    <a:pt x="26406" y="7499"/>
                  </a:lnTo>
                  <a:lnTo>
                    <a:pt x="28199" y="5423"/>
                  </a:lnTo>
                  <a:close/>
                  <a:moveTo>
                    <a:pt x="23554" y="6373"/>
                  </a:moveTo>
                  <a:lnTo>
                    <a:pt x="26019" y="7579"/>
                  </a:lnTo>
                  <a:lnTo>
                    <a:pt x="26259" y="8762"/>
                  </a:lnTo>
                  <a:lnTo>
                    <a:pt x="23457" y="7389"/>
                  </a:lnTo>
                  <a:cubicBezTo>
                    <a:pt x="23474" y="7042"/>
                    <a:pt x="23507" y="6702"/>
                    <a:pt x="23554" y="6373"/>
                  </a:cubicBezTo>
                  <a:close/>
                  <a:moveTo>
                    <a:pt x="29378" y="6679"/>
                  </a:moveTo>
                  <a:lnTo>
                    <a:pt x="30815" y="7785"/>
                  </a:lnTo>
                  <a:lnTo>
                    <a:pt x="30815" y="8832"/>
                  </a:lnTo>
                  <a:lnTo>
                    <a:pt x="29026" y="7449"/>
                  </a:lnTo>
                  <a:cubicBezTo>
                    <a:pt x="29135" y="7182"/>
                    <a:pt x="29255" y="6922"/>
                    <a:pt x="29378" y="6679"/>
                  </a:cubicBezTo>
                  <a:close/>
                  <a:moveTo>
                    <a:pt x="22351" y="7109"/>
                  </a:moveTo>
                  <a:cubicBezTo>
                    <a:pt x="22564" y="7259"/>
                    <a:pt x="22787" y="7425"/>
                    <a:pt x="23017" y="7609"/>
                  </a:cubicBezTo>
                  <a:lnTo>
                    <a:pt x="22228" y="8968"/>
                  </a:lnTo>
                  <a:lnTo>
                    <a:pt x="21831" y="8002"/>
                  </a:lnTo>
                  <a:lnTo>
                    <a:pt x="22351" y="7109"/>
                  </a:lnTo>
                  <a:close/>
                  <a:moveTo>
                    <a:pt x="20471" y="7876"/>
                  </a:moveTo>
                  <a:lnTo>
                    <a:pt x="21465" y="8152"/>
                  </a:lnTo>
                  <a:lnTo>
                    <a:pt x="21860" y="9119"/>
                  </a:lnTo>
                  <a:lnTo>
                    <a:pt x="20345" y="8699"/>
                  </a:lnTo>
                  <a:cubicBezTo>
                    <a:pt x="20378" y="8408"/>
                    <a:pt x="20421" y="8132"/>
                    <a:pt x="20471" y="7876"/>
                  </a:cubicBezTo>
                  <a:close/>
                  <a:moveTo>
                    <a:pt x="16093" y="7182"/>
                  </a:moveTo>
                  <a:cubicBezTo>
                    <a:pt x="16369" y="7299"/>
                    <a:pt x="16662" y="7433"/>
                    <a:pt x="16966" y="7585"/>
                  </a:cubicBezTo>
                  <a:lnTo>
                    <a:pt x="16412" y="9295"/>
                  </a:lnTo>
                  <a:lnTo>
                    <a:pt x="15729" y="8299"/>
                  </a:lnTo>
                  <a:lnTo>
                    <a:pt x="16093" y="7182"/>
                  </a:lnTo>
                  <a:close/>
                  <a:moveTo>
                    <a:pt x="14233" y="8452"/>
                  </a:moveTo>
                  <a:lnTo>
                    <a:pt x="15402" y="8522"/>
                  </a:lnTo>
                  <a:lnTo>
                    <a:pt x="16082" y="9518"/>
                  </a:lnTo>
                  <a:lnTo>
                    <a:pt x="14290" y="9415"/>
                  </a:lnTo>
                  <a:cubicBezTo>
                    <a:pt x="14256" y="9075"/>
                    <a:pt x="14239" y="8755"/>
                    <a:pt x="14233" y="8452"/>
                  </a:cubicBezTo>
                  <a:close/>
                  <a:moveTo>
                    <a:pt x="28866" y="6719"/>
                  </a:moveTo>
                  <a:cubicBezTo>
                    <a:pt x="28872" y="6733"/>
                    <a:pt x="28878" y="6749"/>
                    <a:pt x="28886" y="6766"/>
                  </a:cubicBezTo>
                  <a:cubicBezTo>
                    <a:pt x="28566" y="7442"/>
                    <a:pt x="28289" y="8208"/>
                    <a:pt x="28132" y="9035"/>
                  </a:cubicBezTo>
                  <a:lnTo>
                    <a:pt x="27596" y="9655"/>
                  </a:lnTo>
                  <a:cubicBezTo>
                    <a:pt x="27537" y="9652"/>
                    <a:pt x="27478" y="9650"/>
                    <a:pt x="27420" y="9650"/>
                  </a:cubicBezTo>
                  <a:cubicBezTo>
                    <a:pt x="27237" y="9650"/>
                    <a:pt x="27053" y="9666"/>
                    <a:pt x="26869" y="9702"/>
                  </a:cubicBezTo>
                  <a:cubicBezTo>
                    <a:pt x="26866" y="9702"/>
                    <a:pt x="26863" y="9702"/>
                    <a:pt x="26859" y="9705"/>
                  </a:cubicBezTo>
                  <a:lnTo>
                    <a:pt x="26749" y="9172"/>
                  </a:lnTo>
                  <a:lnTo>
                    <a:pt x="28866" y="6719"/>
                  </a:lnTo>
                  <a:close/>
                  <a:moveTo>
                    <a:pt x="24324" y="8256"/>
                  </a:moveTo>
                  <a:lnTo>
                    <a:pt x="26359" y="9252"/>
                  </a:lnTo>
                  <a:lnTo>
                    <a:pt x="26476" y="9812"/>
                  </a:lnTo>
                  <a:cubicBezTo>
                    <a:pt x="26270" y="9881"/>
                    <a:pt x="26076" y="9975"/>
                    <a:pt x="25893" y="10088"/>
                  </a:cubicBezTo>
                  <a:lnTo>
                    <a:pt x="25596" y="9941"/>
                  </a:lnTo>
                  <a:cubicBezTo>
                    <a:pt x="25233" y="9305"/>
                    <a:pt x="24790" y="8742"/>
                    <a:pt x="24324" y="8256"/>
                  </a:cubicBezTo>
                  <a:close/>
                  <a:moveTo>
                    <a:pt x="28875" y="7836"/>
                  </a:moveTo>
                  <a:lnTo>
                    <a:pt x="30815" y="9332"/>
                  </a:lnTo>
                  <a:lnTo>
                    <a:pt x="30815" y="10378"/>
                  </a:lnTo>
                  <a:lnTo>
                    <a:pt x="28619" y="8682"/>
                  </a:lnTo>
                  <a:cubicBezTo>
                    <a:pt x="28692" y="8392"/>
                    <a:pt x="28778" y="8108"/>
                    <a:pt x="28875" y="7836"/>
                  </a:cubicBezTo>
                  <a:close/>
                  <a:moveTo>
                    <a:pt x="23327" y="7865"/>
                  </a:moveTo>
                  <a:cubicBezTo>
                    <a:pt x="23534" y="8045"/>
                    <a:pt x="23744" y="8239"/>
                    <a:pt x="23947" y="8445"/>
                  </a:cubicBezTo>
                  <a:lnTo>
                    <a:pt x="22811" y="10401"/>
                  </a:lnTo>
                  <a:lnTo>
                    <a:pt x="22417" y="9432"/>
                  </a:lnTo>
                  <a:lnTo>
                    <a:pt x="23327" y="7865"/>
                  </a:lnTo>
                  <a:close/>
                  <a:moveTo>
                    <a:pt x="20301" y="9102"/>
                  </a:moveTo>
                  <a:lnTo>
                    <a:pt x="22051" y="9582"/>
                  </a:lnTo>
                  <a:lnTo>
                    <a:pt x="22444" y="10552"/>
                  </a:lnTo>
                  <a:lnTo>
                    <a:pt x="20268" y="9948"/>
                  </a:lnTo>
                  <a:cubicBezTo>
                    <a:pt x="20268" y="9658"/>
                    <a:pt x="20281" y="9375"/>
                    <a:pt x="20301" y="9102"/>
                  </a:cubicBezTo>
                  <a:close/>
                  <a:moveTo>
                    <a:pt x="17322" y="7772"/>
                  </a:moveTo>
                  <a:cubicBezTo>
                    <a:pt x="17602" y="7922"/>
                    <a:pt x="17886" y="8088"/>
                    <a:pt x="18166" y="8276"/>
                  </a:cubicBezTo>
                  <a:lnTo>
                    <a:pt x="17375" y="10704"/>
                  </a:lnTo>
                  <a:lnTo>
                    <a:pt x="16696" y="9708"/>
                  </a:lnTo>
                  <a:lnTo>
                    <a:pt x="17322" y="7772"/>
                  </a:lnTo>
                  <a:close/>
                  <a:moveTo>
                    <a:pt x="28523" y="9112"/>
                  </a:moveTo>
                  <a:lnTo>
                    <a:pt x="30338" y="10512"/>
                  </a:lnTo>
                  <a:cubicBezTo>
                    <a:pt x="30112" y="10568"/>
                    <a:pt x="29895" y="10652"/>
                    <a:pt x="29689" y="10768"/>
                  </a:cubicBezTo>
                  <a:cubicBezTo>
                    <a:pt x="29505" y="10528"/>
                    <a:pt x="29282" y="10315"/>
                    <a:pt x="29022" y="10138"/>
                  </a:cubicBezTo>
                  <a:cubicBezTo>
                    <a:pt x="28832" y="10012"/>
                    <a:pt x="28629" y="9912"/>
                    <a:pt x="28423" y="9832"/>
                  </a:cubicBezTo>
                  <a:cubicBezTo>
                    <a:pt x="28443" y="9588"/>
                    <a:pt x="28479" y="9345"/>
                    <a:pt x="28523" y="9112"/>
                  </a:cubicBezTo>
                  <a:close/>
                  <a:moveTo>
                    <a:pt x="9444" y="9445"/>
                  </a:moveTo>
                  <a:cubicBezTo>
                    <a:pt x="9691" y="9485"/>
                    <a:pt x="10081" y="9588"/>
                    <a:pt x="10357" y="9865"/>
                  </a:cubicBezTo>
                  <a:cubicBezTo>
                    <a:pt x="10634" y="10138"/>
                    <a:pt x="10737" y="10532"/>
                    <a:pt x="10777" y="10775"/>
                  </a:cubicBezTo>
                  <a:cubicBezTo>
                    <a:pt x="10531" y="10735"/>
                    <a:pt x="10141" y="10632"/>
                    <a:pt x="9864" y="10358"/>
                  </a:cubicBezTo>
                  <a:cubicBezTo>
                    <a:pt x="9591" y="10081"/>
                    <a:pt x="9484" y="9688"/>
                    <a:pt x="9444" y="9445"/>
                  </a:cubicBezTo>
                  <a:close/>
                  <a:moveTo>
                    <a:pt x="14333" y="9815"/>
                  </a:moveTo>
                  <a:lnTo>
                    <a:pt x="16366" y="9932"/>
                  </a:lnTo>
                  <a:lnTo>
                    <a:pt x="17049" y="10928"/>
                  </a:lnTo>
                  <a:lnTo>
                    <a:pt x="14499" y="10781"/>
                  </a:lnTo>
                  <a:cubicBezTo>
                    <a:pt x="14427" y="10452"/>
                    <a:pt x="14373" y="10128"/>
                    <a:pt x="14333" y="9815"/>
                  </a:cubicBezTo>
                  <a:close/>
                  <a:moveTo>
                    <a:pt x="25040" y="9795"/>
                  </a:moveTo>
                  <a:cubicBezTo>
                    <a:pt x="25176" y="10005"/>
                    <a:pt x="25307" y="10225"/>
                    <a:pt x="25423" y="10455"/>
                  </a:cubicBezTo>
                  <a:cubicBezTo>
                    <a:pt x="25283" y="10595"/>
                    <a:pt x="25153" y="10744"/>
                    <a:pt x="25040" y="10912"/>
                  </a:cubicBezTo>
                  <a:cubicBezTo>
                    <a:pt x="24853" y="11192"/>
                    <a:pt x="24720" y="11498"/>
                    <a:pt x="24640" y="11818"/>
                  </a:cubicBezTo>
                  <a:cubicBezTo>
                    <a:pt x="24486" y="11791"/>
                    <a:pt x="24331" y="11779"/>
                    <a:pt x="24176" y="11779"/>
                  </a:cubicBezTo>
                  <a:cubicBezTo>
                    <a:pt x="24076" y="11779"/>
                    <a:pt x="23976" y="11784"/>
                    <a:pt x="23877" y="11795"/>
                  </a:cubicBezTo>
                  <a:lnTo>
                    <a:pt x="25040" y="9795"/>
                  </a:lnTo>
                  <a:close/>
                  <a:moveTo>
                    <a:pt x="24230" y="8748"/>
                  </a:moveTo>
                  <a:cubicBezTo>
                    <a:pt x="24424" y="8962"/>
                    <a:pt x="24613" y="9192"/>
                    <a:pt x="24790" y="9435"/>
                  </a:cubicBezTo>
                  <a:lnTo>
                    <a:pt x="23397" y="11835"/>
                  </a:lnTo>
                  <a:lnTo>
                    <a:pt x="23000" y="10864"/>
                  </a:lnTo>
                  <a:lnTo>
                    <a:pt x="24230" y="8748"/>
                  </a:lnTo>
                  <a:close/>
                  <a:moveTo>
                    <a:pt x="20275" y="10365"/>
                  </a:moveTo>
                  <a:lnTo>
                    <a:pt x="22634" y="11015"/>
                  </a:lnTo>
                  <a:lnTo>
                    <a:pt x="23031" y="11984"/>
                  </a:lnTo>
                  <a:lnTo>
                    <a:pt x="20355" y="11244"/>
                  </a:lnTo>
                  <a:cubicBezTo>
                    <a:pt x="20311" y="10948"/>
                    <a:pt x="20285" y="10652"/>
                    <a:pt x="20275" y="10365"/>
                  </a:cubicBezTo>
                  <a:close/>
                  <a:moveTo>
                    <a:pt x="18505" y="8508"/>
                  </a:moveTo>
                  <a:cubicBezTo>
                    <a:pt x="18778" y="8705"/>
                    <a:pt x="19045" y="8919"/>
                    <a:pt x="19305" y="9148"/>
                  </a:cubicBezTo>
                  <a:lnTo>
                    <a:pt x="18338" y="12114"/>
                  </a:lnTo>
                  <a:lnTo>
                    <a:pt x="17658" y="11118"/>
                  </a:lnTo>
                  <a:lnTo>
                    <a:pt x="18505" y="8508"/>
                  </a:lnTo>
                  <a:close/>
                  <a:moveTo>
                    <a:pt x="27423" y="10045"/>
                  </a:moveTo>
                  <a:cubicBezTo>
                    <a:pt x="27909" y="10045"/>
                    <a:pt x="28386" y="10188"/>
                    <a:pt x="28798" y="10468"/>
                  </a:cubicBezTo>
                  <a:cubicBezTo>
                    <a:pt x="29015" y="10612"/>
                    <a:pt x="29202" y="10788"/>
                    <a:pt x="29358" y="10984"/>
                  </a:cubicBezTo>
                  <a:cubicBezTo>
                    <a:pt x="29262" y="11058"/>
                    <a:pt x="29169" y="11135"/>
                    <a:pt x="29082" y="11221"/>
                  </a:cubicBezTo>
                  <a:cubicBezTo>
                    <a:pt x="28978" y="11324"/>
                    <a:pt x="28886" y="11438"/>
                    <a:pt x="28802" y="11555"/>
                  </a:cubicBezTo>
                  <a:cubicBezTo>
                    <a:pt x="28439" y="11317"/>
                    <a:pt x="28022" y="11194"/>
                    <a:pt x="27596" y="11194"/>
                  </a:cubicBezTo>
                  <a:cubicBezTo>
                    <a:pt x="27454" y="11194"/>
                    <a:pt x="27311" y="11207"/>
                    <a:pt x="27169" y="11235"/>
                  </a:cubicBezTo>
                  <a:cubicBezTo>
                    <a:pt x="26586" y="11347"/>
                    <a:pt x="26083" y="11681"/>
                    <a:pt x="25753" y="12174"/>
                  </a:cubicBezTo>
                  <a:cubicBezTo>
                    <a:pt x="25736" y="12194"/>
                    <a:pt x="25727" y="12218"/>
                    <a:pt x="25713" y="12241"/>
                  </a:cubicBezTo>
                  <a:cubicBezTo>
                    <a:pt x="25563" y="12141"/>
                    <a:pt x="25403" y="12054"/>
                    <a:pt x="25233" y="11984"/>
                  </a:cubicBezTo>
                  <a:cubicBezTo>
                    <a:pt x="25167" y="11958"/>
                    <a:pt x="25093" y="11934"/>
                    <a:pt x="25024" y="11911"/>
                  </a:cubicBezTo>
                  <a:cubicBezTo>
                    <a:pt x="25093" y="11638"/>
                    <a:pt x="25207" y="11375"/>
                    <a:pt x="25370" y="11135"/>
                  </a:cubicBezTo>
                  <a:cubicBezTo>
                    <a:pt x="25739" y="10588"/>
                    <a:pt x="26299" y="10215"/>
                    <a:pt x="26946" y="10092"/>
                  </a:cubicBezTo>
                  <a:cubicBezTo>
                    <a:pt x="27106" y="10058"/>
                    <a:pt x="27266" y="10045"/>
                    <a:pt x="27423" y="10045"/>
                  </a:cubicBezTo>
                  <a:close/>
                  <a:moveTo>
                    <a:pt x="14593" y="11184"/>
                  </a:moveTo>
                  <a:lnTo>
                    <a:pt x="17332" y="11341"/>
                  </a:lnTo>
                  <a:lnTo>
                    <a:pt x="18012" y="12341"/>
                  </a:lnTo>
                  <a:lnTo>
                    <a:pt x="14896" y="12161"/>
                  </a:lnTo>
                  <a:cubicBezTo>
                    <a:pt x="14776" y="11835"/>
                    <a:pt x="14676" y="11507"/>
                    <a:pt x="14593" y="11184"/>
                  </a:cubicBezTo>
                  <a:close/>
                  <a:moveTo>
                    <a:pt x="20148" y="12218"/>
                  </a:moveTo>
                  <a:cubicBezTo>
                    <a:pt x="20168" y="12301"/>
                    <a:pt x="20191" y="12384"/>
                    <a:pt x="20218" y="12467"/>
                  </a:cubicBezTo>
                  <a:cubicBezTo>
                    <a:pt x="20165" y="12474"/>
                    <a:pt x="20111" y="12481"/>
                    <a:pt x="20058" y="12491"/>
                  </a:cubicBezTo>
                  <a:lnTo>
                    <a:pt x="20148" y="12218"/>
                  </a:lnTo>
                  <a:close/>
                  <a:moveTo>
                    <a:pt x="20428" y="11678"/>
                  </a:moveTo>
                  <a:lnTo>
                    <a:pt x="22614" y="12281"/>
                  </a:lnTo>
                  <a:cubicBezTo>
                    <a:pt x="22394" y="12434"/>
                    <a:pt x="22204" y="12617"/>
                    <a:pt x="22040" y="12827"/>
                  </a:cubicBezTo>
                  <a:cubicBezTo>
                    <a:pt x="21774" y="12671"/>
                    <a:pt x="21485" y="12558"/>
                    <a:pt x="21174" y="12494"/>
                  </a:cubicBezTo>
                  <a:cubicBezTo>
                    <a:pt x="20991" y="12458"/>
                    <a:pt x="20808" y="12441"/>
                    <a:pt x="20625" y="12438"/>
                  </a:cubicBezTo>
                  <a:cubicBezTo>
                    <a:pt x="20545" y="12184"/>
                    <a:pt x="20481" y="11931"/>
                    <a:pt x="20428" y="11678"/>
                  </a:cubicBezTo>
                  <a:close/>
                  <a:moveTo>
                    <a:pt x="19625" y="9448"/>
                  </a:moveTo>
                  <a:cubicBezTo>
                    <a:pt x="19705" y="9528"/>
                    <a:pt x="19785" y="9612"/>
                    <a:pt x="19865" y="9695"/>
                  </a:cubicBezTo>
                  <a:cubicBezTo>
                    <a:pt x="19851" y="10255"/>
                    <a:pt x="19881" y="10844"/>
                    <a:pt x="19981" y="11444"/>
                  </a:cubicBezTo>
                  <a:lnTo>
                    <a:pt x="19598" y="12624"/>
                  </a:lnTo>
                  <a:cubicBezTo>
                    <a:pt x="19398" y="12697"/>
                    <a:pt x="19201" y="12794"/>
                    <a:pt x="19018" y="12917"/>
                  </a:cubicBezTo>
                  <a:cubicBezTo>
                    <a:pt x="18989" y="12937"/>
                    <a:pt x="18961" y="12961"/>
                    <a:pt x="18932" y="12981"/>
                  </a:cubicBezTo>
                  <a:lnTo>
                    <a:pt x="18621" y="12531"/>
                  </a:lnTo>
                  <a:lnTo>
                    <a:pt x="19625" y="9448"/>
                  </a:lnTo>
                  <a:close/>
                  <a:moveTo>
                    <a:pt x="12400" y="12118"/>
                  </a:moveTo>
                  <a:lnTo>
                    <a:pt x="12400" y="12118"/>
                  </a:lnTo>
                  <a:cubicBezTo>
                    <a:pt x="12654" y="12141"/>
                    <a:pt x="12990" y="12184"/>
                    <a:pt x="13377" y="12254"/>
                  </a:cubicBezTo>
                  <a:lnTo>
                    <a:pt x="13280" y="13001"/>
                  </a:lnTo>
                  <a:lnTo>
                    <a:pt x="12400" y="12118"/>
                  </a:lnTo>
                  <a:close/>
                  <a:moveTo>
                    <a:pt x="12120" y="12398"/>
                  </a:moveTo>
                  <a:lnTo>
                    <a:pt x="13000" y="13281"/>
                  </a:lnTo>
                  <a:lnTo>
                    <a:pt x="12257" y="13377"/>
                  </a:lnTo>
                  <a:cubicBezTo>
                    <a:pt x="12187" y="12987"/>
                    <a:pt x="12143" y="12651"/>
                    <a:pt x="12120" y="12398"/>
                  </a:cubicBezTo>
                  <a:close/>
                  <a:moveTo>
                    <a:pt x="16029" y="12624"/>
                  </a:moveTo>
                  <a:lnTo>
                    <a:pt x="18295" y="12754"/>
                  </a:lnTo>
                  <a:lnTo>
                    <a:pt x="18621" y="13234"/>
                  </a:lnTo>
                  <a:cubicBezTo>
                    <a:pt x="18472" y="13377"/>
                    <a:pt x="18335" y="13534"/>
                    <a:pt x="18222" y="13707"/>
                  </a:cubicBezTo>
                  <a:lnTo>
                    <a:pt x="17858" y="13687"/>
                  </a:lnTo>
                  <a:cubicBezTo>
                    <a:pt x="17275" y="13237"/>
                    <a:pt x="16649" y="12891"/>
                    <a:pt x="16029" y="12624"/>
                  </a:cubicBezTo>
                  <a:close/>
                  <a:moveTo>
                    <a:pt x="13767" y="12331"/>
                  </a:moveTo>
                  <a:cubicBezTo>
                    <a:pt x="14023" y="12384"/>
                    <a:pt x="14293" y="12451"/>
                    <a:pt x="14576" y="12531"/>
                  </a:cubicBezTo>
                  <a:lnTo>
                    <a:pt x="14376" y="14094"/>
                  </a:lnTo>
                  <a:lnTo>
                    <a:pt x="13636" y="13354"/>
                  </a:lnTo>
                  <a:lnTo>
                    <a:pt x="13767" y="12331"/>
                  </a:lnTo>
                  <a:close/>
                  <a:moveTo>
                    <a:pt x="27596" y="11591"/>
                  </a:moveTo>
                  <a:cubicBezTo>
                    <a:pt x="27949" y="11591"/>
                    <a:pt x="28292" y="11695"/>
                    <a:pt x="28592" y="11891"/>
                  </a:cubicBezTo>
                  <a:cubicBezTo>
                    <a:pt x="28212" y="12621"/>
                    <a:pt x="28189" y="13484"/>
                    <a:pt x="28512" y="14234"/>
                  </a:cubicBezTo>
                  <a:cubicBezTo>
                    <a:pt x="27969" y="14314"/>
                    <a:pt x="27439" y="14420"/>
                    <a:pt x="26916" y="14551"/>
                  </a:cubicBezTo>
                  <a:cubicBezTo>
                    <a:pt x="26923" y="14183"/>
                    <a:pt x="26856" y="13814"/>
                    <a:pt x="26709" y="13464"/>
                  </a:cubicBezTo>
                  <a:cubicBezTo>
                    <a:pt x="26553" y="13084"/>
                    <a:pt x="26319" y="12757"/>
                    <a:pt x="26023" y="12491"/>
                  </a:cubicBezTo>
                  <a:cubicBezTo>
                    <a:pt x="26043" y="12458"/>
                    <a:pt x="26059" y="12427"/>
                    <a:pt x="26083" y="12394"/>
                  </a:cubicBezTo>
                  <a:cubicBezTo>
                    <a:pt x="26353" y="11991"/>
                    <a:pt x="26766" y="11718"/>
                    <a:pt x="27246" y="11624"/>
                  </a:cubicBezTo>
                  <a:cubicBezTo>
                    <a:pt x="27363" y="11601"/>
                    <a:pt x="27479" y="11591"/>
                    <a:pt x="27596" y="11591"/>
                  </a:cubicBezTo>
                  <a:close/>
                  <a:moveTo>
                    <a:pt x="13353" y="13634"/>
                  </a:moveTo>
                  <a:lnTo>
                    <a:pt x="14093" y="14374"/>
                  </a:lnTo>
                  <a:lnTo>
                    <a:pt x="12534" y="14574"/>
                  </a:lnTo>
                  <a:cubicBezTo>
                    <a:pt x="12454" y="14294"/>
                    <a:pt x="12387" y="14020"/>
                    <a:pt x="12334" y="13767"/>
                  </a:cubicBezTo>
                  <a:lnTo>
                    <a:pt x="13353" y="13634"/>
                  </a:lnTo>
                  <a:close/>
                  <a:moveTo>
                    <a:pt x="14959" y="12651"/>
                  </a:moveTo>
                  <a:cubicBezTo>
                    <a:pt x="15222" y="12734"/>
                    <a:pt x="15490" y="12834"/>
                    <a:pt x="15756" y="12944"/>
                  </a:cubicBezTo>
                  <a:lnTo>
                    <a:pt x="15470" y="15186"/>
                  </a:lnTo>
                  <a:lnTo>
                    <a:pt x="14730" y="14447"/>
                  </a:lnTo>
                  <a:lnTo>
                    <a:pt x="14959" y="12651"/>
                  </a:lnTo>
                  <a:close/>
                  <a:moveTo>
                    <a:pt x="7795" y="14594"/>
                  </a:moveTo>
                  <a:lnTo>
                    <a:pt x="7858" y="15483"/>
                  </a:lnTo>
                  <a:lnTo>
                    <a:pt x="6629" y="14671"/>
                  </a:lnTo>
                  <a:cubicBezTo>
                    <a:pt x="6918" y="14637"/>
                    <a:pt x="7318" y="14603"/>
                    <a:pt x="7795" y="14594"/>
                  </a:cubicBezTo>
                  <a:close/>
                  <a:moveTo>
                    <a:pt x="24520" y="14914"/>
                  </a:moveTo>
                  <a:cubicBezTo>
                    <a:pt x="24573" y="14914"/>
                    <a:pt x="24624" y="14923"/>
                    <a:pt x="24670" y="14943"/>
                  </a:cubicBezTo>
                  <a:cubicBezTo>
                    <a:pt x="24770" y="14986"/>
                    <a:pt x="24844" y="15057"/>
                    <a:pt x="24884" y="15157"/>
                  </a:cubicBezTo>
                  <a:cubicBezTo>
                    <a:pt x="24890" y="15170"/>
                    <a:pt x="24893" y="15180"/>
                    <a:pt x="24896" y="15190"/>
                  </a:cubicBezTo>
                  <a:cubicBezTo>
                    <a:pt x="24650" y="15286"/>
                    <a:pt x="24410" y="15386"/>
                    <a:pt x="24173" y="15490"/>
                  </a:cubicBezTo>
                  <a:cubicBezTo>
                    <a:pt x="24167" y="15480"/>
                    <a:pt x="24160" y="15470"/>
                    <a:pt x="24157" y="15460"/>
                  </a:cubicBezTo>
                  <a:cubicBezTo>
                    <a:pt x="24113" y="15360"/>
                    <a:pt x="24113" y="15257"/>
                    <a:pt x="24157" y="15157"/>
                  </a:cubicBezTo>
                  <a:cubicBezTo>
                    <a:pt x="24217" y="15010"/>
                    <a:pt x="24360" y="14914"/>
                    <a:pt x="24520" y="14914"/>
                  </a:cubicBezTo>
                  <a:close/>
                  <a:moveTo>
                    <a:pt x="20598" y="12834"/>
                  </a:moveTo>
                  <a:cubicBezTo>
                    <a:pt x="20765" y="12834"/>
                    <a:pt x="20928" y="12851"/>
                    <a:pt x="21094" y="12884"/>
                  </a:cubicBezTo>
                  <a:cubicBezTo>
                    <a:pt x="21354" y="12937"/>
                    <a:pt x="21597" y="13031"/>
                    <a:pt x="21820" y="13157"/>
                  </a:cubicBezTo>
                  <a:cubicBezTo>
                    <a:pt x="21765" y="13254"/>
                    <a:pt x="21711" y="13354"/>
                    <a:pt x="21668" y="13460"/>
                  </a:cubicBezTo>
                  <a:cubicBezTo>
                    <a:pt x="21611" y="13600"/>
                    <a:pt x="21568" y="13747"/>
                    <a:pt x="21534" y="13891"/>
                  </a:cubicBezTo>
                  <a:cubicBezTo>
                    <a:pt x="21392" y="13863"/>
                    <a:pt x="21250" y="13850"/>
                    <a:pt x="21111" y="13850"/>
                  </a:cubicBezTo>
                  <a:cubicBezTo>
                    <a:pt x="20074" y="13850"/>
                    <a:pt x="19146" y="14576"/>
                    <a:pt x="18935" y="15630"/>
                  </a:cubicBezTo>
                  <a:cubicBezTo>
                    <a:pt x="18929" y="15653"/>
                    <a:pt x="18925" y="15680"/>
                    <a:pt x="18921" y="15706"/>
                  </a:cubicBezTo>
                  <a:cubicBezTo>
                    <a:pt x="18749" y="15673"/>
                    <a:pt x="18569" y="15653"/>
                    <a:pt x="18381" y="15653"/>
                  </a:cubicBezTo>
                  <a:cubicBezTo>
                    <a:pt x="18309" y="15653"/>
                    <a:pt x="18235" y="15660"/>
                    <a:pt x="18162" y="15663"/>
                  </a:cubicBezTo>
                  <a:cubicBezTo>
                    <a:pt x="18122" y="15390"/>
                    <a:pt x="18122" y="15103"/>
                    <a:pt x="18182" y="14814"/>
                  </a:cubicBezTo>
                  <a:cubicBezTo>
                    <a:pt x="18312" y="14167"/>
                    <a:pt x="18689" y="13611"/>
                    <a:pt x="19238" y="13247"/>
                  </a:cubicBezTo>
                  <a:cubicBezTo>
                    <a:pt x="19648" y="12974"/>
                    <a:pt x="20118" y="12834"/>
                    <a:pt x="20598" y="12834"/>
                  </a:cubicBezTo>
                  <a:close/>
                  <a:moveTo>
                    <a:pt x="14450" y="14726"/>
                  </a:moveTo>
                  <a:lnTo>
                    <a:pt x="15190" y="15466"/>
                  </a:lnTo>
                  <a:lnTo>
                    <a:pt x="12947" y="15757"/>
                  </a:lnTo>
                  <a:cubicBezTo>
                    <a:pt x="12833" y="15486"/>
                    <a:pt x="12737" y="15220"/>
                    <a:pt x="12650" y="14960"/>
                  </a:cubicBezTo>
                  <a:lnTo>
                    <a:pt x="14450" y="14726"/>
                  </a:lnTo>
                  <a:close/>
                  <a:moveTo>
                    <a:pt x="24520" y="14251"/>
                  </a:moveTo>
                  <a:cubicBezTo>
                    <a:pt x="24660" y="14251"/>
                    <a:pt x="24796" y="14280"/>
                    <a:pt x="24927" y="14334"/>
                  </a:cubicBezTo>
                  <a:cubicBezTo>
                    <a:pt x="25187" y="14440"/>
                    <a:pt x="25390" y="14643"/>
                    <a:pt x="25496" y="14903"/>
                  </a:cubicBezTo>
                  <a:cubicBezTo>
                    <a:pt x="25503" y="14923"/>
                    <a:pt x="25510" y="14943"/>
                    <a:pt x="25516" y="14963"/>
                  </a:cubicBezTo>
                  <a:cubicBezTo>
                    <a:pt x="25433" y="14994"/>
                    <a:pt x="25350" y="15020"/>
                    <a:pt x="25267" y="15050"/>
                  </a:cubicBezTo>
                  <a:cubicBezTo>
                    <a:pt x="25263" y="15037"/>
                    <a:pt x="25256" y="15020"/>
                    <a:pt x="25253" y="15006"/>
                  </a:cubicBezTo>
                  <a:cubicBezTo>
                    <a:pt x="25170" y="14806"/>
                    <a:pt x="25024" y="14660"/>
                    <a:pt x="24824" y="14577"/>
                  </a:cubicBezTo>
                  <a:cubicBezTo>
                    <a:pt x="24727" y="14537"/>
                    <a:pt x="24624" y="14517"/>
                    <a:pt x="24520" y="14517"/>
                  </a:cubicBezTo>
                  <a:cubicBezTo>
                    <a:pt x="24200" y="14517"/>
                    <a:pt x="23913" y="14706"/>
                    <a:pt x="23790" y="15003"/>
                  </a:cubicBezTo>
                  <a:cubicBezTo>
                    <a:pt x="23707" y="15203"/>
                    <a:pt x="23707" y="15413"/>
                    <a:pt x="23790" y="15610"/>
                  </a:cubicBezTo>
                  <a:cubicBezTo>
                    <a:pt x="23797" y="15626"/>
                    <a:pt x="23804" y="15640"/>
                    <a:pt x="23814" y="15657"/>
                  </a:cubicBezTo>
                  <a:cubicBezTo>
                    <a:pt x="23730" y="15693"/>
                    <a:pt x="23650" y="15733"/>
                    <a:pt x="23570" y="15770"/>
                  </a:cubicBezTo>
                  <a:cubicBezTo>
                    <a:pt x="23564" y="15750"/>
                    <a:pt x="23554" y="15733"/>
                    <a:pt x="23544" y="15713"/>
                  </a:cubicBezTo>
                  <a:cubicBezTo>
                    <a:pt x="23437" y="15450"/>
                    <a:pt x="23437" y="15163"/>
                    <a:pt x="23544" y="14903"/>
                  </a:cubicBezTo>
                  <a:cubicBezTo>
                    <a:pt x="23710" y="14507"/>
                    <a:pt x="24093" y="14251"/>
                    <a:pt x="24520" y="14251"/>
                  </a:cubicBezTo>
                  <a:close/>
                  <a:moveTo>
                    <a:pt x="17286" y="13764"/>
                  </a:moveTo>
                  <a:cubicBezTo>
                    <a:pt x="17509" y="13917"/>
                    <a:pt x="17726" y="14080"/>
                    <a:pt x="17935" y="14260"/>
                  </a:cubicBezTo>
                  <a:cubicBezTo>
                    <a:pt x="17875" y="14414"/>
                    <a:pt x="17826" y="14571"/>
                    <a:pt x="17792" y="14737"/>
                  </a:cubicBezTo>
                  <a:cubicBezTo>
                    <a:pt x="17726" y="15066"/>
                    <a:pt x="17722" y="15400"/>
                    <a:pt x="17769" y="15726"/>
                  </a:cubicBezTo>
                  <a:cubicBezTo>
                    <a:pt x="17492" y="15790"/>
                    <a:pt x="17232" y="15897"/>
                    <a:pt x="16995" y="16037"/>
                  </a:cubicBezTo>
                  <a:lnTo>
                    <a:pt x="17286" y="13764"/>
                  </a:lnTo>
                  <a:close/>
                  <a:moveTo>
                    <a:pt x="24524" y="13591"/>
                  </a:moveTo>
                  <a:cubicBezTo>
                    <a:pt x="24740" y="13591"/>
                    <a:pt x="24964" y="13634"/>
                    <a:pt x="25180" y="13720"/>
                  </a:cubicBezTo>
                  <a:cubicBezTo>
                    <a:pt x="25603" y="13897"/>
                    <a:pt x="25933" y="14227"/>
                    <a:pt x="26106" y="14654"/>
                  </a:cubicBezTo>
                  <a:cubicBezTo>
                    <a:pt x="26123" y="14687"/>
                    <a:pt x="26133" y="14723"/>
                    <a:pt x="26146" y="14760"/>
                  </a:cubicBezTo>
                  <a:cubicBezTo>
                    <a:pt x="26063" y="14786"/>
                    <a:pt x="25976" y="14814"/>
                    <a:pt x="25893" y="14840"/>
                  </a:cubicBezTo>
                  <a:cubicBezTo>
                    <a:pt x="25883" y="14810"/>
                    <a:pt x="25876" y="14780"/>
                    <a:pt x="25863" y="14754"/>
                  </a:cubicBezTo>
                  <a:cubicBezTo>
                    <a:pt x="25716" y="14394"/>
                    <a:pt x="25436" y="14114"/>
                    <a:pt x="25076" y="13967"/>
                  </a:cubicBezTo>
                  <a:cubicBezTo>
                    <a:pt x="24900" y="13894"/>
                    <a:pt x="24713" y="13854"/>
                    <a:pt x="24520" y="13854"/>
                  </a:cubicBezTo>
                  <a:cubicBezTo>
                    <a:pt x="23930" y="13854"/>
                    <a:pt x="23404" y="14207"/>
                    <a:pt x="23177" y="14750"/>
                  </a:cubicBezTo>
                  <a:cubicBezTo>
                    <a:pt x="23031" y="15110"/>
                    <a:pt x="23031" y="15503"/>
                    <a:pt x="23177" y="15863"/>
                  </a:cubicBezTo>
                  <a:cubicBezTo>
                    <a:pt x="23190" y="15893"/>
                    <a:pt x="23204" y="15920"/>
                    <a:pt x="23217" y="15950"/>
                  </a:cubicBezTo>
                  <a:cubicBezTo>
                    <a:pt x="23140" y="15990"/>
                    <a:pt x="23060" y="16030"/>
                    <a:pt x="22984" y="16073"/>
                  </a:cubicBezTo>
                  <a:cubicBezTo>
                    <a:pt x="22967" y="16037"/>
                    <a:pt x="22947" y="16003"/>
                    <a:pt x="22934" y="15963"/>
                  </a:cubicBezTo>
                  <a:cubicBezTo>
                    <a:pt x="22757" y="15540"/>
                    <a:pt x="22757" y="15074"/>
                    <a:pt x="22934" y="14651"/>
                  </a:cubicBezTo>
                  <a:cubicBezTo>
                    <a:pt x="23207" y="13991"/>
                    <a:pt x="23847" y="13591"/>
                    <a:pt x="24524" y="13591"/>
                  </a:cubicBezTo>
                  <a:close/>
                  <a:moveTo>
                    <a:pt x="6409" y="15000"/>
                  </a:moveTo>
                  <a:lnTo>
                    <a:pt x="7641" y="15813"/>
                  </a:lnTo>
                  <a:lnTo>
                    <a:pt x="6798" y="16103"/>
                  </a:lnTo>
                  <a:cubicBezTo>
                    <a:pt x="6622" y="15660"/>
                    <a:pt x="6492" y="15280"/>
                    <a:pt x="6409" y="15000"/>
                  </a:cubicBezTo>
                  <a:close/>
                  <a:moveTo>
                    <a:pt x="24190" y="12174"/>
                  </a:moveTo>
                  <a:cubicBezTo>
                    <a:pt x="24490" y="12174"/>
                    <a:pt x="24793" y="12234"/>
                    <a:pt x="25084" y="12351"/>
                  </a:cubicBezTo>
                  <a:cubicBezTo>
                    <a:pt x="26013" y="12737"/>
                    <a:pt x="26559" y="13660"/>
                    <a:pt x="26516" y="14614"/>
                  </a:cubicBezTo>
                  <a:cubicBezTo>
                    <a:pt x="26503" y="14577"/>
                    <a:pt x="26490" y="14537"/>
                    <a:pt x="26476" y="14500"/>
                  </a:cubicBezTo>
                  <a:cubicBezTo>
                    <a:pt x="26259" y="13977"/>
                    <a:pt x="25853" y="13571"/>
                    <a:pt x="25330" y="13354"/>
                  </a:cubicBezTo>
                  <a:cubicBezTo>
                    <a:pt x="25066" y="13244"/>
                    <a:pt x="24792" y="13193"/>
                    <a:pt x="24523" y="13193"/>
                  </a:cubicBezTo>
                  <a:cubicBezTo>
                    <a:pt x="23693" y="13193"/>
                    <a:pt x="22904" y="13684"/>
                    <a:pt x="22567" y="14497"/>
                  </a:cubicBezTo>
                  <a:cubicBezTo>
                    <a:pt x="22351" y="15020"/>
                    <a:pt x="22351" y="15593"/>
                    <a:pt x="22567" y="16116"/>
                  </a:cubicBezTo>
                  <a:cubicBezTo>
                    <a:pt x="22580" y="16153"/>
                    <a:pt x="22600" y="16190"/>
                    <a:pt x="22617" y="16226"/>
                  </a:cubicBezTo>
                  <a:cubicBezTo>
                    <a:pt x="21914" y="15580"/>
                    <a:pt x="21648" y="14543"/>
                    <a:pt x="22034" y="13611"/>
                  </a:cubicBezTo>
                  <a:cubicBezTo>
                    <a:pt x="22274" y="13037"/>
                    <a:pt x="22720" y="12587"/>
                    <a:pt x="23297" y="12351"/>
                  </a:cubicBezTo>
                  <a:cubicBezTo>
                    <a:pt x="23584" y="12231"/>
                    <a:pt x="23887" y="12174"/>
                    <a:pt x="24190" y="12174"/>
                  </a:cubicBezTo>
                  <a:close/>
                  <a:moveTo>
                    <a:pt x="16136" y="13114"/>
                  </a:moveTo>
                  <a:cubicBezTo>
                    <a:pt x="16399" y="13237"/>
                    <a:pt x="16659" y="13374"/>
                    <a:pt x="16916" y="13527"/>
                  </a:cubicBezTo>
                  <a:lnTo>
                    <a:pt x="16562" y="16280"/>
                  </a:lnTo>
                  <a:lnTo>
                    <a:pt x="15822" y="15540"/>
                  </a:lnTo>
                  <a:lnTo>
                    <a:pt x="16136" y="13114"/>
                  </a:lnTo>
                  <a:close/>
                  <a:moveTo>
                    <a:pt x="8192" y="14591"/>
                  </a:moveTo>
                  <a:lnTo>
                    <a:pt x="8192" y="14591"/>
                  </a:lnTo>
                  <a:cubicBezTo>
                    <a:pt x="8492" y="14594"/>
                    <a:pt x="8815" y="14603"/>
                    <a:pt x="9155" y="14631"/>
                  </a:cubicBezTo>
                  <a:lnTo>
                    <a:pt x="9284" y="16423"/>
                  </a:lnTo>
                  <a:lnTo>
                    <a:pt x="8278" y="15760"/>
                  </a:lnTo>
                  <a:lnTo>
                    <a:pt x="8192" y="14591"/>
                  </a:lnTo>
                  <a:close/>
                  <a:moveTo>
                    <a:pt x="15542" y="15823"/>
                  </a:moveTo>
                  <a:lnTo>
                    <a:pt x="16282" y="16563"/>
                  </a:lnTo>
                  <a:lnTo>
                    <a:pt x="13530" y="16916"/>
                  </a:lnTo>
                  <a:cubicBezTo>
                    <a:pt x="13377" y="16660"/>
                    <a:pt x="13237" y="16396"/>
                    <a:pt x="13113" y="16136"/>
                  </a:cubicBezTo>
                  <a:lnTo>
                    <a:pt x="15542" y="15823"/>
                  </a:lnTo>
                  <a:close/>
                  <a:moveTo>
                    <a:pt x="8058" y="16090"/>
                  </a:moveTo>
                  <a:lnTo>
                    <a:pt x="9068" y="16756"/>
                  </a:lnTo>
                  <a:lnTo>
                    <a:pt x="7365" y="17339"/>
                  </a:lnTo>
                  <a:cubicBezTo>
                    <a:pt x="7209" y="17036"/>
                    <a:pt x="7072" y="16746"/>
                    <a:pt x="6952" y="16470"/>
                  </a:cubicBezTo>
                  <a:lnTo>
                    <a:pt x="8058" y="16090"/>
                  </a:lnTo>
                  <a:close/>
                  <a:moveTo>
                    <a:pt x="9554" y="14671"/>
                  </a:moveTo>
                  <a:lnTo>
                    <a:pt x="9554" y="14671"/>
                  </a:lnTo>
                  <a:cubicBezTo>
                    <a:pt x="9868" y="14703"/>
                    <a:pt x="10194" y="14754"/>
                    <a:pt x="10524" y="14820"/>
                  </a:cubicBezTo>
                  <a:lnTo>
                    <a:pt x="10711" y="17366"/>
                  </a:lnTo>
                  <a:lnTo>
                    <a:pt x="9704" y="16700"/>
                  </a:lnTo>
                  <a:lnTo>
                    <a:pt x="9554" y="14671"/>
                  </a:lnTo>
                  <a:close/>
                  <a:moveTo>
                    <a:pt x="21108" y="14247"/>
                  </a:moveTo>
                  <a:cubicBezTo>
                    <a:pt x="21228" y="14247"/>
                    <a:pt x="21348" y="14257"/>
                    <a:pt x="21471" y="14283"/>
                  </a:cubicBezTo>
                  <a:cubicBezTo>
                    <a:pt x="21405" y="15097"/>
                    <a:pt x="21711" y="15900"/>
                    <a:pt x="22294" y="16466"/>
                  </a:cubicBezTo>
                  <a:cubicBezTo>
                    <a:pt x="21820" y="16750"/>
                    <a:pt x="21365" y="17059"/>
                    <a:pt x="20921" y="17386"/>
                  </a:cubicBezTo>
                  <a:cubicBezTo>
                    <a:pt x="20634" y="16660"/>
                    <a:pt x="20045" y="16083"/>
                    <a:pt x="19305" y="15817"/>
                  </a:cubicBezTo>
                  <a:cubicBezTo>
                    <a:pt x="19312" y="15780"/>
                    <a:pt x="19315" y="15743"/>
                    <a:pt x="19321" y="15706"/>
                  </a:cubicBezTo>
                  <a:cubicBezTo>
                    <a:pt x="19498" y="14843"/>
                    <a:pt x="20261" y="14247"/>
                    <a:pt x="21108" y="14247"/>
                  </a:cubicBezTo>
                  <a:close/>
                  <a:moveTo>
                    <a:pt x="16039" y="16993"/>
                  </a:moveTo>
                  <a:lnTo>
                    <a:pt x="16039" y="16993"/>
                  </a:lnTo>
                  <a:cubicBezTo>
                    <a:pt x="15919" y="17193"/>
                    <a:pt x="15826" y="17406"/>
                    <a:pt x="15762" y="17633"/>
                  </a:cubicBezTo>
                  <a:cubicBezTo>
                    <a:pt x="15636" y="17616"/>
                    <a:pt x="15509" y="17608"/>
                    <a:pt x="15381" y="17608"/>
                  </a:cubicBezTo>
                  <a:cubicBezTo>
                    <a:pt x="15203" y="17608"/>
                    <a:pt x="15025" y="17624"/>
                    <a:pt x="14847" y="17659"/>
                  </a:cubicBezTo>
                  <a:cubicBezTo>
                    <a:pt x="14619" y="17702"/>
                    <a:pt x="14407" y="17776"/>
                    <a:pt x="14203" y="17866"/>
                  </a:cubicBezTo>
                  <a:cubicBezTo>
                    <a:pt x="14047" y="17679"/>
                    <a:pt x="13900" y="17486"/>
                    <a:pt x="13767" y="17286"/>
                  </a:cubicBezTo>
                  <a:lnTo>
                    <a:pt x="16039" y="16993"/>
                  </a:lnTo>
                  <a:close/>
                  <a:moveTo>
                    <a:pt x="10928" y="14906"/>
                  </a:moveTo>
                  <a:lnTo>
                    <a:pt x="10928" y="14906"/>
                  </a:lnTo>
                  <a:cubicBezTo>
                    <a:pt x="11254" y="14983"/>
                    <a:pt x="11580" y="15080"/>
                    <a:pt x="11907" y="15197"/>
                  </a:cubicBezTo>
                  <a:lnTo>
                    <a:pt x="12137" y="18309"/>
                  </a:lnTo>
                  <a:lnTo>
                    <a:pt x="11131" y="17642"/>
                  </a:lnTo>
                  <a:lnTo>
                    <a:pt x="10928" y="14906"/>
                  </a:lnTo>
                  <a:close/>
                  <a:moveTo>
                    <a:pt x="9484" y="17033"/>
                  </a:moveTo>
                  <a:lnTo>
                    <a:pt x="10494" y="17696"/>
                  </a:lnTo>
                  <a:lnTo>
                    <a:pt x="8075" y="18525"/>
                  </a:lnTo>
                  <a:cubicBezTo>
                    <a:pt x="7889" y="18245"/>
                    <a:pt x="7715" y="17966"/>
                    <a:pt x="7558" y="17693"/>
                  </a:cubicBezTo>
                  <a:lnTo>
                    <a:pt x="9484" y="17033"/>
                  </a:lnTo>
                  <a:close/>
                  <a:moveTo>
                    <a:pt x="12317" y="15354"/>
                  </a:moveTo>
                  <a:lnTo>
                    <a:pt x="12317" y="15354"/>
                  </a:lnTo>
                  <a:cubicBezTo>
                    <a:pt x="12334" y="15357"/>
                    <a:pt x="12347" y="15366"/>
                    <a:pt x="12363" y="15370"/>
                  </a:cubicBezTo>
                  <a:cubicBezTo>
                    <a:pt x="12614" y="16076"/>
                    <a:pt x="12960" y="16813"/>
                    <a:pt x="13437" y="17510"/>
                  </a:cubicBezTo>
                  <a:lnTo>
                    <a:pt x="13496" y="18325"/>
                  </a:lnTo>
                  <a:cubicBezTo>
                    <a:pt x="13317" y="18485"/>
                    <a:pt x="13153" y="18665"/>
                    <a:pt x="13013" y="18872"/>
                  </a:cubicBezTo>
                  <a:cubicBezTo>
                    <a:pt x="13013" y="18876"/>
                    <a:pt x="13010" y="18879"/>
                    <a:pt x="13007" y="18882"/>
                  </a:cubicBezTo>
                  <a:lnTo>
                    <a:pt x="12557" y="18585"/>
                  </a:lnTo>
                  <a:lnTo>
                    <a:pt x="12317" y="15354"/>
                  </a:lnTo>
                  <a:close/>
                  <a:moveTo>
                    <a:pt x="18998" y="18602"/>
                  </a:moveTo>
                  <a:cubicBezTo>
                    <a:pt x="19121" y="18602"/>
                    <a:pt x="19232" y="18659"/>
                    <a:pt x="19301" y="18749"/>
                  </a:cubicBezTo>
                  <a:cubicBezTo>
                    <a:pt x="19115" y="18929"/>
                    <a:pt x="18932" y="19116"/>
                    <a:pt x="18752" y="19302"/>
                  </a:cubicBezTo>
                  <a:cubicBezTo>
                    <a:pt x="18661" y="19229"/>
                    <a:pt x="18601" y="19119"/>
                    <a:pt x="18601" y="18996"/>
                  </a:cubicBezTo>
                  <a:cubicBezTo>
                    <a:pt x="18601" y="18779"/>
                    <a:pt x="18778" y="18602"/>
                    <a:pt x="18998" y="18602"/>
                  </a:cubicBezTo>
                  <a:close/>
                  <a:moveTo>
                    <a:pt x="10911" y="17973"/>
                  </a:moveTo>
                  <a:lnTo>
                    <a:pt x="11920" y="18639"/>
                  </a:lnTo>
                  <a:lnTo>
                    <a:pt x="8968" y="19649"/>
                  </a:lnTo>
                  <a:cubicBezTo>
                    <a:pt x="8731" y="19396"/>
                    <a:pt x="8515" y="19132"/>
                    <a:pt x="8315" y="18862"/>
                  </a:cubicBezTo>
                  <a:lnTo>
                    <a:pt x="10911" y="17973"/>
                  </a:lnTo>
                  <a:close/>
                  <a:moveTo>
                    <a:pt x="18998" y="17939"/>
                  </a:moveTo>
                  <a:cubicBezTo>
                    <a:pt x="19315" y="17939"/>
                    <a:pt x="19598" y="18079"/>
                    <a:pt x="19791" y="18302"/>
                  </a:cubicBezTo>
                  <a:cubicBezTo>
                    <a:pt x="19725" y="18362"/>
                    <a:pt x="19658" y="18419"/>
                    <a:pt x="19595" y="18479"/>
                  </a:cubicBezTo>
                  <a:cubicBezTo>
                    <a:pt x="19448" y="18313"/>
                    <a:pt x="19235" y="18205"/>
                    <a:pt x="18998" y="18205"/>
                  </a:cubicBezTo>
                  <a:cubicBezTo>
                    <a:pt x="18561" y="18205"/>
                    <a:pt x="18206" y="18559"/>
                    <a:pt x="18206" y="18996"/>
                  </a:cubicBezTo>
                  <a:cubicBezTo>
                    <a:pt x="18206" y="19236"/>
                    <a:pt x="18312" y="19449"/>
                    <a:pt x="18478" y="19592"/>
                  </a:cubicBezTo>
                  <a:cubicBezTo>
                    <a:pt x="18418" y="19659"/>
                    <a:pt x="18361" y="19725"/>
                    <a:pt x="18306" y="19792"/>
                  </a:cubicBezTo>
                  <a:cubicBezTo>
                    <a:pt x="18082" y="19595"/>
                    <a:pt x="17942" y="19312"/>
                    <a:pt x="17942" y="18996"/>
                  </a:cubicBezTo>
                  <a:cubicBezTo>
                    <a:pt x="17942" y="18413"/>
                    <a:pt x="18415" y="17939"/>
                    <a:pt x="18998" y="17939"/>
                  </a:cubicBezTo>
                  <a:close/>
                  <a:moveTo>
                    <a:pt x="12337" y="18916"/>
                  </a:moveTo>
                  <a:lnTo>
                    <a:pt x="12813" y="19229"/>
                  </a:lnTo>
                  <a:cubicBezTo>
                    <a:pt x="12717" y="19425"/>
                    <a:pt x="12647" y="19629"/>
                    <a:pt x="12597" y="19835"/>
                  </a:cubicBezTo>
                  <a:lnTo>
                    <a:pt x="12287" y="19942"/>
                  </a:lnTo>
                  <a:cubicBezTo>
                    <a:pt x="11577" y="19749"/>
                    <a:pt x="10868" y="19665"/>
                    <a:pt x="10191" y="19649"/>
                  </a:cubicBezTo>
                  <a:lnTo>
                    <a:pt x="12337" y="18916"/>
                  </a:lnTo>
                  <a:close/>
                  <a:moveTo>
                    <a:pt x="3370" y="19113"/>
                  </a:moveTo>
                  <a:cubicBezTo>
                    <a:pt x="3543" y="19113"/>
                    <a:pt x="3731" y="19139"/>
                    <a:pt x="3910" y="19212"/>
                  </a:cubicBezTo>
                  <a:cubicBezTo>
                    <a:pt x="4266" y="19365"/>
                    <a:pt x="4513" y="19689"/>
                    <a:pt x="4639" y="19899"/>
                  </a:cubicBezTo>
                  <a:cubicBezTo>
                    <a:pt x="4516" y="19928"/>
                    <a:pt x="4351" y="19956"/>
                    <a:pt x="4171" y="19956"/>
                  </a:cubicBezTo>
                  <a:cubicBezTo>
                    <a:pt x="4000" y="19956"/>
                    <a:pt x="3815" y="19930"/>
                    <a:pt x="3639" y="19855"/>
                  </a:cubicBezTo>
                  <a:cubicBezTo>
                    <a:pt x="3279" y="19702"/>
                    <a:pt x="3033" y="19379"/>
                    <a:pt x="2906" y="19169"/>
                  </a:cubicBezTo>
                  <a:cubicBezTo>
                    <a:pt x="3028" y="19140"/>
                    <a:pt x="3191" y="19113"/>
                    <a:pt x="3370" y="19113"/>
                  </a:cubicBezTo>
                  <a:close/>
                  <a:moveTo>
                    <a:pt x="18998" y="17279"/>
                  </a:moveTo>
                  <a:cubicBezTo>
                    <a:pt x="19515" y="17279"/>
                    <a:pt x="19981" y="17510"/>
                    <a:pt x="20295" y="17873"/>
                  </a:cubicBezTo>
                  <a:cubicBezTo>
                    <a:pt x="20228" y="17930"/>
                    <a:pt x="20158" y="17986"/>
                    <a:pt x="20091" y="18042"/>
                  </a:cubicBezTo>
                  <a:cubicBezTo>
                    <a:pt x="19825" y="17736"/>
                    <a:pt x="19435" y="17542"/>
                    <a:pt x="18998" y="17542"/>
                  </a:cubicBezTo>
                  <a:cubicBezTo>
                    <a:pt x="18195" y="17542"/>
                    <a:pt x="17546" y="18196"/>
                    <a:pt x="17546" y="18996"/>
                  </a:cubicBezTo>
                  <a:cubicBezTo>
                    <a:pt x="17546" y="19432"/>
                    <a:pt x="17738" y="19825"/>
                    <a:pt x="18046" y="20092"/>
                  </a:cubicBezTo>
                  <a:cubicBezTo>
                    <a:pt x="17989" y="20159"/>
                    <a:pt x="17932" y="20225"/>
                    <a:pt x="17875" y="20295"/>
                  </a:cubicBezTo>
                  <a:cubicBezTo>
                    <a:pt x="17512" y="19979"/>
                    <a:pt x="17279" y="19516"/>
                    <a:pt x="17279" y="18996"/>
                  </a:cubicBezTo>
                  <a:cubicBezTo>
                    <a:pt x="17279" y="18050"/>
                    <a:pt x="18049" y="17279"/>
                    <a:pt x="18998" y="17279"/>
                  </a:cubicBezTo>
                  <a:close/>
                  <a:moveTo>
                    <a:pt x="18381" y="16050"/>
                  </a:moveTo>
                  <a:cubicBezTo>
                    <a:pt x="19392" y="16050"/>
                    <a:pt x="20248" y="16696"/>
                    <a:pt x="20574" y="17593"/>
                  </a:cubicBezTo>
                  <a:cubicBezTo>
                    <a:pt x="20188" y="17156"/>
                    <a:pt x="19625" y="16883"/>
                    <a:pt x="18998" y="16883"/>
                  </a:cubicBezTo>
                  <a:cubicBezTo>
                    <a:pt x="17832" y="16883"/>
                    <a:pt x="16882" y="17830"/>
                    <a:pt x="16882" y="18996"/>
                  </a:cubicBezTo>
                  <a:cubicBezTo>
                    <a:pt x="16882" y="19622"/>
                    <a:pt x="17159" y="20185"/>
                    <a:pt x="17592" y="20572"/>
                  </a:cubicBezTo>
                  <a:cubicBezTo>
                    <a:pt x="16696" y="20249"/>
                    <a:pt x="16053" y="19389"/>
                    <a:pt x="16053" y="18382"/>
                  </a:cubicBezTo>
                  <a:cubicBezTo>
                    <a:pt x="16053" y="17096"/>
                    <a:pt x="17099" y="16050"/>
                    <a:pt x="18381" y="16050"/>
                  </a:cubicBezTo>
                  <a:close/>
                  <a:moveTo>
                    <a:pt x="7595" y="20312"/>
                  </a:moveTo>
                  <a:lnTo>
                    <a:pt x="7789" y="21038"/>
                  </a:lnTo>
                  <a:lnTo>
                    <a:pt x="6645" y="20558"/>
                  </a:lnTo>
                  <a:cubicBezTo>
                    <a:pt x="6645" y="20558"/>
                    <a:pt x="6645" y="20555"/>
                    <a:pt x="6642" y="20555"/>
                  </a:cubicBezTo>
                  <a:cubicBezTo>
                    <a:pt x="6885" y="20482"/>
                    <a:pt x="7212" y="20392"/>
                    <a:pt x="7595" y="20312"/>
                  </a:cubicBezTo>
                  <a:close/>
                  <a:moveTo>
                    <a:pt x="8811" y="20115"/>
                  </a:moveTo>
                  <a:lnTo>
                    <a:pt x="9215" y="21638"/>
                  </a:lnTo>
                  <a:lnTo>
                    <a:pt x="8252" y="21232"/>
                  </a:lnTo>
                  <a:lnTo>
                    <a:pt x="7984" y="20235"/>
                  </a:lnTo>
                  <a:cubicBezTo>
                    <a:pt x="8241" y="20189"/>
                    <a:pt x="8518" y="20149"/>
                    <a:pt x="8811" y="20115"/>
                  </a:cubicBezTo>
                  <a:close/>
                  <a:moveTo>
                    <a:pt x="15396" y="18002"/>
                  </a:moveTo>
                  <a:cubicBezTo>
                    <a:pt x="15493" y="18002"/>
                    <a:pt x="15586" y="18010"/>
                    <a:pt x="15682" y="18022"/>
                  </a:cubicBezTo>
                  <a:cubicBezTo>
                    <a:pt x="15666" y="18139"/>
                    <a:pt x="15656" y="18259"/>
                    <a:pt x="15656" y="18382"/>
                  </a:cubicBezTo>
                  <a:cubicBezTo>
                    <a:pt x="15656" y="18529"/>
                    <a:pt x="15669" y="18676"/>
                    <a:pt x="15693" y="18816"/>
                  </a:cubicBezTo>
                  <a:cubicBezTo>
                    <a:pt x="15126" y="18936"/>
                    <a:pt x="14636" y="19265"/>
                    <a:pt x="14310" y="19745"/>
                  </a:cubicBezTo>
                  <a:cubicBezTo>
                    <a:pt x="13980" y="20239"/>
                    <a:pt x="13860" y="20829"/>
                    <a:pt x="13973" y="21412"/>
                  </a:cubicBezTo>
                  <a:cubicBezTo>
                    <a:pt x="13976" y="21438"/>
                    <a:pt x="13987" y="21461"/>
                    <a:pt x="13990" y="21489"/>
                  </a:cubicBezTo>
                  <a:cubicBezTo>
                    <a:pt x="13816" y="21521"/>
                    <a:pt x="13643" y="21575"/>
                    <a:pt x="13473" y="21644"/>
                  </a:cubicBezTo>
                  <a:cubicBezTo>
                    <a:pt x="13403" y="21672"/>
                    <a:pt x="13337" y="21704"/>
                    <a:pt x="13273" y="21738"/>
                  </a:cubicBezTo>
                  <a:cubicBezTo>
                    <a:pt x="13127" y="21498"/>
                    <a:pt x="13023" y="21232"/>
                    <a:pt x="12967" y="20945"/>
                  </a:cubicBezTo>
                  <a:cubicBezTo>
                    <a:pt x="12707" y="19609"/>
                    <a:pt x="13583" y="18309"/>
                    <a:pt x="14919" y="18050"/>
                  </a:cubicBezTo>
                  <a:cubicBezTo>
                    <a:pt x="15079" y="18019"/>
                    <a:pt x="15239" y="18002"/>
                    <a:pt x="15396" y="18002"/>
                  </a:cubicBezTo>
                  <a:close/>
                  <a:moveTo>
                    <a:pt x="6485" y="20922"/>
                  </a:moveTo>
                  <a:lnTo>
                    <a:pt x="7635" y="21405"/>
                  </a:lnTo>
                  <a:lnTo>
                    <a:pt x="6982" y="21775"/>
                  </a:lnTo>
                  <a:cubicBezTo>
                    <a:pt x="6769" y="21441"/>
                    <a:pt x="6605" y="21149"/>
                    <a:pt x="6485" y="20922"/>
                  </a:cubicBezTo>
                  <a:close/>
                  <a:moveTo>
                    <a:pt x="9950" y="20052"/>
                  </a:moveTo>
                  <a:cubicBezTo>
                    <a:pt x="9987" y="20052"/>
                    <a:pt x="10024" y="20052"/>
                    <a:pt x="10061" y="20052"/>
                  </a:cubicBezTo>
                  <a:lnTo>
                    <a:pt x="10641" y="22238"/>
                  </a:lnTo>
                  <a:lnTo>
                    <a:pt x="9678" y="21832"/>
                  </a:lnTo>
                  <a:lnTo>
                    <a:pt x="9211" y="20079"/>
                  </a:lnTo>
                  <a:cubicBezTo>
                    <a:pt x="9450" y="20061"/>
                    <a:pt x="9696" y="20052"/>
                    <a:pt x="9950" y="20052"/>
                  </a:cubicBezTo>
                  <a:close/>
                  <a:moveTo>
                    <a:pt x="15782" y="19202"/>
                  </a:moveTo>
                  <a:cubicBezTo>
                    <a:pt x="16029" y="19989"/>
                    <a:pt x="16626" y="20618"/>
                    <a:pt x="17389" y="20918"/>
                  </a:cubicBezTo>
                  <a:cubicBezTo>
                    <a:pt x="17066" y="21355"/>
                    <a:pt x="16762" y="21808"/>
                    <a:pt x="16479" y="22272"/>
                  </a:cubicBezTo>
                  <a:cubicBezTo>
                    <a:pt x="16222" y="22004"/>
                    <a:pt x="15913" y="21792"/>
                    <a:pt x="15562" y="21644"/>
                  </a:cubicBezTo>
                  <a:cubicBezTo>
                    <a:pt x="15226" y="21506"/>
                    <a:pt x="14877" y="21438"/>
                    <a:pt x="14526" y="21438"/>
                  </a:cubicBezTo>
                  <a:cubicBezTo>
                    <a:pt x="14481" y="21438"/>
                    <a:pt x="14435" y="21439"/>
                    <a:pt x="14390" y="21441"/>
                  </a:cubicBezTo>
                  <a:cubicBezTo>
                    <a:pt x="14379" y="21405"/>
                    <a:pt x="14370" y="21372"/>
                    <a:pt x="14363" y="21335"/>
                  </a:cubicBezTo>
                  <a:cubicBezTo>
                    <a:pt x="14270" y="20858"/>
                    <a:pt x="14367" y="20372"/>
                    <a:pt x="14639" y="19969"/>
                  </a:cubicBezTo>
                  <a:cubicBezTo>
                    <a:pt x="14910" y="19572"/>
                    <a:pt x="15313" y="19299"/>
                    <a:pt x="15782" y="19202"/>
                  </a:cubicBezTo>
                  <a:close/>
                  <a:moveTo>
                    <a:pt x="11787" y="20232"/>
                  </a:moveTo>
                  <a:cubicBezTo>
                    <a:pt x="12034" y="20285"/>
                    <a:pt x="12280" y="20349"/>
                    <a:pt x="12527" y="20429"/>
                  </a:cubicBezTo>
                  <a:cubicBezTo>
                    <a:pt x="12523" y="20625"/>
                    <a:pt x="12540" y="20825"/>
                    <a:pt x="12577" y="21021"/>
                  </a:cubicBezTo>
                  <a:cubicBezTo>
                    <a:pt x="12643" y="21358"/>
                    <a:pt x="12763" y="21668"/>
                    <a:pt x="12930" y="21948"/>
                  </a:cubicBezTo>
                  <a:cubicBezTo>
                    <a:pt x="12720" y="22098"/>
                    <a:pt x="12537" y="22275"/>
                    <a:pt x="12380" y="22471"/>
                  </a:cubicBezTo>
                  <a:lnTo>
                    <a:pt x="11787" y="20232"/>
                  </a:lnTo>
                  <a:close/>
                  <a:moveTo>
                    <a:pt x="8095" y="21598"/>
                  </a:moveTo>
                  <a:lnTo>
                    <a:pt x="9061" y="22004"/>
                  </a:lnTo>
                  <a:lnTo>
                    <a:pt x="7692" y="22778"/>
                  </a:lnTo>
                  <a:cubicBezTo>
                    <a:pt x="7512" y="22548"/>
                    <a:pt x="7345" y="22321"/>
                    <a:pt x="7198" y="22108"/>
                  </a:cubicBezTo>
                  <a:lnTo>
                    <a:pt x="8095" y="21598"/>
                  </a:lnTo>
                  <a:close/>
                  <a:moveTo>
                    <a:pt x="10474" y="20065"/>
                  </a:moveTo>
                  <a:cubicBezTo>
                    <a:pt x="10764" y="20079"/>
                    <a:pt x="11057" y="20109"/>
                    <a:pt x="11354" y="20155"/>
                  </a:cubicBezTo>
                  <a:lnTo>
                    <a:pt x="12067" y="22835"/>
                  </a:lnTo>
                  <a:lnTo>
                    <a:pt x="11104" y="22431"/>
                  </a:lnTo>
                  <a:lnTo>
                    <a:pt x="10474" y="20065"/>
                  </a:lnTo>
                  <a:close/>
                  <a:moveTo>
                    <a:pt x="9521" y="22198"/>
                  </a:moveTo>
                  <a:lnTo>
                    <a:pt x="10488" y="22601"/>
                  </a:lnTo>
                  <a:lnTo>
                    <a:pt x="8521" y="23717"/>
                  </a:lnTo>
                  <a:cubicBezTo>
                    <a:pt x="8315" y="23511"/>
                    <a:pt x="8124" y="23301"/>
                    <a:pt x="7945" y="23091"/>
                  </a:cubicBezTo>
                  <a:lnTo>
                    <a:pt x="9521" y="22198"/>
                  </a:lnTo>
                  <a:close/>
                  <a:moveTo>
                    <a:pt x="10948" y="22798"/>
                  </a:moveTo>
                  <a:lnTo>
                    <a:pt x="11914" y="23201"/>
                  </a:lnTo>
                  <a:lnTo>
                    <a:pt x="9498" y="24571"/>
                  </a:lnTo>
                  <a:cubicBezTo>
                    <a:pt x="9258" y="24391"/>
                    <a:pt x="9031" y="24201"/>
                    <a:pt x="8818" y="24004"/>
                  </a:cubicBezTo>
                  <a:lnTo>
                    <a:pt x="10948" y="22798"/>
                  </a:lnTo>
                  <a:close/>
                  <a:moveTo>
                    <a:pt x="15316" y="24104"/>
                  </a:moveTo>
                  <a:cubicBezTo>
                    <a:pt x="15382" y="24104"/>
                    <a:pt x="15446" y="24121"/>
                    <a:pt x="15502" y="24151"/>
                  </a:cubicBezTo>
                  <a:cubicBezTo>
                    <a:pt x="15396" y="24388"/>
                    <a:pt x="15296" y="24628"/>
                    <a:pt x="15199" y="24874"/>
                  </a:cubicBezTo>
                  <a:cubicBezTo>
                    <a:pt x="15093" y="24837"/>
                    <a:pt x="14999" y="24760"/>
                    <a:pt x="14953" y="24651"/>
                  </a:cubicBezTo>
                  <a:cubicBezTo>
                    <a:pt x="14913" y="24551"/>
                    <a:pt x="14913" y="24448"/>
                    <a:pt x="14953" y="24348"/>
                  </a:cubicBezTo>
                  <a:cubicBezTo>
                    <a:pt x="14996" y="24248"/>
                    <a:pt x="15066" y="24174"/>
                    <a:pt x="15166" y="24134"/>
                  </a:cubicBezTo>
                  <a:cubicBezTo>
                    <a:pt x="15216" y="24114"/>
                    <a:pt x="15266" y="24104"/>
                    <a:pt x="15316" y="24104"/>
                  </a:cubicBezTo>
                  <a:close/>
                  <a:moveTo>
                    <a:pt x="11831" y="23704"/>
                  </a:moveTo>
                  <a:lnTo>
                    <a:pt x="11831" y="23704"/>
                  </a:lnTo>
                  <a:cubicBezTo>
                    <a:pt x="11783" y="23964"/>
                    <a:pt x="11777" y="24231"/>
                    <a:pt x="11811" y="24497"/>
                  </a:cubicBezTo>
                  <a:cubicBezTo>
                    <a:pt x="11514" y="24577"/>
                    <a:pt x="11228" y="24700"/>
                    <a:pt x="10964" y="24877"/>
                  </a:cubicBezTo>
                  <a:lnTo>
                    <a:pt x="11071" y="25040"/>
                  </a:lnTo>
                  <a:lnTo>
                    <a:pt x="10960" y="24877"/>
                  </a:lnTo>
                  <a:cubicBezTo>
                    <a:pt x="10808" y="24980"/>
                    <a:pt x="10664" y="25097"/>
                    <a:pt x="10534" y="25223"/>
                  </a:cubicBezTo>
                  <a:cubicBezTo>
                    <a:pt x="10297" y="25100"/>
                    <a:pt x="10074" y="24968"/>
                    <a:pt x="9858" y="24824"/>
                  </a:cubicBezTo>
                  <a:lnTo>
                    <a:pt x="11831" y="23704"/>
                  </a:lnTo>
                  <a:close/>
                  <a:moveTo>
                    <a:pt x="15316" y="23441"/>
                  </a:moveTo>
                  <a:cubicBezTo>
                    <a:pt x="15482" y="23441"/>
                    <a:pt x="15639" y="23481"/>
                    <a:pt x="15782" y="23551"/>
                  </a:cubicBezTo>
                  <a:cubicBezTo>
                    <a:pt x="15742" y="23628"/>
                    <a:pt x="15706" y="23708"/>
                    <a:pt x="15666" y="23788"/>
                  </a:cubicBezTo>
                  <a:cubicBezTo>
                    <a:pt x="15559" y="23737"/>
                    <a:pt x="15442" y="23708"/>
                    <a:pt x="15316" y="23708"/>
                  </a:cubicBezTo>
                  <a:cubicBezTo>
                    <a:pt x="15213" y="23708"/>
                    <a:pt x="15113" y="23728"/>
                    <a:pt x="15016" y="23768"/>
                  </a:cubicBezTo>
                  <a:cubicBezTo>
                    <a:pt x="14816" y="23851"/>
                    <a:pt x="14670" y="23997"/>
                    <a:pt x="14587" y="24194"/>
                  </a:cubicBezTo>
                  <a:cubicBezTo>
                    <a:pt x="14503" y="24394"/>
                    <a:pt x="14503" y="24604"/>
                    <a:pt x="14587" y="24800"/>
                  </a:cubicBezTo>
                  <a:cubicBezTo>
                    <a:pt x="14676" y="25014"/>
                    <a:pt x="14850" y="25174"/>
                    <a:pt x="15059" y="25247"/>
                  </a:cubicBezTo>
                  <a:cubicBezTo>
                    <a:pt x="15030" y="25327"/>
                    <a:pt x="14999" y="25411"/>
                    <a:pt x="14973" y="25494"/>
                  </a:cubicBezTo>
                  <a:cubicBezTo>
                    <a:pt x="14693" y="25397"/>
                    <a:pt x="14459" y="25187"/>
                    <a:pt x="14343" y="24900"/>
                  </a:cubicBezTo>
                  <a:cubicBezTo>
                    <a:pt x="14233" y="24640"/>
                    <a:pt x="14233" y="24354"/>
                    <a:pt x="14343" y="24094"/>
                  </a:cubicBezTo>
                  <a:cubicBezTo>
                    <a:pt x="14450" y="23834"/>
                    <a:pt x="14653" y="23631"/>
                    <a:pt x="14913" y="23521"/>
                  </a:cubicBezTo>
                  <a:cubicBezTo>
                    <a:pt x="15042" y="23468"/>
                    <a:pt x="15179" y="23441"/>
                    <a:pt x="15316" y="23441"/>
                  </a:cubicBezTo>
                  <a:close/>
                  <a:moveTo>
                    <a:pt x="10038" y="25403"/>
                  </a:moveTo>
                  <a:cubicBezTo>
                    <a:pt x="10114" y="25447"/>
                    <a:pt x="10188" y="25491"/>
                    <a:pt x="10264" y="25531"/>
                  </a:cubicBezTo>
                  <a:cubicBezTo>
                    <a:pt x="10234" y="25574"/>
                    <a:pt x="10201" y="25617"/>
                    <a:pt x="10171" y="25660"/>
                  </a:cubicBezTo>
                  <a:lnTo>
                    <a:pt x="10038" y="25403"/>
                  </a:lnTo>
                  <a:close/>
                  <a:moveTo>
                    <a:pt x="3246" y="24871"/>
                  </a:moveTo>
                  <a:lnTo>
                    <a:pt x="3653" y="25663"/>
                  </a:lnTo>
                  <a:lnTo>
                    <a:pt x="2200" y="25391"/>
                  </a:lnTo>
                  <a:cubicBezTo>
                    <a:pt x="2457" y="25251"/>
                    <a:pt x="2813" y="25064"/>
                    <a:pt x="3246" y="24871"/>
                  </a:cubicBezTo>
                  <a:close/>
                  <a:moveTo>
                    <a:pt x="4516" y="24377"/>
                  </a:moveTo>
                  <a:lnTo>
                    <a:pt x="5332" y="25980"/>
                  </a:lnTo>
                  <a:lnTo>
                    <a:pt x="4146" y="25757"/>
                  </a:lnTo>
                  <a:lnTo>
                    <a:pt x="3613" y="24714"/>
                  </a:lnTo>
                  <a:cubicBezTo>
                    <a:pt x="3890" y="24597"/>
                    <a:pt x="4193" y="24484"/>
                    <a:pt x="4516" y="24377"/>
                  </a:cubicBezTo>
                  <a:close/>
                  <a:moveTo>
                    <a:pt x="15316" y="22781"/>
                  </a:moveTo>
                  <a:cubicBezTo>
                    <a:pt x="15582" y="22781"/>
                    <a:pt x="15846" y="22844"/>
                    <a:pt x="16086" y="22964"/>
                  </a:cubicBezTo>
                  <a:cubicBezTo>
                    <a:pt x="16042" y="23041"/>
                    <a:pt x="16002" y="23118"/>
                    <a:pt x="15962" y="23194"/>
                  </a:cubicBezTo>
                  <a:cubicBezTo>
                    <a:pt x="15766" y="23098"/>
                    <a:pt x="15546" y="23044"/>
                    <a:pt x="15316" y="23044"/>
                  </a:cubicBezTo>
                  <a:cubicBezTo>
                    <a:pt x="15126" y="23044"/>
                    <a:pt x="14939" y="23081"/>
                    <a:pt x="14763" y="23154"/>
                  </a:cubicBezTo>
                  <a:cubicBezTo>
                    <a:pt x="14403" y="23304"/>
                    <a:pt x="14123" y="23584"/>
                    <a:pt x="13976" y="23941"/>
                  </a:cubicBezTo>
                  <a:cubicBezTo>
                    <a:pt x="13827" y="24301"/>
                    <a:pt x="13827" y="24694"/>
                    <a:pt x="13976" y="25054"/>
                  </a:cubicBezTo>
                  <a:cubicBezTo>
                    <a:pt x="14136" y="25447"/>
                    <a:pt x="14459" y="25740"/>
                    <a:pt x="14847" y="25874"/>
                  </a:cubicBezTo>
                  <a:cubicBezTo>
                    <a:pt x="14819" y="25957"/>
                    <a:pt x="14793" y="26040"/>
                    <a:pt x="14770" y="26123"/>
                  </a:cubicBezTo>
                  <a:cubicBezTo>
                    <a:pt x="14733" y="26114"/>
                    <a:pt x="14696" y="26100"/>
                    <a:pt x="14659" y="26083"/>
                  </a:cubicBezTo>
                  <a:cubicBezTo>
                    <a:pt x="14236" y="25910"/>
                    <a:pt x="13907" y="25580"/>
                    <a:pt x="13730" y="25154"/>
                  </a:cubicBezTo>
                  <a:cubicBezTo>
                    <a:pt x="13556" y="24731"/>
                    <a:pt x="13556" y="24264"/>
                    <a:pt x="13730" y="23841"/>
                  </a:cubicBezTo>
                  <a:cubicBezTo>
                    <a:pt x="13907" y="23418"/>
                    <a:pt x="14236" y="23088"/>
                    <a:pt x="14663" y="22911"/>
                  </a:cubicBezTo>
                  <a:cubicBezTo>
                    <a:pt x="14876" y="22821"/>
                    <a:pt x="15096" y="22781"/>
                    <a:pt x="15316" y="22781"/>
                  </a:cubicBezTo>
                  <a:close/>
                  <a:moveTo>
                    <a:pt x="5852" y="24021"/>
                  </a:moveTo>
                  <a:lnTo>
                    <a:pt x="7012" y="26297"/>
                  </a:lnTo>
                  <a:lnTo>
                    <a:pt x="5825" y="26074"/>
                  </a:lnTo>
                  <a:lnTo>
                    <a:pt x="4899" y="24257"/>
                  </a:lnTo>
                  <a:cubicBezTo>
                    <a:pt x="5202" y="24168"/>
                    <a:pt x="5522" y="24088"/>
                    <a:pt x="5852" y="24021"/>
                  </a:cubicBezTo>
                  <a:close/>
                  <a:moveTo>
                    <a:pt x="14516" y="21832"/>
                  </a:moveTo>
                  <a:cubicBezTo>
                    <a:pt x="14819" y="21832"/>
                    <a:pt x="15122" y="21892"/>
                    <a:pt x="15410" y="22012"/>
                  </a:cubicBezTo>
                  <a:cubicBezTo>
                    <a:pt x="15733" y="22144"/>
                    <a:pt x="16013" y="22348"/>
                    <a:pt x="16239" y="22598"/>
                  </a:cubicBezTo>
                  <a:cubicBezTo>
                    <a:pt x="16202" y="22581"/>
                    <a:pt x="16166" y="22561"/>
                    <a:pt x="16129" y="22544"/>
                  </a:cubicBezTo>
                  <a:cubicBezTo>
                    <a:pt x="15868" y="22436"/>
                    <a:pt x="15594" y="22382"/>
                    <a:pt x="15320" y="22382"/>
                  </a:cubicBezTo>
                  <a:cubicBezTo>
                    <a:pt x="15045" y="22382"/>
                    <a:pt x="14771" y="22436"/>
                    <a:pt x="14510" y="22544"/>
                  </a:cubicBezTo>
                  <a:cubicBezTo>
                    <a:pt x="13987" y="22761"/>
                    <a:pt x="13580" y="23168"/>
                    <a:pt x="13363" y="23688"/>
                  </a:cubicBezTo>
                  <a:cubicBezTo>
                    <a:pt x="13147" y="24211"/>
                    <a:pt x="13147" y="24784"/>
                    <a:pt x="13363" y="25307"/>
                  </a:cubicBezTo>
                  <a:cubicBezTo>
                    <a:pt x="13580" y="25827"/>
                    <a:pt x="13987" y="26237"/>
                    <a:pt x="14507" y="26454"/>
                  </a:cubicBezTo>
                  <a:cubicBezTo>
                    <a:pt x="14543" y="26467"/>
                    <a:pt x="14583" y="26480"/>
                    <a:pt x="14619" y="26493"/>
                  </a:cubicBezTo>
                  <a:cubicBezTo>
                    <a:pt x="14587" y="26495"/>
                    <a:pt x="14554" y="26496"/>
                    <a:pt x="14521" y="26496"/>
                  </a:cubicBezTo>
                  <a:cubicBezTo>
                    <a:pt x="13604" y="26496"/>
                    <a:pt x="12734" y="25955"/>
                    <a:pt x="12360" y="25057"/>
                  </a:cubicBezTo>
                  <a:cubicBezTo>
                    <a:pt x="11871" y="23868"/>
                    <a:pt x="12437" y="22501"/>
                    <a:pt x="13627" y="22012"/>
                  </a:cubicBezTo>
                  <a:cubicBezTo>
                    <a:pt x="13913" y="21892"/>
                    <a:pt x="14213" y="21832"/>
                    <a:pt x="14516" y="21832"/>
                  </a:cubicBezTo>
                  <a:close/>
                  <a:moveTo>
                    <a:pt x="7272" y="23831"/>
                  </a:moveTo>
                  <a:lnTo>
                    <a:pt x="8691" y="26610"/>
                  </a:lnTo>
                  <a:lnTo>
                    <a:pt x="8691" y="26610"/>
                  </a:lnTo>
                  <a:lnTo>
                    <a:pt x="7505" y="26387"/>
                  </a:lnTo>
                  <a:lnTo>
                    <a:pt x="6259" y="23944"/>
                  </a:lnTo>
                  <a:cubicBezTo>
                    <a:pt x="6589" y="23891"/>
                    <a:pt x="6929" y="23851"/>
                    <a:pt x="7272" y="23831"/>
                  </a:cubicBezTo>
                  <a:close/>
                  <a:moveTo>
                    <a:pt x="2126" y="25780"/>
                  </a:moveTo>
                  <a:lnTo>
                    <a:pt x="3579" y="26054"/>
                  </a:lnTo>
                  <a:lnTo>
                    <a:pt x="2913" y="26647"/>
                  </a:lnTo>
                  <a:cubicBezTo>
                    <a:pt x="2580" y="26307"/>
                    <a:pt x="2313" y="26007"/>
                    <a:pt x="2126" y="25780"/>
                  </a:cubicBezTo>
                  <a:close/>
                  <a:moveTo>
                    <a:pt x="7812" y="23816"/>
                  </a:moveTo>
                  <a:cubicBezTo>
                    <a:pt x="7893" y="23816"/>
                    <a:pt x="7975" y="23818"/>
                    <a:pt x="8055" y="23821"/>
                  </a:cubicBezTo>
                  <a:cubicBezTo>
                    <a:pt x="8441" y="24228"/>
                    <a:pt x="8881" y="24620"/>
                    <a:pt x="9374" y="24977"/>
                  </a:cubicBezTo>
                  <a:lnTo>
                    <a:pt x="9938" y="26080"/>
                  </a:lnTo>
                  <a:cubicBezTo>
                    <a:pt x="9851" y="26277"/>
                    <a:pt x="9781" y="26480"/>
                    <a:pt x="9738" y="26697"/>
                  </a:cubicBezTo>
                  <a:cubicBezTo>
                    <a:pt x="9728" y="26733"/>
                    <a:pt x="9724" y="26770"/>
                    <a:pt x="9721" y="26803"/>
                  </a:cubicBezTo>
                  <a:lnTo>
                    <a:pt x="9184" y="26703"/>
                  </a:lnTo>
                  <a:lnTo>
                    <a:pt x="7712" y="23817"/>
                  </a:lnTo>
                  <a:cubicBezTo>
                    <a:pt x="7745" y="23817"/>
                    <a:pt x="7778" y="23816"/>
                    <a:pt x="7812" y="23816"/>
                  </a:cubicBezTo>
                  <a:close/>
                  <a:moveTo>
                    <a:pt x="4073" y="26147"/>
                  </a:moveTo>
                  <a:lnTo>
                    <a:pt x="5259" y="26370"/>
                  </a:lnTo>
                  <a:lnTo>
                    <a:pt x="3916" y="27567"/>
                  </a:lnTo>
                  <a:cubicBezTo>
                    <a:pt x="3653" y="27350"/>
                    <a:pt x="3413" y="27133"/>
                    <a:pt x="3196" y="26927"/>
                  </a:cubicBezTo>
                  <a:lnTo>
                    <a:pt x="4073" y="26147"/>
                  </a:lnTo>
                  <a:close/>
                  <a:moveTo>
                    <a:pt x="5752" y="26463"/>
                  </a:moveTo>
                  <a:lnTo>
                    <a:pt x="6938" y="26687"/>
                  </a:lnTo>
                  <a:lnTo>
                    <a:pt x="5029" y="28383"/>
                  </a:lnTo>
                  <a:cubicBezTo>
                    <a:pt x="4749" y="28203"/>
                    <a:pt x="4479" y="28010"/>
                    <a:pt x="4230" y="27816"/>
                  </a:cubicBezTo>
                  <a:lnTo>
                    <a:pt x="5752" y="26463"/>
                  </a:lnTo>
                  <a:close/>
                  <a:moveTo>
                    <a:pt x="12437" y="25930"/>
                  </a:moveTo>
                  <a:cubicBezTo>
                    <a:pt x="12957" y="26543"/>
                    <a:pt x="13723" y="26893"/>
                    <a:pt x="14519" y="26893"/>
                  </a:cubicBezTo>
                  <a:lnTo>
                    <a:pt x="14556" y="26893"/>
                  </a:lnTo>
                  <a:cubicBezTo>
                    <a:pt x="14423" y="27423"/>
                    <a:pt x="14316" y="27963"/>
                    <a:pt x="14236" y="28510"/>
                  </a:cubicBezTo>
                  <a:cubicBezTo>
                    <a:pt x="13892" y="28361"/>
                    <a:pt x="13524" y="28286"/>
                    <a:pt x="13156" y="28286"/>
                  </a:cubicBezTo>
                  <a:cubicBezTo>
                    <a:pt x="12757" y="28286"/>
                    <a:pt x="12359" y="28373"/>
                    <a:pt x="11991" y="28547"/>
                  </a:cubicBezTo>
                  <a:cubicBezTo>
                    <a:pt x="11967" y="28516"/>
                    <a:pt x="11947" y="28487"/>
                    <a:pt x="11923" y="28456"/>
                  </a:cubicBezTo>
                  <a:cubicBezTo>
                    <a:pt x="11657" y="28050"/>
                    <a:pt x="11560" y="27563"/>
                    <a:pt x="11657" y="27087"/>
                  </a:cubicBezTo>
                  <a:cubicBezTo>
                    <a:pt x="11754" y="26610"/>
                    <a:pt x="12031" y="26200"/>
                    <a:pt x="12437" y="25930"/>
                  </a:cubicBezTo>
                  <a:close/>
                  <a:moveTo>
                    <a:pt x="9108" y="27093"/>
                  </a:moveTo>
                  <a:lnTo>
                    <a:pt x="9681" y="27203"/>
                  </a:lnTo>
                  <a:cubicBezTo>
                    <a:pt x="9674" y="27410"/>
                    <a:pt x="9691" y="27616"/>
                    <a:pt x="9731" y="27820"/>
                  </a:cubicBezTo>
                  <a:lnTo>
                    <a:pt x="9461" y="28063"/>
                  </a:lnTo>
                  <a:cubicBezTo>
                    <a:pt x="8731" y="28159"/>
                    <a:pt x="8044" y="28356"/>
                    <a:pt x="7415" y="28602"/>
                  </a:cubicBezTo>
                  <a:lnTo>
                    <a:pt x="9108" y="27093"/>
                  </a:lnTo>
                  <a:close/>
                  <a:moveTo>
                    <a:pt x="7432" y="26777"/>
                  </a:moveTo>
                  <a:lnTo>
                    <a:pt x="8618" y="27000"/>
                  </a:lnTo>
                  <a:lnTo>
                    <a:pt x="6285" y="29076"/>
                  </a:lnTo>
                  <a:cubicBezTo>
                    <a:pt x="5972" y="28933"/>
                    <a:pt x="5669" y="28773"/>
                    <a:pt x="5382" y="28602"/>
                  </a:cubicBezTo>
                  <a:lnTo>
                    <a:pt x="7432" y="26777"/>
                  </a:lnTo>
                  <a:close/>
                  <a:moveTo>
                    <a:pt x="11887" y="24888"/>
                  </a:moveTo>
                  <a:cubicBezTo>
                    <a:pt x="11917" y="24994"/>
                    <a:pt x="11951" y="25100"/>
                    <a:pt x="11994" y="25207"/>
                  </a:cubicBezTo>
                  <a:cubicBezTo>
                    <a:pt x="12054" y="25351"/>
                    <a:pt x="12123" y="25483"/>
                    <a:pt x="12200" y="25611"/>
                  </a:cubicBezTo>
                  <a:cubicBezTo>
                    <a:pt x="11717" y="25937"/>
                    <a:pt x="11384" y="26434"/>
                    <a:pt x="11268" y="27007"/>
                  </a:cubicBezTo>
                  <a:cubicBezTo>
                    <a:pt x="11151" y="27590"/>
                    <a:pt x="11268" y="28179"/>
                    <a:pt x="11594" y="28676"/>
                  </a:cubicBezTo>
                  <a:cubicBezTo>
                    <a:pt x="11607" y="28696"/>
                    <a:pt x="11623" y="28719"/>
                    <a:pt x="11640" y="28739"/>
                  </a:cubicBezTo>
                  <a:cubicBezTo>
                    <a:pt x="11494" y="28839"/>
                    <a:pt x="11354" y="28953"/>
                    <a:pt x="11224" y="29082"/>
                  </a:cubicBezTo>
                  <a:cubicBezTo>
                    <a:pt x="11171" y="29136"/>
                    <a:pt x="11120" y="29190"/>
                    <a:pt x="11074" y="29246"/>
                  </a:cubicBezTo>
                  <a:cubicBezTo>
                    <a:pt x="10851" y="29082"/>
                    <a:pt x="10651" y="28876"/>
                    <a:pt x="10488" y="28633"/>
                  </a:cubicBezTo>
                  <a:cubicBezTo>
                    <a:pt x="10121" y="28083"/>
                    <a:pt x="9994" y="27423"/>
                    <a:pt x="10124" y="26777"/>
                  </a:cubicBezTo>
                  <a:cubicBezTo>
                    <a:pt x="10257" y="26130"/>
                    <a:pt x="10631" y="25574"/>
                    <a:pt x="11180" y="25207"/>
                  </a:cubicBezTo>
                  <a:cubicBezTo>
                    <a:pt x="11400" y="25060"/>
                    <a:pt x="11640" y="24954"/>
                    <a:pt x="11887" y="24888"/>
                  </a:cubicBezTo>
                  <a:close/>
                  <a:moveTo>
                    <a:pt x="9921" y="28413"/>
                  </a:moveTo>
                  <a:cubicBezTo>
                    <a:pt x="9988" y="28563"/>
                    <a:pt x="10064" y="28713"/>
                    <a:pt x="10157" y="28853"/>
                  </a:cubicBezTo>
                  <a:cubicBezTo>
                    <a:pt x="10344" y="29136"/>
                    <a:pt x="10577" y="29376"/>
                    <a:pt x="10837" y="29569"/>
                  </a:cubicBezTo>
                  <a:cubicBezTo>
                    <a:pt x="10688" y="29809"/>
                    <a:pt x="10581" y="30069"/>
                    <a:pt x="10511" y="30336"/>
                  </a:cubicBezTo>
                  <a:lnTo>
                    <a:pt x="9111" y="28523"/>
                  </a:lnTo>
                  <a:cubicBezTo>
                    <a:pt x="9374" y="28473"/>
                    <a:pt x="9644" y="28433"/>
                    <a:pt x="9921" y="28413"/>
                  </a:cubicBezTo>
                  <a:close/>
                  <a:moveTo>
                    <a:pt x="5279" y="30219"/>
                  </a:moveTo>
                  <a:lnTo>
                    <a:pt x="5739" y="30812"/>
                  </a:lnTo>
                  <a:lnTo>
                    <a:pt x="4493" y="30812"/>
                  </a:lnTo>
                  <a:cubicBezTo>
                    <a:pt x="4689" y="30652"/>
                    <a:pt x="4956" y="30442"/>
                    <a:pt x="5279" y="30219"/>
                  </a:cubicBezTo>
                  <a:close/>
                  <a:moveTo>
                    <a:pt x="6322" y="29566"/>
                  </a:moveTo>
                  <a:lnTo>
                    <a:pt x="7285" y="30812"/>
                  </a:lnTo>
                  <a:lnTo>
                    <a:pt x="6239" y="30812"/>
                  </a:lnTo>
                  <a:lnTo>
                    <a:pt x="5609" y="29996"/>
                  </a:lnTo>
                  <a:cubicBezTo>
                    <a:pt x="5829" y="29856"/>
                    <a:pt x="6065" y="29709"/>
                    <a:pt x="6322" y="29566"/>
                  </a:cubicBezTo>
                  <a:close/>
                  <a:moveTo>
                    <a:pt x="7452" y="29022"/>
                  </a:moveTo>
                  <a:lnTo>
                    <a:pt x="8831" y="30812"/>
                  </a:lnTo>
                  <a:lnTo>
                    <a:pt x="7785" y="30812"/>
                  </a:lnTo>
                  <a:lnTo>
                    <a:pt x="6678" y="29379"/>
                  </a:lnTo>
                  <a:cubicBezTo>
                    <a:pt x="6922" y="29253"/>
                    <a:pt x="7182" y="29136"/>
                    <a:pt x="7452" y="29022"/>
                  </a:cubicBezTo>
                  <a:close/>
                  <a:moveTo>
                    <a:pt x="8684" y="28616"/>
                  </a:moveTo>
                  <a:lnTo>
                    <a:pt x="10377" y="30812"/>
                  </a:lnTo>
                  <a:lnTo>
                    <a:pt x="9335" y="30812"/>
                  </a:lnTo>
                  <a:lnTo>
                    <a:pt x="7838" y="28876"/>
                  </a:lnTo>
                  <a:cubicBezTo>
                    <a:pt x="8108" y="28776"/>
                    <a:pt x="8392" y="28690"/>
                    <a:pt x="8684" y="28616"/>
                  </a:cubicBezTo>
                  <a:close/>
                  <a:moveTo>
                    <a:pt x="31013" y="0"/>
                  </a:moveTo>
                  <a:cubicBezTo>
                    <a:pt x="30961" y="0"/>
                    <a:pt x="30908" y="20"/>
                    <a:pt x="30871" y="58"/>
                  </a:cubicBezTo>
                  <a:cubicBezTo>
                    <a:pt x="30845" y="84"/>
                    <a:pt x="30268" y="687"/>
                    <a:pt x="30268" y="1454"/>
                  </a:cubicBezTo>
                  <a:cubicBezTo>
                    <a:pt x="30268" y="1634"/>
                    <a:pt x="30302" y="1804"/>
                    <a:pt x="30352" y="1964"/>
                  </a:cubicBezTo>
                  <a:cubicBezTo>
                    <a:pt x="30205" y="1907"/>
                    <a:pt x="30048" y="1877"/>
                    <a:pt x="29885" y="1877"/>
                  </a:cubicBezTo>
                  <a:cubicBezTo>
                    <a:pt x="29275" y="1877"/>
                    <a:pt x="28782" y="2370"/>
                    <a:pt x="28782" y="2977"/>
                  </a:cubicBezTo>
                  <a:cubicBezTo>
                    <a:pt x="28782" y="3487"/>
                    <a:pt x="29195" y="3900"/>
                    <a:pt x="29702" y="3900"/>
                  </a:cubicBezTo>
                  <a:cubicBezTo>
                    <a:pt x="30132" y="3900"/>
                    <a:pt x="30478" y="3550"/>
                    <a:pt x="30478" y="3123"/>
                  </a:cubicBezTo>
                  <a:cubicBezTo>
                    <a:pt x="30478" y="3014"/>
                    <a:pt x="30392" y="2923"/>
                    <a:pt x="30282" y="2923"/>
                  </a:cubicBezTo>
                  <a:cubicBezTo>
                    <a:pt x="30172" y="2923"/>
                    <a:pt x="30082" y="3014"/>
                    <a:pt x="30082" y="3123"/>
                  </a:cubicBezTo>
                  <a:cubicBezTo>
                    <a:pt x="30082" y="3334"/>
                    <a:pt x="29912" y="3503"/>
                    <a:pt x="29702" y="3503"/>
                  </a:cubicBezTo>
                  <a:cubicBezTo>
                    <a:pt x="29415" y="3503"/>
                    <a:pt x="29178" y="3267"/>
                    <a:pt x="29178" y="2977"/>
                  </a:cubicBezTo>
                  <a:cubicBezTo>
                    <a:pt x="29178" y="2590"/>
                    <a:pt x="29495" y="2274"/>
                    <a:pt x="29885" y="2274"/>
                  </a:cubicBezTo>
                  <a:cubicBezTo>
                    <a:pt x="30398" y="2274"/>
                    <a:pt x="30815" y="2690"/>
                    <a:pt x="30815" y="3203"/>
                  </a:cubicBezTo>
                  <a:lnTo>
                    <a:pt x="30815" y="3883"/>
                  </a:lnTo>
                  <a:cubicBezTo>
                    <a:pt x="30595" y="4120"/>
                    <a:pt x="29805" y="5006"/>
                    <a:pt x="29118" y="6299"/>
                  </a:cubicBezTo>
                  <a:cubicBezTo>
                    <a:pt x="27826" y="3430"/>
                    <a:pt x="25267" y="1661"/>
                    <a:pt x="25136" y="1574"/>
                  </a:cubicBezTo>
                  <a:cubicBezTo>
                    <a:pt x="25130" y="1567"/>
                    <a:pt x="25120" y="1564"/>
                    <a:pt x="25110" y="1557"/>
                  </a:cubicBezTo>
                  <a:cubicBezTo>
                    <a:pt x="25107" y="1557"/>
                    <a:pt x="25107" y="1554"/>
                    <a:pt x="25104" y="1554"/>
                  </a:cubicBezTo>
                  <a:cubicBezTo>
                    <a:pt x="25080" y="1544"/>
                    <a:pt x="25053" y="1537"/>
                    <a:pt x="25027" y="1537"/>
                  </a:cubicBezTo>
                  <a:cubicBezTo>
                    <a:pt x="25013" y="1537"/>
                    <a:pt x="25000" y="1541"/>
                    <a:pt x="24987" y="1544"/>
                  </a:cubicBezTo>
                  <a:cubicBezTo>
                    <a:pt x="24973" y="1544"/>
                    <a:pt x="24960" y="1550"/>
                    <a:pt x="24950" y="1554"/>
                  </a:cubicBezTo>
                  <a:cubicBezTo>
                    <a:pt x="24924" y="1564"/>
                    <a:pt x="24904" y="1581"/>
                    <a:pt x="24884" y="1597"/>
                  </a:cubicBezTo>
                  <a:cubicBezTo>
                    <a:pt x="24884" y="1601"/>
                    <a:pt x="24880" y="1601"/>
                    <a:pt x="24880" y="1604"/>
                  </a:cubicBezTo>
                  <a:cubicBezTo>
                    <a:pt x="24873" y="1610"/>
                    <a:pt x="24867" y="1621"/>
                    <a:pt x="24860" y="1630"/>
                  </a:cubicBezTo>
                  <a:cubicBezTo>
                    <a:pt x="24780" y="1754"/>
                    <a:pt x="23257" y="4170"/>
                    <a:pt x="23071" y="7133"/>
                  </a:cubicBezTo>
                  <a:cubicBezTo>
                    <a:pt x="22124" y="6406"/>
                    <a:pt x="21277" y="5979"/>
                    <a:pt x="20978" y="5839"/>
                  </a:cubicBezTo>
                  <a:lnTo>
                    <a:pt x="20711" y="5183"/>
                  </a:lnTo>
                  <a:cubicBezTo>
                    <a:pt x="20518" y="4706"/>
                    <a:pt x="20748" y="4163"/>
                    <a:pt x="21225" y="3970"/>
                  </a:cubicBezTo>
                  <a:cubicBezTo>
                    <a:pt x="21309" y="3934"/>
                    <a:pt x="21397" y="3917"/>
                    <a:pt x="21486" y="3917"/>
                  </a:cubicBezTo>
                  <a:cubicBezTo>
                    <a:pt x="21579" y="3917"/>
                    <a:pt x="21672" y="3936"/>
                    <a:pt x="21761" y="3974"/>
                  </a:cubicBezTo>
                  <a:cubicBezTo>
                    <a:pt x="21937" y="4043"/>
                    <a:pt x="22071" y="4180"/>
                    <a:pt x="22140" y="4357"/>
                  </a:cubicBezTo>
                  <a:cubicBezTo>
                    <a:pt x="22194" y="4486"/>
                    <a:pt x="22194" y="4626"/>
                    <a:pt x="22137" y="4757"/>
                  </a:cubicBezTo>
                  <a:cubicBezTo>
                    <a:pt x="22084" y="4886"/>
                    <a:pt x="21984" y="4986"/>
                    <a:pt x="21854" y="5040"/>
                  </a:cubicBezTo>
                  <a:cubicBezTo>
                    <a:pt x="21808" y="5058"/>
                    <a:pt x="21761" y="5067"/>
                    <a:pt x="21714" y="5067"/>
                  </a:cubicBezTo>
                  <a:cubicBezTo>
                    <a:pt x="21563" y="5067"/>
                    <a:pt x="21418" y="4977"/>
                    <a:pt x="21357" y="4829"/>
                  </a:cubicBezTo>
                  <a:cubicBezTo>
                    <a:pt x="21327" y="4753"/>
                    <a:pt x="21251" y="4706"/>
                    <a:pt x="21173" y="4706"/>
                  </a:cubicBezTo>
                  <a:cubicBezTo>
                    <a:pt x="21149" y="4706"/>
                    <a:pt x="21124" y="4710"/>
                    <a:pt x="21101" y="4720"/>
                  </a:cubicBezTo>
                  <a:cubicBezTo>
                    <a:pt x="20998" y="4763"/>
                    <a:pt x="20951" y="4880"/>
                    <a:pt x="20991" y="4980"/>
                  </a:cubicBezTo>
                  <a:cubicBezTo>
                    <a:pt x="21113" y="5281"/>
                    <a:pt x="21405" y="5463"/>
                    <a:pt x="21713" y="5463"/>
                  </a:cubicBezTo>
                  <a:cubicBezTo>
                    <a:pt x="21810" y="5463"/>
                    <a:pt x="21909" y="5444"/>
                    <a:pt x="22004" y="5406"/>
                  </a:cubicBezTo>
                  <a:cubicBezTo>
                    <a:pt x="22231" y="5313"/>
                    <a:pt x="22411" y="5136"/>
                    <a:pt x="22504" y="4909"/>
                  </a:cubicBezTo>
                  <a:cubicBezTo>
                    <a:pt x="22600" y="4683"/>
                    <a:pt x="22600" y="4433"/>
                    <a:pt x="22511" y="4206"/>
                  </a:cubicBezTo>
                  <a:cubicBezTo>
                    <a:pt x="22397" y="3934"/>
                    <a:pt x="22188" y="3720"/>
                    <a:pt x="21917" y="3606"/>
                  </a:cubicBezTo>
                  <a:cubicBezTo>
                    <a:pt x="21779" y="3547"/>
                    <a:pt x="21634" y="3518"/>
                    <a:pt x="21489" y="3518"/>
                  </a:cubicBezTo>
                  <a:cubicBezTo>
                    <a:pt x="21348" y="3518"/>
                    <a:pt x="21208" y="3546"/>
                    <a:pt x="21074" y="3600"/>
                  </a:cubicBezTo>
                  <a:cubicBezTo>
                    <a:pt x="20921" y="3663"/>
                    <a:pt x="20788" y="3750"/>
                    <a:pt x="20674" y="3857"/>
                  </a:cubicBezTo>
                  <a:cubicBezTo>
                    <a:pt x="20661" y="3694"/>
                    <a:pt x="20628" y="3520"/>
                    <a:pt x="20558" y="3354"/>
                  </a:cubicBezTo>
                  <a:cubicBezTo>
                    <a:pt x="20268" y="2644"/>
                    <a:pt x="19505" y="2304"/>
                    <a:pt x="19475" y="2290"/>
                  </a:cubicBezTo>
                  <a:cubicBezTo>
                    <a:pt x="19449" y="2278"/>
                    <a:pt x="19421" y="2272"/>
                    <a:pt x="19394" y="2272"/>
                  </a:cubicBezTo>
                  <a:cubicBezTo>
                    <a:pt x="19368" y="2272"/>
                    <a:pt x="19342" y="2277"/>
                    <a:pt x="19318" y="2287"/>
                  </a:cubicBezTo>
                  <a:cubicBezTo>
                    <a:pt x="19268" y="2307"/>
                    <a:pt x="19232" y="2347"/>
                    <a:pt x="19212" y="2397"/>
                  </a:cubicBezTo>
                  <a:cubicBezTo>
                    <a:pt x="19198" y="2430"/>
                    <a:pt x="18889" y="3207"/>
                    <a:pt x="19178" y="3917"/>
                  </a:cubicBezTo>
                  <a:cubicBezTo>
                    <a:pt x="19245" y="4083"/>
                    <a:pt x="19341" y="4230"/>
                    <a:pt x="19445" y="4357"/>
                  </a:cubicBezTo>
                  <a:cubicBezTo>
                    <a:pt x="19288" y="4360"/>
                    <a:pt x="19132" y="4389"/>
                    <a:pt x="18981" y="4453"/>
                  </a:cubicBezTo>
                  <a:cubicBezTo>
                    <a:pt x="18709" y="4563"/>
                    <a:pt x="18495" y="4773"/>
                    <a:pt x="18381" y="5046"/>
                  </a:cubicBezTo>
                  <a:cubicBezTo>
                    <a:pt x="18269" y="5316"/>
                    <a:pt x="18266" y="5616"/>
                    <a:pt x="18375" y="5889"/>
                  </a:cubicBezTo>
                  <a:cubicBezTo>
                    <a:pt x="18522" y="6245"/>
                    <a:pt x="18865" y="6462"/>
                    <a:pt x="19229" y="6462"/>
                  </a:cubicBezTo>
                  <a:cubicBezTo>
                    <a:pt x="19345" y="6462"/>
                    <a:pt x="19463" y="6440"/>
                    <a:pt x="19578" y="6393"/>
                  </a:cubicBezTo>
                  <a:cubicBezTo>
                    <a:pt x="19975" y="6233"/>
                    <a:pt x="20165" y="5779"/>
                    <a:pt x="20005" y="5383"/>
                  </a:cubicBezTo>
                  <a:cubicBezTo>
                    <a:pt x="19972" y="5305"/>
                    <a:pt x="19897" y="5259"/>
                    <a:pt x="19819" y="5259"/>
                  </a:cubicBezTo>
                  <a:cubicBezTo>
                    <a:pt x="19794" y="5259"/>
                    <a:pt x="19769" y="5264"/>
                    <a:pt x="19745" y="5273"/>
                  </a:cubicBezTo>
                  <a:cubicBezTo>
                    <a:pt x="19645" y="5313"/>
                    <a:pt x="19595" y="5429"/>
                    <a:pt x="19635" y="5533"/>
                  </a:cubicBezTo>
                  <a:cubicBezTo>
                    <a:pt x="19715" y="5726"/>
                    <a:pt x="19621" y="5946"/>
                    <a:pt x="19428" y="6026"/>
                  </a:cubicBezTo>
                  <a:cubicBezTo>
                    <a:pt x="19364" y="6052"/>
                    <a:pt x="19297" y="6066"/>
                    <a:pt x="19230" y="6066"/>
                  </a:cubicBezTo>
                  <a:cubicBezTo>
                    <a:pt x="19160" y="6066"/>
                    <a:pt x="19091" y="6051"/>
                    <a:pt x="19025" y="6023"/>
                  </a:cubicBezTo>
                  <a:cubicBezTo>
                    <a:pt x="18898" y="5969"/>
                    <a:pt x="18798" y="5869"/>
                    <a:pt x="18745" y="5739"/>
                  </a:cubicBezTo>
                  <a:cubicBezTo>
                    <a:pt x="18672" y="5563"/>
                    <a:pt x="18675" y="5373"/>
                    <a:pt x="18749" y="5200"/>
                  </a:cubicBezTo>
                  <a:cubicBezTo>
                    <a:pt x="18821" y="5026"/>
                    <a:pt x="18958" y="4889"/>
                    <a:pt x="19132" y="4820"/>
                  </a:cubicBezTo>
                  <a:cubicBezTo>
                    <a:pt x="19245" y="4773"/>
                    <a:pt x="19365" y="4750"/>
                    <a:pt x="19485" y="4750"/>
                  </a:cubicBezTo>
                  <a:cubicBezTo>
                    <a:pt x="19607" y="4750"/>
                    <a:pt x="19729" y="4774"/>
                    <a:pt x="19845" y="4823"/>
                  </a:cubicBezTo>
                  <a:cubicBezTo>
                    <a:pt x="20071" y="4920"/>
                    <a:pt x="20251" y="5100"/>
                    <a:pt x="20345" y="5329"/>
                  </a:cubicBezTo>
                  <a:lnTo>
                    <a:pt x="20588" y="5933"/>
                  </a:lnTo>
                  <a:cubicBezTo>
                    <a:pt x="20494" y="6176"/>
                    <a:pt x="20018" y="7476"/>
                    <a:pt x="19891" y="9152"/>
                  </a:cubicBezTo>
                  <a:cubicBezTo>
                    <a:pt x="17569" y="6856"/>
                    <a:pt x="14350" y="6179"/>
                    <a:pt x="14193" y="6146"/>
                  </a:cubicBezTo>
                  <a:cubicBezTo>
                    <a:pt x="14179" y="6146"/>
                    <a:pt x="14170" y="6143"/>
                    <a:pt x="14156" y="6143"/>
                  </a:cubicBezTo>
                  <a:lnTo>
                    <a:pt x="14153" y="6143"/>
                  </a:lnTo>
                  <a:cubicBezTo>
                    <a:pt x="14116" y="6143"/>
                    <a:pt x="14076" y="6156"/>
                    <a:pt x="14043" y="6179"/>
                  </a:cubicBezTo>
                  <a:cubicBezTo>
                    <a:pt x="14030" y="6186"/>
                    <a:pt x="14020" y="6193"/>
                    <a:pt x="14010" y="6203"/>
                  </a:cubicBezTo>
                  <a:cubicBezTo>
                    <a:pt x="13993" y="6223"/>
                    <a:pt x="13980" y="6246"/>
                    <a:pt x="13970" y="6269"/>
                  </a:cubicBezTo>
                  <a:cubicBezTo>
                    <a:pt x="13967" y="6273"/>
                    <a:pt x="13967" y="6276"/>
                    <a:pt x="13967" y="6279"/>
                  </a:cubicBezTo>
                  <a:cubicBezTo>
                    <a:pt x="13963" y="6286"/>
                    <a:pt x="13960" y="6296"/>
                    <a:pt x="13960" y="6306"/>
                  </a:cubicBezTo>
                  <a:lnTo>
                    <a:pt x="13960" y="6309"/>
                  </a:lnTo>
                  <a:cubicBezTo>
                    <a:pt x="13933" y="6456"/>
                    <a:pt x="13467" y="9268"/>
                    <a:pt x="14439" y="12074"/>
                  </a:cubicBezTo>
                  <a:cubicBezTo>
                    <a:pt x="13237" y="11758"/>
                    <a:pt x="12257" y="11698"/>
                    <a:pt x="11971" y="11687"/>
                  </a:cubicBezTo>
                  <a:lnTo>
                    <a:pt x="11491" y="11208"/>
                  </a:lnTo>
                  <a:cubicBezTo>
                    <a:pt x="11128" y="10844"/>
                    <a:pt x="11128" y="10255"/>
                    <a:pt x="11491" y="9892"/>
                  </a:cubicBezTo>
                  <a:cubicBezTo>
                    <a:pt x="11627" y="9755"/>
                    <a:pt x="11807" y="9687"/>
                    <a:pt x="11987" y="9687"/>
                  </a:cubicBezTo>
                  <a:cubicBezTo>
                    <a:pt x="12168" y="9687"/>
                    <a:pt x="12349" y="9755"/>
                    <a:pt x="12487" y="9892"/>
                  </a:cubicBezTo>
                  <a:cubicBezTo>
                    <a:pt x="12690" y="10095"/>
                    <a:pt x="12690" y="10428"/>
                    <a:pt x="12487" y="10635"/>
                  </a:cubicBezTo>
                  <a:cubicBezTo>
                    <a:pt x="12414" y="10708"/>
                    <a:pt x="12316" y="10745"/>
                    <a:pt x="12219" y="10745"/>
                  </a:cubicBezTo>
                  <a:cubicBezTo>
                    <a:pt x="12121" y="10745"/>
                    <a:pt x="12024" y="10708"/>
                    <a:pt x="11951" y="10635"/>
                  </a:cubicBezTo>
                  <a:cubicBezTo>
                    <a:pt x="11912" y="10595"/>
                    <a:pt x="11861" y="10575"/>
                    <a:pt x="11811" y="10575"/>
                  </a:cubicBezTo>
                  <a:cubicBezTo>
                    <a:pt x="11760" y="10575"/>
                    <a:pt x="11709" y="10595"/>
                    <a:pt x="11671" y="10635"/>
                  </a:cubicBezTo>
                  <a:cubicBezTo>
                    <a:pt x="11591" y="10712"/>
                    <a:pt x="11591" y="10838"/>
                    <a:pt x="11671" y="10915"/>
                  </a:cubicBezTo>
                  <a:cubicBezTo>
                    <a:pt x="11821" y="11066"/>
                    <a:pt x="12019" y="11142"/>
                    <a:pt x="12217" y="11142"/>
                  </a:cubicBezTo>
                  <a:cubicBezTo>
                    <a:pt x="12416" y="11142"/>
                    <a:pt x="12615" y="11066"/>
                    <a:pt x="12767" y="10915"/>
                  </a:cubicBezTo>
                  <a:cubicBezTo>
                    <a:pt x="13127" y="10555"/>
                    <a:pt x="13127" y="9972"/>
                    <a:pt x="12767" y="9612"/>
                  </a:cubicBezTo>
                  <a:cubicBezTo>
                    <a:pt x="12552" y="9397"/>
                    <a:pt x="12270" y="9289"/>
                    <a:pt x="11989" y="9289"/>
                  </a:cubicBezTo>
                  <a:cubicBezTo>
                    <a:pt x="11707" y="9289"/>
                    <a:pt x="11425" y="9397"/>
                    <a:pt x="11211" y="9612"/>
                  </a:cubicBezTo>
                  <a:cubicBezTo>
                    <a:pt x="11094" y="9728"/>
                    <a:pt x="11004" y="9861"/>
                    <a:pt x="10940" y="10001"/>
                  </a:cubicBezTo>
                  <a:cubicBezTo>
                    <a:pt x="10864" y="9855"/>
                    <a:pt x="10768" y="9712"/>
                    <a:pt x="10637" y="9582"/>
                  </a:cubicBezTo>
                  <a:cubicBezTo>
                    <a:pt x="10097" y="9042"/>
                    <a:pt x="9261" y="9025"/>
                    <a:pt x="9228" y="9025"/>
                  </a:cubicBezTo>
                  <a:cubicBezTo>
                    <a:pt x="9175" y="9025"/>
                    <a:pt x="9121" y="9045"/>
                    <a:pt x="9084" y="9082"/>
                  </a:cubicBezTo>
                  <a:cubicBezTo>
                    <a:pt x="9044" y="9119"/>
                    <a:pt x="9024" y="9172"/>
                    <a:pt x="9024" y="9225"/>
                  </a:cubicBezTo>
                  <a:cubicBezTo>
                    <a:pt x="9024" y="9262"/>
                    <a:pt x="9044" y="10095"/>
                    <a:pt x="9584" y="10638"/>
                  </a:cubicBezTo>
                  <a:cubicBezTo>
                    <a:pt x="9711" y="10764"/>
                    <a:pt x="9858" y="10864"/>
                    <a:pt x="10004" y="10938"/>
                  </a:cubicBezTo>
                  <a:cubicBezTo>
                    <a:pt x="9861" y="11004"/>
                    <a:pt x="9728" y="11092"/>
                    <a:pt x="9611" y="11208"/>
                  </a:cubicBezTo>
                  <a:cubicBezTo>
                    <a:pt x="9181" y="11638"/>
                    <a:pt x="9181" y="12338"/>
                    <a:pt x="9611" y="12767"/>
                  </a:cubicBezTo>
                  <a:cubicBezTo>
                    <a:pt x="9791" y="12947"/>
                    <a:pt x="10028" y="13037"/>
                    <a:pt x="10264" y="13037"/>
                  </a:cubicBezTo>
                  <a:cubicBezTo>
                    <a:pt x="10501" y="13037"/>
                    <a:pt x="10734" y="12947"/>
                    <a:pt x="10914" y="12767"/>
                  </a:cubicBezTo>
                  <a:cubicBezTo>
                    <a:pt x="11217" y="12464"/>
                    <a:pt x="11217" y="11971"/>
                    <a:pt x="10914" y="11667"/>
                  </a:cubicBezTo>
                  <a:cubicBezTo>
                    <a:pt x="10876" y="11629"/>
                    <a:pt x="10825" y="11610"/>
                    <a:pt x="10774" y="11610"/>
                  </a:cubicBezTo>
                  <a:cubicBezTo>
                    <a:pt x="10723" y="11610"/>
                    <a:pt x="10673" y="11629"/>
                    <a:pt x="10634" y="11667"/>
                  </a:cubicBezTo>
                  <a:cubicBezTo>
                    <a:pt x="10557" y="11744"/>
                    <a:pt x="10557" y="11871"/>
                    <a:pt x="10634" y="11947"/>
                  </a:cubicBezTo>
                  <a:cubicBezTo>
                    <a:pt x="10784" y="12098"/>
                    <a:pt x="10784" y="12338"/>
                    <a:pt x="10634" y="12487"/>
                  </a:cubicBezTo>
                  <a:cubicBezTo>
                    <a:pt x="10533" y="12589"/>
                    <a:pt x="10398" y="12640"/>
                    <a:pt x="10264" y="12640"/>
                  </a:cubicBezTo>
                  <a:cubicBezTo>
                    <a:pt x="10130" y="12640"/>
                    <a:pt x="9996" y="12589"/>
                    <a:pt x="9894" y="12487"/>
                  </a:cubicBezTo>
                  <a:cubicBezTo>
                    <a:pt x="9618" y="12211"/>
                    <a:pt x="9618" y="11764"/>
                    <a:pt x="9894" y="11487"/>
                  </a:cubicBezTo>
                  <a:cubicBezTo>
                    <a:pt x="10076" y="11306"/>
                    <a:pt x="10314" y="11215"/>
                    <a:pt x="10553" y="11215"/>
                  </a:cubicBezTo>
                  <a:cubicBezTo>
                    <a:pt x="10791" y="11215"/>
                    <a:pt x="11029" y="11306"/>
                    <a:pt x="11211" y="11487"/>
                  </a:cubicBezTo>
                  <a:lnTo>
                    <a:pt x="11691" y="11967"/>
                  </a:lnTo>
                  <a:cubicBezTo>
                    <a:pt x="11700" y="12291"/>
                    <a:pt x="11771" y="13477"/>
                    <a:pt x="12200" y="14874"/>
                  </a:cubicBezTo>
                  <a:cubicBezTo>
                    <a:pt x="10751" y="14326"/>
                    <a:pt x="9274" y="14183"/>
                    <a:pt x="8129" y="14183"/>
                  </a:cubicBezTo>
                  <a:cubicBezTo>
                    <a:pt x="6947" y="14183"/>
                    <a:pt x="6120" y="14335"/>
                    <a:pt x="6042" y="14351"/>
                  </a:cubicBezTo>
                  <a:cubicBezTo>
                    <a:pt x="6032" y="14354"/>
                    <a:pt x="6019" y="14357"/>
                    <a:pt x="6009" y="14360"/>
                  </a:cubicBezTo>
                  <a:lnTo>
                    <a:pt x="6005" y="14360"/>
                  </a:lnTo>
                  <a:cubicBezTo>
                    <a:pt x="5969" y="14377"/>
                    <a:pt x="5935" y="14400"/>
                    <a:pt x="5912" y="14437"/>
                  </a:cubicBezTo>
                  <a:cubicBezTo>
                    <a:pt x="5905" y="14447"/>
                    <a:pt x="5899" y="14457"/>
                    <a:pt x="5896" y="14471"/>
                  </a:cubicBezTo>
                  <a:cubicBezTo>
                    <a:pt x="5885" y="14497"/>
                    <a:pt x="5882" y="14520"/>
                    <a:pt x="5882" y="14547"/>
                  </a:cubicBezTo>
                  <a:lnTo>
                    <a:pt x="5882" y="14557"/>
                  </a:lnTo>
                  <a:cubicBezTo>
                    <a:pt x="5882" y="14567"/>
                    <a:pt x="5882" y="14577"/>
                    <a:pt x="5885" y="14587"/>
                  </a:cubicBezTo>
                  <a:cubicBezTo>
                    <a:pt x="5919" y="14734"/>
                    <a:pt x="6549" y="17516"/>
                    <a:pt x="8512" y="19745"/>
                  </a:cubicBezTo>
                  <a:cubicBezTo>
                    <a:pt x="7329" y="19899"/>
                    <a:pt x="6429" y="20195"/>
                    <a:pt x="6119" y="20305"/>
                  </a:cubicBezTo>
                  <a:lnTo>
                    <a:pt x="5465" y="20032"/>
                  </a:lnTo>
                  <a:cubicBezTo>
                    <a:pt x="5236" y="19935"/>
                    <a:pt x="5056" y="19755"/>
                    <a:pt x="4962" y="19525"/>
                  </a:cubicBezTo>
                  <a:cubicBezTo>
                    <a:pt x="4869" y="19292"/>
                    <a:pt x="4873" y="19042"/>
                    <a:pt x="4969" y="18813"/>
                  </a:cubicBezTo>
                  <a:cubicBezTo>
                    <a:pt x="5042" y="18639"/>
                    <a:pt x="5176" y="18502"/>
                    <a:pt x="5352" y="18433"/>
                  </a:cubicBezTo>
                  <a:cubicBezTo>
                    <a:pt x="5438" y="18398"/>
                    <a:pt x="5528" y="18380"/>
                    <a:pt x="5619" y="18380"/>
                  </a:cubicBezTo>
                  <a:cubicBezTo>
                    <a:pt x="5712" y="18380"/>
                    <a:pt x="5805" y="18399"/>
                    <a:pt x="5892" y="18436"/>
                  </a:cubicBezTo>
                  <a:cubicBezTo>
                    <a:pt x="6019" y="18489"/>
                    <a:pt x="6119" y="18593"/>
                    <a:pt x="6172" y="18722"/>
                  </a:cubicBezTo>
                  <a:cubicBezTo>
                    <a:pt x="6225" y="18852"/>
                    <a:pt x="6225" y="18992"/>
                    <a:pt x="6172" y="19122"/>
                  </a:cubicBezTo>
                  <a:cubicBezTo>
                    <a:pt x="6110" y="19268"/>
                    <a:pt x="5967" y="19354"/>
                    <a:pt x="5819" y="19354"/>
                  </a:cubicBezTo>
                  <a:cubicBezTo>
                    <a:pt x="5770" y="19354"/>
                    <a:pt x="5720" y="19345"/>
                    <a:pt x="5672" y="19325"/>
                  </a:cubicBezTo>
                  <a:cubicBezTo>
                    <a:pt x="5647" y="19314"/>
                    <a:pt x="5621" y="19309"/>
                    <a:pt x="5595" y="19309"/>
                  </a:cubicBezTo>
                  <a:cubicBezTo>
                    <a:pt x="5518" y="19309"/>
                    <a:pt x="5445" y="19355"/>
                    <a:pt x="5412" y="19432"/>
                  </a:cubicBezTo>
                  <a:cubicBezTo>
                    <a:pt x="5372" y="19532"/>
                    <a:pt x="5419" y="19649"/>
                    <a:pt x="5519" y="19692"/>
                  </a:cubicBezTo>
                  <a:cubicBezTo>
                    <a:pt x="5617" y="19734"/>
                    <a:pt x="5719" y="19753"/>
                    <a:pt x="5820" y="19753"/>
                  </a:cubicBezTo>
                  <a:cubicBezTo>
                    <a:pt x="6123" y="19753"/>
                    <a:pt x="6410" y="19574"/>
                    <a:pt x="6535" y="19276"/>
                  </a:cubicBezTo>
                  <a:cubicBezTo>
                    <a:pt x="6632" y="19049"/>
                    <a:pt x="6632" y="18799"/>
                    <a:pt x="6542" y="18573"/>
                  </a:cubicBezTo>
                  <a:cubicBezTo>
                    <a:pt x="6449" y="18342"/>
                    <a:pt x="6272" y="18165"/>
                    <a:pt x="6045" y="18070"/>
                  </a:cubicBezTo>
                  <a:cubicBezTo>
                    <a:pt x="5907" y="18012"/>
                    <a:pt x="5762" y="17983"/>
                    <a:pt x="5617" y="17983"/>
                  </a:cubicBezTo>
                  <a:cubicBezTo>
                    <a:pt x="5477" y="17983"/>
                    <a:pt x="5337" y="18010"/>
                    <a:pt x="5202" y="18066"/>
                  </a:cubicBezTo>
                  <a:cubicBezTo>
                    <a:pt x="4929" y="18176"/>
                    <a:pt x="4716" y="18385"/>
                    <a:pt x="4602" y="18659"/>
                  </a:cubicBezTo>
                  <a:cubicBezTo>
                    <a:pt x="4539" y="18805"/>
                    <a:pt x="4506" y="18962"/>
                    <a:pt x="4499" y="19119"/>
                  </a:cubicBezTo>
                  <a:cubicBezTo>
                    <a:pt x="4373" y="19012"/>
                    <a:pt x="4230" y="18916"/>
                    <a:pt x="4062" y="18845"/>
                  </a:cubicBezTo>
                  <a:cubicBezTo>
                    <a:pt x="3831" y="18748"/>
                    <a:pt x="3591" y="18715"/>
                    <a:pt x="3373" y="18715"/>
                  </a:cubicBezTo>
                  <a:cubicBezTo>
                    <a:pt x="2925" y="18715"/>
                    <a:pt x="2565" y="18853"/>
                    <a:pt x="2543" y="18862"/>
                  </a:cubicBezTo>
                  <a:cubicBezTo>
                    <a:pt x="2493" y="18882"/>
                    <a:pt x="2453" y="18919"/>
                    <a:pt x="2433" y="18969"/>
                  </a:cubicBezTo>
                  <a:cubicBezTo>
                    <a:pt x="2413" y="19019"/>
                    <a:pt x="2413" y="19076"/>
                    <a:pt x="2433" y="19122"/>
                  </a:cubicBezTo>
                  <a:cubicBezTo>
                    <a:pt x="2446" y="19156"/>
                    <a:pt x="2780" y="19922"/>
                    <a:pt x="3483" y="20222"/>
                  </a:cubicBezTo>
                  <a:cubicBezTo>
                    <a:pt x="3650" y="20292"/>
                    <a:pt x="3823" y="20329"/>
                    <a:pt x="3986" y="20342"/>
                  </a:cubicBezTo>
                  <a:cubicBezTo>
                    <a:pt x="3879" y="20455"/>
                    <a:pt x="3790" y="20589"/>
                    <a:pt x="3726" y="20738"/>
                  </a:cubicBezTo>
                  <a:cubicBezTo>
                    <a:pt x="3490" y="21298"/>
                    <a:pt x="3753" y="21944"/>
                    <a:pt x="4313" y="22181"/>
                  </a:cubicBezTo>
                  <a:cubicBezTo>
                    <a:pt x="4430" y="22232"/>
                    <a:pt x="4549" y="22255"/>
                    <a:pt x="4669" y="22255"/>
                  </a:cubicBezTo>
                  <a:cubicBezTo>
                    <a:pt x="4789" y="22255"/>
                    <a:pt x="4905" y="22232"/>
                    <a:pt x="5019" y="22188"/>
                  </a:cubicBezTo>
                  <a:cubicBezTo>
                    <a:pt x="5245" y="22095"/>
                    <a:pt x="5422" y="21918"/>
                    <a:pt x="5519" y="21692"/>
                  </a:cubicBezTo>
                  <a:cubicBezTo>
                    <a:pt x="5599" y="21498"/>
                    <a:pt x="5602" y="21289"/>
                    <a:pt x="5522" y="21095"/>
                  </a:cubicBezTo>
                  <a:cubicBezTo>
                    <a:pt x="5445" y="20905"/>
                    <a:pt x="5296" y="20755"/>
                    <a:pt x="5105" y="20675"/>
                  </a:cubicBezTo>
                  <a:cubicBezTo>
                    <a:pt x="5079" y="20664"/>
                    <a:pt x="5052" y="20659"/>
                    <a:pt x="5026" y="20659"/>
                  </a:cubicBezTo>
                  <a:cubicBezTo>
                    <a:pt x="4949" y="20659"/>
                    <a:pt x="4878" y="20704"/>
                    <a:pt x="4845" y="20778"/>
                  </a:cubicBezTo>
                  <a:cubicBezTo>
                    <a:pt x="4802" y="20882"/>
                    <a:pt x="4849" y="20998"/>
                    <a:pt x="4953" y="21038"/>
                  </a:cubicBezTo>
                  <a:cubicBezTo>
                    <a:pt x="5045" y="21078"/>
                    <a:pt x="5116" y="21152"/>
                    <a:pt x="5156" y="21245"/>
                  </a:cubicBezTo>
                  <a:cubicBezTo>
                    <a:pt x="5193" y="21341"/>
                    <a:pt x="5193" y="21441"/>
                    <a:pt x="5153" y="21538"/>
                  </a:cubicBezTo>
                  <a:cubicBezTo>
                    <a:pt x="5099" y="21664"/>
                    <a:pt x="4999" y="21764"/>
                    <a:pt x="4869" y="21818"/>
                  </a:cubicBezTo>
                  <a:cubicBezTo>
                    <a:pt x="4805" y="21844"/>
                    <a:pt x="4738" y="21858"/>
                    <a:pt x="4670" y="21858"/>
                  </a:cubicBezTo>
                  <a:cubicBezTo>
                    <a:pt x="4601" y="21858"/>
                    <a:pt x="4532" y="21844"/>
                    <a:pt x="4466" y="21815"/>
                  </a:cubicBezTo>
                  <a:cubicBezTo>
                    <a:pt x="4110" y="21664"/>
                    <a:pt x="3939" y="21252"/>
                    <a:pt x="4090" y="20892"/>
                  </a:cubicBezTo>
                  <a:cubicBezTo>
                    <a:pt x="4186" y="20665"/>
                    <a:pt x="4366" y="20485"/>
                    <a:pt x="4599" y="20392"/>
                  </a:cubicBezTo>
                  <a:cubicBezTo>
                    <a:pt x="4713" y="20346"/>
                    <a:pt x="4833" y="20322"/>
                    <a:pt x="4952" y="20322"/>
                  </a:cubicBezTo>
                  <a:cubicBezTo>
                    <a:pt x="5074" y="20322"/>
                    <a:pt x="5195" y="20346"/>
                    <a:pt x="5309" y="20395"/>
                  </a:cubicBezTo>
                  <a:lnTo>
                    <a:pt x="5909" y="20649"/>
                  </a:lnTo>
                  <a:cubicBezTo>
                    <a:pt x="6015" y="20889"/>
                    <a:pt x="6595" y="22144"/>
                    <a:pt x="7692" y="23418"/>
                  </a:cubicBezTo>
                  <a:cubicBezTo>
                    <a:pt x="4426" y="23438"/>
                    <a:pt x="1670" y="25234"/>
                    <a:pt x="1537" y="25323"/>
                  </a:cubicBezTo>
                  <a:cubicBezTo>
                    <a:pt x="1534" y="25327"/>
                    <a:pt x="1530" y="25331"/>
                    <a:pt x="1523" y="25334"/>
                  </a:cubicBezTo>
                  <a:lnTo>
                    <a:pt x="1506" y="25351"/>
                  </a:lnTo>
                  <a:lnTo>
                    <a:pt x="1497" y="25360"/>
                  </a:lnTo>
                  <a:cubicBezTo>
                    <a:pt x="1490" y="25371"/>
                    <a:pt x="1483" y="25380"/>
                    <a:pt x="1477" y="25387"/>
                  </a:cubicBezTo>
                  <a:cubicBezTo>
                    <a:pt x="1474" y="25397"/>
                    <a:pt x="1466" y="25403"/>
                    <a:pt x="1463" y="25414"/>
                  </a:cubicBezTo>
                  <a:cubicBezTo>
                    <a:pt x="1460" y="25427"/>
                    <a:pt x="1454" y="25437"/>
                    <a:pt x="1454" y="25451"/>
                  </a:cubicBezTo>
                  <a:cubicBezTo>
                    <a:pt x="1443" y="25494"/>
                    <a:pt x="1450" y="25534"/>
                    <a:pt x="1466" y="25567"/>
                  </a:cubicBezTo>
                  <a:cubicBezTo>
                    <a:pt x="1466" y="25571"/>
                    <a:pt x="1466" y="25574"/>
                    <a:pt x="1470" y="25577"/>
                  </a:cubicBezTo>
                  <a:cubicBezTo>
                    <a:pt x="1474" y="25583"/>
                    <a:pt x="1480" y="25594"/>
                    <a:pt x="1483" y="25600"/>
                  </a:cubicBezTo>
                  <a:lnTo>
                    <a:pt x="1483" y="25603"/>
                  </a:lnTo>
                  <a:cubicBezTo>
                    <a:pt x="1570" y="25723"/>
                    <a:pt x="3230" y="28047"/>
                    <a:pt x="5902" y="29339"/>
                  </a:cubicBezTo>
                  <a:cubicBezTo>
                    <a:pt x="4829" y="29966"/>
                    <a:pt x="4096" y="30616"/>
                    <a:pt x="3882" y="30812"/>
                  </a:cubicBezTo>
                  <a:lnTo>
                    <a:pt x="3206" y="30812"/>
                  </a:lnTo>
                  <a:cubicBezTo>
                    <a:pt x="2693" y="30812"/>
                    <a:pt x="2273" y="30396"/>
                    <a:pt x="2273" y="29882"/>
                  </a:cubicBezTo>
                  <a:cubicBezTo>
                    <a:pt x="2273" y="29493"/>
                    <a:pt x="2590" y="29179"/>
                    <a:pt x="2980" y="29179"/>
                  </a:cubicBezTo>
                  <a:cubicBezTo>
                    <a:pt x="3270" y="29179"/>
                    <a:pt x="3503" y="29413"/>
                    <a:pt x="3503" y="29702"/>
                  </a:cubicBezTo>
                  <a:cubicBezTo>
                    <a:pt x="3503" y="29913"/>
                    <a:pt x="3333" y="30082"/>
                    <a:pt x="3123" y="30082"/>
                  </a:cubicBezTo>
                  <a:cubicBezTo>
                    <a:pt x="3013" y="30082"/>
                    <a:pt x="2926" y="30169"/>
                    <a:pt x="2926" y="30279"/>
                  </a:cubicBezTo>
                  <a:cubicBezTo>
                    <a:pt x="2926" y="30389"/>
                    <a:pt x="3013" y="30479"/>
                    <a:pt x="3123" y="30479"/>
                  </a:cubicBezTo>
                  <a:cubicBezTo>
                    <a:pt x="3553" y="30479"/>
                    <a:pt x="3899" y="30129"/>
                    <a:pt x="3899" y="29702"/>
                  </a:cubicBezTo>
                  <a:cubicBezTo>
                    <a:pt x="3899" y="29193"/>
                    <a:pt x="3486" y="28779"/>
                    <a:pt x="2980" y="28779"/>
                  </a:cubicBezTo>
                  <a:cubicBezTo>
                    <a:pt x="2370" y="28779"/>
                    <a:pt x="1877" y="29276"/>
                    <a:pt x="1877" y="29882"/>
                  </a:cubicBezTo>
                  <a:cubicBezTo>
                    <a:pt x="1877" y="30046"/>
                    <a:pt x="1910" y="30202"/>
                    <a:pt x="1963" y="30349"/>
                  </a:cubicBezTo>
                  <a:cubicBezTo>
                    <a:pt x="1806" y="30299"/>
                    <a:pt x="1634" y="30266"/>
                    <a:pt x="1454" y="30266"/>
                  </a:cubicBezTo>
                  <a:cubicBezTo>
                    <a:pt x="687" y="30266"/>
                    <a:pt x="84" y="30846"/>
                    <a:pt x="60" y="30869"/>
                  </a:cubicBezTo>
                  <a:cubicBezTo>
                    <a:pt x="20" y="30906"/>
                    <a:pt x="0" y="30959"/>
                    <a:pt x="0" y="31012"/>
                  </a:cubicBezTo>
                  <a:lnTo>
                    <a:pt x="511" y="31012"/>
                  </a:lnTo>
                  <a:cubicBezTo>
                    <a:pt x="711" y="30866"/>
                    <a:pt x="1060" y="30662"/>
                    <a:pt x="1454" y="30662"/>
                  </a:cubicBezTo>
                  <a:cubicBezTo>
                    <a:pt x="1843" y="30662"/>
                    <a:pt x="2193" y="30866"/>
                    <a:pt x="2393" y="31012"/>
                  </a:cubicBezTo>
                  <a:lnTo>
                    <a:pt x="10820" y="31012"/>
                  </a:lnTo>
                  <a:cubicBezTo>
                    <a:pt x="10820" y="30416"/>
                    <a:pt x="11048" y="29819"/>
                    <a:pt x="11503" y="29362"/>
                  </a:cubicBezTo>
                  <a:cubicBezTo>
                    <a:pt x="11958" y="28908"/>
                    <a:pt x="12553" y="28683"/>
                    <a:pt x="13148" y="28683"/>
                  </a:cubicBezTo>
                  <a:cubicBezTo>
                    <a:pt x="13488" y="28683"/>
                    <a:pt x="13828" y="28756"/>
                    <a:pt x="14143" y="28902"/>
                  </a:cubicBezTo>
                  <a:cubicBezTo>
                    <a:pt x="14102" y="28900"/>
                    <a:pt x="14062" y="28899"/>
                    <a:pt x="14021" y="28899"/>
                  </a:cubicBezTo>
                  <a:cubicBezTo>
                    <a:pt x="13478" y="28899"/>
                    <a:pt x="12936" y="29104"/>
                    <a:pt x="12523" y="29516"/>
                  </a:cubicBezTo>
                  <a:cubicBezTo>
                    <a:pt x="12123" y="29916"/>
                    <a:pt x="11907" y="30446"/>
                    <a:pt x="11903" y="31012"/>
                  </a:cubicBezTo>
                  <a:lnTo>
                    <a:pt x="12303" y="31012"/>
                  </a:lnTo>
                  <a:cubicBezTo>
                    <a:pt x="12303" y="30552"/>
                    <a:pt x="12480" y="30122"/>
                    <a:pt x="12807" y="29796"/>
                  </a:cubicBezTo>
                  <a:cubicBezTo>
                    <a:pt x="13140" y="29462"/>
                    <a:pt x="13580" y="29296"/>
                    <a:pt x="14020" y="29296"/>
                  </a:cubicBezTo>
                  <a:cubicBezTo>
                    <a:pt x="14060" y="29296"/>
                    <a:pt x="14096" y="29299"/>
                    <a:pt x="14136" y="29299"/>
                  </a:cubicBezTo>
                  <a:cubicBezTo>
                    <a:pt x="14127" y="29389"/>
                    <a:pt x="14120" y="29476"/>
                    <a:pt x="14113" y="29562"/>
                  </a:cubicBezTo>
                  <a:cubicBezTo>
                    <a:pt x="14083" y="29562"/>
                    <a:pt x="14050" y="29559"/>
                    <a:pt x="14020" y="29559"/>
                  </a:cubicBezTo>
                  <a:cubicBezTo>
                    <a:pt x="13633" y="29559"/>
                    <a:pt x="13267" y="29709"/>
                    <a:pt x="12993" y="29986"/>
                  </a:cubicBezTo>
                  <a:cubicBezTo>
                    <a:pt x="12717" y="30259"/>
                    <a:pt x="12567" y="30622"/>
                    <a:pt x="12567" y="31012"/>
                  </a:cubicBezTo>
                  <a:lnTo>
                    <a:pt x="12963" y="31012"/>
                  </a:lnTo>
                  <a:cubicBezTo>
                    <a:pt x="12963" y="30729"/>
                    <a:pt x="13073" y="30466"/>
                    <a:pt x="13273" y="30266"/>
                  </a:cubicBezTo>
                  <a:cubicBezTo>
                    <a:pt x="13473" y="30066"/>
                    <a:pt x="13736" y="29956"/>
                    <a:pt x="14020" y="29956"/>
                  </a:cubicBezTo>
                  <a:cubicBezTo>
                    <a:pt x="14040" y="29956"/>
                    <a:pt x="14063" y="29959"/>
                    <a:pt x="14083" y="29959"/>
                  </a:cubicBezTo>
                  <a:cubicBezTo>
                    <a:pt x="14080" y="30046"/>
                    <a:pt x="14073" y="30136"/>
                    <a:pt x="14070" y="30222"/>
                  </a:cubicBezTo>
                  <a:cubicBezTo>
                    <a:pt x="14053" y="30222"/>
                    <a:pt x="14036" y="30219"/>
                    <a:pt x="14020" y="30219"/>
                  </a:cubicBezTo>
                  <a:cubicBezTo>
                    <a:pt x="13807" y="30219"/>
                    <a:pt x="13613" y="30299"/>
                    <a:pt x="13460" y="30452"/>
                  </a:cubicBezTo>
                  <a:cubicBezTo>
                    <a:pt x="13310" y="30602"/>
                    <a:pt x="13230" y="30795"/>
                    <a:pt x="13230" y="31012"/>
                  </a:cubicBezTo>
                  <a:lnTo>
                    <a:pt x="13627" y="31012"/>
                  </a:lnTo>
                  <a:cubicBezTo>
                    <a:pt x="13627" y="30902"/>
                    <a:pt x="13663" y="30809"/>
                    <a:pt x="13740" y="30732"/>
                  </a:cubicBezTo>
                  <a:cubicBezTo>
                    <a:pt x="13816" y="30655"/>
                    <a:pt x="13913" y="30616"/>
                    <a:pt x="14020" y="30616"/>
                  </a:cubicBezTo>
                  <a:cubicBezTo>
                    <a:pt x="14033" y="30616"/>
                    <a:pt x="14043" y="30619"/>
                    <a:pt x="14056" y="30619"/>
                  </a:cubicBezTo>
                  <a:cubicBezTo>
                    <a:pt x="14053" y="30749"/>
                    <a:pt x="14050" y="30882"/>
                    <a:pt x="14050" y="31012"/>
                  </a:cubicBezTo>
                  <a:lnTo>
                    <a:pt x="14447" y="31012"/>
                  </a:lnTo>
                  <a:cubicBezTo>
                    <a:pt x="14447" y="21878"/>
                    <a:pt x="21877" y="14447"/>
                    <a:pt x="31011" y="14447"/>
                  </a:cubicBezTo>
                  <a:lnTo>
                    <a:pt x="31211" y="14447"/>
                  </a:lnTo>
                  <a:lnTo>
                    <a:pt x="31211" y="14051"/>
                  </a:lnTo>
                  <a:lnTo>
                    <a:pt x="31011" y="14051"/>
                  </a:lnTo>
                  <a:cubicBezTo>
                    <a:pt x="30882" y="14051"/>
                    <a:pt x="30751" y="14051"/>
                    <a:pt x="30622" y="14054"/>
                  </a:cubicBezTo>
                  <a:cubicBezTo>
                    <a:pt x="30622" y="14043"/>
                    <a:pt x="30618" y="14031"/>
                    <a:pt x="30618" y="14020"/>
                  </a:cubicBezTo>
                  <a:cubicBezTo>
                    <a:pt x="30618" y="13914"/>
                    <a:pt x="30658" y="13814"/>
                    <a:pt x="30735" y="13740"/>
                  </a:cubicBezTo>
                  <a:cubicBezTo>
                    <a:pt x="30811" y="13664"/>
                    <a:pt x="30905" y="13624"/>
                    <a:pt x="31011" y="13624"/>
                  </a:cubicBezTo>
                  <a:cubicBezTo>
                    <a:pt x="31085" y="13624"/>
                    <a:pt x="31151" y="13640"/>
                    <a:pt x="31211" y="13677"/>
                  </a:cubicBezTo>
                  <a:lnTo>
                    <a:pt x="31211" y="13251"/>
                  </a:lnTo>
                  <a:cubicBezTo>
                    <a:pt x="31148" y="13237"/>
                    <a:pt x="31082" y="13227"/>
                    <a:pt x="31011" y="13227"/>
                  </a:cubicBezTo>
                  <a:cubicBezTo>
                    <a:pt x="30798" y="13227"/>
                    <a:pt x="30605" y="13307"/>
                    <a:pt x="30452" y="13460"/>
                  </a:cubicBezTo>
                  <a:cubicBezTo>
                    <a:pt x="30305" y="13607"/>
                    <a:pt x="30222" y="13807"/>
                    <a:pt x="30222" y="14020"/>
                  </a:cubicBezTo>
                  <a:cubicBezTo>
                    <a:pt x="30222" y="14037"/>
                    <a:pt x="30222" y="14051"/>
                    <a:pt x="30225" y="14067"/>
                  </a:cubicBezTo>
                  <a:cubicBezTo>
                    <a:pt x="30135" y="14071"/>
                    <a:pt x="30048" y="14077"/>
                    <a:pt x="29962" y="14083"/>
                  </a:cubicBezTo>
                  <a:cubicBezTo>
                    <a:pt x="29942" y="13791"/>
                    <a:pt x="30045" y="13494"/>
                    <a:pt x="30265" y="13271"/>
                  </a:cubicBezTo>
                  <a:cubicBezTo>
                    <a:pt x="30465" y="13074"/>
                    <a:pt x="30731" y="12964"/>
                    <a:pt x="31011" y="12964"/>
                  </a:cubicBezTo>
                  <a:cubicBezTo>
                    <a:pt x="31082" y="12964"/>
                    <a:pt x="31148" y="12971"/>
                    <a:pt x="31211" y="12981"/>
                  </a:cubicBezTo>
                  <a:lnTo>
                    <a:pt x="31211" y="12581"/>
                  </a:lnTo>
                  <a:cubicBezTo>
                    <a:pt x="31145" y="12571"/>
                    <a:pt x="31078" y="12567"/>
                    <a:pt x="31011" y="12567"/>
                  </a:cubicBezTo>
                  <a:cubicBezTo>
                    <a:pt x="30625" y="12567"/>
                    <a:pt x="30258" y="12717"/>
                    <a:pt x="29985" y="12991"/>
                  </a:cubicBezTo>
                  <a:cubicBezTo>
                    <a:pt x="29678" y="13297"/>
                    <a:pt x="29538" y="13711"/>
                    <a:pt x="29565" y="14111"/>
                  </a:cubicBezTo>
                  <a:cubicBezTo>
                    <a:pt x="29475" y="14120"/>
                    <a:pt x="29389" y="14127"/>
                    <a:pt x="29302" y="14134"/>
                  </a:cubicBezTo>
                  <a:cubicBezTo>
                    <a:pt x="29269" y="13657"/>
                    <a:pt x="29435" y="13167"/>
                    <a:pt x="29798" y="12804"/>
                  </a:cubicBezTo>
                  <a:cubicBezTo>
                    <a:pt x="30122" y="12481"/>
                    <a:pt x="30555" y="12301"/>
                    <a:pt x="31011" y="12301"/>
                  </a:cubicBezTo>
                  <a:cubicBezTo>
                    <a:pt x="31078" y="12301"/>
                    <a:pt x="31145" y="12304"/>
                    <a:pt x="31211" y="12314"/>
                  </a:cubicBezTo>
                  <a:lnTo>
                    <a:pt x="31211" y="11914"/>
                  </a:lnTo>
                  <a:cubicBezTo>
                    <a:pt x="31145" y="11907"/>
                    <a:pt x="31078" y="11904"/>
                    <a:pt x="31011" y="11904"/>
                  </a:cubicBezTo>
                  <a:cubicBezTo>
                    <a:pt x="30448" y="11904"/>
                    <a:pt x="29918" y="12124"/>
                    <a:pt x="29518" y="12524"/>
                  </a:cubicBezTo>
                  <a:cubicBezTo>
                    <a:pt x="29075" y="12967"/>
                    <a:pt x="28872" y="13560"/>
                    <a:pt x="28906" y="14140"/>
                  </a:cubicBezTo>
                  <a:cubicBezTo>
                    <a:pt x="28499" y="13277"/>
                    <a:pt x="28652" y="12214"/>
                    <a:pt x="29365" y="11501"/>
                  </a:cubicBezTo>
                  <a:cubicBezTo>
                    <a:pt x="29818" y="11048"/>
                    <a:pt x="30415" y="10821"/>
                    <a:pt x="31011" y="10821"/>
                  </a:cubicBezTo>
                  <a:cubicBezTo>
                    <a:pt x="31078" y="10821"/>
                    <a:pt x="31145" y="10824"/>
                    <a:pt x="31211" y="10828"/>
                  </a:cubicBezTo>
                  <a:lnTo>
                    <a:pt x="31211" y="10378"/>
                  </a:lnTo>
                  <a:lnTo>
                    <a:pt x="31211" y="9332"/>
                  </a:lnTo>
                  <a:lnTo>
                    <a:pt x="31211" y="8832"/>
                  </a:lnTo>
                  <a:lnTo>
                    <a:pt x="31211" y="7785"/>
                  </a:lnTo>
                  <a:lnTo>
                    <a:pt x="31211" y="7282"/>
                  </a:lnTo>
                  <a:lnTo>
                    <a:pt x="31211" y="6239"/>
                  </a:lnTo>
                  <a:lnTo>
                    <a:pt x="31211" y="5736"/>
                  </a:lnTo>
                  <a:lnTo>
                    <a:pt x="31211" y="4489"/>
                  </a:lnTo>
                  <a:lnTo>
                    <a:pt x="31211" y="3883"/>
                  </a:lnTo>
                  <a:lnTo>
                    <a:pt x="31211" y="3203"/>
                  </a:lnTo>
                  <a:lnTo>
                    <a:pt x="31211" y="2061"/>
                  </a:lnTo>
                  <a:cubicBezTo>
                    <a:pt x="31148" y="2194"/>
                    <a:pt x="31075" y="2307"/>
                    <a:pt x="31011" y="2394"/>
                  </a:cubicBezTo>
                  <a:cubicBezTo>
                    <a:pt x="30868" y="2194"/>
                    <a:pt x="30665" y="1844"/>
                    <a:pt x="30665" y="1454"/>
                  </a:cubicBezTo>
                  <a:cubicBezTo>
                    <a:pt x="30665" y="1064"/>
                    <a:pt x="30868" y="711"/>
                    <a:pt x="31015" y="511"/>
                  </a:cubicBezTo>
                  <a:cubicBezTo>
                    <a:pt x="31075" y="598"/>
                    <a:pt x="31148" y="711"/>
                    <a:pt x="31211" y="844"/>
                  </a:cubicBezTo>
                  <a:lnTo>
                    <a:pt x="31211" y="121"/>
                  </a:lnTo>
                  <a:cubicBezTo>
                    <a:pt x="31182" y="84"/>
                    <a:pt x="31158" y="64"/>
                    <a:pt x="31155" y="58"/>
                  </a:cubicBezTo>
                  <a:cubicBezTo>
                    <a:pt x="31118" y="20"/>
                    <a:pt x="31066" y="0"/>
                    <a:pt x="3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7169450" y="3193226"/>
              <a:ext cx="1974541" cy="1950266"/>
            </a:xfrm>
            <a:custGeom>
              <a:rect b="b" l="l" r="r" t="t"/>
              <a:pathLst>
                <a:path extrusionOk="0" h="15747" w="15943">
                  <a:moveTo>
                    <a:pt x="12647" y="714"/>
                  </a:moveTo>
                  <a:cubicBezTo>
                    <a:pt x="12647" y="727"/>
                    <a:pt x="12647" y="744"/>
                    <a:pt x="12650" y="757"/>
                  </a:cubicBezTo>
                  <a:lnTo>
                    <a:pt x="13086" y="3023"/>
                  </a:lnTo>
                  <a:cubicBezTo>
                    <a:pt x="12696" y="2882"/>
                    <a:pt x="12295" y="2815"/>
                    <a:pt x="11899" y="2815"/>
                  </a:cubicBezTo>
                  <a:cubicBezTo>
                    <a:pt x="11501" y="2815"/>
                    <a:pt x="11108" y="2883"/>
                    <a:pt x="10737" y="3010"/>
                  </a:cubicBezTo>
                  <a:lnTo>
                    <a:pt x="10124" y="1513"/>
                  </a:lnTo>
                  <a:cubicBezTo>
                    <a:pt x="10118" y="1497"/>
                    <a:pt x="10110" y="1484"/>
                    <a:pt x="10101" y="1474"/>
                  </a:cubicBezTo>
                  <a:cubicBezTo>
                    <a:pt x="10917" y="1150"/>
                    <a:pt x="11767" y="894"/>
                    <a:pt x="12647" y="714"/>
                  </a:cubicBezTo>
                  <a:close/>
                  <a:moveTo>
                    <a:pt x="15549" y="400"/>
                  </a:moveTo>
                  <a:cubicBezTo>
                    <a:pt x="15546" y="414"/>
                    <a:pt x="15546" y="427"/>
                    <a:pt x="15546" y="444"/>
                  </a:cubicBezTo>
                  <a:lnTo>
                    <a:pt x="15546" y="1630"/>
                  </a:lnTo>
                  <a:lnTo>
                    <a:pt x="15546" y="4206"/>
                  </a:lnTo>
                  <a:cubicBezTo>
                    <a:pt x="15289" y="4223"/>
                    <a:pt x="15043" y="4270"/>
                    <a:pt x="14806" y="4346"/>
                  </a:cubicBezTo>
                  <a:cubicBezTo>
                    <a:pt x="14480" y="3873"/>
                    <a:pt x="14043" y="3487"/>
                    <a:pt x="13529" y="3216"/>
                  </a:cubicBezTo>
                  <a:lnTo>
                    <a:pt x="13040" y="684"/>
                  </a:lnTo>
                  <a:cubicBezTo>
                    <a:pt x="13037" y="667"/>
                    <a:pt x="13030" y="654"/>
                    <a:pt x="13023" y="640"/>
                  </a:cubicBezTo>
                  <a:cubicBezTo>
                    <a:pt x="13846" y="491"/>
                    <a:pt x="14689" y="411"/>
                    <a:pt x="15549" y="400"/>
                  </a:cubicBezTo>
                  <a:close/>
                  <a:moveTo>
                    <a:pt x="9744" y="1620"/>
                  </a:moveTo>
                  <a:cubicBezTo>
                    <a:pt x="9747" y="1633"/>
                    <a:pt x="9751" y="1650"/>
                    <a:pt x="9755" y="1664"/>
                  </a:cubicBezTo>
                  <a:lnTo>
                    <a:pt x="10370" y="3163"/>
                  </a:lnTo>
                  <a:cubicBezTo>
                    <a:pt x="9667" y="3496"/>
                    <a:pt x="9071" y="4066"/>
                    <a:pt x="8711" y="4813"/>
                  </a:cubicBezTo>
                  <a:lnTo>
                    <a:pt x="7435" y="2896"/>
                  </a:lnTo>
                  <a:cubicBezTo>
                    <a:pt x="7428" y="2884"/>
                    <a:pt x="7418" y="2873"/>
                    <a:pt x="7408" y="2864"/>
                  </a:cubicBezTo>
                  <a:cubicBezTo>
                    <a:pt x="8148" y="2387"/>
                    <a:pt x="8928" y="1967"/>
                    <a:pt x="9744" y="1620"/>
                  </a:cubicBezTo>
                  <a:close/>
                  <a:moveTo>
                    <a:pt x="11894" y="3873"/>
                  </a:moveTo>
                  <a:cubicBezTo>
                    <a:pt x="12223" y="3873"/>
                    <a:pt x="12543" y="3936"/>
                    <a:pt x="12850" y="4066"/>
                  </a:cubicBezTo>
                  <a:cubicBezTo>
                    <a:pt x="13260" y="4236"/>
                    <a:pt x="13603" y="4509"/>
                    <a:pt x="13866" y="4856"/>
                  </a:cubicBezTo>
                  <a:cubicBezTo>
                    <a:pt x="13797" y="4913"/>
                    <a:pt x="13726" y="4973"/>
                    <a:pt x="13663" y="5036"/>
                  </a:cubicBezTo>
                  <a:cubicBezTo>
                    <a:pt x="13569" y="4986"/>
                    <a:pt x="13477" y="4936"/>
                    <a:pt x="13380" y="4896"/>
                  </a:cubicBezTo>
                  <a:cubicBezTo>
                    <a:pt x="13040" y="4755"/>
                    <a:pt x="12684" y="4684"/>
                    <a:pt x="12328" y="4684"/>
                  </a:cubicBezTo>
                  <a:cubicBezTo>
                    <a:pt x="11977" y="4684"/>
                    <a:pt x="11628" y="4752"/>
                    <a:pt x="11294" y="4889"/>
                  </a:cubicBezTo>
                  <a:cubicBezTo>
                    <a:pt x="10621" y="5163"/>
                    <a:pt x="10094" y="5686"/>
                    <a:pt x="9815" y="6359"/>
                  </a:cubicBezTo>
                  <a:cubicBezTo>
                    <a:pt x="9767" y="6469"/>
                    <a:pt x="9731" y="6582"/>
                    <a:pt x="9698" y="6698"/>
                  </a:cubicBezTo>
                  <a:cubicBezTo>
                    <a:pt x="9615" y="6698"/>
                    <a:pt x="9527" y="6702"/>
                    <a:pt x="9444" y="6709"/>
                  </a:cubicBezTo>
                  <a:cubicBezTo>
                    <a:pt x="9378" y="6269"/>
                    <a:pt x="9431" y="5815"/>
                    <a:pt x="9607" y="5396"/>
                  </a:cubicBezTo>
                  <a:cubicBezTo>
                    <a:pt x="9994" y="4469"/>
                    <a:pt x="10894" y="3873"/>
                    <a:pt x="11894" y="3873"/>
                  </a:cubicBezTo>
                  <a:close/>
                  <a:moveTo>
                    <a:pt x="11894" y="3210"/>
                  </a:moveTo>
                  <a:cubicBezTo>
                    <a:pt x="12303" y="3210"/>
                    <a:pt x="12714" y="3293"/>
                    <a:pt x="13106" y="3456"/>
                  </a:cubicBezTo>
                  <a:cubicBezTo>
                    <a:pt x="13643" y="3679"/>
                    <a:pt x="14093" y="4043"/>
                    <a:pt x="14426" y="4503"/>
                  </a:cubicBezTo>
                  <a:cubicBezTo>
                    <a:pt x="14346" y="4539"/>
                    <a:pt x="14266" y="4583"/>
                    <a:pt x="14189" y="4629"/>
                  </a:cubicBezTo>
                  <a:cubicBezTo>
                    <a:pt x="13886" y="4223"/>
                    <a:pt x="13483" y="3899"/>
                    <a:pt x="13003" y="3699"/>
                  </a:cubicBezTo>
                  <a:cubicBezTo>
                    <a:pt x="12647" y="3550"/>
                    <a:pt x="12277" y="3476"/>
                    <a:pt x="11894" y="3476"/>
                  </a:cubicBezTo>
                  <a:cubicBezTo>
                    <a:pt x="10730" y="3476"/>
                    <a:pt x="9691" y="4170"/>
                    <a:pt x="9241" y="5243"/>
                  </a:cubicBezTo>
                  <a:cubicBezTo>
                    <a:pt x="9038" y="5732"/>
                    <a:pt x="8975" y="6255"/>
                    <a:pt x="9051" y="6769"/>
                  </a:cubicBezTo>
                  <a:cubicBezTo>
                    <a:pt x="8964" y="6789"/>
                    <a:pt x="8878" y="6812"/>
                    <a:pt x="8795" y="6838"/>
                  </a:cubicBezTo>
                  <a:cubicBezTo>
                    <a:pt x="8704" y="6283"/>
                    <a:pt x="8764" y="5695"/>
                    <a:pt x="8998" y="5139"/>
                  </a:cubicBezTo>
                  <a:cubicBezTo>
                    <a:pt x="9321" y="4366"/>
                    <a:pt x="9927" y="3763"/>
                    <a:pt x="10704" y="3447"/>
                  </a:cubicBezTo>
                  <a:cubicBezTo>
                    <a:pt x="11087" y="3290"/>
                    <a:pt x="11490" y="3210"/>
                    <a:pt x="11894" y="3210"/>
                  </a:cubicBezTo>
                  <a:close/>
                  <a:moveTo>
                    <a:pt x="7085" y="3079"/>
                  </a:moveTo>
                  <a:cubicBezTo>
                    <a:pt x="7091" y="3093"/>
                    <a:pt x="7095" y="3103"/>
                    <a:pt x="7105" y="3116"/>
                  </a:cubicBezTo>
                  <a:lnTo>
                    <a:pt x="8531" y="5259"/>
                  </a:lnTo>
                  <a:cubicBezTo>
                    <a:pt x="8348" y="5823"/>
                    <a:pt x="8308" y="6412"/>
                    <a:pt x="8415" y="6989"/>
                  </a:cubicBezTo>
                  <a:cubicBezTo>
                    <a:pt x="8161" y="7109"/>
                    <a:pt x="7931" y="7262"/>
                    <a:pt x="7722" y="7445"/>
                  </a:cubicBezTo>
                  <a:lnTo>
                    <a:pt x="5902" y="5623"/>
                  </a:lnTo>
                  <a:lnTo>
                    <a:pt x="5062" y="4786"/>
                  </a:lnTo>
                  <a:cubicBezTo>
                    <a:pt x="5056" y="4776"/>
                    <a:pt x="5042" y="4773"/>
                    <a:pt x="5032" y="4766"/>
                  </a:cubicBezTo>
                  <a:cubicBezTo>
                    <a:pt x="5665" y="4146"/>
                    <a:pt x="6352" y="3583"/>
                    <a:pt x="7085" y="3079"/>
                  </a:cubicBezTo>
                  <a:close/>
                  <a:moveTo>
                    <a:pt x="4762" y="5036"/>
                  </a:moveTo>
                  <a:cubicBezTo>
                    <a:pt x="4769" y="5046"/>
                    <a:pt x="4776" y="5056"/>
                    <a:pt x="4782" y="5066"/>
                  </a:cubicBezTo>
                  <a:lnTo>
                    <a:pt x="5622" y="5903"/>
                  </a:lnTo>
                  <a:lnTo>
                    <a:pt x="7442" y="7725"/>
                  </a:lnTo>
                  <a:cubicBezTo>
                    <a:pt x="7278" y="7912"/>
                    <a:pt x="7135" y="8122"/>
                    <a:pt x="7019" y="8348"/>
                  </a:cubicBezTo>
                  <a:cubicBezTo>
                    <a:pt x="6807" y="8308"/>
                    <a:pt x="6592" y="8288"/>
                    <a:pt x="6377" y="8288"/>
                  </a:cubicBezTo>
                  <a:cubicBezTo>
                    <a:pt x="6021" y="8288"/>
                    <a:pt x="5664" y="8343"/>
                    <a:pt x="5319" y="8451"/>
                  </a:cubicBezTo>
                  <a:lnTo>
                    <a:pt x="3180" y="7009"/>
                  </a:lnTo>
                  <a:cubicBezTo>
                    <a:pt x="3169" y="6998"/>
                    <a:pt x="3160" y="6995"/>
                    <a:pt x="3146" y="6989"/>
                  </a:cubicBezTo>
                  <a:cubicBezTo>
                    <a:pt x="3632" y="6295"/>
                    <a:pt x="4172" y="5639"/>
                    <a:pt x="4762" y="5036"/>
                  </a:cubicBezTo>
                  <a:close/>
                  <a:moveTo>
                    <a:pt x="12330" y="5083"/>
                  </a:moveTo>
                  <a:cubicBezTo>
                    <a:pt x="12630" y="5083"/>
                    <a:pt x="12934" y="5139"/>
                    <a:pt x="13226" y="5263"/>
                  </a:cubicBezTo>
                  <a:cubicBezTo>
                    <a:pt x="13280" y="5286"/>
                    <a:pt x="13334" y="5312"/>
                    <a:pt x="13386" y="5339"/>
                  </a:cubicBezTo>
                  <a:cubicBezTo>
                    <a:pt x="12523" y="6429"/>
                    <a:pt x="12523" y="7985"/>
                    <a:pt x="13393" y="9075"/>
                  </a:cubicBezTo>
                  <a:cubicBezTo>
                    <a:pt x="13154" y="9158"/>
                    <a:pt x="12917" y="9254"/>
                    <a:pt x="12690" y="9365"/>
                  </a:cubicBezTo>
                  <a:cubicBezTo>
                    <a:pt x="12534" y="7998"/>
                    <a:pt x="11460" y="6906"/>
                    <a:pt x="10101" y="6726"/>
                  </a:cubicBezTo>
                  <a:cubicBezTo>
                    <a:pt x="10124" y="6652"/>
                    <a:pt x="10150" y="6582"/>
                    <a:pt x="10178" y="6512"/>
                  </a:cubicBezTo>
                  <a:cubicBezTo>
                    <a:pt x="10550" y="5619"/>
                    <a:pt x="11420" y="5083"/>
                    <a:pt x="12330" y="5083"/>
                  </a:cubicBezTo>
                  <a:close/>
                  <a:moveTo>
                    <a:pt x="2929" y="7312"/>
                  </a:moveTo>
                  <a:cubicBezTo>
                    <a:pt x="2937" y="7322"/>
                    <a:pt x="2946" y="7329"/>
                    <a:pt x="2960" y="7335"/>
                  </a:cubicBezTo>
                  <a:lnTo>
                    <a:pt x="4869" y="8628"/>
                  </a:lnTo>
                  <a:cubicBezTo>
                    <a:pt x="4116" y="8985"/>
                    <a:pt x="3540" y="9578"/>
                    <a:pt x="3200" y="10281"/>
                  </a:cubicBezTo>
                  <a:lnTo>
                    <a:pt x="1703" y="9654"/>
                  </a:lnTo>
                  <a:cubicBezTo>
                    <a:pt x="1690" y="9651"/>
                    <a:pt x="1677" y="9645"/>
                    <a:pt x="1663" y="9645"/>
                  </a:cubicBezTo>
                  <a:cubicBezTo>
                    <a:pt x="2020" y="8828"/>
                    <a:pt x="2443" y="8048"/>
                    <a:pt x="2929" y="7312"/>
                  </a:cubicBezTo>
                  <a:close/>
                  <a:moveTo>
                    <a:pt x="10384" y="10045"/>
                  </a:moveTo>
                  <a:cubicBezTo>
                    <a:pt x="10570" y="10045"/>
                    <a:pt x="10724" y="10197"/>
                    <a:pt x="10724" y="10385"/>
                  </a:cubicBezTo>
                  <a:lnTo>
                    <a:pt x="10724" y="10728"/>
                  </a:lnTo>
                  <a:lnTo>
                    <a:pt x="10384" y="10728"/>
                  </a:lnTo>
                  <a:cubicBezTo>
                    <a:pt x="10198" y="10728"/>
                    <a:pt x="10044" y="10574"/>
                    <a:pt x="10044" y="10385"/>
                  </a:cubicBezTo>
                  <a:cubicBezTo>
                    <a:pt x="10044" y="10197"/>
                    <a:pt x="10198" y="10045"/>
                    <a:pt x="10384" y="10045"/>
                  </a:cubicBezTo>
                  <a:close/>
                  <a:moveTo>
                    <a:pt x="10384" y="9251"/>
                  </a:moveTo>
                  <a:cubicBezTo>
                    <a:pt x="10910" y="9251"/>
                    <a:pt x="11354" y="9614"/>
                    <a:pt x="11480" y="10105"/>
                  </a:cubicBezTo>
                  <a:cubicBezTo>
                    <a:pt x="11357" y="10197"/>
                    <a:pt x="11237" y="10294"/>
                    <a:pt x="11121" y="10397"/>
                  </a:cubicBezTo>
                  <a:lnTo>
                    <a:pt x="11121" y="10385"/>
                  </a:lnTo>
                  <a:cubicBezTo>
                    <a:pt x="11121" y="9977"/>
                    <a:pt x="10790" y="9648"/>
                    <a:pt x="10384" y="9648"/>
                  </a:cubicBezTo>
                  <a:cubicBezTo>
                    <a:pt x="9978" y="9648"/>
                    <a:pt x="9647" y="9977"/>
                    <a:pt x="9647" y="10385"/>
                  </a:cubicBezTo>
                  <a:cubicBezTo>
                    <a:pt x="9647" y="10791"/>
                    <a:pt x="9978" y="11124"/>
                    <a:pt x="10384" y="11124"/>
                  </a:cubicBezTo>
                  <a:lnTo>
                    <a:pt x="10394" y="11124"/>
                  </a:lnTo>
                  <a:cubicBezTo>
                    <a:pt x="10294" y="11241"/>
                    <a:pt x="10194" y="11361"/>
                    <a:pt x="10101" y="11484"/>
                  </a:cubicBezTo>
                  <a:cubicBezTo>
                    <a:pt x="9611" y="11357"/>
                    <a:pt x="9248" y="10914"/>
                    <a:pt x="9248" y="10385"/>
                  </a:cubicBezTo>
                  <a:cubicBezTo>
                    <a:pt x="9248" y="9762"/>
                    <a:pt x="9758" y="9251"/>
                    <a:pt x="10384" y="9251"/>
                  </a:cubicBezTo>
                  <a:close/>
                  <a:moveTo>
                    <a:pt x="10384" y="8458"/>
                  </a:moveTo>
                  <a:cubicBezTo>
                    <a:pt x="11184" y="8458"/>
                    <a:pt x="11874" y="8948"/>
                    <a:pt x="12163" y="9648"/>
                  </a:cubicBezTo>
                  <a:cubicBezTo>
                    <a:pt x="12047" y="9714"/>
                    <a:pt x="11934" y="9788"/>
                    <a:pt x="11820" y="9861"/>
                  </a:cubicBezTo>
                  <a:cubicBezTo>
                    <a:pt x="11607" y="9274"/>
                    <a:pt x="11044" y="8855"/>
                    <a:pt x="10384" y="8855"/>
                  </a:cubicBezTo>
                  <a:cubicBezTo>
                    <a:pt x="9538" y="8855"/>
                    <a:pt x="8851" y="9542"/>
                    <a:pt x="8851" y="10385"/>
                  </a:cubicBezTo>
                  <a:cubicBezTo>
                    <a:pt x="8851" y="11044"/>
                    <a:pt x="9275" y="11607"/>
                    <a:pt x="9861" y="11824"/>
                  </a:cubicBezTo>
                  <a:cubicBezTo>
                    <a:pt x="9784" y="11934"/>
                    <a:pt x="9715" y="12050"/>
                    <a:pt x="9644" y="12167"/>
                  </a:cubicBezTo>
                  <a:cubicBezTo>
                    <a:pt x="8948" y="11877"/>
                    <a:pt x="8455" y="11188"/>
                    <a:pt x="8455" y="10385"/>
                  </a:cubicBezTo>
                  <a:cubicBezTo>
                    <a:pt x="8455" y="9322"/>
                    <a:pt x="9321" y="8458"/>
                    <a:pt x="10384" y="8458"/>
                  </a:cubicBezTo>
                  <a:close/>
                  <a:moveTo>
                    <a:pt x="9701" y="7095"/>
                  </a:moveTo>
                  <a:cubicBezTo>
                    <a:pt x="10870" y="7095"/>
                    <a:pt x="11864" y="7868"/>
                    <a:pt x="12194" y="8931"/>
                  </a:cubicBezTo>
                  <a:cubicBezTo>
                    <a:pt x="11767" y="8402"/>
                    <a:pt x="11114" y="8062"/>
                    <a:pt x="10384" y="8062"/>
                  </a:cubicBezTo>
                  <a:cubicBezTo>
                    <a:pt x="9101" y="8062"/>
                    <a:pt x="8058" y="9105"/>
                    <a:pt x="8058" y="10385"/>
                  </a:cubicBezTo>
                  <a:cubicBezTo>
                    <a:pt x="8058" y="11117"/>
                    <a:pt x="8398" y="11771"/>
                    <a:pt x="8928" y="12197"/>
                  </a:cubicBezTo>
                  <a:cubicBezTo>
                    <a:pt x="7865" y="11867"/>
                    <a:pt x="7091" y="10874"/>
                    <a:pt x="7091" y="9705"/>
                  </a:cubicBezTo>
                  <a:cubicBezTo>
                    <a:pt x="7091" y="8265"/>
                    <a:pt x="8265" y="7095"/>
                    <a:pt x="9701" y="7095"/>
                  </a:cubicBezTo>
                  <a:close/>
                  <a:moveTo>
                    <a:pt x="1513" y="10001"/>
                  </a:moveTo>
                  <a:cubicBezTo>
                    <a:pt x="1523" y="10008"/>
                    <a:pt x="1537" y="10014"/>
                    <a:pt x="1550" y="10021"/>
                  </a:cubicBezTo>
                  <a:lnTo>
                    <a:pt x="3046" y="10648"/>
                  </a:lnTo>
                  <a:cubicBezTo>
                    <a:pt x="2786" y="11384"/>
                    <a:pt x="2766" y="12204"/>
                    <a:pt x="3040" y="12990"/>
                  </a:cubicBezTo>
                  <a:lnTo>
                    <a:pt x="780" y="12534"/>
                  </a:lnTo>
                  <a:cubicBezTo>
                    <a:pt x="767" y="12530"/>
                    <a:pt x="750" y="12530"/>
                    <a:pt x="737" y="12530"/>
                  </a:cubicBezTo>
                  <a:cubicBezTo>
                    <a:pt x="924" y="11657"/>
                    <a:pt x="1183" y="10811"/>
                    <a:pt x="1513" y="10001"/>
                  </a:cubicBezTo>
                  <a:close/>
                  <a:moveTo>
                    <a:pt x="6715" y="10054"/>
                  </a:moveTo>
                  <a:cubicBezTo>
                    <a:pt x="6879" y="11437"/>
                    <a:pt x="7978" y="12534"/>
                    <a:pt x="9364" y="12690"/>
                  </a:cubicBezTo>
                  <a:cubicBezTo>
                    <a:pt x="9255" y="12921"/>
                    <a:pt x="9158" y="13153"/>
                    <a:pt x="9071" y="13393"/>
                  </a:cubicBezTo>
                  <a:cubicBezTo>
                    <a:pt x="8526" y="12960"/>
                    <a:pt x="7865" y="12743"/>
                    <a:pt x="7204" y="12743"/>
                  </a:cubicBezTo>
                  <a:cubicBezTo>
                    <a:pt x="6559" y="12743"/>
                    <a:pt x="5914" y="12949"/>
                    <a:pt x="5376" y="13360"/>
                  </a:cubicBezTo>
                  <a:cubicBezTo>
                    <a:pt x="5342" y="13290"/>
                    <a:pt x="5309" y="13224"/>
                    <a:pt x="5279" y="13150"/>
                  </a:cubicBezTo>
                  <a:cubicBezTo>
                    <a:pt x="5042" y="12574"/>
                    <a:pt x="5046" y="11941"/>
                    <a:pt x="5285" y="11367"/>
                  </a:cubicBezTo>
                  <a:cubicBezTo>
                    <a:pt x="5525" y="10794"/>
                    <a:pt x="5976" y="10348"/>
                    <a:pt x="6551" y="10111"/>
                  </a:cubicBezTo>
                  <a:cubicBezTo>
                    <a:pt x="6605" y="10091"/>
                    <a:pt x="6662" y="10071"/>
                    <a:pt x="6715" y="10054"/>
                  </a:cubicBezTo>
                  <a:close/>
                  <a:moveTo>
                    <a:pt x="6376" y="9348"/>
                  </a:moveTo>
                  <a:cubicBezTo>
                    <a:pt x="6492" y="9348"/>
                    <a:pt x="6602" y="9354"/>
                    <a:pt x="6715" y="9371"/>
                  </a:cubicBezTo>
                  <a:cubicBezTo>
                    <a:pt x="6705" y="9462"/>
                    <a:pt x="6699" y="9551"/>
                    <a:pt x="6699" y="9645"/>
                  </a:cubicBezTo>
                  <a:cubicBezTo>
                    <a:pt x="6599" y="9671"/>
                    <a:pt x="6499" y="9705"/>
                    <a:pt x="6399" y="9745"/>
                  </a:cubicBezTo>
                  <a:cubicBezTo>
                    <a:pt x="5725" y="10021"/>
                    <a:pt x="5202" y="10544"/>
                    <a:pt x="4919" y="11214"/>
                  </a:cubicBezTo>
                  <a:cubicBezTo>
                    <a:pt x="4639" y="11887"/>
                    <a:pt x="4636" y="12627"/>
                    <a:pt x="4912" y="13301"/>
                  </a:cubicBezTo>
                  <a:cubicBezTo>
                    <a:pt x="4959" y="13413"/>
                    <a:pt x="5012" y="13520"/>
                    <a:pt x="5072" y="13624"/>
                  </a:cubicBezTo>
                  <a:cubicBezTo>
                    <a:pt x="5009" y="13684"/>
                    <a:pt x="4952" y="13747"/>
                    <a:pt x="4899" y="13813"/>
                  </a:cubicBezTo>
                  <a:cubicBezTo>
                    <a:pt x="4546" y="13550"/>
                    <a:pt x="4263" y="13193"/>
                    <a:pt x="4086" y="12764"/>
                  </a:cubicBezTo>
                  <a:cubicBezTo>
                    <a:pt x="3836" y="12154"/>
                    <a:pt x="3836" y="11481"/>
                    <a:pt x="4092" y="10868"/>
                  </a:cubicBezTo>
                  <a:cubicBezTo>
                    <a:pt x="4349" y="10257"/>
                    <a:pt x="4826" y="9785"/>
                    <a:pt x="5439" y="9534"/>
                  </a:cubicBezTo>
                  <a:cubicBezTo>
                    <a:pt x="5739" y="9411"/>
                    <a:pt x="6056" y="9348"/>
                    <a:pt x="6376" y="9348"/>
                  </a:cubicBezTo>
                  <a:close/>
                  <a:moveTo>
                    <a:pt x="6384" y="8685"/>
                  </a:moveTo>
                  <a:cubicBezTo>
                    <a:pt x="6544" y="8685"/>
                    <a:pt x="6703" y="8697"/>
                    <a:pt x="6862" y="8722"/>
                  </a:cubicBezTo>
                  <a:cubicBezTo>
                    <a:pt x="6831" y="8808"/>
                    <a:pt x="6805" y="8891"/>
                    <a:pt x="6785" y="8982"/>
                  </a:cubicBezTo>
                  <a:cubicBezTo>
                    <a:pt x="6651" y="8962"/>
                    <a:pt x="6515" y="8951"/>
                    <a:pt x="6376" y="8951"/>
                  </a:cubicBezTo>
                  <a:cubicBezTo>
                    <a:pt x="6002" y="8951"/>
                    <a:pt x="5636" y="9022"/>
                    <a:pt x="5289" y="9165"/>
                  </a:cubicBezTo>
                  <a:cubicBezTo>
                    <a:pt x="4576" y="9458"/>
                    <a:pt x="4023" y="10008"/>
                    <a:pt x="3726" y="10714"/>
                  </a:cubicBezTo>
                  <a:cubicBezTo>
                    <a:pt x="3429" y="11424"/>
                    <a:pt x="3426" y="12204"/>
                    <a:pt x="3720" y="12913"/>
                  </a:cubicBezTo>
                  <a:cubicBezTo>
                    <a:pt x="3923" y="13413"/>
                    <a:pt x="4252" y="13827"/>
                    <a:pt x="4662" y="14133"/>
                  </a:cubicBezTo>
                  <a:cubicBezTo>
                    <a:pt x="4616" y="14207"/>
                    <a:pt x="4572" y="14283"/>
                    <a:pt x="4532" y="14360"/>
                  </a:cubicBezTo>
                  <a:cubicBezTo>
                    <a:pt x="4066" y="14023"/>
                    <a:pt x="3696" y="13564"/>
                    <a:pt x="3472" y="13017"/>
                  </a:cubicBezTo>
                  <a:cubicBezTo>
                    <a:pt x="2817" y="11414"/>
                    <a:pt x="3586" y="9578"/>
                    <a:pt x="5185" y="8922"/>
                  </a:cubicBezTo>
                  <a:cubicBezTo>
                    <a:pt x="5573" y="8764"/>
                    <a:pt x="5979" y="8685"/>
                    <a:pt x="6384" y="8685"/>
                  </a:cubicBezTo>
                  <a:close/>
                  <a:moveTo>
                    <a:pt x="660" y="12910"/>
                  </a:moveTo>
                  <a:cubicBezTo>
                    <a:pt x="673" y="12917"/>
                    <a:pt x="687" y="12921"/>
                    <a:pt x="704" y="12924"/>
                  </a:cubicBezTo>
                  <a:lnTo>
                    <a:pt x="3229" y="13430"/>
                  </a:lnTo>
                  <a:cubicBezTo>
                    <a:pt x="3503" y="13970"/>
                    <a:pt x="3899" y="14410"/>
                    <a:pt x="4372" y="14733"/>
                  </a:cubicBezTo>
                  <a:cubicBezTo>
                    <a:pt x="4279" y="14993"/>
                    <a:pt x="4223" y="15266"/>
                    <a:pt x="4203" y="15546"/>
                  </a:cubicBezTo>
                  <a:lnTo>
                    <a:pt x="440" y="15546"/>
                  </a:lnTo>
                  <a:cubicBezTo>
                    <a:pt x="427" y="15546"/>
                    <a:pt x="413" y="15549"/>
                    <a:pt x="400" y="15553"/>
                  </a:cubicBezTo>
                  <a:cubicBezTo>
                    <a:pt x="410" y="14650"/>
                    <a:pt x="500" y="13767"/>
                    <a:pt x="660" y="12910"/>
                  </a:cubicBezTo>
                  <a:close/>
                  <a:moveTo>
                    <a:pt x="15742" y="0"/>
                  </a:moveTo>
                  <a:cubicBezTo>
                    <a:pt x="7062" y="0"/>
                    <a:pt x="1" y="7065"/>
                    <a:pt x="1" y="15746"/>
                  </a:cubicBezTo>
                  <a:lnTo>
                    <a:pt x="4592" y="15746"/>
                  </a:lnTo>
                  <a:cubicBezTo>
                    <a:pt x="4592" y="15076"/>
                    <a:pt x="4846" y="14410"/>
                    <a:pt x="5356" y="13900"/>
                  </a:cubicBezTo>
                  <a:cubicBezTo>
                    <a:pt x="5862" y="13390"/>
                    <a:pt x="6531" y="13137"/>
                    <a:pt x="7198" y="13137"/>
                  </a:cubicBezTo>
                  <a:cubicBezTo>
                    <a:pt x="7618" y="13137"/>
                    <a:pt x="8035" y="13237"/>
                    <a:pt x="8415" y="13436"/>
                  </a:cubicBezTo>
                  <a:cubicBezTo>
                    <a:pt x="8331" y="13427"/>
                    <a:pt x="8247" y="13423"/>
                    <a:pt x="8162" y="13423"/>
                  </a:cubicBezTo>
                  <a:cubicBezTo>
                    <a:pt x="7567" y="13423"/>
                    <a:pt x="6971" y="13648"/>
                    <a:pt x="6519" y="14103"/>
                  </a:cubicBezTo>
                  <a:cubicBezTo>
                    <a:pt x="6079" y="14540"/>
                    <a:pt x="5839" y="15123"/>
                    <a:pt x="5839" y="15746"/>
                  </a:cubicBezTo>
                  <a:lnTo>
                    <a:pt x="6236" y="15746"/>
                  </a:lnTo>
                  <a:cubicBezTo>
                    <a:pt x="6236" y="15230"/>
                    <a:pt x="6436" y="14746"/>
                    <a:pt x="6799" y="14383"/>
                  </a:cubicBezTo>
                  <a:cubicBezTo>
                    <a:pt x="7175" y="14007"/>
                    <a:pt x="7668" y="13820"/>
                    <a:pt x="8165" y="13820"/>
                  </a:cubicBezTo>
                  <a:cubicBezTo>
                    <a:pt x="8411" y="13820"/>
                    <a:pt x="8661" y="13867"/>
                    <a:pt x="8898" y="13964"/>
                  </a:cubicBezTo>
                  <a:cubicBezTo>
                    <a:pt x="8861" y="14093"/>
                    <a:pt x="8835" y="14223"/>
                    <a:pt x="8808" y="14356"/>
                  </a:cubicBezTo>
                  <a:cubicBezTo>
                    <a:pt x="8608" y="14263"/>
                    <a:pt x="8388" y="14213"/>
                    <a:pt x="8165" y="14213"/>
                  </a:cubicBezTo>
                  <a:cubicBezTo>
                    <a:pt x="7755" y="14213"/>
                    <a:pt x="7368" y="14373"/>
                    <a:pt x="7082" y="14663"/>
                  </a:cubicBezTo>
                  <a:cubicBezTo>
                    <a:pt x="6791" y="14953"/>
                    <a:pt x="6631" y="15336"/>
                    <a:pt x="6631" y="15746"/>
                  </a:cubicBezTo>
                  <a:lnTo>
                    <a:pt x="7028" y="15746"/>
                  </a:lnTo>
                  <a:cubicBezTo>
                    <a:pt x="7028" y="15443"/>
                    <a:pt x="7148" y="15156"/>
                    <a:pt x="7362" y="14943"/>
                  </a:cubicBezTo>
                  <a:cubicBezTo>
                    <a:pt x="7575" y="14730"/>
                    <a:pt x="7862" y="14613"/>
                    <a:pt x="8165" y="14613"/>
                  </a:cubicBezTo>
                  <a:cubicBezTo>
                    <a:pt x="8368" y="14613"/>
                    <a:pt x="8565" y="14667"/>
                    <a:pt x="8738" y="14770"/>
                  </a:cubicBezTo>
                  <a:cubicBezTo>
                    <a:pt x="8718" y="14920"/>
                    <a:pt x="8701" y="15073"/>
                    <a:pt x="8691" y="15230"/>
                  </a:cubicBezTo>
                  <a:lnTo>
                    <a:pt x="8684" y="15223"/>
                  </a:lnTo>
                  <a:cubicBezTo>
                    <a:pt x="8545" y="15083"/>
                    <a:pt x="8365" y="15010"/>
                    <a:pt x="8165" y="15010"/>
                  </a:cubicBezTo>
                  <a:cubicBezTo>
                    <a:pt x="7965" y="15010"/>
                    <a:pt x="7785" y="15083"/>
                    <a:pt x="7642" y="15223"/>
                  </a:cubicBezTo>
                  <a:cubicBezTo>
                    <a:pt x="7502" y="15366"/>
                    <a:pt x="7425" y="15546"/>
                    <a:pt x="7425" y="15746"/>
                  </a:cubicBezTo>
                  <a:lnTo>
                    <a:pt x="7822" y="15746"/>
                  </a:lnTo>
                  <a:cubicBezTo>
                    <a:pt x="7822" y="15653"/>
                    <a:pt x="7855" y="15573"/>
                    <a:pt x="7921" y="15506"/>
                  </a:cubicBezTo>
                  <a:cubicBezTo>
                    <a:pt x="7988" y="15440"/>
                    <a:pt x="8068" y="15406"/>
                    <a:pt x="8165" y="15406"/>
                  </a:cubicBezTo>
                  <a:cubicBezTo>
                    <a:pt x="8258" y="15406"/>
                    <a:pt x="8338" y="15440"/>
                    <a:pt x="8405" y="15506"/>
                  </a:cubicBezTo>
                  <a:lnTo>
                    <a:pt x="8644" y="15746"/>
                  </a:lnTo>
                  <a:lnTo>
                    <a:pt x="9064" y="15746"/>
                  </a:lnTo>
                  <a:cubicBezTo>
                    <a:pt x="9064" y="12064"/>
                    <a:pt x="12060" y="9068"/>
                    <a:pt x="15742" y="9068"/>
                  </a:cubicBezTo>
                  <a:cubicBezTo>
                    <a:pt x="15809" y="9068"/>
                    <a:pt x="15876" y="9068"/>
                    <a:pt x="15942" y="9071"/>
                  </a:cubicBezTo>
                  <a:lnTo>
                    <a:pt x="15942" y="8448"/>
                  </a:lnTo>
                  <a:lnTo>
                    <a:pt x="15742" y="8648"/>
                  </a:lnTo>
                  <a:lnTo>
                    <a:pt x="15502" y="8405"/>
                  </a:lnTo>
                  <a:cubicBezTo>
                    <a:pt x="15439" y="8342"/>
                    <a:pt x="15403" y="8255"/>
                    <a:pt x="15403" y="8165"/>
                  </a:cubicBezTo>
                  <a:cubicBezTo>
                    <a:pt x="15403" y="8075"/>
                    <a:pt x="15439" y="7988"/>
                    <a:pt x="15502" y="7925"/>
                  </a:cubicBezTo>
                  <a:cubicBezTo>
                    <a:pt x="15569" y="7859"/>
                    <a:pt x="15656" y="7826"/>
                    <a:pt x="15743" y="7826"/>
                  </a:cubicBezTo>
                  <a:cubicBezTo>
                    <a:pt x="15813" y="7826"/>
                    <a:pt x="15883" y="7847"/>
                    <a:pt x="15942" y="7888"/>
                  </a:cubicBezTo>
                  <a:lnTo>
                    <a:pt x="15942" y="7455"/>
                  </a:lnTo>
                  <a:cubicBezTo>
                    <a:pt x="15879" y="7438"/>
                    <a:pt x="15813" y="7429"/>
                    <a:pt x="15742" y="7429"/>
                  </a:cubicBezTo>
                  <a:cubicBezTo>
                    <a:pt x="15542" y="7429"/>
                    <a:pt x="15363" y="7502"/>
                    <a:pt x="15223" y="7645"/>
                  </a:cubicBezTo>
                  <a:cubicBezTo>
                    <a:pt x="15083" y="7782"/>
                    <a:pt x="15006" y="7968"/>
                    <a:pt x="15006" y="8165"/>
                  </a:cubicBezTo>
                  <a:cubicBezTo>
                    <a:pt x="15006" y="8362"/>
                    <a:pt x="15083" y="8548"/>
                    <a:pt x="15223" y="8688"/>
                  </a:cubicBezTo>
                  <a:lnTo>
                    <a:pt x="15226" y="8691"/>
                  </a:lnTo>
                  <a:cubicBezTo>
                    <a:pt x="15073" y="8702"/>
                    <a:pt x="14919" y="8718"/>
                    <a:pt x="14766" y="8738"/>
                  </a:cubicBezTo>
                  <a:cubicBezTo>
                    <a:pt x="14513" y="8305"/>
                    <a:pt x="14569" y="7735"/>
                    <a:pt x="14943" y="7362"/>
                  </a:cubicBezTo>
                  <a:cubicBezTo>
                    <a:pt x="15156" y="7149"/>
                    <a:pt x="15439" y="7032"/>
                    <a:pt x="15742" y="7032"/>
                  </a:cubicBezTo>
                  <a:cubicBezTo>
                    <a:pt x="15813" y="7032"/>
                    <a:pt x="15876" y="7038"/>
                    <a:pt x="15942" y="7049"/>
                  </a:cubicBezTo>
                  <a:lnTo>
                    <a:pt x="15942" y="6646"/>
                  </a:lnTo>
                  <a:cubicBezTo>
                    <a:pt x="15876" y="6638"/>
                    <a:pt x="15809" y="6635"/>
                    <a:pt x="15742" y="6635"/>
                  </a:cubicBezTo>
                  <a:cubicBezTo>
                    <a:pt x="15336" y="6635"/>
                    <a:pt x="14949" y="6792"/>
                    <a:pt x="14660" y="7082"/>
                  </a:cubicBezTo>
                  <a:cubicBezTo>
                    <a:pt x="14196" y="7549"/>
                    <a:pt x="14093" y="8242"/>
                    <a:pt x="14356" y="8808"/>
                  </a:cubicBezTo>
                  <a:cubicBezTo>
                    <a:pt x="14223" y="8835"/>
                    <a:pt x="14089" y="8865"/>
                    <a:pt x="13960" y="8898"/>
                  </a:cubicBezTo>
                  <a:cubicBezTo>
                    <a:pt x="13677" y="8202"/>
                    <a:pt x="13813" y="7369"/>
                    <a:pt x="14380" y="6802"/>
                  </a:cubicBezTo>
                  <a:cubicBezTo>
                    <a:pt x="14746" y="6438"/>
                    <a:pt x="15229" y="6235"/>
                    <a:pt x="15742" y="6235"/>
                  </a:cubicBezTo>
                  <a:cubicBezTo>
                    <a:pt x="15809" y="6235"/>
                    <a:pt x="15876" y="6239"/>
                    <a:pt x="15942" y="6246"/>
                  </a:cubicBezTo>
                  <a:lnTo>
                    <a:pt x="15942" y="5849"/>
                  </a:lnTo>
                  <a:cubicBezTo>
                    <a:pt x="15876" y="5843"/>
                    <a:pt x="15809" y="5839"/>
                    <a:pt x="15742" y="5839"/>
                  </a:cubicBezTo>
                  <a:cubicBezTo>
                    <a:pt x="15123" y="5839"/>
                    <a:pt x="14540" y="6083"/>
                    <a:pt x="14100" y="6522"/>
                  </a:cubicBezTo>
                  <a:cubicBezTo>
                    <a:pt x="13583" y="7038"/>
                    <a:pt x="13360" y="7742"/>
                    <a:pt x="13433" y="8418"/>
                  </a:cubicBezTo>
                  <a:cubicBezTo>
                    <a:pt x="12917" y="7432"/>
                    <a:pt x="13070" y="6183"/>
                    <a:pt x="13900" y="5356"/>
                  </a:cubicBezTo>
                  <a:cubicBezTo>
                    <a:pt x="14393" y="4863"/>
                    <a:pt x="15046" y="4593"/>
                    <a:pt x="15742" y="4593"/>
                  </a:cubicBezTo>
                  <a:cubicBezTo>
                    <a:pt x="15809" y="4593"/>
                    <a:pt x="15876" y="4596"/>
                    <a:pt x="15942" y="4599"/>
                  </a:cubicBezTo>
                  <a:lnTo>
                    <a:pt x="15942" y="4206"/>
                  </a:lnTo>
                  <a:lnTo>
                    <a:pt x="15942" y="1630"/>
                  </a:lnTo>
                  <a:lnTo>
                    <a:pt x="15942" y="444"/>
                  </a:lnTo>
                  <a:cubicBezTo>
                    <a:pt x="15942" y="427"/>
                    <a:pt x="15939" y="414"/>
                    <a:pt x="15936" y="400"/>
                  </a:cubicBezTo>
                  <a:lnTo>
                    <a:pt x="15942" y="400"/>
                  </a:lnTo>
                  <a:lnTo>
                    <a:pt x="15942" y="4"/>
                  </a:lnTo>
                  <a:cubicBezTo>
                    <a:pt x="15876" y="0"/>
                    <a:pt x="15809" y="0"/>
                    <a:pt x="15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8405479" y="4429750"/>
              <a:ext cx="738518" cy="713748"/>
            </a:xfrm>
            <a:custGeom>
              <a:rect b="b" l="l" r="r" t="t"/>
              <a:pathLst>
                <a:path extrusionOk="0" h="5763" w="5963">
                  <a:moveTo>
                    <a:pt x="5566" y="401"/>
                  </a:moveTo>
                  <a:lnTo>
                    <a:pt x="5566" y="3992"/>
                  </a:lnTo>
                  <a:cubicBezTo>
                    <a:pt x="5466" y="4003"/>
                    <a:pt x="5369" y="4023"/>
                    <a:pt x="5276" y="4049"/>
                  </a:cubicBezTo>
                  <a:lnTo>
                    <a:pt x="3913" y="727"/>
                  </a:lnTo>
                  <a:cubicBezTo>
                    <a:pt x="4433" y="533"/>
                    <a:pt x="4986" y="424"/>
                    <a:pt x="5566" y="401"/>
                  </a:cubicBezTo>
                  <a:close/>
                  <a:moveTo>
                    <a:pt x="3546" y="877"/>
                  </a:moveTo>
                  <a:lnTo>
                    <a:pt x="4909" y="4199"/>
                  </a:lnTo>
                  <a:cubicBezTo>
                    <a:pt x="4819" y="4249"/>
                    <a:pt x="4733" y="4309"/>
                    <a:pt x="4653" y="4372"/>
                  </a:cubicBezTo>
                  <a:lnTo>
                    <a:pt x="2117" y="1833"/>
                  </a:lnTo>
                  <a:cubicBezTo>
                    <a:pt x="2537" y="1443"/>
                    <a:pt x="3020" y="1120"/>
                    <a:pt x="3546" y="877"/>
                  </a:cubicBezTo>
                  <a:close/>
                  <a:moveTo>
                    <a:pt x="1834" y="2113"/>
                  </a:moveTo>
                  <a:lnTo>
                    <a:pt x="4373" y="4652"/>
                  </a:lnTo>
                  <a:cubicBezTo>
                    <a:pt x="4313" y="4729"/>
                    <a:pt x="4256" y="4809"/>
                    <a:pt x="4209" y="4896"/>
                  </a:cubicBezTo>
                  <a:lnTo>
                    <a:pt x="897" y="3509"/>
                  </a:lnTo>
                  <a:cubicBezTo>
                    <a:pt x="1134" y="2997"/>
                    <a:pt x="1454" y="2523"/>
                    <a:pt x="1834" y="2113"/>
                  </a:cubicBezTo>
                  <a:close/>
                  <a:moveTo>
                    <a:pt x="741" y="3876"/>
                  </a:moveTo>
                  <a:lnTo>
                    <a:pt x="4057" y="5262"/>
                  </a:lnTo>
                  <a:cubicBezTo>
                    <a:pt x="4026" y="5359"/>
                    <a:pt x="4006" y="5459"/>
                    <a:pt x="3997" y="5562"/>
                  </a:cubicBezTo>
                  <a:lnTo>
                    <a:pt x="404" y="5562"/>
                  </a:lnTo>
                  <a:cubicBezTo>
                    <a:pt x="424" y="4972"/>
                    <a:pt x="544" y="4403"/>
                    <a:pt x="741" y="3876"/>
                  </a:cubicBezTo>
                  <a:close/>
                  <a:moveTo>
                    <a:pt x="5762" y="1"/>
                  </a:moveTo>
                  <a:cubicBezTo>
                    <a:pt x="2587" y="1"/>
                    <a:pt x="1" y="2583"/>
                    <a:pt x="1" y="5762"/>
                  </a:cubicBezTo>
                  <a:lnTo>
                    <a:pt x="4380" y="5762"/>
                  </a:lnTo>
                  <a:cubicBezTo>
                    <a:pt x="4380" y="4999"/>
                    <a:pt x="5003" y="4379"/>
                    <a:pt x="5762" y="4379"/>
                  </a:cubicBezTo>
                  <a:cubicBezTo>
                    <a:pt x="5833" y="4379"/>
                    <a:pt x="5896" y="4383"/>
                    <a:pt x="5962" y="4392"/>
                  </a:cubicBezTo>
                  <a:lnTo>
                    <a:pt x="5962" y="3992"/>
                  </a:lnTo>
                  <a:lnTo>
                    <a:pt x="5962" y="401"/>
                  </a:lnTo>
                  <a:lnTo>
                    <a:pt x="5962" y="4"/>
                  </a:lnTo>
                  <a:cubicBezTo>
                    <a:pt x="5896" y="1"/>
                    <a:pt x="5829" y="1"/>
                    <a:pt x="5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9"/>
          <p:cNvSpPr txBox="1"/>
          <p:nvPr>
            <p:ph idx="1" type="subTitle"/>
          </p:nvPr>
        </p:nvSpPr>
        <p:spPr>
          <a:xfrm>
            <a:off x="1081795" y="3474675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69" name="Google Shape;269;p9"/>
          <p:cNvSpPr txBox="1"/>
          <p:nvPr>
            <p:ph idx="2" type="subTitle"/>
          </p:nvPr>
        </p:nvSpPr>
        <p:spPr>
          <a:xfrm>
            <a:off x="1081802" y="2188213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70" name="Google Shape;270;p9"/>
          <p:cNvSpPr txBox="1"/>
          <p:nvPr>
            <p:ph idx="3" type="subTitle"/>
          </p:nvPr>
        </p:nvSpPr>
        <p:spPr>
          <a:xfrm>
            <a:off x="1081811" y="901775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71" name="Google Shape;271;p9"/>
          <p:cNvSpPr txBox="1"/>
          <p:nvPr>
            <p:ph idx="4" type="subTitle"/>
          </p:nvPr>
        </p:nvSpPr>
        <p:spPr>
          <a:xfrm>
            <a:off x="1081795" y="3929150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2" name="Google Shape;272;p9"/>
          <p:cNvSpPr txBox="1"/>
          <p:nvPr>
            <p:ph idx="5" type="subTitle"/>
          </p:nvPr>
        </p:nvSpPr>
        <p:spPr>
          <a:xfrm>
            <a:off x="1081802" y="2642688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3" name="Google Shape;273;p9"/>
          <p:cNvSpPr txBox="1"/>
          <p:nvPr>
            <p:ph idx="6" type="subTitle"/>
          </p:nvPr>
        </p:nvSpPr>
        <p:spPr>
          <a:xfrm>
            <a:off x="1081811" y="1356250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4" name="Google Shape;274;p9"/>
          <p:cNvSpPr txBox="1"/>
          <p:nvPr>
            <p:ph type="ctrTitle"/>
          </p:nvPr>
        </p:nvSpPr>
        <p:spPr>
          <a:xfrm>
            <a:off x="959875" y="399625"/>
            <a:ext cx="7470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0"/>
          <p:cNvGrpSpPr/>
          <p:nvPr/>
        </p:nvGrpSpPr>
        <p:grpSpPr>
          <a:xfrm flipH="1">
            <a:off x="-1617" y="566610"/>
            <a:ext cx="4632948" cy="4603406"/>
            <a:chOff x="5278375" y="1302525"/>
            <a:chExt cx="3865622" cy="3840973"/>
          </a:xfrm>
        </p:grpSpPr>
        <p:sp>
          <p:nvSpPr>
            <p:cNvPr id="277" name="Google Shape;277;p10"/>
            <p:cNvSpPr/>
            <p:nvPr/>
          </p:nvSpPr>
          <p:spPr>
            <a:xfrm>
              <a:off x="5278375" y="1302525"/>
              <a:ext cx="3865606" cy="3840960"/>
            </a:xfrm>
            <a:custGeom>
              <a:rect b="b" l="l" r="r" t="t"/>
              <a:pathLst>
                <a:path extrusionOk="0" h="31013" w="31212">
                  <a:moveTo>
                    <a:pt x="25327" y="2214"/>
                  </a:moveTo>
                  <a:lnTo>
                    <a:pt x="25327" y="2214"/>
                  </a:lnTo>
                  <a:cubicBezTo>
                    <a:pt x="25553" y="2394"/>
                    <a:pt x="25859" y="2654"/>
                    <a:pt x="26203" y="2983"/>
                  </a:cubicBezTo>
                  <a:lnTo>
                    <a:pt x="25623" y="3660"/>
                  </a:lnTo>
                  <a:lnTo>
                    <a:pt x="25327" y="2214"/>
                  </a:lnTo>
                  <a:close/>
                  <a:moveTo>
                    <a:pt x="24936" y="2294"/>
                  </a:moveTo>
                  <a:lnTo>
                    <a:pt x="25233" y="3740"/>
                  </a:lnTo>
                  <a:lnTo>
                    <a:pt x="24433" y="3347"/>
                  </a:lnTo>
                  <a:cubicBezTo>
                    <a:pt x="24620" y="2910"/>
                    <a:pt x="24800" y="2550"/>
                    <a:pt x="24936" y="2294"/>
                  </a:cubicBezTo>
                  <a:close/>
                  <a:moveTo>
                    <a:pt x="19512" y="2764"/>
                  </a:moveTo>
                  <a:lnTo>
                    <a:pt x="19512" y="2764"/>
                  </a:lnTo>
                  <a:cubicBezTo>
                    <a:pt x="19721" y="2894"/>
                    <a:pt x="20045" y="3143"/>
                    <a:pt x="20191" y="3503"/>
                  </a:cubicBezTo>
                  <a:cubicBezTo>
                    <a:pt x="20338" y="3863"/>
                    <a:pt x="20281" y="4266"/>
                    <a:pt x="20221" y="4506"/>
                  </a:cubicBezTo>
                  <a:cubicBezTo>
                    <a:pt x="20011" y="4377"/>
                    <a:pt x="19692" y="4130"/>
                    <a:pt x="19545" y="3766"/>
                  </a:cubicBezTo>
                  <a:cubicBezTo>
                    <a:pt x="19398" y="3403"/>
                    <a:pt x="19455" y="3003"/>
                    <a:pt x="19512" y="2764"/>
                  </a:cubicBezTo>
                  <a:close/>
                  <a:moveTo>
                    <a:pt x="26490" y="3263"/>
                  </a:moveTo>
                  <a:cubicBezTo>
                    <a:pt x="26699" y="3477"/>
                    <a:pt x="26919" y="3714"/>
                    <a:pt x="27139" y="3974"/>
                  </a:cubicBezTo>
                  <a:lnTo>
                    <a:pt x="25963" y="5333"/>
                  </a:lnTo>
                  <a:lnTo>
                    <a:pt x="25723" y="4150"/>
                  </a:lnTo>
                  <a:lnTo>
                    <a:pt x="26490" y="3263"/>
                  </a:lnTo>
                  <a:close/>
                  <a:moveTo>
                    <a:pt x="24280" y="3714"/>
                  </a:moveTo>
                  <a:lnTo>
                    <a:pt x="25333" y="4230"/>
                  </a:lnTo>
                  <a:lnTo>
                    <a:pt x="25576" y="5413"/>
                  </a:lnTo>
                  <a:lnTo>
                    <a:pt x="23960" y="4623"/>
                  </a:lnTo>
                  <a:cubicBezTo>
                    <a:pt x="24064" y="4297"/>
                    <a:pt x="24170" y="3994"/>
                    <a:pt x="24280" y="3714"/>
                  </a:cubicBezTo>
                  <a:close/>
                  <a:moveTo>
                    <a:pt x="30815" y="4489"/>
                  </a:moveTo>
                  <a:lnTo>
                    <a:pt x="30815" y="5736"/>
                  </a:lnTo>
                  <a:lnTo>
                    <a:pt x="30218" y="5276"/>
                  </a:lnTo>
                  <a:cubicBezTo>
                    <a:pt x="30445" y="4953"/>
                    <a:pt x="30652" y="4686"/>
                    <a:pt x="30815" y="4489"/>
                  </a:cubicBezTo>
                  <a:close/>
                  <a:moveTo>
                    <a:pt x="27396" y="4283"/>
                  </a:moveTo>
                  <a:cubicBezTo>
                    <a:pt x="27592" y="4529"/>
                    <a:pt x="27789" y="4793"/>
                    <a:pt x="27975" y="5073"/>
                  </a:cubicBezTo>
                  <a:lnTo>
                    <a:pt x="26306" y="7009"/>
                  </a:lnTo>
                  <a:lnTo>
                    <a:pt x="26066" y="5826"/>
                  </a:lnTo>
                  <a:lnTo>
                    <a:pt x="27396" y="4283"/>
                  </a:lnTo>
                  <a:close/>
                  <a:moveTo>
                    <a:pt x="23847" y="5009"/>
                  </a:moveTo>
                  <a:lnTo>
                    <a:pt x="25676" y="5903"/>
                  </a:lnTo>
                  <a:lnTo>
                    <a:pt x="25916" y="7085"/>
                  </a:lnTo>
                  <a:lnTo>
                    <a:pt x="23624" y="5963"/>
                  </a:lnTo>
                  <a:cubicBezTo>
                    <a:pt x="23687" y="5633"/>
                    <a:pt x="23760" y="5313"/>
                    <a:pt x="23847" y="5009"/>
                  </a:cubicBezTo>
                  <a:close/>
                  <a:moveTo>
                    <a:pt x="29998" y="5609"/>
                  </a:moveTo>
                  <a:lnTo>
                    <a:pt x="30815" y="6239"/>
                  </a:lnTo>
                  <a:lnTo>
                    <a:pt x="30815" y="7282"/>
                  </a:lnTo>
                  <a:lnTo>
                    <a:pt x="29569" y="6323"/>
                  </a:lnTo>
                  <a:cubicBezTo>
                    <a:pt x="29712" y="6066"/>
                    <a:pt x="29855" y="5826"/>
                    <a:pt x="29998" y="5609"/>
                  </a:cubicBezTo>
                  <a:close/>
                  <a:moveTo>
                    <a:pt x="21174" y="6386"/>
                  </a:moveTo>
                  <a:cubicBezTo>
                    <a:pt x="21397" y="6506"/>
                    <a:pt x="21691" y="6673"/>
                    <a:pt x="22020" y="6886"/>
                  </a:cubicBezTo>
                  <a:lnTo>
                    <a:pt x="21645" y="7536"/>
                  </a:lnTo>
                  <a:lnTo>
                    <a:pt x="21174" y="6393"/>
                  </a:lnTo>
                  <a:lnTo>
                    <a:pt x="21174" y="6386"/>
                  </a:lnTo>
                  <a:close/>
                  <a:moveTo>
                    <a:pt x="20805" y="6533"/>
                  </a:moveTo>
                  <a:lnTo>
                    <a:pt x="21274" y="7685"/>
                  </a:lnTo>
                  <a:lnTo>
                    <a:pt x="20551" y="7485"/>
                  </a:lnTo>
                  <a:cubicBezTo>
                    <a:pt x="20638" y="7102"/>
                    <a:pt x="20728" y="6776"/>
                    <a:pt x="20805" y="6533"/>
                  </a:cubicBezTo>
                  <a:close/>
                  <a:moveTo>
                    <a:pt x="14613" y="6666"/>
                  </a:moveTo>
                  <a:lnTo>
                    <a:pt x="14613" y="6666"/>
                  </a:lnTo>
                  <a:cubicBezTo>
                    <a:pt x="14896" y="6742"/>
                    <a:pt x="15279" y="6866"/>
                    <a:pt x="15722" y="7036"/>
                  </a:cubicBezTo>
                  <a:lnTo>
                    <a:pt x="15446" y="7882"/>
                  </a:lnTo>
                  <a:lnTo>
                    <a:pt x="14613" y="6666"/>
                  </a:lnTo>
                  <a:close/>
                  <a:moveTo>
                    <a:pt x="14287" y="6889"/>
                  </a:moveTo>
                  <a:lnTo>
                    <a:pt x="15119" y="8105"/>
                  </a:lnTo>
                  <a:lnTo>
                    <a:pt x="14230" y="8056"/>
                  </a:lnTo>
                  <a:cubicBezTo>
                    <a:pt x="14233" y="7579"/>
                    <a:pt x="14259" y="7179"/>
                    <a:pt x="14287" y="6889"/>
                  </a:cubicBezTo>
                  <a:close/>
                  <a:moveTo>
                    <a:pt x="28199" y="5423"/>
                  </a:moveTo>
                  <a:cubicBezTo>
                    <a:pt x="28375" y="5706"/>
                    <a:pt x="28539" y="6006"/>
                    <a:pt x="28689" y="6319"/>
                  </a:cubicBezTo>
                  <a:lnTo>
                    <a:pt x="26649" y="8682"/>
                  </a:lnTo>
                  <a:lnTo>
                    <a:pt x="26406" y="7499"/>
                  </a:lnTo>
                  <a:lnTo>
                    <a:pt x="28199" y="5423"/>
                  </a:lnTo>
                  <a:close/>
                  <a:moveTo>
                    <a:pt x="23554" y="6373"/>
                  </a:moveTo>
                  <a:lnTo>
                    <a:pt x="26019" y="7579"/>
                  </a:lnTo>
                  <a:lnTo>
                    <a:pt x="26259" y="8762"/>
                  </a:lnTo>
                  <a:lnTo>
                    <a:pt x="23457" y="7389"/>
                  </a:lnTo>
                  <a:cubicBezTo>
                    <a:pt x="23474" y="7042"/>
                    <a:pt x="23507" y="6702"/>
                    <a:pt x="23554" y="6373"/>
                  </a:cubicBezTo>
                  <a:close/>
                  <a:moveTo>
                    <a:pt x="29378" y="6679"/>
                  </a:moveTo>
                  <a:lnTo>
                    <a:pt x="30815" y="7785"/>
                  </a:lnTo>
                  <a:lnTo>
                    <a:pt x="30815" y="8832"/>
                  </a:lnTo>
                  <a:lnTo>
                    <a:pt x="29026" y="7449"/>
                  </a:lnTo>
                  <a:cubicBezTo>
                    <a:pt x="29135" y="7182"/>
                    <a:pt x="29255" y="6922"/>
                    <a:pt x="29378" y="6679"/>
                  </a:cubicBezTo>
                  <a:close/>
                  <a:moveTo>
                    <a:pt x="22351" y="7109"/>
                  </a:moveTo>
                  <a:cubicBezTo>
                    <a:pt x="22564" y="7259"/>
                    <a:pt x="22787" y="7425"/>
                    <a:pt x="23017" y="7609"/>
                  </a:cubicBezTo>
                  <a:lnTo>
                    <a:pt x="22228" y="8968"/>
                  </a:lnTo>
                  <a:lnTo>
                    <a:pt x="21831" y="8002"/>
                  </a:lnTo>
                  <a:lnTo>
                    <a:pt x="22351" y="7109"/>
                  </a:lnTo>
                  <a:close/>
                  <a:moveTo>
                    <a:pt x="20471" y="7876"/>
                  </a:moveTo>
                  <a:lnTo>
                    <a:pt x="21465" y="8152"/>
                  </a:lnTo>
                  <a:lnTo>
                    <a:pt x="21860" y="9119"/>
                  </a:lnTo>
                  <a:lnTo>
                    <a:pt x="20345" y="8699"/>
                  </a:lnTo>
                  <a:cubicBezTo>
                    <a:pt x="20378" y="8408"/>
                    <a:pt x="20421" y="8132"/>
                    <a:pt x="20471" y="7876"/>
                  </a:cubicBezTo>
                  <a:close/>
                  <a:moveTo>
                    <a:pt x="16093" y="7182"/>
                  </a:moveTo>
                  <a:cubicBezTo>
                    <a:pt x="16369" y="7299"/>
                    <a:pt x="16662" y="7433"/>
                    <a:pt x="16966" y="7585"/>
                  </a:cubicBezTo>
                  <a:lnTo>
                    <a:pt x="16412" y="9295"/>
                  </a:lnTo>
                  <a:lnTo>
                    <a:pt x="15729" y="8299"/>
                  </a:lnTo>
                  <a:lnTo>
                    <a:pt x="16093" y="7182"/>
                  </a:lnTo>
                  <a:close/>
                  <a:moveTo>
                    <a:pt x="14233" y="8452"/>
                  </a:moveTo>
                  <a:lnTo>
                    <a:pt x="15402" y="8522"/>
                  </a:lnTo>
                  <a:lnTo>
                    <a:pt x="16082" y="9518"/>
                  </a:lnTo>
                  <a:lnTo>
                    <a:pt x="14290" y="9415"/>
                  </a:lnTo>
                  <a:cubicBezTo>
                    <a:pt x="14256" y="9075"/>
                    <a:pt x="14239" y="8755"/>
                    <a:pt x="14233" y="8452"/>
                  </a:cubicBezTo>
                  <a:close/>
                  <a:moveTo>
                    <a:pt x="28866" y="6719"/>
                  </a:moveTo>
                  <a:cubicBezTo>
                    <a:pt x="28872" y="6733"/>
                    <a:pt x="28878" y="6749"/>
                    <a:pt x="28886" y="6766"/>
                  </a:cubicBezTo>
                  <a:cubicBezTo>
                    <a:pt x="28566" y="7442"/>
                    <a:pt x="28289" y="8208"/>
                    <a:pt x="28132" y="9035"/>
                  </a:cubicBezTo>
                  <a:lnTo>
                    <a:pt x="27596" y="9655"/>
                  </a:lnTo>
                  <a:cubicBezTo>
                    <a:pt x="27537" y="9652"/>
                    <a:pt x="27478" y="9650"/>
                    <a:pt x="27420" y="9650"/>
                  </a:cubicBezTo>
                  <a:cubicBezTo>
                    <a:pt x="27237" y="9650"/>
                    <a:pt x="27053" y="9666"/>
                    <a:pt x="26869" y="9702"/>
                  </a:cubicBezTo>
                  <a:cubicBezTo>
                    <a:pt x="26866" y="9702"/>
                    <a:pt x="26863" y="9702"/>
                    <a:pt x="26859" y="9705"/>
                  </a:cubicBezTo>
                  <a:lnTo>
                    <a:pt x="26749" y="9172"/>
                  </a:lnTo>
                  <a:lnTo>
                    <a:pt x="28866" y="6719"/>
                  </a:lnTo>
                  <a:close/>
                  <a:moveTo>
                    <a:pt x="24324" y="8256"/>
                  </a:moveTo>
                  <a:lnTo>
                    <a:pt x="26359" y="9252"/>
                  </a:lnTo>
                  <a:lnTo>
                    <a:pt x="26476" y="9812"/>
                  </a:lnTo>
                  <a:cubicBezTo>
                    <a:pt x="26270" y="9881"/>
                    <a:pt x="26076" y="9975"/>
                    <a:pt x="25893" y="10088"/>
                  </a:cubicBezTo>
                  <a:lnTo>
                    <a:pt x="25596" y="9941"/>
                  </a:lnTo>
                  <a:cubicBezTo>
                    <a:pt x="25233" y="9305"/>
                    <a:pt x="24790" y="8742"/>
                    <a:pt x="24324" y="8256"/>
                  </a:cubicBezTo>
                  <a:close/>
                  <a:moveTo>
                    <a:pt x="28875" y="7836"/>
                  </a:moveTo>
                  <a:lnTo>
                    <a:pt x="30815" y="9332"/>
                  </a:lnTo>
                  <a:lnTo>
                    <a:pt x="30815" y="10378"/>
                  </a:lnTo>
                  <a:lnTo>
                    <a:pt x="28619" y="8682"/>
                  </a:lnTo>
                  <a:cubicBezTo>
                    <a:pt x="28692" y="8392"/>
                    <a:pt x="28778" y="8108"/>
                    <a:pt x="28875" y="7836"/>
                  </a:cubicBezTo>
                  <a:close/>
                  <a:moveTo>
                    <a:pt x="23327" y="7865"/>
                  </a:moveTo>
                  <a:cubicBezTo>
                    <a:pt x="23534" y="8045"/>
                    <a:pt x="23744" y="8239"/>
                    <a:pt x="23947" y="8445"/>
                  </a:cubicBezTo>
                  <a:lnTo>
                    <a:pt x="22811" y="10401"/>
                  </a:lnTo>
                  <a:lnTo>
                    <a:pt x="22417" y="9432"/>
                  </a:lnTo>
                  <a:lnTo>
                    <a:pt x="23327" y="7865"/>
                  </a:lnTo>
                  <a:close/>
                  <a:moveTo>
                    <a:pt x="20301" y="9102"/>
                  </a:moveTo>
                  <a:lnTo>
                    <a:pt x="22051" y="9582"/>
                  </a:lnTo>
                  <a:lnTo>
                    <a:pt x="22444" y="10552"/>
                  </a:lnTo>
                  <a:lnTo>
                    <a:pt x="20268" y="9948"/>
                  </a:lnTo>
                  <a:cubicBezTo>
                    <a:pt x="20268" y="9658"/>
                    <a:pt x="20281" y="9375"/>
                    <a:pt x="20301" y="9102"/>
                  </a:cubicBezTo>
                  <a:close/>
                  <a:moveTo>
                    <a:pt x="17322" y="7772"/>
                  </a:moveTo>
                  <a:cubicBezTo>
                    <a:pt x="17602" y="7922"/>
                    <a:pt x="17886" y="8088"/>
                    <a:pt x="18166" y="8276"/>
                  </a:cubicBezTo>
                  <a:lnTo>
                    <a:pt x="17375" y="10704"/>
                  </a:lnTo>
                  <a:lnTo>
                    <a:pt x="16696" y="9708"/>
                  </a:lnTo>
                  <a:lnTo>
                    <a:pt x="17322" y="7772"/>
                  </a:lnTo>
                  <a:close/>
                  <a:moveTo>
                    <a:pt x="28523" y="9112"/>
                  </a:moveTo>
                  <a:lnTo>
                    <a:pt x="30338" y="10512"/>
                  </a:lnTo>
                  <a:cubicBezTo>
                    <a:pt x="30112" y="10568"/>
                    <a:pt x="29895" y="10652"/>
                    <a:pt x="29689" y="10768"/>
                  </a:cubicBezTo>
                  <a:cubicBezTo>
                    <a:pt x="29505" y="10528"/>
                    <a:pt x="29282" y="10315"/>
                    <a:pt x="29022" y="10138"/>
                  </a:cubicBezTo>
                  <a:cubicBezTo>
                    <a:pt x="28832" y="10012"/>
                    <a:pt x="28629" y="9912"/>
                    <a:pt x="28423" y="9832"/>
                  </a:cubicBezTo>
                  <a:cubicBezTo>
                    <a:pt x="28443" y="9588"/>
                    <a:pt x="28479" y="9345"/>
                    <a:pt x="28523" y="9112"/>
                  </a:cubicBezTo>
                  <a:close/>
                  <a:moveTo>
                    <a:pt x="9444" y="9445"/>
                  </a:moveTo>
                  <a:cubicBezTo>
                    <a:pt x="9691" y="9485"/>
                    <a:pt x="10081" y="9588"/>
                    <a:pt x="10357" y="9865"/>
                  </a:cubicBezTo>
                  <a:cubicBezTo>
                    <a:pt x="10634" y="10138"/>
                    <a:pt x="10737" y="10532"/>
                    <a:pt x="10777" y="10775"/>
                  </a:cubicBezTo>
                  <a:cubicBezTo>
                    <a:pt x="10531" y="10735"/>
                    <a:pt x="10141" y="10632"/>
                    <a:pt x="9864" y="10358"/>
                  </a:cubicBezTo>
                  <a:cubicBezTo>
                    <a:pt x="9591" y="10081"/>
                    <a:pt x="9484" y="9688"/>
                    <a:pt x="9444" y="9445"/>
                  </a:cubicBezTo>
                  <a:close/>
                  <a:moveTo>
                    <a:pt x="14333" y="9815"/>
                  </a:moveTo>
                  <a:lnTo>
                    <a:pt x="16366" y="9932"/>
                  </a:lnTo>
                  <a:lnTo>
                    <a:pt x="17049" y="10928"/>
                  </a:lnTo>
                  <a:lnTo>
                    <a:pt x="14499" y="10781"/>
                  </a:lnTo>
                  <a:cubicBezTo>
                    <a:pt x="14427" y="10452"/>
                    <a:pt x="14373" y="10128"/>
                    <a:pt x="14333" y="9815"/>
                  </a:cubicBezTo>
                  <a:close/>
                  <a:moveTo>
                    <a:pt x="25040" y="9795"/>
                  </a:moveTo>
                  <a:cubicBezTo>
                    <a:pt x="25176" y="10005"/>
                    <a:pt x="25307" y="10225"/>
                    <a:pt x="25423" y="10455"/>
                  </a:cubicBezTo>
                  <a:cubicBezTo>
                    <a:pt x="25283" y="10595"/>
                    <a:pt x="25153" y="10744"/>
                    <a:pt x="25040" y="10912"/>
                  </a:cubicBezTo>
                  <a:cubicBezTo>
                    <a:pt x="24853" y="11192"/>
                    <a:pt x="24720" y="11498"/>
                    <a:pt x="24640" y="11818"/>
                  </a:cubicBezTo>
                  <a:cubicBezTo>
                    <a:pt x="24486" y="11791"/>
                    <a:pt x="24331" y="11779"/>
                    <a:pt x="24176" y="11779"/>
                  </a:cubicBezTo>
                  <a:cubicBezTo>
                    <a:pt x="24076" y="11779"/>
                    <a:pt x="23976" y="11784"/>
                    <a:pt x="23877" y="11795"/>
                  </a:cubicBezTo>
                  <a:lnTo>
                    <a:pt x="25040" y="9795"/>
                  </a:lnTo>
                  <a:close/>
                  <a:moveTo>
                    <a:pt x="24230" y="8748"/>
                  </a:moveTo>
                  <a:cubicBezTo>
                    <a:pt x="24424" y="8962"/>
                    <a:pt x="24613" y="9192"/>
                    <a:pt x="24790" y="9435"/>
                  </a:cubicBezTo>
                  <a:lnTo>
                    <a:pt x="23397" y="11835"/>
                  </a:lnTo>
                  <a:lnTo>
                    <a:pt x="23000" y="10864"/>
                  </a:lnTo>
                  <a:lnTo>
                    <a:pt x="24230" y="8748"/>
                  </a:lnTo>
                  <a:close/>
                  <a:moveTo>
                    <a:pt x="20275" y="10365"/>
                  </a:moveTo>
                  <a:lnTo>
                    <a:pt x="22634" y="11015"/>
                  </a:lnTo>
                  <a:lnTo>
                    <a:pt x="23031" y="11984"/>
                  </a:lnTo>
                  <a:lnTo>
                    <a:pt x="20355" y="11244"/>
                  </a:lnTo>
                  <a:cubicBezTo>
                    <a:pt x="20311" y="10948"/>
                    <a:pt x="20285" y="10652"/>
                    <a:pt x="20275" y="10365"/>
                  </a:cubicBezTo>
                  <a:close/>
                  <a:moveTo>
                    <a:pt x="18505" y="8508"/>
                  </a:moveTo>
                  <a:cubicBezTo>
                    <a:pt x="18778" y="8705"/>
                    <a:pt x="19045" y="8919"/>
                    <a:pt x="19305" y="9148"/>
                  </a:cubicBezTo>
                  <a:lnTo>
                    <a:pt x="18338" y="12114"/>
                  </a:lnTo>
                  <a:lnTo>
                    <a:pt x="17658" y="11118"/>
                  </a:lnTo>
                  <a:lnTo>
                    <a:pt x="18505" y="8508"/>
                  </a:lnTo>
                  <a:close/>
                  <a:moveTo>
                    <a:pt x="27423" y="10045"/>
                  </a:moveTo>
                  <a:cubicBezTo>
                    <a:pt x="27909" y="10045"/>
                    <a:pt x="28386" y="10188"/>
                    <a:pt x="28798" y="10468"/>
                  </a:cubicBezTo>
                  <a:cubicBezTo>
                    <a:pt x="29015" y="10612"/>
                    <a:pt x="29202" y="10788"/>
                    <a:pt x="29358" y="10984"/>
                  </a:cubicBezTo>
                  <a:cubicBezTo>
                    <a:pt x="29262" y="11058"/>
                    <a:pt x="29169" y="11135"/>
                    <a:pt x="29082" y="11221"/>
                  </a:cubicBezTo>
                  <a:cubicBezTo>
                    <a:pt x="28978" y="11324"/>
                    <a:pt x="28886" y="11438"/>
                    <a:pt x="28802" y="11555"/>
                  </a:cubicBezTo>
                  <a:cubicBezTo>
                    <a:pt x="28439" y="11317"/>
                    <a:pt x="28022" y="11194"/>
                    <a:pt x="27596" y="11194"/>
                  </a:cubicBezTo>
                  <a:cubicBezTo>
                    <a:pt x="27454" y="11194"/>
                    <a:pt x="27311" y="11207"/>
                    <a:pt x="27169" y="11235"/>
                  </a:cubicBezTo>
                  <a:cubicBezTo>
                    <a:pt x="26586" y="11347"/>
                    <a:pt x="26083" y="11681"/>
                    <a:pt x="25753" y="12174"/>
                  </a:cubicBezTo>
                  <a:cubicBezTo>
                    <a:pt x="25736" y="12194"/>
                    <a:pt x="25727" y="12218"/>
                    <a:pt x="25713" y="12241"/>
                  </a:cubicBezTo>
                  <a:cubicBezTo>
                    <a:pt x="25563" y="12141"/>
                    <a:pt x="25403" y="12054"/>
                    <a:pt x="25233" y="11984"/>
                  </a:cubicBezTo>
                  <a:cubicBezTo>
                    <a:pt x="25167" y="11958"/>
                    <a:pt x="25093" y="11934"/>
                    <a:pt x="25024" y="11911"/>
                  </a:cubicBezTo>
                  <a:cubicBezTo>
                    <a:pt x="25093" y="11638"/>
                    <a:pt x="25207" y="11375"/>
                    <a:pt x="25370" y="11135"/>
                  </a:cubicBezTo>
                  <a:cubicBezTo>
                    <a:pt x="25739" y="10588"/>
                    <a:pt x="26299" y="10215"/>
                    <a:pt x="26946" y="10092"/>
                  </a:cubicBezTo>
                  <a:cubicBezTo>
                    <a:pt x="27106" y="10058"/>
                    <a:pt x="27266" y="10045"/>
                    <a:pt x="27423" y="10045"/>
                  </a:cubicBezTo>
                  <a:close/>
                  <a:moveTo>
                    <a:pt x="14593" y="11184"/>
                  </a:moveTo>
                  <a:lnTo>
                    <a:pt x="17332" y="11341"/>
                  </a:lnTo>
                  <a:lnTo>
                    <a:pt x="18012" y="12341"/>
                  </a:lnTo>
                  <a:lnTo>
                    <a:pt x="14896" y="12161"/>
                  </a:lnTo>
                  <a:cubicBezTo>
                    <a:pt x="14776" y="11835"/>
                    <a:pt x="14676" y="11507"/>
                    <a:pt x="14593" y="11184"/>
                  </a:cubicBezTo>
                  <a:close/>
                  <a:moveTo>
                    <a:pt x="20148" y="12218"/>
                  </a:moveTo>
                  <a:cubicBezTo>
                    <a:pt x="20168" y="12301"/>
                    <a:pt x="20191" y="12384"/>
                    <a:pt x="20218" y="12467"/>
                  </a:cubicBezTo>
                  <a:cubicBezTo>
                    <a:pt x="20165" y="12474"/>
                    <a:pt x="20111" y="12481"/>
                    <a:pt x="20058" y="12491"/>
                  </a:cubicBezTo>
                  <a:lnTo>
                    <a:pt x="20148" y="12218"/>
                  </a:lnTo>
                  <a:close/>
                  <a:moveTo>
                    <a:pt x="20428" y="11678"/>
                  </a:moveTo>
                  <a:lnTo>
                    <a:pt x="22614" y="12281"/>
                  </a:lnTo>
                  <a:cubicBezTo>
                    <a:pt x="22394" y="12434"/>
                    <a:pt x="22204" y="12617"/>
                    <a:pt x="22040" y="12827"/>
                  </a:cubicBezTo>
                  <a:cubicBezTo>
                    <a:pt x="21774" y="12671"/>
                    <a:pt x="21485" y="12558"/>
                    <a:pt x="21174" y="12494"/>
                  </a:cubicBezTo>
                  <a:cubicBezTo>
                    <a:pt x="20991" y="12458"/>
                    <a:pt x="20808" y="12441"/>
                    <a:pt x="20625" y="12438"/>
                  </a:cubicBezTo>
                  <a:cubicBezTo>
                    <a:pt x="20545" y="12184"/>
                    <a:pt x="20481" y="11931"/>
                    <a:pt x="20428" y="11678"/>
                  </a:cubicBezTo>
                  <a:close/>
                  <a:moveTo>
                    <a:pt x="19625" y="9448"/>
                  </a:moveTo>
                  <a:cubicBezTo>
                    <a:pt x="19705" y="9528"/>
                    <a:pt x="19785" y="9612"/>
                    <a:pt x="19865" y="9695"/>
                  </a:cubicBezTo>
                  <a:cubicBezTo>
                    <a:pt x="19851" y="10255"/>
                    <a:pt x="19881" y="10844"/>
                    <a:pt x="19981" y="11444"/>
                  </a:cubicBezTo>
                  <a:lnTo>
                    <a:pt x="19598" y="12624"/>
                  </a:lnTo>
                  <a:cubicBezTo>
                    <a:pt x="19398" y="12697"/>
                    <a:pt x="19201" y="12794"/>
                    <a:pt x="19018" y="12917"/>
                  </a:cubicBezTo>
                  <a:cubicBezTo>
                    <a:pt x="18989" y="12937"/>
                    <a:pt x="18961" y="12961"/>
                    <a:pt x="18932" y="12981"/>
                  </a:cubicBezTo>
                  <a:lnTo>
                    <a:pt x="18621" y="12531"/>
                  </a:lnTo>
                  <a:lnTo>
                    <a:pt x="19625" y="9448"/>
                  </a:lnTo>
                  <a:close/>
                  <a:moveTo>
                    <a:pt x="12400" y="12118"/>
                  </a:moveTo>
                  <a:lnTo>
                    <a:pt x="12400" y="12118"/>
                  </a:lnTo>
                  <a:cubicBezTo>
                    <a:pt x="12654" y="12141"/>
                    <a:pt x="12990" y="12184"/>
                    <a:pt x="13377" y="12254"/>
                  </a:cubicBezTo>
                  <a:lnTo>
                    <a:pt x="13280" y="13001"/>
                  </a:lnTo>
                  <a:lnTo>
                    <a:pt x="12400" y="12118"/>
                  </a:lnTo>
                  <a:close/>
                  <a:moveTo>
                    <a:pt x="12120" y="12398"/>
                  </a:moveTo>
                  <a:lnTo>
                    <a:pt x="13000" y="13281"/>
                  </a:lnTo>
                  <a:lnTo>
                    <a:pt x="12257" y="13377"/>
                  </a:lnTo>
                  <a:cubicBezTo>
                    <a:pt x="12187" y="12987"/>
                    <a:pt x="12143" y="12651"/>
                    <a:pt x="12120" y="12398"/>
                  </a:cubicBezTo>
                  <a:close/>
                  <a:moveTo>
                    <a:pt x="16029" y="12624"/>
                  </a:moveTo>
                  <a:lnTo>
                    <a:pt x="18295" y="12754"/>
                  </a:lnTo>
                  <a:lnTo>
                    <a:pt x="18621" y="13234"/>
                  </a:lnTo>
                  <a:cubicBezTo>
                    <a:pt x="18472" y="13377"/>
                    <a:pt x="18335" y="13534"/>
                    <a:pt x="18222" y="13707"/>
                  </a:cubicBezTo>
                  <a:lnTo>
                    <a:pt x="17858" y="13687"/>
                  </a:lnTo>
                  <a:cubicBezTo>
                    <a:pt x="17275" y="13237"/>
                    <a:pt x="16649" y="12891"/>
                    <a:pt x="16029" y="12624"/>
                  </a:cubicBezTo>
                  <a:close/>
                  <a:moveTo>
                    <a:pt x="13767" y="12331"/>
                  </a:moveTo>
                  <a:cubicBezTo>
                    <a:pt x="14023" y="12384"/>
                    <a:pt x="14293" y="12451"/>
                    <a:pt x="14576" y="12531"/>
                  </a:cubicBezTo>
                  <a:lnTo>
                    <a:pt x="14376" y="14094"/>
                  </a:lnTo>
                  <a:lnTo>
                    <a:pt x="13636" y="13354"/>
                  </a:lnTo>
                  <a:lnTo>
                    <a:pt x="13767" y="12331"/>
                  </a:lnTo>
                  <a:close/>
                  <a:moveTo>
                    <a:pt x="27596" y="11591"/>
                  </a:moveTo>
                  <a:cubicBezTo>
                    <a:pt x="27949" y="11591"/>
                    <a:pt x="28292" y="11695"/>
                    <a:pt x="28592" y="11891"/>
                  </a:cubicBezTo>
                  <a:cubicBezTo>
                    <a:pt x="28212" y="12621"/>
                    <a:pt x="28189" y="13484"/>
                    <a:pt x="28512" y="14234"/>
                  </a:cubicBezTo>
                  <a:cubicBezTo>
                    <a:pt x="27969" y="14314"/>
                    <a:pt x="27439" y="14420"/>
                    <a:pt x="26916" y="14551"/>
                  </a:cubicBezTo>
                  <a:cubicBezTo>
                    <a:pt x="26923" y="14183"/>
                    <a:pt x="26856" y="13814"/>
                    <a:pt x="26709" y="13464"/>
                  </a:cubicBezTo>
                  <a:cubicBezTo>
                    <a:pt x="26553" y="13084"/>
                    <a:pt x="26319" y="12757"/>
                    <a:pt x="26023" y="12491"/>
                  </a:cubicBezTo>
                  <a:cubicBezTo>
                    <a:pt x="26043" y="12458"/>
                    <a:pt x="26059" y="12427"/>
                    <a:pt x="26083" y="12394"/>
                  </a:cubicBezTo>
                  <a:cubicBezTo>
                    <a:pt x="26353" y="11991"/>
                    <a:pt x="26766" y="11718"/>
                    <a:pt x="27246" y="11624"/>
                  </a:cubicBezTo>
                  <a:cubicBezTo>
                    <a:pt x="27363" y="11601"/>
                    <a:pt x="27479" y="11591"/>
                    <a:pt x="27596" y="11591"/>
                  </a:cubicBezTo>
                  <a:close/>
                  <a:moveTo>
                    <a:pt x="13353" y="13634"/>
                  </a:moveTo>
                  <a:lnTo>
                    <a:pt x="14093" y="14374"/>
                  </a:lnTo>
                  <a:lnTo>
                    <a:pt x="12534" y="14574"/>
                  </a:lnTo>
                  <a:cubicBezTo>
                    <a:pt x="12454" y="14294"/>
                    <a:pt x="12387" y="14020"/>
                    <a:pt x="12334" y="13767"/>
                  </a:cubicBezTo>
                  <a:lnTo>
                    <a:pt x="13353" y="13634"/>
                  </a:lnTo>
                  <a:close/>
                  <a:moveTo>
                    <a:pt x="14959" y="12651"/>
                  </a:moveTo>
                  <a:cubicBezTo>
                    <a:pt x="15222" y="12734"/>
                    <a:pt x="15490" y="12834"/>
                    <a:pt x="15756" y="12944"/>
                  </a:cubicBezTo>
                  <a:lnTo>
                    <a:pt x="15470" y="15186"/>
                  </a:lnTo>
                  <a:lnTo>
                    <a:pt x="14730" y="14447"/>
                  </a:lnTo>
                  <a:lnTo>
                    <a:pt x="14959" y="12651"/>
                  </a:lnTo>
                  <a:close/>
                  <a:moveTo>
                    <a:pt x="7795" y="14594"/>
                  </a:moveTo>
                  <a:lnTo>
                    <a:pt x="7858" y="15483"/>
                  </a:lnTo>
                  <a:lnTo>
                    <a:pt x="6629" y="14671"/>
                  </a:lnTo>
                  <a:cubicBezTo>
                    <a:pt x="6918" y="14637"/>
                    <a:pt x="7318" y="14603"/>
                    <a:pt x="7795" y="14594"/>
                  </a:cubicBezTo>
                  <a:close/>
                  <a:moveTo>
                    <a:pt x="24520" y="14914"/>
                  </a:moveTo>
                  <a:cubicBezTo>
                    <a:pt x="24573" y="14914"/>
                    <a:pt x="24624" y="14923"/>
                    <a:pt x="24670" y="14943"/>
                  </a:cubicBezTo>
                  <a:cubicBezTo>
                    <a:pt x="24770" y="14986"/>
                    <a:pt x="24844" y="15057"/>
                    <a:pt x="24884" y="15157"/>
                  </a:cubicBezTo>
                  <a:cubicBezTo>
                    <a:pt x="24890" y="15170"/>
                    <a:pt x="24893" y="15180"/>
                    <a:pt x="24896" y="15190"/>
                  </a:cubicBezTo>
                  <a:cubicBezTo>
                    <a:pt x="24650" y="15286"/>
                    <a:pt x="24410" y="15386"/>
                    <a:pt x="24173" y="15490"/>
                  </a:cubicBezTo>
                  <a:cubicBezTo>
                    <a:pt x="24167" y="15480"/>
                    <a:pt x="24160" y="15470"/>
                    <a:pt x="24157" y="15460"/>
                  </a:cubicBezTo>
                  <a:cubicBezTo>
                    <a:pt x="24113" y="15360"/>
                    <a:pt x="24113" y="15257"/>
                    <a:pt x="24157" y="15157"/>
                  </a:cubicBezTo>
                  <a:cubicBezTo>
                    <a:pt x="24217" y="15010"/>
                    <a:pt x="24360" y="14914"/>
                    <a:pt x="24520" y="14914"/>
                  </a:cubicBezTo>
                  <a:close/>
                  <a:moveTo>
                    <a:pt x="20598" y="12834"/>
                  </a:moveTo>
                  <a:cubicBezTo>
                    <a:pt x="20765" y="12834"/>
                    <a:pt x="20928" y="12851"/>
                    <a:pt x="21094" y="12884"/>
                  </a:cubicBezTo>
                  <a:cubicBezTo>
                    <a:pt x="21354" y="12937"/>
                    <a:pt x="21597" y="13031"/>
                    <a:pt x="21820" y="13157"/>
                  </a:cubicBezTo>
                  <a:cubicBezTo>
                    <a:pt x="21765" y="13254"/>
                    <a:pt x="21711" y="13354"/>
                    <a:pt x="21668" y="13460"/>
                  </a:cubicBezTo>
                  <a:cubicBezTo>
                    <a:pt x="21611" y="13600"/>
                    <a:pt x="21568" y="13747"/>
                    <a:pt x="21534" y="13891"/>
                  </a:cubicBezTo>
                  <a:cubicBezTo>
                    <a:pt x="21392" y="13863"/>
                    <a:pt x="21250" y="13850"/>
                    <a:pt x="21111" y="13850"/>
                  </a:cubicBezTo>
                  <a:cubicBezTo>
                    <a:pt x="20074" y="13850"/>
                    <a:pt x="19146" y="14576"/>
                    <a:pt x="18935" y="15630"/>
                  </a:cubicBezTo>
                  <a:cubicBezTo>
                    <a:pt x="18929" y="15653"/>
                    <a:pt x="18925" y="15680"/>
                    <a:pt x="18921" y="15706"/>
                  </a:cubicBezTo>
                  <a:cubicBezTo>
                    <a:pt x="18749" y="15673"/>
                    <a:pt x="18569" y="15653"/>
                    <a:pt x="18381" y="15653"/>
                  </a:cubicBezTo>
                  <a:cubicBezTo>
                    <a:pt x="18309" y="15653"/>
                    <a:pt x="18235" y="15660"/>
                    <a:pt x="18162" y="15663"/>
                  </a:cubicBezTo>
                  <a:cubicBezTo>
                    <a:pt x="18122" y="15390"/>
                    <a:pt x="18122" y="15103"/>
                    <a:pt x="18182" y="14814"/>
                  </a:cubicBezTo>
                  <a:cubicBezTo>
                    <a:pt x="18312" y="14167"/>
                    <a:pt x="18689" y="13611"/>
                    <a:pt x="19238" y="13247"/>
                  </a:cubicBezTo>
                  <a:cubicBezTo>
                    <a:pt x="19648" y="12974"/>
                    <a:pt x="20118" y="12834"/>
                    <a:pt x="20598" y="12834"/>
                  </a:cubicBezTo>
                  <a:close/>
                  <a:moveTo>
                    <a:pt x="14450" y="14726"/>
                  </a:moveTo>
                  <a:lnTo>
                    <a:pt x="15190" y="15466"/>
                  </a:lnTo>
                  <a:lnTo>
                    <a:pt x="12947" y="15757"/>
                  </a:lnTo>
                  <a:cubicBezTo>
                    <a:pt x="12833" y="15486"/>
                    <a:pt x="12737" y="15220"/>
                    <a:pt x="12650" y="14960"/>
                  </a:cubicBezTo>
                  <a:lnTo>
                    <a:pt x="14450" y="14726"/>
                  </a:lnTo>
                  <a:close/>
                  <a:moveTo>
                    <a:pt x="24520" y="14251"/>
                  </a:moveTo>
                  <a:cubicBezTo>
                    <a:pt x="24660" y="14251"/>
                    <a:pt x="24796" y="14280"/>
                    <a:pt x="24927" y="14334"/>
                  </a:cubicBezTo>
                  <a:cubicBezTo>
                    <a:pt x="25187" y="14440"/>
                    <a:pt x="25390" y="14643"/>
                    <a:pt x="25496" y="14903"/>
                  </a:cubicBezTo>
                  <a:cubicBezTo>
                    <a:pt x="25503" y="14923"/>
                    <a:pt x="25510" y="14943"/>
                    <a:pt x="25516" y="14963"/>
                  </a:cubicBezTo>
                  <a:cubicBezTo>
                    <a:pt x="25433" y="14994"/>
                    <a:pt x="25350" y="15020"/>
                    <a:pt x="25267" y="15050"/>
                  </a:cubicBezTo>
                  <a:cubicBezTo>
                    <a:pt x="25263" y="15037"/>
                    <a:pt x="25256" y="15020"/>
                    <a:pt x="25253" y="15006"/>
                  </a:cubicBezTo>
                  <a:cubicBezTo>
                    <a:pt x="25170" y="14806"/>
                    <a:pt x="25024" y="14660"/>
                    <a:pt x="24824" y="14577"/>
                  </a:cubicBezTo>
                  <a:cubicBezTo>
                    <a:pt x="24727" y="14537"/>
                    <a:pt x="24624" y="14517"/>
                    <a:pt x="24520" y="14517"/>
                  </a:cubicBezTo>
                  <a:cubicBezTo>
                    <a:pt x="24200" y="14517"/>
                    <a:pt x="23913" y="14706"/>
                    <a:pt x="23790" y="15003"/>
                  </a:cubicBezTo>
                  <a:cubicBezTo>
                    <a:pt x="23707" y="15203"/>
                    <a:pt x="23707" y="15413"/>
                    <a:pt x="23790" y="15610"/>
                  </a:cubicBezTo>
                  <a:cubicBezTo>
                    <a:pt x="23797" y="15626"/>
                    <a:pt x="23804" y="15640"/>
                    <a:pt x="23814" y="15657"/>
                  </a:cubicBezTo>
                  <a:cubicBezTo>
                    <a:pt x="23730" y="15693"/>
                    <a:pt x="23650" y="15733"/>
                    <a:pt x="23570" y="15770"/>
                  </a:cubicBezTo>
                  <a:cubicBezTo>
                    <a:pt x="23564" y="15750"/>
                    <a:pt x="23554" y="15733"/>
                    <a:pt x="23544" y="15713"/>
                  </a:cubicBezTo>
                  <a:cubicBezTo>
                    <a:pt x="23437" y="15450"/>
                    <a:pt x="23437" y="15163"/>
                    <a:pt x="23544" y="14903"/>
                  </a:cubicBezTo>
                  <a:cubicBezTo>
                    <a:pt x="23710" y="14507"/>
                    <a:pt x="24093" y="14251"/>
                    <a:pt x="24520" y="14251"/>
                  </a:cubicBezTo>
                  <a:close/>
                  <a:moveTo>
                    <a:pt x="17286" y="13764"/>
                  </a:moveTo>
                  <a:cubicBezTo>
                    <a:pt x="17509" y="13917"/>
                    <a:pt x="17726" y="14080"/>
                    <a:pt x="17935" y="14260"/>
                  </a:cubicBezTo>
                  <a:cubicBezTo>
                    <a:pt x="17875" y="14414"/>
                    <a:pt x="17826" y="14571"/>
                    <a:pt x="17792" y="14737"/>
                  </a:cubicBezTo>
                  <a:cubicBezTo>
                    <a:pt x="17726" y="15066"/>
                    <a:pt x="17722" y="15400"/>
                    <a:pt x="17769" y="15726"/>
                  </a:cubicBezTo>
                  <a:cubicBezTo>
                    <a:pt x="17492" y="15790"/>
                    <a:pt x="17232" y="15897"/>
                    <a:pt x="16995" y="16037"/>
                  </a:cubicBezTo>
                  <a:lnTo>
                    <a:pt x="17286" y="13764"/>
                  </a:lnTo>
                  <a:close/>
                  <a:moveTo>
                    <a:pt x="24524" y="13591"/>
                  </a:moveTo>
                  <a:cubicBezTo>
                    <a:pt x="24740" y="13591"/>
                    <a:pt x="24964" y="13634"/>
                    <a:pt x="25180" y="13720"/>
                  </a:cubicBezTo>
                  <a:cubicBezTo>
                    <a:pt x="25603" y="13897"/>
                    <a:pt x="25933" y="14227"/>
                    <a:pt x="26106" y="14654"/>
                  </a:cubicBezTo>
                  <a:cubicBezTo>
                    <a:pt x="26123" y="14687"/>
                    <a:pt x="26133" y="14723"/>
                    <a:pt x="26146" y="14760"/>
                  </a:cubicBezTo>
                  <a:cubicBezTo>
                    <a:pt x="26063" y="14786"/>
                    <a:pt x="25976" y="14814"/>
                    <a:pt x="25893" y="14840"/>
                  </a:cubicBezTo>
                  <a:cubicBezTo>
                    <a:pt x="25883" y="14810"/>
                    <a:pt x="25876" y="14780"/>
                    <a:pt x="25863" y="14754"/>
                  </a:cubicBezTo>
                  <a:cubicBezTo>
                    <a:pt x="25716" y="14394"/>
                    <a:pt x="25436" y="14114"/>
                    <a:pt x="25076" y="13967"/>
                  </a:cubicBezTo>
                  <a:cubicBezTo>
                    <a:pt x="24900" y="13894"/>
                    <a:pt x="24713" y="13854"/>
                    <a:pt x="24520" y="13854"/>
                  </a:cubicBezTo>
                  <a:cubicBezTo>
                    <a:pt x="23930" y="13854"/>
                    <a:pt x="23404" y="14207"/>
                    <a:pt x="23177" y="14750"/>
                  </a:cubicBezTo>
                  <a:cubicBezTo>
                    <a:pt x="23031" y="15110"/>
                    <a:pt x="23031" y="15503"/>
                    <a:pt x="23177" y="15863"/>
                  </a:cubicBezTo>
                  <a:cubicBezTo>
                    <a:pt x="23190" y="15893"/>
                    <a:pt x="23204" y="15920"/>
                    <a:pt x="23217" y="15950"/>
                  </a:cubicBezTo>
                  <a:cubicBezTo>
                    <a:pt x="23140" y="15990"/>
                    <a:pt x="23060" y="16030"/>
                    <a:pt x="22984" y="16073"/>
                  </a:cubicBezTo>
                  <a:cubicBezTo>
                    <a:pt x="22967" y="16037"/>
                    <a:pt x="22947" y="16003"/>
                    <a:pt x="22934" y="15963"/>
                  </a:cubicBezTo>
                  <a:cubicBezTo>
                    <a:pt x="22757" y="15540"/>
                    <a:pt x="22757" y="15074"/>
                    <a:pt x="22934" y="14651"/>
                  </a:cubicBezTo>
                  <a:cubicBezTo>
                    <a:pt x="23207" y="13991"/>
                    <a:pt x="23847" y="13591"/>
                    <a:pt x="24524" y="13591"/>
                  </a:cubicBezTo>
                  <a:close/>
                  <a:moveTo>
                    <a:pt x="6409" y="15000"/>
                  </a:moveTo>
                  <a:lnTo>
                    <a:pt x="7641" y="15813"/>
                  </a:lnTo>
                  <a:lnTo>
                    <a:pt x="6798" y="16103"/>
                  </a:lnTo>
                  <a:cubicBezTo>
                    <a:pt x="6622" y="15660"/>
                    <a:pt x="6492" y="15280"/>
                    <a:pt x="6409" y="15000"/>
                  </a:cubicBezTo>
                  <a:close/>
                  <a:moveTo>
                    <a:pt x="24190" y="12174"/>
                  </a:moveTo>
                  <a:cubicBezTo>
                    <a:pt x="24490" y="12174"/>
                    <a:pt x="24793" y="12234"/>
                    <a:pt x="25084" y="12351"/>
                  </a:cubicBezTo>
                  <a:cubicBezTo>
                    <a:pt x="26013" y="12737"/>
                    <a:pt x="26559" y="13660"/>
                    <a:pt x="26516" y="14614"/>
                  </a:cubicBezTo>
                  <a:cubicBezTo>
                    <a:pt x="26503" y="14577"/>
                    <a:pt x="26490" y="14537"/>
                    <a:pt x="26476" y="14500"/>
                  </a:cubicBezTo>
                  <a:cubicBezTo>
                    <a:pt x="26259" y="13977"/>
                    <a:pt x="25853" y="13571"/>
                    <a:pt x="25330" y="13354"/>
                  </a:cubicBezTo>
                  <a:cubicBezTo>
                    <a:pt x="25066" y="13244"/>
                    <a:pt x="24792" y="13193"/>
                    <a:pt x="24523" y="13193"/>
                  </a:cubicBezTo>
                  <a:cubicBezTo>
                    <a:pt x="23693" y="13193"/>
                    <a:pt x="22904" y="13684"/>
                    <a:pt x="22567" y="14497"/>
                  </a:cubicBezTo>
                  <a:cubicBezTo>
                    <a:pt x="22351" y="15020"/>
                    <a:pt x="22351" y="15593"/>
                    <a:pt x="22567" y="16116"/>
                  </a:cubicBezTo>
                  <a:cubicBezTo>
                    <a:pt x="22580" y="16153"/>
                    <a:pt x="22600" y="16190"/>
                    <a:pt x="22617" y="16226"/>
                  </a:cubicBezTo>
                  <a:cubicBezTo>
                    <a:pt x="21914" y="15580"/>
                    <a:pt x="21648" y="14543"/>
                    <a:pt x="22034" y="13611"/>
                  </a:cubicBezTo>
                  <a:cubicBezTo>
                    <a:pt x="22274" y="13037"/>
                    <a:pt x="22720" y="12587"/>
                    <a:pt x="23297" y="12351"/>
                  </a:cubicBezTo>
                  <a:cubicBezTo>
                    <a:pt x="23584" y="12231"/>
                    <a:pt x="23887" y="12174"/>
                    <a:pt x="24190" y="12174"/>
                  </a:cubicBezTo>
                  <a:close/>
                  <a:moveTo>
                    <a:pt x="16136" y="13114"/>
                  </a:moveTo>
                  <a:cubicBezTo>
                    <a:pt x="16399" y="13237"/>
                    <a:pt x="16659" y="13374"/>
                    <a:pt x="16916" y="13527"/>
                  </a:cubicBezTo>
                  <a:lnTo>
                    <a:pt x="16562" y="16280"/>
                  </a:lnTo>
                  <a:lnTo>
                    <a:pt x="15822" y="15540"/>
                  </a:lnTo>
                  <a:lnTo>
                    <a:pt x="16136" y="13114"/>
                  </a:lnTo>
                  <a:close/>
                  <a:moveTo>
                    <a:pt x="8192" y="14591"/>
                  </a:moveTo>
                  <a:lnTo>
                    <a:pt x="8192" y="14591"/>
                  </a:lnTo>
                  <a:cubicBezTo>
                    <a:pt x="8492" y="14594"/>
                    <a:pt x="8815" y="14603"/>
                    <a:pt x="9155" y="14631"/>
                  </a:cubicBezTo>
                  <a:lnTo>
                    <a:pt x="9284" y="16423"/>
                  </a:lnTo>
                  <a:lnTo>
                    <a:pt x="8278" y="15760"/>
                  </a:lnTo>
                  <a:lnTo>
                    <a:pt x="8192" y="14591"/>
                  </a:lnTo>
                  <a:close/>
                  <a:moveTo>
                    <a:pt x="15542" y="15823"/>
                  </a:moveTo>
                  <a:lnTo>
                    <a:pt x="16282" y="16563"/>
                  </a:lnTo>
                  <a:lnTo>
                    <a:pt x="13530" y="16916"/>
                  </a:lnTo>
                  <a:cubicBezTo>
                    <a:pt x="13377" y="16660"/>
                    <a:pt x="13237" y="16396"/>
                    <a:pt x="13113" y="16136"/>
                  </a:cubicBezTo>
                  <a:lnTo>
                    <a:pt x="15542" y="15823"/>
                  </a:lnTo>
                  <a:close/>
                  <a:moveTo>
                    <a:pt x="8058" y="16090"/>
                  </a:moveTo>
                  <a:lnTo>
                    <a:pt x="9068" y="16756"/>
                  </a:lnTo>
                  <a:lnTo>
                    <a:pt x="7365" y="17339"/>
                  </a:lnTo>
                  <a:cubicBezTo>
                    <a:pt x="7209" y="17036"/>
                    <a:pt x="7072" y="16746"/>
                    <a:pt x="6952" y="16470"/>
                  </a:cubicBezTo>
                  <a:lnTo>
                    <a:pt x="8058" y="16090"/>
                  </a:lnTo>
                  <a:close/>
                  <a:moveTo>
                    <a:pt x="9554" y="14671"/>
                  </a:moveTo>
                  <a:lnTo>
                    <a:pt x="9554" y="14671"/>
                  </a:lnTo>
                  <a:cubicBezTo>
                    <a:pt x="9868" y="14703"/>
                    <a:pt x="10194" y="14754"/>
                    <a:pt x="10524" y="14820"/>
                  </a:cubicBezTo>
                  <a:lnTo>
                    <a:pt x="10711" y="17366"/>
                  </a:lnTo>
                  <a:lnTo>
                    <a:pt x="9704" y="16700"/>
                  </a:lnTo>
                  <a:lnTo>
                    <a:pt x="9554" y="14671"/>
                  </a:lnTo>
                  <a:close/>
                  <a:moveTo>
                    <a:pt x="21108" y="14247"/>
                  </a:moveTo>
                  <a:cubicBezTo>
                    <a:pt x="21228" y="14247"/>
                    <a:pt x="21348" y="14257"/>
                    <a:pt x="21471" y="14283"/>
                  </a:cubicBezTo>
                  <a:cubicBezTo>
                    <a:pt x="21405" y="15097"/>
                    <a:pt x="21711" y="15900"/>
                    <a:pt x="22294" y="16466"/>
                  </a:cubicBezTo>
                  <a:cubicBezTo>
                    <a:pt x="21820" y="16750"/>
                    <a:pt x="21365" y="17059"/>
                    <a:pt x="20921" y="17386"/>
                  </a:cubicBezTo>
                  <a:cubicBezTo>
                    <a:pt x="20634" y="16660"/>
                    <a:pt x="20045" y="16083"/>
                    <a:pt x="19305" y="15817"/>
                  </a:cubicBezTo>
                  <a:cubicBezTo>
                    <a:pt x="19312" y="15780"/>
                    <a:pt x="19315" y="15743"/>
                    <a:pt x="19321" y="15706"/>
                  </a:cubicBezTo>
                  <a:cubicBezTo>
                    <a:pt x="19498" y="14843"/>
                    <a:pt x="20261" y="14247"/>
                    <a:pt x="21108" y="14247"/>
                  </a:cubicBezTo>
                  <a:close/>
                  <a:moveTo>
                    <a:pt x="16039" y="16993"/>
                  </a:moveTo>
                  <a:lnTo>
                    <a:pt x="16039" y="16993"/>
                  </a:lnTo>
                  <a:cubicBezTo>
                    <a:pt x="15919" y="17193"/>
                    <a:pt x="15826" y="17406"/>
                    <a:pt x="15762" y="17633"/>
                  </a:cubicBezTo>
                  <a:cubicBezTo>
                    <a:pt x="15636" y="17616"/>
                    <a:pt x="15509" y="17608"/>
                    <a:pt x="15381" y="17608"/>
                  </a:cubicBezTo>
                  <a:cubicBezTo>
                    <a:pt x="15203" y="17608"/>
                    <a:pt x="15025" y="17624"/>
                    <a:pt x="14847" y="17659"/>
                  </a:cubicBezTo>
                  <a:cubicBezTo>
                    <a:pt x="14619" y="17702"/>
                    <a:pt x="14407" y="17776"/>
                    <a:pt x="14203" y="17866"/>
                  </a:cubicBezTo>
                  <a:cubicBezTo>
                    <a:pt x="14047" y="17679"/>
                    <a:pt x="13900" y="17486"/>
                    <a:pt x="13767" y="17286"/>
                  </a:cubicBezTo>
                  <a:lnTo>
                    <a:pt x="16039" y="16993"/>
                  </a:lnTo>
                  <a:close/>
                  <a:moveTo>
                    <a:pt x="10928" y="14906"/>
                  </a:moveTo>
                  <a:lnTo>
                    <a:pt x="10928" y="14906"/>
                  </a:lnTo>
                  <a:cubicBezTo>
                    <a:pt x="11254" y="14983"/>
                    <a:pt x="11580" y="15080"/>
                    <a:pt x="11907" y="15197"/>
                  </a:cubicBezTo>
                  <a:lnTo>
                    <a:pt x="12137" y="18309"/>
                  </a:lnTo>
                  <a:lnTo>
                    <a:pt x="11131" y="17642"/>
                  </a:lnTo>
                  <a:lnTo>
                    <a:pt x="10928" y="14906"/>
                  </a:lnTo>
                  <a:close/>
                  <a:moveTo>
                    <a:pt x="9484" y="17033"/>
                  </a:moveTo>
                  <a:lnTo>
                    <a:pt x="10494" y="17696"/>
                  </a:lnTo>
                  <a:lnTo>
                    <a:pt x="8075" y="18525"/>
                  </a:lnTo>
                  <a:cubicBezTo>
                    <a:pt x="7889" y="18245"/>
                    <a:pt x="7715" y="17966"/>
                    <a:pt x="7558" y="17693"/>
                  </a:cubicBezTo>
                  <a:lnTo>
                    <a:pt x="9484" y="17033"/>
                  </a:lnTo>
                  <a:close/>
                  <a:moveTo>
                    <a:pt x="12317" y="15354"/>
                  </a:moveTo>
                  <a:lnTo>
                    <a:pt x="12317" y="15354"/>
                  </a:lnTo>
                  <a:cubicBezTo>
                    <a:pt x="12334" y="15357"/>
                    <a:pt x="12347" y="15366"/>
                    <a:pt x="12363" y="15370"/>
                  </a:cubicBezTo>
                  <a:cubicBezTo>
                    <a:pt x="12614" y="16076"/>
                    <a:pt x="12960" y="16813"/>
                    <a:pt x="13437" y="17510"/>
                  </a:cubicBezTo>
                  <a:lnTo>
                    <a:pt x="13496" y="18325"/>
                  </a:lnTo>
                  <a:cubicBezTo>
                    <a:pt x="13317" y="18485"/>
                    <a:pt x="13153" y="18665"/>
                    <a:pt x="13013" y="18872"/>
                  </a:cubicBezTo>
                  <a:cubicBezTo>
                    <a:pt x="13013" y="18876"/>
                    <a:pt x="13010" y="18879"/>
                    <a:pt x="13007" y="18882"/>
                  </a:cubicBezTo>
                  <a:lnTo>
                    <a:pt x="12557" y="18585"/>
                  </a:lnTo>
                  <a:lnTo>
                    <a:pt x="12317" y="15354"/>
                  </a:lnTo>
                  <a:close/>
                  <a:moveTo>
                    <a:pt x="18998" y="18602"/>
                  </a:moveTo>
                  <a:cubicBezTo>
                    <a:pt x="19121" y="18602"/>
                    <a:pt x="19232" y="18659"/>
                    <a:pt x="19301" y="18749"/>
                  </a:cubicBezTo>
                  <a:cubicBezTo>
                    <a:pt x="19115" y="18929"/>
                    <a:pt x="18932" y="19116"/>
                    <a:pt x="18752" y="19302"/>
                  </a:cubicBezTo>
                  <a:cubicBezTo>
                    <a:pt x="18661" y="19229"/>
                    <a:pt x="18601" y="19119"/>
                    <a:pt x="18601" y="18996"/>
                  </a:cubicBezTo>
                  <a:cubicBezTo>
                    <a:pt x="18601" y="18779"/>
                    <a:pt x="18778" y="18602"/>
                    <a:pt x="18998" y="18602"/>
                  </a:cubicBezTo>
                  <a:close/>
                  <a:moveTo>
                    <a:pt x="10911" y="17973"/>
                  </a:moveTo>
                  <a:lnTo>
                    <a:pt x="11920" y="18639"/>
                  </a:lnTo>
                  <a:lnTo>
                    <a:pt x="8968" y="19649"/>
                  </a:lnTo>
                  <a:cubicBezTo>
                    <a:pt x="8731" y="19396"/>
                    <a:pt x="8515" y="19132"/>
                    <a:pt x="8315" y="18862"/>
                  </a:cubicBezTo>
                  <a:lnTo>
                    <a:pt x="10911" y="17973"/>
                  </a:lnTo>
                  <a:close/>
                  <a:moveTo>
                    <a:pt x="18998" y="17939"/>
                  </a:moveTo>
                  <a:cubicBezTo>
                    <a:pt x="19315" y="17939"/>
                    <a:pt x="19598" y="18079"/>
                    <a:pt x="19791" y="18302"/>
                  </a:cubicBezTo>
                  <a:cubicBezTo>
                    <a:pt x="19725" y="18362"/>
                    <a:pt x="19658" y="18419"/>
                    <a:pt x="19595" y="18479"/>
                  </a:cubicBezTo>
                  <a:cubicBezTo>
                    <a:pt x="19448" y="18313"/>
                    <a:pt x="19235" y="18205"/>
                    <a:pt x="18998" y="18205"/>
                  </a:cubicBezTo>
                  <a:cubicBezTo>
                    <a:pt x="18561" y="18205"/>
                    <a:pt x="18206" y="18559"/>
                    <a:pt x="18206" y="18996"/>
                  </a:cubicBezTo>
                  <a:cubicBezTo>
                    <a:pt x="18206" y="19236"/>
                    <a:pt x="18312" y="19449"/>
                    <a:pt x="18478" y="19592"/>
                  </a:cubicBezTo>
                  <a:cubicBezTo>
                    <a:pt x="18418" y="19659"/>
                    <a:pt x="18361" y="19725"/>
                    <a:pt x="18306" y="19792"/>
                  </a:cubicBezTo>
                  <a:cubicBezTo>
                    <a:pt x="18082" y="19595"/>
                    <a:pt x="17942" y="19312"/>
                    <a:pt x="17942" y="18996"/>
                  </a:cubicBezTo>
                  <a:cubicBezTo>
                    <a:pt x="17942" y="18413"/>
                    <a:pt x="18415" y="17939"/>
                    <a:pt x="18998" y="17939"/>
                  </a:cubicBezTo>
                  <a:close/>
                  <a:moveTo>
                    <a:pt x="12337" y="18916"/>
                  </a:moveTo>
                  <a:lnTo>
                    <a:pt x="12813" y="19229"/>
                  </a:lnTo>
                  <a:cubicBezTo>
                    <a:pt x="12717" y="19425"/>
                    <a:pt x="12647" y="19629"/>
                    <a:pt x="12597" y="19835"/>
                  </a:cubicBezTo>
                  <a:lnTo>
                    <a:pt x="12287" y="19942"/>
                  </a:lnTo>
                  <a:cubicBezTo>
                    <a:pt x="11577" y="19749"/>
                    <a:pt x="10868" y="19665"/>
                    <a:pt x="10191" y="19649"/>
                  </a:cubicBezTo>
                  <a:lnTo>
                    <a:pt x="12337" y="18916"/>
                  </a:lnTo>
                  <a:close/>
                  <a:moveTo>
                    <a:pt x="3370" y="19113"/>
                  </a:moveTo>
                  <a:cubicBezTo>
                    <a:pt x="3543" y="19113"/>
                    <a:pt x="3731" y="19139"/>
                    <a:pt x="3910" y="19212"/>
                  </a:cubicBezTo>
                  <a:cubicBezTo>
                    <a:pt x="4266" y="19365"/>
                    <a:pt x="4513" y="19689"/>
                    <a:pt x="4639" y="19899"/>
                  </a:cubicBezTo>
                  <a:cubicBezTo>
                    <a:pt x="4516" y="19928"/>
                    <a:pt x="4351" y="19956"/>
                    <a:pt x="4171" y="19956"/>
                  </a:cubicBezTo>
                  <a:cubicBezTo>
                    <a:pt x="4000" y="19956"/>
                    <a:pt x="3815" y="19930"/>
                    <a:pt x="3639" y="19855"/>
                  </a:cubicBezTo>
                  <a:cubicBezTo>
                    <a:pt x="3279" y="19702"/>
                    <a:pt x="3033" y="19379"/>
                    <a:pt x="2906" y="19169"/>
                  </a:cubicBezTo>
                  <a:cubicBezTo>
                    <a:pt x="3028" y="19140"/>
                    <a:pt x="3191" y="19113"/>
                    <a:pt x="3370" y="19113"/>
                  </a:cubicBezTo>
                  <a:close/>
                  <a:moveTo>
                    <a:pt x="18998" y="17279"/>
                  </a:moveTo>
                  <a:cubicBezTo>
                    <a:pt x="19515" y="17279"/>
                    <a:pt x="19981" y="17510"/>
                    <a:pt x="20295" y="17873"/>
                  </a:cubicBezTo>
                  <a:cubicBezTo>
                    <a:pt x="20228" y="17930"/>
                    <a:pt x="20158" y="17986"/>
                    <a:pt x="20091" y="18042"/>
                  </a:cubicBezTo>
                  <a:cubicBezTo>
                    <a:pt x="19825" y="17736"/>
                    <a:pt x="19435" y="17542"/>
                    <a:pt x="18998" y="17542"/>
                  </a:cubicBezTo>
                  <a:cubicBezTo>
                    <a:pt x="18195" y="17542"/>
                    <a:pt x="17546" y="18196"/>
                    <a:pt x="17546" y="18996"/>
                  </a:cubicBezTo>
                  <a:cubicBezTo>
                    <a:pt x="17546" y="19432"/>
                    <a:pt x="17738" y="19825"/>
                    <a:pt x="18046" y="20092"/>
                  </a:cubicBezTo>
                  <a:cubicBezTo>
                    <a:pt x="17989" y="20159"/>
                    <a:pt x="17932" y="20225"/>
                    <a:pt x="17875" y="20295"/>
                  </a:cubicBezTo>
                  <a:cubicBezTo>
                    <a:pt x="17512" y="19979"/>
                    <a:pt x="17279" y="19516"/>
                    <a:pt x="17279" y="18996"/>
                  </a:cubicBezTo>
                  <a:cubicBezTo>
                    <a:pt x="17279" y="18050"/>
                    <a:pt x="18049" y="17279"/>
                    <a:pt x="18998" y="17279"/>
                  </a:cubicBezTo>
                  <a:close/>
                  <a:moveTo>
                    <a:pt x="18381" y="16050"/>
                  </a:moveTo>
                  <a:cubicBezTo>
                    <a:pt x="19392" y="16050"/>
                    <a:pt x="20248" y="16696"/>
                    <a:pt x="20574" y="17593"/>
                  </a:cubicBezTo>
                  <a:cubicBezTo>
                    <a:pt x="20188" y="17156"/>
                    <a:pt x="19625" y="16883"/>
                    <a:pt x="18998" y="16883"/>
                  </a:cubicBezTo>
                  <a:cubicBezTo>
                    <a:pt x="17832" y="16883"/>
                    <a:pt x="16882" y="17830"/>
                    <a:pt x="16882" y="18996"/>
                  </a:cubicBezTo>
                  <a:cubicBezTo>
                    <a:pt x="16882" y="19622"/>
                    <a:pt x="17159" y="20185"/>
                    <a:pt x="17592" y="20572"/>
                  </a:cubicBezTo>
                  <a:cubicBezTo>
                    <a:pt x="16696" y="20249"/>
                    <a:pt x="16053" y="19389"/>
                    <a:pt x="16053" y="18382"/>
                  </a:cubicBezTo>
                  <a:cubicBezTo>
                    <a:pt x="16053" y="17096"/>
                    <a:pt x="17099" y="16050"/>
                    <a:pt x="18381" y="16050"/>
                  </a:cubicBezTo>
                  <a:close/>
                  <a:moveTo>
                    <a:pt x="7595" y="20312"/>
                  </a:moveTo>
                  <a:lnTo>
                    <a:pt x="7789" y="21038"/>
                  </a:lnTo>
                  <a:lnTo>
                    <a:pt x="6645" y="20558"/>
                  </a:lnTo>
                  <a:cubicBezTo>
                    <a:pt x="6645" y="20558"/>
                    <a:pt x="6645" y="20555"/>
                    <a:pt x="6642" y="20555"/>
                  </a:cubicBezTo>
                  <a:cubicBezTo>
                    <a:pt x="6885" y="20482"/>
                    <a:pt x="7212" y="20392"/>
                    <a:pt x="7595" y="20312"/>
                  </a:cubicBezTo>
                  <a:close/>
                  <a:moveTo>
                    <a:pt x="8811" y="20115"/>
                  </a:moveTo>
                  <a:lnTo>
                    <a:pt x="9215" y="21638"/>
                  </a:lnTo>
                  <a:lnTo>
                    <a:pt x="8252" y="21232"/>
                  </a:lnTo>
                  <a:lnTo>
                    <a:pt x="7984" y="20235"/>
                  </a:lnTo>
                  <a:cubicBezTo>
                    <a:pt x="8241" y="20189"/>
                    <a:pt x="8518" y="20149"/>
                    <a:pt x="8811" y="20115"/>
                  </a:cubicBezTo>
                  <a:close/>
                  <a:moveTo>
                    <a:pt x="15396" y="18002"/>
                  </a:moveTo>
                  <a:cubicBezTo>
                    <a:pt x="15493" y="18002"/>
                    <a:pt x="15586" y="18010"/>
                    <a:pt x="15682" y="18022"/>
                  </a:cubicBezTo>
                  <a:cubicBezTo>
                    <a:pt x="15666" y="18139"/>
                    <a:pt x="15656" y="18259"/>
                    <a:pt x="15656" y="18382"/>
                  </a:cubicBezTo>
                  <a:cubicBezTo>
                    <a:pt x="15656" y="18529"/>
                    <a:pt x="15669" y="18676"/>
                    <a:pt x="15693" y="18816"/>
                  </a:cubicBezTo>
                  <a:cubicBezTo>
                    <a:pt x="15126" y="18936"/>
                    <a:pt x="14636" y="19265"/>
                    <a:pt x="14310" y="19745"/>
                  </a:cubicBezTo>
                  <a:cubicBezTo>
                    <a:pt x="13980" y="20239"/>
                    <a:pt x="13860" y="20829"/>
                    <a:pt x="13973" y="21412"/>
                  </a:cubicBezTo>
                  <a:cubicBezTo>
                    <a:pt x="13976" y="21438"/>
                    <a:pt x="13987" y="21461"/>
                    <a:pt x="13990" y="21489"/>
                  </a:cubicBezTo>
                  <a:cubicBezTo>
                    <a:pt x="13816" y="21521"/>
                    <a:pt x="13643" y="21575"/>
                    <a:pt x="13473" y="21644"/>
                  </a:cubicBezTo>
                  <a:cubicBezTo>
                    <a:pt x="13403" y="21672"/>
                    <a:pt x="13337" y="21704"/>
                    <a:pt x="13273" y="21738"/>
                  </a:cubicBezTo>
                  <a:cubicBezTo>
                    <a:pt x="13127" y="21498"/>
                    <a:pt x="13023" y="21232"/>
                    <a:pt x="12967" y="20945"/>
                  </a:cubicBezTo>
                  <a:cubicBezTo>
                    <a:pt x="12707" y="19609"/>
                    <a:pt x="13583" y="18309"/>
                    <a:pt x="14919" y="18050"/>
                  </a:cubicBezTo>
                  <a:cubicBezTo>
                    <a:pt x="15079" y="18019"/>
                    <a:pt x="15239" y="18002"/>
                    <a:pt x="15396" y="18002"/>
                  </a:cubicBezTo>
                  <a:close/>
                  <a:moveTo>
                    <a:pt x="6485" y="20922"/>
                  </a:moveTo>
                  <a:lnTo>
                    <a:pt x="7635" y="21405"/>
                  </a:lnTo>
                  <a:lnTo>
                    <a:pt x="6982" y="21775"/>
                  </a:lnTo>
                  <a:cubicBezTo>
                    <a:pt x="6769" y="21441"/>
                    <a:pt x="6605" y="21149"/>
                    <a:pt x="6485" y="20922"/>
                  </a:cubicBezTo>
                  <a:close/>
                  <a:moveTo>
                    <a:pt x="9950" y="20052"/>
                  </a:moveTo>
                  <a:cubicBezTo>
                    <a:pt x="9987" y="20052"/>
                    <a:pt x="10024" y="20052"/>
                    <a:pt x="10061" y="20052"/>
                  </a:cubicBezTo>
                  <a:lnTo>
                    <a:pt x="10641" y="22238"/>
                  </a:lnTo>
                  <a:lnTo>
                    <a:pt x="9678" y="21832"/>
                  </a:lnTo>
                  <a:lnTo>
                    <a:pt x="9211" y="20079"/>
                  </a:lnTo>
                  <a:cubicBezTo>
                    <a:pt x="9450" y="20061"/>
                    <a:pt x="9696" y="20052"/>
                    <a:pt x="9950" y="20052"/>
                  </a:cubicBezTo>
                  <a:close/>
                  <a:moveTo>
                    <a:pt x="15782" y="19202"/>
                  </a:moveTo>
                  <a:cubicBezTo>
                    <a:pt x="16029" y="19989"/>
                    <a:pt x="16626" y="20618"/>
                    <a:pt x="17389" y="20918"/>
                  </a:cubicBezTo>
                  <a:cubicBezTo>
                    <a:pt x="17066" y="21355"/>
                    <a:pt x="16762" y="21808"/>
                    <a:pt x="16479" y="22272"/>
                  </a:cubicBezTo>
                  <a:cubicBezTo>
                    <a:pt x="16222" y="22004"/>
                    <a:pt x="15913" y="21792"/>
                    <a:pt x="15562" y="21644"/>
                  </a:cubicBezTo>
                  <a:cubicBezTo>
                    <a:pt x="15226" y="21506"/>
                    <a:pt x="14877" y="21438"/>
                    <a:pt x="14526" y="21438"/>
                  </a:cubicBezTo>
                  <a:cubicBezTo>
                    <a:pt x="14481" y="21438"/>
                    <a:pt x="14435" y="21439"/>
                    <a:pt x="14390" y="21441"/>
                  </a:cubicBezTo>
                  <a:cubicBezTo>
                    <a:pt x="14379" y="21405"/>
                    <a:pt x="14370" y="21372"/>
                    <a:pt x="14363" y="21335"/>
                  </a:cubicBezTo>
                  <a:cubicBezTo>
                    <a:pt x="14270" y="20858"/>
                    <a:pt x="14367" y="20372"/>
                    <a:pt x="14639" y="19969"/>
                  </a:cubicBezTo>
                  <a:cubicBezTo>
                    <a:pt x="14910" y="19572"/>
                    <a:pt x="15313" y="19299"/>
                    <a:pt x="15782" y="19202"/>
                  </a:cubicBezTo>
                  <a:close/>
                  <a:moveTo>
                    <a:pt x="11787" y="20232"/>
                  </a:moveTo>
                  <a:cubicBezTo>
                    <a:pt x="12034" y="20285"/>
                    <a:pt x="12280" y="20349"/>
                    <a:pt x="12527" y="20429"/>
                  </a:cubicBezTo>
                  <a:cubicBezTo>
                    <a:pt x="12523" y="20625"/>
                    <a:pt x="12540" y="20825"/>
                    <a:pt x="12577" y="21021"/>
                  </a:cubicBezTo>
                  <a:cubicBezTo>
                    <a:pt x="12643" y="21358"/>
                    <a:pt x="12763" y="21668"/>
                    <a:pt x="12930" y="21948"/>
                  </a:cubicBezTo>
                  <a:cubicBezTo>
                    <a:pt x="12720" y="22098"/>
                    <a:pt x="12537" y="22275"/>
                    <a:pt x="12380" y="22471"/>
                  </a:cubicBezTo>
                  <a:lnTo>
                    <a:pt x="11787" y="20232"/>
                  </a:lnTo>
                  <a:close/>
                  <a:moveTo>
                    <a:pt x="8095" y="21598"/>
                  </a:moveTo>
                  <a:lnTo>
                    <a:pt x="9061" y="22004"/>
                  </a:lnTo>
                  <a:lnTo>
                    <a:pt x="7692" y="22778"/>
                  </a:lnTo>
                  <a:cubicBezTo>
                    <a:pt x="7512" y="22548"/>
                    <a:pt x="7345" y="22321"/>
                    <a:pt x="7198" y="22108"/>
                  </a:cubicBezTo>
                  <a:lnTo>
                    <a:pt x="8095" y="21598"/>
                  </a:lnTo>
                  <a:close/>
                  <a:moveTo>
                    <a:pt x="10474" y="20065"/>
                  </a:moveTo>
                  <a:cubicBezTo>
                    <a:pt x="10764" y="20079"/>
                    <a:pt x="11057" y="20109"/>
                    <a:pt x="11354" y="20155"/>
                  </a:cubicBezTo>
                  <a:lnTo>
                    <a:pt x="12067" y="22835"/>
                  </a:lnTo>
                  <a:lnTo>
                    <a:pt x="11104" y="22431"/>
                  </a:lnTo>
                  <a:lnTo>
                    <a:pt x="10474" y="20065"/>
                  </a:lnTo>
                  <a:close/>
                  <a:moveTo>
                    <a:pt x="9521" y="22198"/>
                  </a:moveTo>
                  <a:lnTo>
                    <a:pt x="10488" y="22601"/>
                  </a:lnTo>
                  <a:lnTo>
                    <a:pt x="8521" y="23717"/>
                  </a:lnTo>
                  <a:cubicBezTo>
                    <a:pt x="8315" y="23511"/>
                    <a:pt x="8124" y="23301"/>
                    <a:pt x="7945" y="23091"/>
                  </a:cubicBezTo>
                  <a:lnTo>
                    <a:pt x="9521" y="22198"/>
                  </a:lnTo>
                  <a:close/>
                  <a:moveTo>
                    <a:pt x="10948" y="22798"/>
                  </a:moveTo>
                  <a:lnTo>
                    <a:pt x="11914" y="23201"/>
                  </a:lnTo>
                  <a:lnTo>
                    <a:pt x="9498" y="24571"/>
                  </a:lnTo>
                  <a:cubicBezTo>
                    <a:pt x="9258" y="24391"/>
                    <a:pt x="9031" y="24201"/>
                    <a:pt x="8818" y="24004"/>
                  </a:cubicBezTo>
                  <a:lnTo>
                    <a:pt x="10948" y="22798"/>
                  </a:lnTo>
                  <a:close/>
                  <a:moveTo>
                    <a:pt x="15316" y="24104"/>
                  </a:moveTo>
                  <a:cubicBezTo>
                    <a:pt x="15382" y="24104"/>
                    <a:pt x="15446" y="24121"/>
                    <a:pt x="15502" y="24151"/>
                  </a:cubicBezTo>
                  <a:cubicBezTo>
                    <a:pt x="15396" y="24388"/>
                    <a:pt x="15296" y="24628"/>
                    <a:pt x="15199" y="24874"/>
                  </a:cubicBezTo>
                  <a:cubicBezTo>
                    <a:pt x="15093" y="24837"/>
                    <a:pt x="14999" y="24760"/>
                    <a:pt x="14953" y="24651"/>
                  </a:cubicBezTo>
                  <a:cubicBezTo>
                    <a:pt x="14913" y="24551"/>
                    <a:pt x="14913" y="24448"/>
                    <a:pt x="14953" y="24348"/>
                  </a:cubicBezTo>
                  <a:cubicBezTo>
                    <a:pt x="14996" y="24248"/>
                    <a:pt x="15066" y="24174"/>
                    <a:pt x="15166" y="24134"/>
                  </a:cubicBezTo>
                  <a:cubicBezTo>
                    <a:pt x="15216" y="24114"/>
                    <a:pt x="15266" y="24104"/>
                    <a:pt x="15316" y="24104"/>
                  </a:cubicBezTo>
                  <a:close/>
                  <a:moveTo>
                    <a:pt x="11831" y="23704"/>
                  </a:moveTo>
                  <a:lnTo>
                    <a:pt x="11831" y="23704"/>
                  </a:lnTo>
                  <a:cubicBezTo>
                    <a:pt x="11783" y="23964"/>
                    <a:pt x="11777" y="24231"/>
                    <a:pt x="11811" y="24497"/>
                  </a:cubicBezTo>
                  <a:cubicBezTo>
                    <a:pt x="11514" y="24577"/>
                    <a:pt x="11228" y="24700"/>
                    <a:pt x="10964" y="24877"/>
                  </a:cubicBezTo>
                  <a:lnTo>
                    <a:pt x="11071" y="25040"/>
                  </a:lnTo>
                  <a:lnTo>
                    <a:pt x="10960" y="24877"/>
                  </a:lnTo>
                  <a:cubicBezTo>
                    <a:pt x="10808" y="24980"/>
                    <a:pt x="10664" y="25097"/>
                    <a:pt x="10534" y="25223"/>
                  </a:cubicBezTo>
                  <a:cubicBezTo>
                    <a:pt x="10297" y="25100"/>
                    <a:pt x="10074" y="24968"/>
                    <a:pt x="9858" y="24824"/>
                  </a:cubicBezTo>
                  <a:lnTo>
                    <a:pt x="11831" y="23704"/>
                  </a:lnTo>
                  <a:close/>
                  <a:moveTo>
                    <a:pt x="15316" y="23441"/>
                  </a:moveTo>
                  <a:cubicBezTo>
                    <a:pt x="15482" y="23441"/>
                    <a:pt x="15639" y="23481"/>
                    <a:pt x="15782" y="23551"/>
                  </a:cubicBezTo>
                  <a:cubicBezTo>
                    <a:pt x="15742" y="23628"/>
                    <a:pt x="15706" y="23708"/>
                    <a:pt x="15666" y="23788"/>
                  </a:cubicBezTo>
                  <a:cubicBezTo>
                    <a:pt x="15559" y="23737"/>
                    <a:pt x="15442" y="23708"/>
                    <a:pt x="15316" y="23708"/>
                  </a:cubicBezTo>
                  <a:cubicBezTo>
                    <a:pt x="15213" y="23708"/>
                    <a:pt x="15113" y="23728"/>
                    <a:pt x="15016" y="23768"/>
                  </a:cubicBezTo>
                  <a:cubicBezTo>
                    <a:pt x="14816" y="23851"/>
                    <a:pt x="14670" y="23997"/>
                    <a:pt x="14587" y="24194"/>
                  </a:cubicBezTo>
                  <a:cubicBezTo>
                    <a:pt x="14503" y="24394"/>
                    <a:pt x="14503" y="24604"/>
                    <a:pt x="14587" y="24800"/>
                  </a:cubicBezTo>
                  <a:cubicBezTo>
                    <a:pt x="14676" y="25014"/>
                    <a:pt x="14850" y="25174"/>
                    <a:pt x="15059" y="25247"/>
                  </a:cubicBezTo>
                  <a:cubicBezTo>
                    <a:pt x="15030" y="25327"/>
                    <a:pt x="14999" y="25411"/>
                    <a:pt x="14973" y="25494"/>
                  </a:cubicBezTo>
                  <a:cubicBezTo>
                    <a:pt x="14693" y="25397"/>
                    <a:pt x="14459" y="25187"/>
                    <a:pt x="14343" y="24900"/>
                  </a:cubicBezTo>
                  <a:cubicBezTo>
                    <a:pt x="14233" y="24640"/>
                    <a:pt x="14233" y="24354"/>
                    <a:pt x="14343" y="24094"/>
                  </a:cubicBezTo>
                  <a:cubicBezTo>
                    <a:pt x="14450" y="23834"/>
                    <a:pt x="14653" y="23631"/>
                    <a:pt x="14913" y="23521"/>
                  </a:cubicBezTo>
                  <a:cubicBezTo>
                    <a:pt x="15042" y="23468"/>
                    <a:pt x="15179" y="23441"/>
                    <a:pt x="15316" y="23441"/>
                  </a:cubicBezTo>
                  <a:close/>
                  <a:moveTo>
                    <a:pt x="10038" y="25403"/>
                  </a:moveTo>
                  <a:cubicBezTo>
                    <a:pt x="10114" y="25447"/>
                    <a:pt x="10188" y="25491"/>
                    <a:pt x="10264" y="25531"/>
                  </a:cubicBezTo>
                  <a:cubicBezTo>
                    <a:pt x="10234" y="25574"/>
                    <a:pt x="10201" y="25617"/>
                    <a:pt x="10171" y="25660"/>
                  </a:cubicBezTo>
                  <a:lnTo>
                    <a:pt x="10038" y="25403"/>
                  </a:lnTo>
                  <a:close/>
                  <a:moveTo>
                    <a:pt x="3246" y="24871"/>
                  </a:moveTo>
                  <a:lnTo>
                    <a:pt x="3653" y="25663"/>
                  </a:lnTo>
                  <a:lnTo>
                    <a:pt x="2200" y="25391"/>
                  </a:lnTo>
                  <a:cubicBezTo>
                    <a:pt x="2457" y="25251"/>
                    <a:pt x="2813" y="25064"/>
                    <a:pt x="3246" y="24871"/>
                  </a:cubicBezTo>
                  <a:close/>
                  <a:moveTo>
                    <a:pt x="4516" y="24377"/>
                  </a:moveTo>
                  <a:lnTo>
                    <a:pt x="5332" y="25980"/>
                  </a:lnTo>
                  <a:lnTo>
                    <a:pt x="4146" y="25757"/>
                  </a:lnTo>
                  <a:lnTo>
                    <a:pt x="3613" y="24714"/>
                  </a:lnTo>
                  <a:cubicBezTo>
                    <a:pt x="3890" y="24597"/>
                    <a:pt x="4193" y="24484"/>
                    <a:pt x="4516" y="24377"/>
                  </a:cubicBezTo>
                  <a:close/>
                  <a:moveTo>
                    <a:pt x="15316" y="22781"/>
                  </a:moveTo>
                  <a:cubicBezTo>
                    <a:pt x="15582" y="22781"/>
                    <a:pt x="15846" y="22844"/>
                    <a:pt x="16086" y="22964"/>
                  </a:cubicBezTo>
                  <a:cubicBezTo>
                    <a:pt x="16042" y="23041"/>
                    <a:pt x="16002" y="23118"/>
                    <a:pt x="15962" y="23194"/>
                  </a:cubicBezTo>
                  <a:cubicBezTo>
                    <a:pt x="15766" y="23098"/>
                    <a:pt x="15546" y="23044"/>
                    <a:pt x="15316" y="23044"/>
                  </a:cubicBezTo>
                  <a:cubicBezTo>
                    <a:pt x="15126" y="23044"/>
                    <a:pt x="14939" y="23081"/>
                    <a:pt x="14763" y="23154"/>
                  </a:cubicBezTo>
                  <a:cubicBezTo>
                    <a:pt x="14403" y="23304"/>
                    <a:pt x="14123" y="23584"/>
                    <a:pt x="13976" y="23941"/>
                  </a:cubicBezTo>
                  <a:cubicBezTo>
                    <a:pt x="13827" y="24301"/>
                    <a:pt x="13827" y="24694"/>
                    <a:pt x="13976" y="25054"/>
                  </a:cubicBezTo>
                  <a:cubicBezTo>
                    <a:pt x="14136" y="25447"/>
                    <a:pt x="14459" y="25740"/>
                    <a:pt x="14847" y="25874"/>
                  </a:cubicBezTo>
                  <a:cubicBezTo>
                    <a:pt x="14819" y="25957"/>
                    <a:pt x="14793" y="26040"/>
                    <a:pt x="14770" y="26123"/>
                  </a:cubicBezTo>
                  <a:cubicBezTo>
                    <a:pt x="14733" y="26114"/>
                    <a:pt x="14696" y="26100"/>
                    <a:pt x="14659" y="26083"/>
                  </a:cubicBezTo>
                  <a:cubicBezTo>
                    <a:pt x="14236" y="25910"/>
                    <a:pt x="13907" y="25580"/>
                    <a:pt x="13730" y="25154"/>
                  </a:cubicBezTo>
                  <a:cubicBezTo>
                    <a:pt x="13556" y="24731"/>
                    <a:pt x="13556" y="24264"/>
                    <a:pt x="13730" y="23841"/>
                  </a:cubicBezTo>
                  <a:cubicBezTo>
                    <a:pt x="13907" y="23418"/>
                    <a:pt x="14236" y="23088"/>
                    <a:pt x="14663" y="22911"/>
                  </a:cubicBezTo>
                  <a:cubicBezTo>
                    <a:pt x="14876" y="22821"/>
                    <a:pt x="15096" y="22781"/>
                    <a:pt x="15316" y="22781"/>
                  </a:cubicBezTo>
                  <a:close/>
                  <a:moveTo>
                    <a:pt x="5852" y="24021"/>
                  </a:moveTo>
                  <a:lnTo>
                    <a:pt x="7012" y="26297"/>
                  </a:lnTo>
                  <a:lnTo>
                    <a:pt x="5825" y="26074"/>
                  </a:lnTo>
                  <a:lnTo>
                    <a:pt x="4899" y="24257"/>
                  </a:lnTo>
                  <a:cubicBezTo>
                    <a:pt x="5202" y="24168"/>
                    <a:pt x="5522" y="24088"/>
                    <a:pt x="5852" y="24021"/>
                  </a:cubicBezTo>
                  <a:close/>
                  <a:moveTo>
                    <a:pt x="14516" y="21832"/>
                  </a:moveTo>
                  <a:cubicBezTo>
                    <a:pt x="14819" y="21832"/>
                    <a:pt x="15122" y="21892"/>
                    <a:pt x="15410" y="22012"/>
                  </a:cubicBezTo>
                  <a:cubicBezTo>
                    <a:pt x="15733" y="22144"/>
                    <a:pt x="16013" y="22348"/>
                    <a:pt x="16239" y="22598"/>
                  </a:cubicBezTo>
                  <a:cubicBezTo>
                    <a:pt x="16202" y="22581"/>
                    <a:pt x="16166" y="22561"/>
                    <a:pt x="16129" y="22544"/>
                  </a:cubicBezTo>
                  <a:cubicBezTo>
                    <a:pt x="15868" y="22436"/>
                    <a:pt x="15594" y="22382"/>
                    <a:pt x="15320" y="22382"/>
                  </a:cubicBezTo>
                  <a:cubicBezTo>
                    <a:pt x="15045" y="22382"/>
                    <a:pt x="14771" y="22436"/>
                    <a:pt x="14510" y="22544"/>
                  </a:cubicBezTo>
                  <a:cubicBezTo>
                    <a:pt x="13987" y="22761"/>
                    <a:pt x="13580" y="23168"/>
                    <a:pt x="13363" y="23688"/>
                  </a:cubicBezTo>
                  <a:cubicBezTo>
                    <a:pt x="13147" y="24211"/>
                    <a:pt x="13147" y="24784"/>
                    <a:pt x="13363" y="25307"/>
                  </a:cubicBezTo>
                  <a:cubicBezTo>
                    <a:pt x="13580" y="25827"/>
                    <a:pt x="13987" y="26237"/>
                    <a:pt x="14507" y="26454"/>
                  </a:cubicBezTo>
                  <a:cubicBezTo>
                    <a:pt x="14543" y="26467"/>
                    <a:pt x="14583" y="26480"/>
                    <a:pt x="14619" y="26493"/>
                  </a:cubicBezTo>
                  <a:cubicBezTo>
                    <a:pt x="14587" y="26495"/>
                    <a:pt x="14554" y="26496"/>
                    <a:pt x="14521" y="26496"/>
                  </a:cubicBezTo>
                  <a:cubicBezTo>
                    <a:pt x="13604" y="26496"/>
                    <a:pt x="12734" y="25955"/>
                    <a:pt x="12360" y="25057"/>
                  </a:cubicBezTo>
                  <a:cubicBezTo>
                    <a:pt x="11871" y="23868"/>
                    <a:pt x="12437" y="22501"/>
                    <a:pt x="13627" y="22012"/>
                  </a:cubicBezTo>
                  <a:cubicBezTo>
                    <a:pt x="13913" y="21892"/>
                    <a:pt x="14213" y="21832"/>
                    <a:pt x="14516" y="21832"/>
                  </a:cubicBezTo>
                  <a:close/>
                  <a:moveTo>
                    <a:pt x="7272" y="23831"/>
                  </a:moveTo>
                  <a:lnTo>
                    <a:pt x="8691" y="26610"/>
                  </a:lnTo>
                  <a:lnTo>
                    <a:pt x="8691" y="26610"/>
                  </a:lnTo>
                  <a:lnTo>
                    <a:pt x="7505" y="26387"/>
                  </a:lnTo>
                  <a:lnTo>
                    <a:pt x="6259" y="23944"/>
                  </a:lnTo>
                  <a:cubicBezTo>
                    <a:pt x="6589" y="23891"/>
                    <a:pt x="6929" y="23851"/>
                    <a:pt x="7272" y="23831"/>
                  </a:cubicBezTo>
                  <a:close/>
                  <a:moveTo>
                    <a:pt x="2126" y="25780"/>
                  </a:moveTo>
                  <a:lnTo>
                    <a:pt x="3579" y="26054"/>
                  </a:lnTo>
                  <a:lnTo>
                    <a:pt x="2913" y="26647"/>
                  </a:lnTo>
                  <a:cubicBezTo>
                    <a:pt x="2580" y="26307"/>
                    <a:pt x="2313" y="26007"/>
                    <a:pt x="2126" y="25780"/>
                  </a:cubicBezTo>
                  <a:close/>
                  <a:moveTo>
                    <a:pt x="7812" y="23816"/>
                  </a:moveTo>
                  <a:cubicBezTo>
                    <a:pt x="7893" y="23816"/>
                    <a:pt x="7975" y="23818"/>
                    <a:pt x="8055" y="23821"/>
                  </a:cubicBezTo>
                  <a:cubicBezTo>
                    <a:pt x="8441" y="24228"/>
                    <a:pt x="8881" y="24620"/>
                    <a:pt x="9374" y="24977"/>
                  </a:cubicBezTo>
                  <a:lnTo>
                    <a:pt x="9938" y="26080"/>
                  </a:lnTo>
                  <a:cubicBezTo>
                    <a:pt x="9851" y="26277"/>
                    <a:pt x="9781" y="26480"/>
                    <a:pt x="9738" y="26697"/>
                  </a:cubicBezTo>
                  <a:cubicBezTo>
                    <a:pt x="9728" y="26733"/>
                    <a:pt x="9724" y="26770"/>
                    <a:pt x="9721" y="26803"/>
                  </a:cubicBezTo>
                  <a:lnTo>
                    <a:pt x="9184" y="26703"/>
                  </a:lnTo>
                  <a:lnTo>
                    <a:pt x="7712" y="23817"/>
                  </a:lnTo>
                  <a:cubicBezTo>
                    <a:pt x="7745" y="23817"/>
                    <a:pt x="7778" y="23816"/>
                    <a:pt x="7812" y="23816"/>
                  </a:cubicBezTo>
                  <a:close/>
                  <a:moveTo>
                    <a:pt x="4073" y="26147"/>
                  </a:moveTo>
                  <a:lnTo>
                    <a:pt x="5259" y="26370"/>
                  </a:lnTo>
                  <a:lnTo>
                    <a:pt x="3916" y="27567"/>
                  </a:lnTo>
                  <a:cubicBezTo>
                    <a:pt x="3653" y="27350"/>
                    <a:pt x="3413" y="27133"/>
                    <a:pt x="3196" y="26927"/>
                  </a:cubicBezTo>
                  <a:lnTo>
                    <a:pt x="4073" y="26147"/>
                  </a:lnTo>
                  <a:close/>
                  <a:moveTo>
                    <a:pt x="5752" y="26463"/>
                  </a:moveTo>
                  <a:lnTo>
                    <a:pt x="6938" y="26687"/>
                  </a:lnTo>
                  <a:lnTo>
                    <a:pt x="5029" y="28383"/>
                  </a:lnTo>
                  <a:cubicBezTo>
                    <a:pt x="4749" y="28203"/>
                    <a:pt x="4479" y="28010"/>
                    <a:pt x="4230" y="27816"/>
                  </a:cubicBezTo>
                  <a:lnTo>
                    <a:pt x="5752" y="26463"/>
                  </a:lnTo>
                  <a:close/>
                  <a:moveTo>
                    <a:pt x="12437" y="25930"/>
                  </a:moveTo>
                  <a:cubicBezTo>
                    <a:pt x="12957" y="26543"/>
                    <a:pt x="13723" y="26893"/>
                    <a:pt x="14519" y="26893"/>
                  </a:cubicBezTo>
                  <a:lnTo>
                    <a:pt x="14556" y="26893"/>
                  </a:lnTo>
                  <a:cubicBezTo>
                    <a:pt x="14423" y="27423"/>
                    <a:pt x="14316" y="27963"/>
                    <a:pt x="14236" y="28510"/>
                  </a:cubicBezTo>
                  <a:cubicBezTo>
                    <a:pt x="13892" y="28361"/>
                    <a:pt x="13524" y="28286"/>
                    <a:pt x="13156" y="28286"/>
                  </a:cubicBezTo>
                  <a:cubicBezTo>
                    <a:pt x="12757" y="28286"/>
                    <a:pt x="12359" y="28373"/>
                    <a:pt x="11991" y="28547"/>
                  </a:cubicBezTo>
                  <a:cubicBezTo>
                    <a:pt x="11967" y="28516"/>
                    <a:pt x="11947" y="28487"/>
                    <a:pt x="11923" y="28456"/>
                  </a:cubicBezTo>
                  <a:cubicBezTo>
                    <a:pt x="11657" y="28050"/>
                    <a:pt x="11560" y="27563"/>
                    <a:pt x="11657" y="27087"/>
                  </a:cubicBezTo>
                  <a:cubicBezTo>
                    <a:pt x="11754" y="26610"/>
                    <a:pt x="12031" y="26200"/>
                    <a:pt x="12437" y="25930"/>
                  </a:cubicBezTo>
                  <a:close/>
                  <a:moveTo>
                    <a:pt x="9108" y="27093"/>
                  </a:moveTo>
                  <a:lnTo>
                    <a:pt x="9681" y="27203"/>
                  </a:lnTo>
                  <a:cubicBezTo>
                    <a:pt x="9674" y="27410"/>
                    <a:pt x="9691" y="27616"/>
                    <a:pt x="9731" y="27820"/>
                  </a:cubicBezTo>
                  <a:lnTo>
                    <a:pt x="9461" y="28063"/>
                  </a:lnTo>
                  <a:cubicBezTo>
                    <a:pt x="8731" y="28159"/>
                    <a:pt x="8044" y="28356"/>
                    <a:pt x="7415" y="28602"/>
                  </a:cubicBezTo>
                  <a:lnTo>
                    <a:pt x="9108" y="27093"/>
                  </a:lnTo>
                  <a:close/>
                  <a:moveTo>
                    <a:pt x="7432" y="26777"/>
                  </a:moveTo>
                  <a:lnTo>
                    <a:pt x="8618" y="27000"/>
                  </a:lnTo>
                  <a:lnTo>
                    <a:pt x="6285" y="29076"/>
                  </a:lnTo>
                  <a:cubicBezTo>
                    <a:pt x="5972" y="28933"/>
                    <a:pt x="5669" y="28773"/>
                    <a:pt x="5382" y="28602"/>
                  </a:cubicBezTo>
                  <a:lnTo>
                    <a:pt x="7432" y="26777"/>
                  </a:lnTo>
                  <a:close/>
                  <a:moveTo>
                    <a:pt x="11887" y="24888"/>
                  </a:moveTo>
                  <a:cubicBezTo>
                    <a:pt x="11917" y="24994"/>
                    <a:pt x="11951" y="25100"/>
                    <a:pt x="11994" y="25207"/>
                  </a:cubicBezTo>
                  <a:cubicBezTo>
                    <a:pt x="12054" y="25351"/>
                    <a:pt x="12123" y="25483"/>
                    <a:pt x="12200" y="25611"/>
                  </a:cubicBezTo>
                  <a:cubicBezTo>
                    <a:pt x="11717" y="25937"/>
                    <a:pt x="11384" y="26434"/>
                    <a:pt x="11268" y="27007"/>
                  </a:cubicBezTo>
                  <a:cubicBezTo>
                    <a:pt x="11151" y="27590"/>
                    <a:pt x="11268" y="28179"/>
                    <a:pt x="11594" y="28676"/>
                  </a:cubicBezTo>
                  <a:cubicBezTo>
                    <a:pt x="11607" y="28696"/>
                    <a:pt x="11623" y="28719"/>
                    <a:pt x="11640" y="28739"/>
                  </a:cubicBezTo>
                  <a:cubicBezTo>
                    <a:pt x="11494" y="28839"/>
                    <a:pt x="11354" y="28953"/>
                    <a:pt x="11224" y="29082"/>
                  </a:cubicBezTo>
                  <a:cubicBezTo>
                    <a:pt x="11171" y="29136"/>
                    <a:pt x="11120" y="29190"/>
                    <a:pt x="11074" y="29246"/>
                  </a:cubicBezTo>
                  <a:cubicBezTo>
                    <a:pt x="10851" y="29082"/>
                    <a:pt x="10651" y="28876"/>
                    <a:pt x="10488" y="28633"/>
                  </a:cubicBezTo>
                  <a:cubicBezTo>
                    <a:pt x="10121" y="28083"/>
                    <a:pt x="9994" y="27423"/>
                    <a:pt x="10124" y="26777"/>
                  </a:cubicBezTo>
                  <a:cubicBezTo>
                    <a:pt x="10257" y="26130"/>
                    <a:pt x="10631" y="25574"/>
                    <a:pt x="11180" y="25207"/>
                  </a:cubicBezTo>
                  <a:cubicBezTo>
                    <a:pt x="11400" y="25060"/>
                    <a:pt x="11640" y="24954"/>
                    <a:pt x="11887" y="24888"/>
                  </a:cubicBezTo>
                  <a:close/>
                  <a:moveTo>
                    <a:pt x="9921" y="28413"/>
                  </a:moveTo>
                  <a:cubicBezTo>
                    <a:pt x="9988" y="28563"/>
                    <a:pt x="10064" y="28713"/>
                    <a:pt x="10157" y="28853"/>
                  </a:cubicBezTo>
                  <a:cubicBezTo>
                    <a:pt x="10344" y="29136"/>
                    <a:pt x="10577" y="29376"/>
                    <a:pt x="10837" y="29569"/>
                  </a:cubicBezTo>
                  <a:cubicBezTo>
                    <a:pt x="10688" y="29809"/>
                    <a:pt x="10581" y="30069"/>
                    <a:pt x="10511" y="30336"/>
                  </a:cubicBezTo>
                  <a:lnTo>
                    <a:pt x="9111" y="28523"/>
                  </a:lnTo>
                  <a:cubicBezTo>
                    <a:pt x="9374" y="28473"/>
                    <a:pt x="9644" y="28433"/>
                    <a:pt x="9921" y="28413"/>
                  </a:cubicBezTo>
                  <a:close/>
                  <a:moveTo>
                    <a:pt x="5279" y="30219"/>
                  </a:moveTo>
                  <a:lnTo>
                    <a:pt x="5739" y="30812"/>
                  </a:lnTo>
                  <a:lnTo>
                    <a:pt x="4493" y="30812"/>
                  </a:lnTo>
                  <a:cubicBezTo>
                    <a:pt x="4689" y="30652"/>
                    <a:pt x="4956" y="30442"/>
                    <a:pt x="5279" y="30219"/>
                  </a:cubicBezTo>
                  <a:close/>
                  <a:moveTo>
                    <a:pt x="6322" y="29566"/>
                  </a:moveTo>
                  <a:lnTo>
                    <a:pt x="7285" y="30812"/>
                  </a:lnTo>
                  <a:lnTo>
                    <a:pt x="6239" y="30812"/>
                  </a:lnTo>
                  <a:lnTo>
                    <a:pt x="5609" y="29996"/>
                  </a:lnTo>
                  <a:cubicBezTo>
                    <a:pt x="5829" y="29856"/>
                    <a:pt x="6065" y="29709"/>
                    <a:pt x="6322" y="29566"/>
                  </a:cubicBezTo>
                  <a:close/>
                  <a:moveTo>
                    <a:pt x="7452" y="29022"/>
                  </a:moveTo>
                  <a:lnTo>
                    <a:pt x="8831" y="30812"/>
                  </a:lnTo>
                  <a:lnTo>
                    <a:pt x="7785" y="30812"/>
                  </a:lnTo>
                  <a:lnTo>
                    <a:pt x="6678" y="29379"/>
                  </a:lnTo>
                  <a:cubicBezTo>
                    <a:pt x="6922" y="29253"/>
                    <a:pt x="7182" y="29136"/>
                    <a:pt x="7452" y="29022"/>
                  </a:cubicBezTo>
                  <a:close/>
                  <a:moveTo>
                    <a:pt x="8684" y="28616"/>
                  </a:moveTo>
                  <a:lnTo>
                    <a:pt x="10377" y="30812"/>
                  </a:lnTo>
                  <a:lnTo>
                    <a:pt x="9335" y="30812"/>
                  </a:lnTo>
                  <a:lnTo>
                    <a:pt x="7838" y="28876"/>
                  </a:lnTo>
                  <a:cubicBezTo>
                    <a:pt x="8108" y="28776"/>
                    <a:pt x="8392" y="28690"/>
                    <a:pt x="8684" y="28616"/>
                  </a:cubicBezTo>
                  <a:close/>
                  <a:moveTo>
                    <a:pt x="31013" y="0"/>
                  </a:moveTo>
                  <a:cubicBezTo>
                    <a:pt x="30961" y="0"/>
                    <a:pt x="30908" y="20"/>
                    <a:pt x="30871" y="58"/>
                  </a:cubicBezTo>
                  <a:cubicBezTo>
                    <a:pt x="30845" y="84"/>
                    <a:pt x="30268" y="687"/>
                    <a:pt x="30268" y="1454"/>
                  </a:cubicBezTo>
                  <a:cubicBezTo>
                    <a:pt x="30268" y="1634"/>
                    <a:pt x="30302" y="1804"/>
                    <a:pt x="30352" y="1964"/>
                  </a:cubicBezTo>
                  <a:cubicBezTo>
                    <a:pt x="30205" y="1907"/>
                    <a:pt x="30048" y="1877"/>
                    <a:pt x="29885" y="1877"/>
                  </a:cubicBezTo>
                  <a:cubicBezTo>
                    <a:pt x="29275" y="1877"/>
                    <a:pt x="28782" y="2370"/>
                    <a:pt x="28782" y="2977"/>
                  </a:cubicBezTo>
                  <a:cubicBezTo>
                    <a:pt x="28782" y="3487"/>
                    <a:pt x="29195" y="3900"/>
                    <a:pt x="29702" y="3900"/>
                  </a:cubicBezTo>
                  <a:cubicBezTo>
                    <a:pt x="30132" y="3900"/>
                    <a:pt x="30478" y="3550"/>
                    <a:pt x="30478" y="3123"/>
                  </a:cubicBezTo>
                  <a:cubicBezTo>
                    <a:pt x="30478" y="3014"/>
                    <a:pt x="30392" y="2923"/>
                    <a:pt x="30282" y="2923"/>
                  </a:cubicBezTo>
                  <a:cubicBezTo>
                    <a:pt x="30172" y="2923"/>
                    <a:pt x="30082" y="3014"/>
                    <a:pt x="30082" y="3123"/>
                  </a:cubicBezTo>
                  <a:cubicBezTo>
                    <a:pt x="30082" y="3334"/>
                    <a:pt x="29912" y="3503"/>
                    <a:pt x="29702" y="3503"/>
                  </a:cubicBezTo>
                  <a:cubicBezTo>
                    <a:pt x="29415" y="3503"/>
                    <a:pt x="29178" y="3267"/>
                    <a:pt x="29178" y="2977"/>
                  </a:cubicBezTo>
                  <a:cubicBezTo>
                    <a:pt x="29178" y="2590"/>
                    <a:pt x="29495" y="2274"/>
                    <a:pt x="29885" y="2274"/>
                  </a:cubicBezTo>
                  <a:cubicBezTo>
                    <a:pt x="30398" y="2274"/>
                    <a:pt x="30815" y="2690"/>
                    <a:pt x="30815" y="3203"/>
                  </a:cubicBezTo>
                  <a:lnTo>
                    <a:pt x="30815" y="3883"/>
                  </a:lnTo>
                  <a:cubicBezTo>
                    <a:pt x="30595" y="4120"/>
                    <a:pt x="29805" y="5006"/>
                    <a:pt x="29118" y="6299"/>
                  </a:cubicBezTo>
                  <a:cubicBezTo>
                    <a:pt x="27826" y="3430"/>
                    <a:pt x="25267" y="1661"/>
                    <a:pt x="25136" y="1574"/>
                  </a:cubicBezTo>
                  <a:cubicBezTo>
                    <a:pt x="25130" y="1567"/>
                    <a:pt x="25120" y="1564"/>
                    <a:pt x="25110" y="1557"/>
                  </a:cubicBezTo>
                  <a:cubicBezTo>
                    <a:pt x="25107" y="1557"/>
                    <a:pt x="25107" y="1554"/>
                    <a:pt x="25104" y="1554"/>
                  </a:cubicBezTo>
                  <a:cubicBezTo>
                    <a:pt x="25080" y="1544"/>
                    <a:pt x="25053" y="1537"/>
                    <a:pt x="25027" y="1537"/>
                  </a:cubicBezTo>
                  <a:cubicBezTo>
                    <a:pt x="25013" y="1537"/>
                    <a:pt x="25000" y="1541"/>
                    <a:pt x="24987" y="1544"/>
                  </a:cubicBezTo>
                  <a:cubicBezTo>
                    <a:pt x="24973" y="1544"/>
                    <a:pt x="24960" y="1550"/>
                    <a:pt x="24950" y="1554"/>
                  </a:cubicBezTo>
                  <a:cubicBezTo>
                    <a:pt x="24924" y="1564"/>
                    <a:pt x="24904" y="1581"/>
                    <a:pt x="24884" y="1597"/>
                  </a:cubicBezTo>
                  <a:cubicBezTo>
                    <a:pt x="24884" y="1601"/>
                    <a:pt x="24880" y="1601"/>
                    <a:pt x="24880" y="1604"/>
                  </a:cubicBezTo>
                  <a:cubicBezTo>
                    <a:pt x="24873" y="1610"/>
                    <a:pt x="24867" y="1621"/>
                    <a:pt x="24860" y="1630"/>
                  </a:cubicBezTo>
                  <a:cubicBezTo>
                    <a:pt x="24780" y="1754"/>
                    <a:pt x="23257" y="4170"/>
                    <a:pt x="23071" y="7133"/>
                  </a:cubicBezTo>
                  <a:cubicBezTo>
                    <a:pt x="22124" y="6406"/>
                    <a:pt x="21277" y="5979"/>
                    <a:pt x="20978" y="5839"/>
                  </a:cubicBezTo>
                  <a:lnTo>
                    <a:pt x="20711" y="5183"/>
                  </a:lnTo>
                  <a:cubicBezTo>
                    <a:pt x="20518" y="4706"/>
                    <a:pt x="20748" y="4163"/>
                    <a:pt x="21225" y="3970"/>
                  </a:cubicBezTo>
                  <a:cubicBezTo>
                    <a:pt x="21309" y="3934"/>
                    <a:pt x="21397" y="3917"/>
                    <a:pt x="21486" y="3917"/>
                  </a:cubicBezTo>
                  <a:cubicBezTo>
                    <a:pt x="21579" y="3917"/>
                    <a:pt x="21672" y="3936"/>
                    <a:pt x="21761" y="3974"/>
                  </a:cubicBezTo>
                  <a:cubicBezTo>
                    <a:pt x="21937" y="4043"/>
                    <a:pt x="22071" y="4180"/>
                    <a:pt x="22140" y="4357"/>
                  </a:cubicBezTo>
                  <a:cubicBezTo>
                    <a:pt x="22194" y="4486"/>
                    <a:pt x="22194" y="4626"/>
                    <a:pt x="22137" y="4757"/>
                  </a:cubicBezTo>
                  <a:cubicBezTo>
                    <a:pt x="22084" y="4886"/>
                    <a:pt x="21984" y="4986"/>
                    <a:pt x="21854" y="5040"/>
                  </a:cubicBezTo>
                  <a:cubicBezTo>
                    <a:pt x="21808" y="5058"/>
                    <a:pt x="21761" y="5067"/>
                    <a:pt x="21714" y="5067"/>
                  </a:cubicBezTo>
                  <a:cubicBezTo>
                    <a:pt x="21563" y="5067"/>
                    <a:pt x="21418" y="4977"/>
                    <a:pt x="21357" y="4829"/>
                  </a:cubicBezTo>
                  <a:cubicBezTo>
                    <a:pt x="21327" y="4753"/>
                    <a:pt x="21251" y="4706"/>
                    <a:pt x="21173" y="4706"/>
                  </a:cubicBezTo>
                  <a:cubicBezTo>
                    <a:pt x="21149" y="4706"/>
                    <a:pt x="21124" y="4710"/>
                    <a:pt x="21101" y="4720"/>
                  </a:cubicBezTo>
                  <a:cubicBezTo>
                    <a:pt x="20998" y="4763"/>
                    <a:pt x="20951" y="4880"/>
                    <a:pt x="20991" y="4980"/>
                  </a:cubicBezTo>
                  <a:cubicBezTo>
                    <a:pt x="21113" y="5281"/>
                    <a:pt x="21405" y="5463"/>
                    <a:pt x="21713" y="5463"/>
                  </a:cubicBezTo>
                  <a:cubicBezTo>
                    <a:pt x="21810" y="5463"/>
                    <a:pt x="21909" y="5444"/>
                    <a:pt x="22004" y="5406"/>
                  </a:cubicBezTo>
                  <a:cubicBezTo>
                    <a:pt x="22231" y="5313"/>
                    <a:pt x="22411" y="5136"/>
                    <a:pt x="22504" y="4909"/>
                  </a:cubicBezTo>
                  <a:cubicBezTo>
                    <a:pt x="22600" y="4683"/>
                    <a:pt x="22600" y="4433"/>
                    <a:pt x="22511" y="4206"/>
                  </a:cubicBezTo>
                  <a:cubicBezTo>
                    <a:pt x="22397" y="3934"/>
                    <a:pt x="22188" y="3720"/>
                    <a:pt x="21917" y="3606"/>
                  </a:cubicBezTo>
                  <a:cubicBezTo>
                    <a:pt x="21779" y="3547"/>
                    <a:pt x="21634" y="3518"/>
                    <a:pt x="21489" y="3518"/>
                  </a:cubicBezTo>
                  <a:cubicBezTo>
                    <a:pt x="21348" y="3518"/>
                    <a:pt x="21208" y="3546"/>
                    <a:pt x="21074" y="3600"/>
                  </a:cubicBezTo>
                  <a:cubicBezTo>
                    <a:pt x="20921" y="3663"/>
                    <a:pt x="20788" y="3750"/>
                    <a:pt x="20674" y="3857"/>
                  </a:cubicBezTo>
                  <a:cubicBezTo>
                    <a:pt x="20661" y="3694"/>
                    <a:pt x="20628" y="3520"/>
                    <a:pt x="20558" y="3354"/>
                  </a:cubicBezTo>
                  <a:cubicBezTo>
                    <a:pt x="20268" y="2644"/>
                    <a:pt x="19505" y="2304"/>
                    <a:pt x="19475" y="2290"/>
                  </a:cubicBezTo>
                  <a:cubicBezTo>
                    <a:pt x="19449" y="2278"/>
                    <a:pt x="19421" y="2272"/>
                    <a:pt x="19394" y="2272"/>
                  </a:cubicBezTo>
                  <a:cubicBezTo>
                    <a:pt x="19368" y="2272"/>
                    <a:pt x="19342" y="2277"/>
                    <a:pt x="19318" y="2287"/>
                  </a:cubicBezTo>
                  <a:cubicBezTo>
                    <a:pt x="19268" y="2307"/>
                    <a:pt x="19232" y="2347"/>
                    <a:pt x="19212" y="2397"/>
                  </a:cubicBezTo>
                  <a:cubicBezTo>
                    <a:pt x="19198" y="2430"/>
                    <a:pt x="18889" y="3207"/>
                    <a:pt x="19178" y="3917"/>
                  </a:cubicBezTo>
                  <a:cubicBezTo>
                    <a:pt x="19245" y="4083"/>
                    <a:pt x="19341" y="4230"/>
                    <a:pt x="19445" y="4357"/>
                  </a:cubicBezTo>
                  <a:cubicBezTo>
                    <a:pt x="19288" y="4360"/>
                    <a:pt x="19132" y="4389"/>
                    <a:pt x="18981" y="4453"/>
                  </a:cubicBezTo>
                  <a:cubicBezTo>
                    <a:pt x="18709" y="4563"/>
                    <a:pt x="18495" y="4773"/>
                    <a:pt x="18381" y="5046"/>
                  </a:cubicBezTo>
                  <a:cubicBezTo>
                    <a:pt x="18269" y="5316"/>
                    <a:pt x="18266" y="5616"/>
                    <a:pt x="18375" y="5889"/>
                  </a:cubicBezTo>
                  <a:cubicBezTo>
                    <a:pt x="18522" y="6245"/>
                    <a:pt x="18865" y="6462"/>
                    <a:pt x="19229" y="6462"/>
                  </a:cubicBezTo>
                  <a:cubicBezTo>
                    <a:pt x="19345" y="6462"/>
                    <a:pt x="19463" y="6440"/>
                    <a:pt x="19578" y="6393"/>
                  </a:cubicBezTo>
                  <a:cubicBezTo>
                    <a:pt x="19975" y="6233"/>
                    <a:pt x="20165" y="5779"/>
                    <a:pt x="20005" y="5383"/>
                  </a:cubicBezTo>
                  <a:cubicBezTo>
                    <a:pt x="19972" y="5305"/>
                    <a:pt x="19897" y="5259"/>
                    <a:pt x="19819" y="5259"/>
                  </a:cubicBezTo>
                  <a:cubicBezTo>
                    <a:pt x="19794" y="5259"/>
                    <a:pt x="19769" y="5264"/>
                    <a:pt x="19745" y="5273"/>
                  </a:cubicBezTo>
                  <a:cubicBezTo>
                    <a:pt x="19645" y="5313"/>
                    <a:pt x="19595" y="5429"/>
                    <a:pt x="19635" y="5533"/>
                  </a:cubicBezTo>
                  <a:cubicBezTo>
                    <a:pt x="19715" y="5726"/>
                    <a:pt x="19621" y="5946"/>
                    <a:pt x="19428" y="6026"/>
                  </a:cubicBezTo>
                  <a:cubicBezTo>
                    <a:pt x="19364" y="6052"/>
                    <a:pt x="19297" y="6066"/>
                    <a:pt x="19230" y="6066"/>
                  </a:cubicBezTo>
                  <a:cubicBezTo>
                    <a:pt x="19160" y="6066"/>
                    <a:pt x="19091" y="6051"/>
                    <a:pt x="19025" y="6023"/>
                  </a:cubicBezTo>
                  <a:cubicBezTo>
                    <a:pt x="18898" y="5969"/>
                    <a:pt x="18798" y="5869"/>
                    <a:pt x="18745" y="5739"/>
                  </a:cubicBezTo>
                  <a:cubicBezTo>
                    <a:pt x="18672" y="5563"/>
                    <a:pt x="18675" y="5373"/>
                    <a:pt x="18749" y="5200"/>
                  </a:cubicBezTo>
                  <a:cubicBezTo>
                    <a:pt x="18821" y="5026"/>
                    <a:pt x="18958" y="4889"/>
                    <a:pt x="19132" y="4820"/>
                  </a:cubicBezTo>
                  <a:cubicBezTo>
                    <a:pt x="19245" y="4773"/>
                    <a:pt x="19365" y="4750"/>
                    <a:pt x="19485" y="4750"/>
                  </a:cubicBezTo>
                  <a:cubicBezTo>
                    <a:pt x="19607" y="4750"/>
                    <a:pt x="19729" y="4774"/>
                    <a:pt x="19845" y="4823"/>
                  </a:cubicBezTo>
                  <a:cubicBezTo>
                    <a:pt x="20071" y="4920"/>
                    <a:pt x="20251" y="5100"/>
                    <a:pt x="20345" y="5329"/>
                  </a:cubicBezTo>
                  <a:lnTo>
                    <a:pt x="20588" y="5933"/>
                  </a:lnTo>
                  <a:cubicBezTo>
                    <a:pt x="20494" y="6176"/>
                    <a:pt x="20018" y="7476"/>
                    <a:pt x="19891" y="9152"/>
                  </a:cubicBezTo>
                  <a:cubicBezTo>
                    <a:pt x="17569" y="6856"/>
                    <a:pt x="14350" y="6179"/>
                    <a:pt x="14193" y="6146"/>
                  </a:cubicBezTo>
                  <a:cubicBezTo>
                    <a:pt x="14179" y="6146"/>
                    <a:pt x="14170" y="6143"/>
                    <a:pt x="14156" y="6143"/>
                  </a:cubicBezTo>
                  <a:lnTo>
                    <a:pt x="14153" y="6143"/>
                  </a:lnTo>
                  <a:cubicBezTo>
                    <a:pt x="14116" y="6143"/>
                    <a:pt x="14076" y="6156"/>
                    <a:pt x="14043" y="6179"/>
                  </a:cubicBezTo>
                  <a:cubicBezTo>
                    <a:pt x="14030" y="6186"/>
                    <a:pt x="14020" y="6193"/>
                    <a:pt x="14010" y="6203"/>
                  </a:cubicBezTo>
                  <a:cubicBezTo>
                    <a:pt x="13993" y="6223"/>
                    <a:pt x="13980" y="6246"/>
                    <a:pt x="13970" y="6269"/>
                  </a:cubicBezTo>
                  <a:cubicBezTo>
                    <a:pt x="13967" y="6273"/>
                    <a:pt x="13967" y="6276"/>
                    <a:pt x="13967" y="6279"/>
                  </a:cubicBezTo>
                  <a:cubicBezTo>
                    <a:pt x="13963" y="6286"/>
                    <a:pt x="13960" y="6296"/>
                    <a:pt x="13960" y="6306"/>
                  </a:cubicBezTo>
                  <a:lnTo>
                    <a:pt x="13960" y="6309"/>
                  </a:lnTo>
                  <a:cubicBezTo>
                    <a:pt x="13933" y="6456"/>
                    <a:pt x="13467" y="9268"/>
                    <a:pt x="14439" y="12074"/>
                  </a:cubicBezTo>
                  <a:cubicBezTo>
                    <a:pt x="13237" y="11758"/>
                    <a:pt x="12257" y="11698"/>
                    <a:pt x="11971" y="11687"/>
                  </a:cubicBezTo>
                  <a:lnTo>
                    <a:pt x="11491" y="11208"/>
                  </a:lnTo>
                  <a:cubicBezTo>
                    <a:pt x="11128" y="10844"/>
                    <a:pt x="11128" y="10255"/>
                    <a:pt x="11491" y="9892"/>
                  </a:cubicBezTo>
                  <a:cubicBezTo>
                    <a:pt x="11627" y="9755"/>
                    <a:pt x="11807" y="9687"/>
                    <a:pt x="11987" y="9687"/>
                  </a:cubicBezTo>
                  <a:cubicBezTo>
                    <a:pt x="12168" y="9687"/>
                    <a:pt x="12349" y="9755"/>
                    <a:pt x="12487" y="9892"/>
                  </a:cubicBezTo>
                  <a:cubicBezTo>
                    <a:pt x="12690" y="10095"/>
                    <a:pt x="12690" y="10428"/>
                    <a:pt x="12487" y="10635"/>
                  </a:cubicBezTo>
                  <a:cubicBezTo>
                    <a:pt x="12414" y="10708"/>
                    <a:pt x="12316" y="10745"/>
                    <a:pt x="12219" y="10745"/>
                  </a:cubicBezTo>
                  <a:cubicBezTo>
                    <a:pt x="12121" y="10745"/>
                    <a:pt x="12024" y="10708"/>
                    <a:pt x="11951" y="10635"/>
                  </a:cubicBezTo>
                  <a:cubicBezTo>
                    <a:pt x="11912" y="10595"/>
                    <a:pt x="11861" y="10575"/>
                    <a:pt x="11811" y="10575"/>
                  </a:cubicBezTo>
                  <a:cubicBezTo>
                    <a:pt x="11760" y="10575"/>
                    <a:pt x="11709" y="10595"/>
                    <a:pt x="11671" y="10635"/>
                  </a:cubicBezTo>
                  <a:cubicBezTo>
                    <a:pt x="11591" y="10712"/>
                    <a:pt x="11591" y="10838"/>
                    <a:pt x="11671" y="10915"/>
                  </a:cubicBezTo>
                  <a:cubicBezTo>
                    <a:pt x="11821" y="11066"/>
                    <a:pt x="12019" y="11142"/>
                    <a:pt x="12217" y="11142"/>
                  </a:cubicBezTo>
                  <a:cubicBezTo>
                    <a:pt x="12416" y="11142"/>
                    <a:pt x="12615" y="11066"/>
                    <a:pt x="12767" y="10915"/>
                  </a:cubicBezTo>
                  <a:cubicBezTo>
                    <a:pt x="13127" y="10555"/>
                    <a:pt x="13127" y="9972"/>
                    <a:pt x="12767" y="9612"/>
                  </a:cubicBezTo>
                  <a:cubicBezTo>
                    <a:pt x="12552" y="9397"/>
                    <a:pt x="12270" y="9289"/>
                    <a:pt x="11989" y="9289"/>
                  </a:cubicBezTo>
                  <a:cubicBezTo>
                    <a:pt x="11707" y="9289"/>
                    <a:pt x="11425" y="9397"/>
                    <a:pt x="11211" y="9612"/>
                  </a:cubicBezTo>
                  <a:cubicBezTo>
                    <a:pt x="11094" y="9728"/>
                    <a:pt x="11004" y="9861"/>
                    <a:pt x="10940" y="10001"/>
                  </a:cubicBezTo>
                  <a:cubicBezTo>
                    <a:pt x="10864" y="9855"/>
                    <a:pt x="10768" y="9712"/>
                    <a:pt x="10637" y="9582"/>
                  </a:cubicBezTo>
                  <a:cubicBezTo>
                    <a:pt x="10097" y="9042"/>
                    <a:pt x="9261" y="9025"/>
                    <a:pt x="9228" y="9025"/>
                  </a:cubicBezTo>
                  <a:cubicBezTo>
                    <a:pt x="9175" y="9025"/>
                    <a:pt x="9121" y="9045"/>
                    <a:pt x="9084" y="9082"/>
                  </a:cubicBezTo>
                  <a:cubicBezTo>
                    <a:pt x="9044" y="9119"/>
                    <a:pt x="9024" y="9172"/>
                    <a:pt x="9024" y="9225"/>
                  </a:cubicBezTo>
                  <a:cubicBezTo>
                    <a:pt x="9024" y="9262"/>
                    <a:pt x="9044" y="10095"/>
                    <a:pt x="9584" y="10638"/>
                  </a:cubicBezTo>
                  <a:cubicBezTo>
                    <a:pt x="9711" y="10764"/>
                    <a:pt x="9858" y="10864"/>
                    <a:pt x="10004" y="10938"/>
                  </a:cubicBezTo>
                  <a:cubicBezTo>
                    <a:pt x="9861" y="11004"/>
                    <a:pt x="9728" y="11092"/>
                    <a:pt x="9611" y="11208"/>
                  </a:cubicBezTo>
                  <a:cubicBezTo>
                    <a:pt x="9181" y="11638"/>
                    <a:pt x="9181" y="12338"/>
                    <a:pt x="9611" y="12767"/>
                  </a:cubicBezTo>
                  <a:cubicBezTo>
                    <a:pt x="9791" y="12947"/>
                    <a:pt x="10028" y="13037"/>
                    <a:pt x="10264" y="13037"/>
                  </a:cubicBezTo>
                  <a:cubicBezTo>
                    <a:pt x="10501" y="13037"/>
                    <a:pt x="10734" y="12947"/>
                    <a:pt x="10914" y="12767"/>
                  </a:cubicBezTo>
                  <a:cubicBezTo>
                    <a:pt x="11217" y="12464"/>
                    <a:pt x="11217" y="11971"/>
                    <a:pt x="10914" y="11667"/>
                  </a:cubicBezTo>
                  <a:cubicBezTo>
                    <a:pt x="10876" y="11629"/>
                    <a:pt x="10825" y="11610"/>
                    <a:pt x="10774" y="11610"/>
                  </a:cubicBezTo>
                  <a:cubicBezTo>
                    <a:pt x="10723" y="11610"/>
                    <a:pt x="10673" y="11629"/>
                    <a:pt x="10634" y="11667"/>
                  </a:cubicBezTo>
                  <a:cubicBezTo>
                    <a:pt x="10557" y="11744"/>
                    <a:pt x="10557" y="11871"/>
                    <a:pt x="10634" y="11947"/>
                  </a:cubicBezTo>
                  <a:cubicBezTo>
                    <a:pt x="10784" y="12098"/>
                    <a:pt x="10784" y="12338"/>
                    <a:pt x="10634" y="12487"/>
                  </a:cubicBezTo>
                  <a:cubicBezTo>
                    <a:pt x="10533" y="12589"/>
                    <a:pt x="10398" y="12640"/>
                    <a:pt x="10264" y="12640"/>
                  </a:cubicBezTo>
                  <a:cubicBezTo>
                    <a:pt x="10130" y="12640"/>
                    <a:pt x="9996" y="12589"/>
                    <a:pt x="9894" y="12487"/>
                  </a:cubicBezTo>
                  <a:cubicBezTo>
                    <a:pt x="9618" y="12211"/>
                    <a:pt x="9618" y="11764"/>
                    <a:pt x="9894" y="11487"/>
                  </a:cubicBezTo>
                  <a:cubicBezTo>
                    <a:pt x="10076" y="11306"/>
                    <a:pt x="10314" y="11215"/>
                    <a:pt x="10553" y="11215"/>
                  </a:cubicBezTo>
                  <a:cubicBezTo>
                    <a:pt x="10791" y="11215"/>
                    <a:pt x="11029" y="11306"/>
                    <a:pt x="11211" y="11487"/>
                  </a:cubicBezTo>
                  <a:lnTo>
                    <a:pt x="11691" y="11967"/>
                  </a:lnTo>
                  <a:cubicBezTo>
                    <a:pt x="11700" y="12291"/>
                    <a:pt x="11771" y="13477"/>
                    <a:pt x="12200" y="14874"/>
                  </a:cubicBezTo>
                  <a:cubicBezTo>
                    <a:pt x="10751" y="14326"/>
                    <a:pt x="9274" y="14183"/>
                    <a:pt x="8129" y="14183"/>
                  </a:cubicBezTo>
                  <a:cubicBezTo>
                    <a:pt x="6947" y="14183"/>
                    <a:pt x="6120" y="14335"/>
                    <a:pt x="6042" y="14351"/>
                  </a:cubicBezTo>
                  <a:cubicBezTo>
                    <a:pt x="6032" y="14354"/>
                    <a:pt x="6019" y="14357"/>
                    <a:pt x="6009" y="14360"/>
                  </a:cubicBezTo>
                  <a:lnTo>
                    <a:pt x="6005" y="14360"/>
                  </a:lnTo>
                  <a:cubicBezTo>
                    <a:pt x="5969" y="14377"/>
                    <a:pt x="5935" y="14400"/>
                    <a:pt x="5912" y="14437"/>
                  </a:cubicBezTo>
                  <a:cubicBezTo>
                    <a:pt x="5905" y="14447"/>
                    <a:pt x="5899" y="14457"/>
                    <a:pt x="5896" y="14471"/>
                  </a:cubicBezTo>
                  <a:cubicBezTo>
                    <a:pt x="5885" y="14497"/>
                    <a:pt x="5882" y="14520"/>
                    <a:pt x="5882" y="14547"/>
                  </a:cubicBezTo>
                  <a:lnTo>
                    <a:pt x="5882" y="14557"/>
                  </a:lnTo>
                  <a:cubicBezTo>
                    <a:pt x="5882" y="14567"/>
                    <a:pt x="5882" y="14577"/>
                    <a:pt x="5885" y="14587"/>
                  </a:cubicBezTo>
                  <a:cubicBezTo>
                    <a:pt x="5919" y="14734"/>
                    <a:pt x="6549" y="17516"/>
                    <a:pt x="8512" y="19745"/>
                  </a:cubicBezTo>
                  <a:cubicBezTo>
                    <a:pt x="7329" y="19899"/>
                    <a:pt x="6429" y="20195"/>
                    <a:pt x="6119" y="20305"/>
                  </a:cubicBezTo>
                  <a:lnTo>
                    <a:pt x="5465" y="20032"/>
                  </a:lnTo>
                  <a:cubicBezTo>
                    <a:pt x="5236" y="19935"/>
                    <a:pt x="5056" y="19755"/>
                    <a:pt x="4962" y="19525"/>
                  </a:cubicBezTo>
                  <a:cubicBezTo>
                    <a:pt x="4869" y="19292"/>
                    <a:pt x="4873" y="19042"/>
                    <a:pt x="4969" y="18813"/>
                  </a:cubicBezTo>
                  <a:cubicBezTo>
                    <a:pt x="5042" y="18639"/>
                    <a:pt x="5176" y="18502"/>
                    <a:pt x="5352" y="18433"/>
                  </a:cubicBezTo>
                  <a:cubicBezTo>
                    <a:pt x="5438" y="18398"/>
                    <a:pt x="5528" y="18380"/>
                    <a:pt x="5619" y="18380"/>
                  </a:cubicBezTo>
                  <a:cubicBezTo>
                    <a:pt x="5712" y="18380"/>
                    <a:pt x="5805" y="18399"/>
                    <a:pt x="5892" y="18436"/>
                  </a:cubicBezTo>
                  <a:cubicBezTo>
                    <a:pt x="6019" y="18489"/>
                    <a:pt x="6119" y="18593"/>
                    <a:pt x="6172" y="18722"/>
                  </a:cubicBezTo>
                  <a:cubicBezTo>
                    <a:pt x="6225" y="18852"/>
                    <a:pt x="6225" y="18992"/>
                    <a:pt x="6172" y="19122"/>
                  </a:cubicBezTo>
                  <a:cubicBezTo>
                    <a:pt x="6110" y="19268"/>
                    <a:pt x="5967" y="19354"/>
                    <a:pt x="5819" y="19354"/>
                  </a:cubicBezTo>
                  <a:cubicBezTo>
                    <a:pt x="5770" y="19354"/>
                    <a:pt x="5720" y="19345"/>
                    <a:pt x="5672" y="19325"/>
                  </a:cubicBezTo>
                  <a:cubicBezTo>
                    <a:pt x="5647" y="19314"/>
                    <a:pt x="5621" y="19309"/>
                    <a:pt x="5595" y="19309"/>
                  </a:cubicBezTo>
                  <a:cubicBezTo>
                    <a:pt x="5518" y="19309"/>
                    <a:pt x="5445" y="19355"/>
                    <a:pt x="5412" y="19432"/>
                  </a:cubicBezTo>
                  <a:cubicBezTo>
                    <a:pt x="5372" y="19532"/>
                    <a:pt x="5419" y="19649"/>
                    <a:pt x="5519" y="19692"/>
                  </a:cubicBezTo>
                  <a:cubicBezTo>
                    <a:pt x="5617" y="19734"/>
                    <a:pt x="5719" y="19753"/>
                    <a:pt x="5820" y="19753"/>
                  </a:cubicBezTo>
                  <a:cubicBezTo>
                    <a:pt x="6123" y="19753"/>
                    <a:pt x="6410" y="19574"/>
                    <a:pt x="6535" y="19276"/>
                  </a:cubicBezTo>
                  <a:cubicBezTo>
                    <a:pt x="6632" y="19049"/>
                    <a:pt x="6632" y="18799"/>
                    <a:pt x="6542" y="18573"/>
                  </a:cubicBezTo>
                  <a:cubicBezTo>
                    <a:pt x="6449" y="18342"/>
                    <a:pt x="6272" y="18165"/>
                    <a:pt x="6045" y="18070"/>
                  </a:cubicBezTo>
                  <a:cubicBezTo>
                    <a:pt x="5907" y="18012"/>
                    <a:pt x="5762" y="17983"/>
                    <a:pt x="5617" y="17983"/>
                  </a:cubicBezTo>
                  <a:cubicBezTo>
                    <a:pt x="5477" y="17983"/>
                    <a:pt x="5337" y="18010"/>
                    <a:pt x="5202" y="18066"/>
                  </a:cubicBezTo>
                  <a:cubicBezTo>
                    <a:pt x="4929" y="18176"/>
                    <a:pt x="4716" y="18385"/>
                    <a:pt x="4602" y="18659"/>
                  </a:cubicBezTo>
                  <a:cubicBezTo>
                    <a:pt x="4539" y="18805"/>
                    <a:pt x="4506" y="18962"/>
                    <a:pt x="4499" y="19119"/>
                  </a:cubicBezTo>
                  <a:cubicBezTo>
                    <a:pt x="4373" y="19012"/>
                    <a:pt x="4230" y="18916"/>
                    <a:pt x="4062" y="18845"/>
                  </a:cubicBezTo>
                  <a:cubicBezTo>
                    <a:pt x="3831" y="18748"/>
                    <a:pt x="3591" y="18715"/>
                    <a:pt x="3373" y="18715"/>
                  </a:cubicBezTo>
                  <a:cubicBezTo>
                    <a:pt x="2925" y="18715"/>
                    <a:pt x="2565" y="18853"/>
                    <a:pt x="2543" y="18862"/>
                  </a:cubicBezTo>
                  <a:cubicBezTo>
                    <a:pt x="2493" y="18882"/>
                    <a:pt x="2453" y="18919"/>
                    <a:pt x="2433" y="18969"/>
                  </a:cubicBezTo>
                  <a:cubicBezTo>
                    <a:pt x="2413" y="19019"/>
                    <a:pt x="2413" y="19076"/>
                    <a:pt x="2433" y="19122"/>
                  </a:cubicBezTo>
                  <a:cubicBezTo>
                    <a:pt x="2446" y="19156"/>
                    <a:pt x="2780" y="19922"/>
                    <a:pt x="3483" y="20222"/>
                  </a:cubicBezTo>
                  <a:cubicBezTo>
                    <a:pt x="3650" y="20292"/>
                    <a:pt x="3823" y="20329"/>
                    <a:pt x="3986" y="20342"/>
                  </a:cubicBezTo>
                  <a:cubicBezTo>
                    <a:pt x="3879" y="20455"/>
                    <a:pt x="3790" y="20589"/>
                    <a:pt x="3726" y="20738"/>
                  </a:cubicBezTo>
                  <a:cubicBezTo>
                    <a:pt x="3490" y="21298"/>
                    <a:pt x="3753" y="21944"/>
                    <a:pt x="4313" y="22181"/>
                  </a:cubicBezTo>
                  <a:cubicBezTo>
                    <a:pt x="4430" y="22232"/>
                    <a:pt x="4549" y="22255"/>
                    <a:pt x="4669" y="22255"/>
                  </a:cubicBezTo>
                  <a:cubicBezTo>
                    <a:pt x="4789" y="22255"/>
                    <a:pt x="4905" y="22232"/>
                    <a:pt x="5019" y="22188"/>
                  </a:cubicBezTo>
                  <a:cubicBezTo>
                    <a:pt x="5245" y="22095"/>
                    <a:pt x="5422" y="21918"/>
                    <a:pt x="5519" y="21692"/>
                  </a:cubicBezTo>
                  <a:cubicBezTo>
                    <a:pt x="5599" y="21498"/>
                    <a:pt x="5602" y="21289"/>
                    <a:pt x="5522" y="21095"/>
                  </a:cubicBezTo>
                  <a:cubicBezTo>
                    <a:pt x="5445" y="20905"/>
                    <a:pt x="5296" y="20755"/>
                    <a:pt x="5105" y="20675"/>
                  </a:cubicBezTo>
                  <a:cubicBezTo>
                    <a:pt x="5079" y="20664"/>
                    <a:pt x="5052" y="20659"/>
                    <a:pt x="5026" y="20659"/>
                  </a:cubicBezTo>
                  <a:cubicBezTo>
                    <a:pt x="4949" y="20659"/>
                    <a:pt x="4878" y="20704"/>
                    <a:pt x="4845" y="20778"/>
                  </a:cubicBezTo>
                  <a:cubicBezTo>
                    <a:pt x="4802" y="20882"/>
                    <a:pt x="4849" y="20998"/>
                    <a:pt x="4953" y="21038"/>
                  </a:cubicBezTo>
                  <a:cubicBezTo>
                    <a:pt x="5045" y="21078"/>
                    <a:pt x="5116" y="21152"/>
                    <a:pt x="5156" y="21245"/>
                  </a:cubicBezTo>
                  <a:cubicBezTo>
                    <a:pt x="5193" y="21341"/>
                    <a:pt x="5193" y="21441"/>
                    <a:pt x="5153" y="21538"/>
                  </a:cubicBezTo>
                  <a:cubicBezTo>
                    <a:pt x="5099" y="21664"/>
                    <a:pt x="4999" y="21764"/>
                    <a:pt x="4869" y="21818"/>
                  </a:cubicBezTo>
                  <a:cubicBezTo>
                    <a:pt x="4805" y="21844"/>
                    <a:pt x="4738" y="21858"/>
                    <a:pt x="4670" y="21858"/>
                  </a:cubicBezTo>
                  <a:cubicBezTo>
                    <a:pt x="4601" y="21858"/>
                    <a:pt x="4532" y="21844"/>
                    <a:pt x="4466" y="21815"/>
                  </a:cubicBezTo>
                  <a:cubicBezTo>
                    <a:pt x="4110" y="21664"/>
                    <a:pt x="3939" y="21252"/>
                    <a:pt x="4090" y="20892"/>
                  </a:cubicBezTo>
                  <a:cubicBezTo>
                    <a:pt x="4186" y="20665"/>
                    <a:pt x="4366" y="20485"/>
                    <a:pt x="4599" y="20392"/>
                  </a:cubicBezTo>
                  <a:cubicBezTo>
                    <a:pt x="4713" y="20346"/>
                    <a:pt x="4833" y="20322"/>
                    <a:pt x="4952" y="20322"/>
                  </a:cubicBezTo>
                  <a:cubicBezTo>
                    <a:pt x="5074" y="20322"/>
                    <a:pt x="5195" y="20346"/>
                    <a:pt x="5309" y="20395"/>
                  </a:cubicBezTo>
                  <a:lnTo>
                    <a:pt x="5909" y="20649"/>
                  </a:lnTo>
                  <a:cubicBezTo>
                    <a:pt x="6015" y="20889"/>
                    <a:pt x="6595" y="22144"/>
                    <a:pt x="7692" y="23418"/>
                  </a:cubicBezTo>
                  <a:cubicBezTo>
                    <a:pt x="4426" y="23438"/>
                    <a:pt x="1670" y="25234"/>
                    <a:pt x="1537" y="25323"/>
                  </a:cubicBezTo>
                  <a:cubicBezTo>
                    <a:pt x="1534" y="25327"/>
                    <a:pt x="1530" y="25331"/>
                    <a:pt x="1523" y="25334"/>
                  </a:cubicBezTo>
                  <a:lnTo>
                    <a:pt x="1506" y="25351"/>
                  </a:lnTo>
                  <a:lnTo>
                    <a:pt x="1497" y="25360"/>
                  </a:lnTo>
                  <a:cubicBezTo>
                    <a:pt x="1490" y="25371"/>
                    <a:pt x="1483" y="25380"/>
                    <a:pt x="1477" y="25387"/>
                  </a:cubicBezTo>
                  <a:cubicBezTo>
                    <a:pt x="1474" y="25397"/>
                    <a:pt x="1466" y="25403"/>
                    <a:pt x="1463" y="25414"/>
                  </a:cubicBezTo>
                  <a:cubicBezTo>
                    <a:pt x="1460" y="25427"/>
                    <a:pt x="1454" y="25437"/>
                    <a:pt x="1454" y="25451"/>
                  </a:cubicBezTo>
                  <a:cubicBezTo>
                    <a:pt x="1443" y="25494"/>
                    <a:pt x="1450" y="25534"/>
                    <a:pt x="1466" y="25567"/>
                  </a:cubicBezTo>
                  <a:cubicBezTo>
                    <a:pt x="1466" y="25571"/>
                    <a:pt x="1466" y="25574"/>
                    <a:pt x="1470" y="25577"/>
                  </a:cubicBezTo>
                  <a:cubicBezTo>
                    <a:pt x="1474" y="25583"/>
                    <a:pt x="1480" y="25594"/>
                    <a:pt x="1483" y="25600"/>
                  </a:cubicBezTo>
                  <a:lnTo>
                    <a:pt x="1483" y="25603"/>
                  </a:lnTo>
                  <a:cubicBezTo>
                    <a:pt x="1570" y="25723"/>
                    <a:pt x="3230" y="28047"/>
                    <a:pt x="5902" y="29339"/>
                  </a:cubicBezTo>
                  <a:cubicBezTo>
                    <a:pt x="4829" y="29966"/>
                    <a:pt x="4096" y="30616"/>
                    <a:pt x="3882" y="30812"/>
                  </a:cubicBezTo>
                  <a:lnTo>
                    <a:pt x="3206" y="30812"/>
                  </a:lnTo>
                  <a:cubicBezTo>
                    <a:pt x="2693" y="30812"/>
                    <a:pt x="2273" y="30396"/>
                    <a:pt x="2273" y="29882"/>
                  </a:cubicBezTo>
                  <a:cubicBezTo>
                    <a:pt x="2273" y="29493"/>
                    <a:pt x="2590" y="29179"/>
                    <a:pt x="2980" y="29179"/>
                  </a:cubicBezTo>
                  <a:cubicBezTo>
                    <a:pt x="3270" y="29179"/>
                    <a:pt x="3503" y="29413"/>
                    <a:pt x="3503" y="29702"/>
                  </a:cubicBezTo>
                  <a:cubicBezTo>
                    <a:pt x="3503" y="29913"/>
                    <a:pt x="3333" y="30082"/>
                    <a:pt x="3123" y="30082"/>
                  </a:cubicBezTo>
                  <a:cubicBezTo>
                    <a:pt x="3013" y="30082"/>
                    <a:pt x="2926" y="30169"/>
                    <a:pt x="2926" y="30279"/>
                  </a:cubicBezTo>
                  <a:cubicBezTo>
                    <a:pt x="2926" y="30389"/>
                    <a:pt x="3013" y="30479"/>
                    <a:pt x="3123" y="30479"/>
                  </a:cubicBezTo>
                  <a:cubicBezTo>
                    <a:pt x="3553" y="30479"/>
                    <a:pt x="3899" y="30129"/>
                    <a:pt x="3899" y="29702"/>
                  </a:cubicBezTo>
                  <a:cubicBezTo>
                    <a:pt x="3899" y="29193"/>
                    <a:pt x="3486" y="28779"/>
                    <a:pt x="2980" y="28779"/>
                  </a:cubicBezTo>
                  <a:cubicBezTo>
                    <a:pt x="2370" y="28779"/>
                    <a:pt x="1877" y="29276"/>
                    <a:pt x="1877" y="29882"/>
                  </a:cubicBezTo>
                  <a:cubicBezTo>
                    <a:pt x="1877" y="30046"/>
                    <a:pt x="1910" y="30202"/>
                    <a:pt x="1963" y="30349"/>
                  </a:cubicBezTo>
                  <a:cubicBezTo>
                    <a:pt x="1806" y="30299"/>
                    <a:pt x="1634" y="30266"/>
                    <a:pt x="1454" y="30266"/>
                  </a:cubicBezTo>
                  <a:cubicBezTo>
                    <a:pt x="687" y="30266"/>
                    <a:pt x="84" y="30846"/>
                    <a:pt x="60" y="30869"/>
                  </a:cubicBezTo>
                  <a:cubicBezTo>
                    <a:pt x="20" y="30906"/>
                    <a:pt x="0" y="30959"/>
                    <a:pt x="0" y="31012"/>
                  </a:cubicBezTo>
                  <a:lnTo>
                    <a:pt x="511" y="31012"/>
                  </a:lnTo>
                  <a:cubicBezTo>
                    <a:pt x="711" y="30866"/>
                    <a:pt x="1060" y="30662"/>
                    <a:pt x="1454" y="30662"/>
                  </a:cubicBezTo>
                  <a:cubicBezTo>
                    <a:pt x="1843" y="30662"/>
                    <a:pt x="2193" y="30866"/>
                    <a:pt x="2393" y="31012"/>
                  </a:cubicBezTo>
                  <a:lnTo>
                    <a:pt x="10820" y="31012"/>
                  </a:lnTo>
                  <a:cubicBezTo>
                    <a:pt x="10820" y="30416"/>
                    <a:pt x="11048" y="29819"/>
                    <a:pt x="11503" y="29362"/>
                  </a:cubicBezTo>
                  <a:cubicBezTo>
                    <a:pt x="11958" y="28908"/>
                    <a:pt x="12553" y="28683"/>
                    <a:pt x="13148" y="28683"/>
                  </a:cubicBezTo>
                  <a:cubicBezTo>
                    <a:pt x="13488" y="28683"/>
                    <a:pt x="13828" y="28756"/>
                    <a:pt x="14143" y="28902"/>
                  </a:cubicBezTo>
                  <a:cubicBezTo>
                    <a:pt x="14102" y="28900"/>
                    <a:pt x="14062" y="28899"/>
                    <a:pt x="14021" y="28899"/>
                  </a:cubicBezTo>
                  <a:cubicBezTo>
                    <a:pt x="13478" y="28899"/>
                    <a:pt x="12936" y="29104"/>
                    <a:pt x="12523" y="29516"/>
                  </a:cubicBezTo>
                  <a:cubicBezTo>
                    <a:pt x="12123" y="29916"/>
                    <a:pt x="11907" y="30446"/>
                    <a:pt x="11903" y="31012"/>
                  </a:cubicBezTo>
                  <a:lnTo>
                    <a:pt x="12303" y="31012"/>
                  </a:lnTo>
                  <a:cubicBezTo>
                    <a:pt x="12303" y="30552"/>
                    <a:pt x="12480" y="30122"/>
                    <a:pt x="12807" y="29796"/>
                  </a:cubicBezTo>
                  <a:cubicBezTo>
                    <a:pt x="13140" y="29462"/>
                    <a:pt x="13580" y="29296"/>
                    <a:pt x="14020" y="29296"/>
                  </a:cubicBezTo>
                  <a:cubicBezTo>
                    <a:pt x="14060" y="29296"/>
                    <a:pt x="14096" y="29299"/>
                    <a:pt x="14136" y="29299"/>
                  </a:cubicBezTo>
                  <a:cubicBezTo>
                    <a:pt x="14127" y="29389"/>
                    <a:pt x="14120" y="29476"/>
                    <a:pt x="14113" y="29562"/>
                  </a:cubicBezTo>
                  <a:cubicBezTo>
                    <a:pt x="14083" y="29562"/>
                    <a:pt x="14050" y="29559"/>
                    <a:pt x="14020" y="29559"/>
                  </a:cubicBezTo>
                  <a:cubicBezTo>
                    <a:pt x="13633" y="29559"/>
                    <a:pt x="13267" y="29709"/>
                    <a:pt x="12993" y="29986"/>
                  </a:cubicBezTo>
                  <a:cubicBezTo>
                    <a:pt x="12717" y="30259"/>
                    <a:pt x="12567" y="30622"/>
                    <a:pt x="12567" y="31012"/>
                  </a:cubicBezTo>
                  <a:lnTo>
                    <a:pt x="12963" y="31012"/>
                  </a:lnTo>
                  <a:cubicBezTo>
                    <a:pt x="12963" y="30729"/>
                    <a:pt x="13073" y="30466"/>
                    <a:pt x="13273" y="30266"/>
                  </a:cubicBezTo>
                  <a:cubicBezTo>
                    <a:pt x="13473" y="30066"/>
                    <a:pt x="13736" y="29956"/>
                    <a:pt x="14020" y="29956"/>
                  </a:cubicBezTo>
                  <a:cubicBezTo>
                    <a:pt x="14040" y="29956"/>
                    <a:pt x="14063" y="29959"/>
                    <a:pt x="14083" y="29959"/>
                  </a:cubicBezTo>
                  <a:cubicBezTo>
                    <a:pt x="14080" y="30046"/>
                    <a:pt x="14073" y="30136"/>
                    <a:pt x="14070" y="30222"/>
                  </a:cubicBezTo>
                  <a:cubicBezTo>
                    <a:pt x="14053" y="30222"/>
                    <a:pt x="14036" y="30219"/>
                    <a:pt x="14020" y="30219"/>
                  </a:cubicBezTo>
                  <a:cubicBezTo>
                    <a:pt x="13807" y="30219"/>
                    <a:pt x="13613" y="30299"/>
                    <a:pt x="13460" y="30452"/>
                  </a:cubicBezTo>
                  <a:cubicBezTo>
                    <a:pt x="13310" y="30602"/>
                    <a:pt x="13230" y="30795"/>
                    <a:pt x="13230" y="31012"/>
                  </a:cubicBezTo>
                  <a:lnTo>
                    <a:pt x="13627" y="31012"/>
                  </a:lnTo>
                  <a:cubicBezTo>
                    <a:pt x="13627" y="30902"/>
                    <a:pt x="13663" y="30809"/>
                    <a:pt x="13740" y="30732"/>
                  </a:cubicBezTo>
                  <a:cubicBezTo>
                    <a:pt x="13816" y="30655"/>
                    <a:pt x="13913" y="30616"/>
                    <a:pt x="14020" y="30616"/>
                  </a:cubicBezTo>
                  <a:cubicBezTo>
                    <a:pt x="14033" y="30616"/>
                    <a:pt x="14043" y="30619"/>
                    <a:pt x="14056" y="30619"/>
                  </a:cubicBezTo>
                  <a:cubicBezTo>
                    <a:pt x="14053" y="30749"/>
                    <a:pt x="14050" y="30882"/>
                    <a:pt x="14050" y="31012"/>
                  </a:cubicBezTo>
                  <a:lnTo>
                    <a:pt x="14447" y="31012"/>
                  </a:lnTo>
                  <a:cubicBezTo>
                    <a:pt x="14447" y="21878"/>
                    <a:pt x="21877" y="14447"/>
                    <a:pt x="31011" y="14447"/>
                  </a:cubicBezTo>
                  <a:lnTo>
                    <a:pt x="31211" y="14447"/>
                  </a:lnTo>
                  <a:lnTo>
                    <a:pt x="31211" y="14051"/>
                  </a:lnTo>
                  <a:lnTo>
                    <a:pt x="31011" y="14051"/>
                  </a:lnTo>
                  <a:cubicBezTo>
                    <a:pt x="30882" y="14051"/>
                    <a:pt x="30751" y="14051"/>
                    <a:pt x="30622" y="14054"/>
                  </a:cubicBezTo>
                  <a:cubicBezTo>
                    <a:pt x="30622" y="14043"/>
                    <a:pt x="30618" y="14031"/>
                    <a:pt x="30618" y="14020"/>
                  </a:cubicBezTo>
                  <a:cubicBezTo>
                    <a:pt x="30618" y="13914"/>
                    <a:pt x="30658" y="13814"/>
                    <a:pt x="30735" y="13740"/>
                  </a:cubicBezTo>
                  <a:cubicBezTo>
                    <a:pt x="30811" y="13664"/>
                    <a:pt x="30905" y="13624"/>
                    <a:pt x="31011" y="13624"/>
                  </a:cubicBezTo>
                  <a:cubicBezTo>
                    <a:pt x="31085" y="13624"/>
                    <a:pt x="31151" y="13640"/>
                    <a:pt x="31211" y="13677"/>
                  </a:cubicBezTo>
                  <a:lnTo>
                    <a:pt x="31211" y="13251"/>
                  </a:lnTo>
                  <a:cubicBezTo>
                    <a:pt x="31148" y="13237"/>
                    <a:pt x="31082" y="13227"/>
                    <a:pt x="31011" y="13227"/>
                  </a:cubicBezTo>
                  <a:cubicBezTo>
                    <a:pt x="30798" y="13227"/>
                    <a:pt x="30605" y="13307"/>
                    <a:pt x="30452" y="13460"/>
                  </a:cubicBezTo>
                  <a:cubicBezTo>
                    <a:pt x="30305" y="13607"/>
                    <a:pt x="30222" y="13807"/>
                    <a:pt x="30222" y="14020"/>
                  </a:cubicBezTo>
                  <a:cubicBezTo>
                    <a:pt x="30222" y="14037"/>
                    <a:pt x="30222" y="14051"/>
                    <a:pt x="30225" y="14067"/>
                  </a:cubicBezTo>
                  <a:cubicBezTo>
                    <a:pt x="30135" y="14071"/>
                    <a:pt x="30048" y="14077"/>
                    <a:pt x="29962" y="14083"/>
                  </a:cubicBezTo>
                  <a:cubicBezTo>
                    <a:pt x="29942" y="13791"/>
                    <a:pt x="30045" y="13494"/>
                    <a:pt x="30265" y="13271"/>
                  </a:cubicBezTo>
                  <a:cubicBezTo>
                    <a:pt x="30465" y="13074"/>
                    <a:pt x="30731" y="12964"/>
                    <a:pt x="31011" y="12964"/>
                  </a:cubicBezTo>
                  <a:cubicBezTo>
                    <a:pt x="31082" y="12964"/>
                    <a:pt x="31148" y="12971"/>
                    <a:pt x="31211" y="12981"/>
                  </a:cubicBezTo>
                  <a:lnTo>
                    <a:pt x="31211" y="12581"/>
                  </a:lnTo>
                  <a:cubicBezTo>
                    <a:pt x="31145" y="12571"/>
                    <a:pt x="31078" y="12567"/>
                    <a:pt x="31011" y="12567"/>
                  </a:cubicBezTo>
                  <a:cubicBezTo>
                    <a:pt x="30625" y="12567"/>
                    <a:pt x="30258" y="12717"/>
                    <a:pt x="29985" y="12991"/>
                  </a:cubicBezTo>
                  <a:cubicBezTo>
                    <a:pt x="29678" y="13297"/>
                    <a:pt x="29538" y="13711"/>
                    <a:pt x="29565" y="14111"/>
                  </a:cubicBezTo>
                  <a:cubicBezTo>
                    <a:pt x="29475" y="14120"/>
                    <a:pt x="29389" y="14127"/>
                    <a:pt x="29302" y="14134"/>
                  </a:cubicBezTo>
                  <a:cubicBezTo>
                    <a:pt x="29269" y="13657"/>
                    <a:pt x="29435" y="13167"/>
                    <a:pt x="29798" y="12804"/>
                  </a:cubicBezTo>
                  <a:cubicBezTo>
                    <a:pt x="30122" y="12481"/>
                    <a:pt x="30555" y="12301"/>
                    <a:pt x="31011" y="12301"/>
                  </a:cubicBezTo>
                  <a:cubicBezTo>
                    <a:pt x="31078" y="12301"/>
                    <a:pt x="31145" y="12304"/>
                    <a:pt x="31211" y="12314"/>
                  </a:cubicBezTo>
                  <a:lnTo>
                    <a:pt x="31211" y="11914"/>
                  </a:lnTo>
                  <a:cubicBezTo>
                    <a:pt x="31145" y="11907"/>
                    <a:pt x="31078" y="11904"/>
                    <a:pt x="31011" y="11904"/>
                  </a:cubicBezTo>
                  <a:cubicBezTo>
                    <a:pt x="30448" y="11904"/>
                    <a:pt x="29918" y="12124"/>
                    <a:pt x="29518" y="12524"/>
                  </a:cubicBezTo>
                  <a:cubicBezTo>
                    <a:pt x="29075" y="12967"/>
                    <a:pt x="28872" y="13560"/>
                    <a:pt x="28906" y="14140"/>
                  </a:cubicBezTo>
                  <a:cubicBezTo>
                    <a:pt x="28499" y="13277"/>
                    <a:pt x="28652" y="12214"/>
                    <a:pt x="29365" y="11501"/>
                  </a:cubicBezTo>
                  <a:cubicBezTo>
                    <a:pt x="29818" y="11048"/>
                    <a:pt x="30415" y="10821"/>
                    <a:pt x="31011" y="10821"/>
                  </a:cubicBezTo>
                  <a:cubicBezTo>
                    <a:pt x="31078" y="10821"/>
                    <a:pt x="31145" y="10824"/>
                    <a:pt x="31211" y="10828"/>
                  </a:cubicBezTo>
                  <a:lnTo>
                    <a:pt x="31211" y="10378"/>
                  </a:lnTo>
                  <a:lnTo>
                    <a:pt x="31211" y="9332"/>
                  </a:lnTo>
                  <a:lnTo>
                    <a:pt x="31211" y="8832"/>
                  </a:lnTo>
                  <a:lnTo>
                    <a:pt x="31211" y="7785"/>
                  </a:lnTo>
                  <a:lnTo>
                    <a:pt x="31211" y="7282"/>
                  </a:lnTo>
                  <a:lnTo>
                    <a:pt x="31211" y="6239"/>
                  </a:lnTo>
                  <a:lnTo>
                    <a:pt x="31211" y="5736"/>
                  </a:lnTo>
                  <a:lnTo>
                    <a:pt x="31211" y="4489"/>
                  </a:lnTo>
                  <a:lnTo>
                    <a:pt x="31211" y="3883"/>
                  </a:lnTo>
                  <a:lnTo>
                    <a:pt x="31211" y="3203"/>
                  </a:lnTo>
                  <a:lnTo>
                    <a:pt x="31211" y="2061"/>
                  </a:lnTo>
                  <a:cubicBezTo>
                    <a:pt x="31148" y="2194"/>
                    <a:pt x="31075" y="2307"/>
                    <a:pt x="31011" y="2394"/>
                  </a:cubicBezTo>
                  <a:cubicBezTo>
                    <a:pt x="30868" y="2194"/>
                    <a:pt x="30665" y="1844"/>
                    <a:pt x="30665" y="1454"/>
                  </a:cubicBezTo>
                  <a:cubicBezTo>
                    <a:pt x="30665" y="1064"/>
                    <a:pt x="30868" y="711"/>
                    <a:pt x="31015" y="511"/>
                  </a:cubicBezTo>
                  <a:cubicBezTo>
                    <a:pt x="31075" y="598"/>
                    <a:pt x="31148" y="711"/>
                    <a:pt x="31211" y="844"/>
                  </a:cubicBezTo>
                  <a:lnTo>
                    <a:pt x="31211" y="121"/>
                  </a:lnTo>
                  <a:cubicBezTo>
                    <a:pt x="31182" y="84"/>
                    <a:pt x="31158" y="64"/>
                    <a:pt x="31155" y="58"/>
                  </a:cubicBezTo>
                  <a:cubicBezTo>
                    <a:pt x="31118" y="20"/>
                    <a:pt x="31066" y="0"/>
                    <a:pt x="3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7169450" y="3193226"/>
              <a:ext cx="1974541" cy="1950266"/>
            </a:xfrm>
            <a:custGeom>
              <a:rect b="b" l="l" r="r" t="t"/>
              <a:pathLst>
                <a:path extrusionOk="0" h="15747" w="15943">
                  <a:moveTo>
                    <a:pt x="12647" y="714"/>
                  </a:moveTo>
                  <a:cubicBezTo>
                    <a:pt x="12647" y="727"/>
                    <a:pt x="12647" y="744"/>
                    <a:pt x="12650" y="757"/>
                  </a:cubicBezTo>
                  <a:lnTo>
                    <a:pt x="13086" y="3023"/>
                  </a:lnTo>
                  <a:cubicBezTo>
                    <a:pt x="12696" y="2882"/>
                    <a:pt x="12295" y="2815"/>
                    <a:pt x="11899" y="2815"/>
                  </a:cubicBezTo>
                  <a:cubicBezTo>
                    <a:pt x="11501" y="2815"/>
                    <a:pt x="11108" y="2883"/>
                    <a:pt x="10737" y="3010"/>
                  </a:cubicBezTo>
                  <a:lnTo>
                    <a:pt x="10124" y="1513"/>
                  </a:lnTo>
                  <a:cubicBezTo>
                    <a:pt x="10118" y="1497"/>
                    <a:pt x="10110" y="1484"/>
                    <a:pt x="10101" y="1474"/>
                  </a:cubicBezTo>
                  <a:cubicBezTo>
                    <a:pt x="10917" y="1150"/>
                    <a:pt x="11767" y="894"/>
                    <a:pt x="12647" y="714"/>
                  </a:cubicBezTo>
                  <a:close/>
                  <a:moveTo>
                    <a:pt x="15549" y="400"/>
                  </a:moveTo>
                  <a:cubicBezTo>
                    <a:pt x="15546" y="414"/>
                    <a:pt x="15546" y="427"/>
                    <a:pt x="15546" y="444"/>
                  </a:cubicBezTo>
                  <a:lnTo>
                    <a:pt x="15546" y="1630"/>
                  </a:lnTo>
                  <a:lnTo>
                    <a:pt x="15546" y="4206"/>
                  </a:lnTo>
                  <a:cubicBezTo>
                    <a:pt x="15289" y="4223"/>
                    <a:pt x="15043" y="4270"/>
                    <a:pt x="14806" y="4346"/>
                  </a:cubicBezTo>
                  <a:cubicBezTo>
                    <a:pt x="14480" y="3873"/>
                    <a:pt x="14043" y="3487"/>
                    <a:pt x="13529" y="3216"/>
                  </a:cubicBezTo>
                  <a:lnTo>
                    <a:pt x="13040" y="684"/>
                  </a:lnTo>
                  <a:cubicBezTo>
                    <a:pt x="13037" y="667"/>
                    <a:pt x="13030" y="654"/>
                    <a:pt x="13023" y="640"/>
                  </a:cubicBezTo>
                  <a:cubicBezTo>
                    <a:pt x="13846" y="491"/>
                    <a:pt x="14689" y="411"/>
                    <a:pt x="15549" y="400"/>
                  </a:cubicBezTo>
                  <a:close/>
                  <a:moveTo>
                    <a:pt x="9744" y="1620"/>
                  </a:moveTo>
                  <a:cubicBezTo>
                    <a:pt x="9747" y="1633"/>
                    <a:pt x="9751" y="1650"/>
                    <a:pt x="9755" y="1664"/>
                  </a:cubicBezTo>
                  <a:lnTo>
                    <a:pt x="10370" y="3163"/>
                  </a:lnTo>
                  <a:cubicBezTo>
                    <a:pt x="9667" y="3496"/>
                    <a:pt x="9071" y="4066"/>
                    <a:pt x="8711" y="4813"/>
                  </a:cubicBezTo>
                  <a:lnTo>
                    <a:pt x="7435" y="2896"/>
                  </a:lnTo>
                  <a:cubicBezTo>
                    <a:pt x="7428" y="2884"/>
                    <a:pt x="7418" y="2873"/>
                    <a:pt x="7408" y="2864"/>
                  </a:cubicBezTo>
                  <a:cubicBezTo>
                    <a:pt x="8148" y="2387"/>
                    <a:pt x="8928" y="1967"/>
                    <a:pt x="9744" y="1620"/>
                  </a:cubicBezTo>
                  <a:close/>
                  <a:moveTo>
                    <a:pt x="11894" y="3873"/>
                  </a:moveTo>
                  <a:cubicBezTo>
                    <a:pt x="12223" y="3873"/>
                    <a:pt x="12543" y="3936"/>
                    <a:pt x="12850" y="4066"/>
                  </a:cubicBezTo>
                  <a:cubicBezTo>
                    <a:pt x="13260" y="4236"/>
                    <a:pt x="13603" y="4509"/>
                    <a:pt x="13866" y="4856"/>
                  </a:cubicBezTo>
                  <a:cubicBezTo>
                    <a:pt x="13797" y="4913"/>
                    <a:pt x="13726" y="4973"/>
                    <a:pt x="13663" y="5036"/>
                  </a:cubicBezTo>
                  <a:cubicBezTo>
                    <a:pt x="13569" y="4986"/>
                    <a:pt x="13477" y="4936"/>
                    <a:pt x="13380" y="4896"/>
                  </a:cubicBezTo>
                  <a:cubicBezTo>
                    <a:pt x="13040" y="4755"/>
                    <a:pt x="12684" y="4684"/>
                    <a:pt x="12328" y="4684"/>
                  </a:cubicBezTo>
                  <a:cubicBezTo>
                    <a:pt x="11977" y="4684"/>
                    <a:pt x="11628" y="4752"/>
                    <a:pt x="11294" y="4889"/>
                  </a:cubicBezTo>
                  <a:cubicBezTo>
                    <a:pt x="10621" y="5163"/>
                    <a:pt x="10094" y="5686"/>
                    <a:pt x="9815" y="6359"/>
                  </a:cubicBezTo>
                  <a:cubicBezTo>
                    <a:pt x="9767" y="6469"/>
                    <a:pt x="9731" y="6582"/>
                    <a:pt x="9698" y="6698"/>
                  </a:cubicBezTo>
                  <a:cubicBezTo>
                    <a:pt x="9615" y="6698"/>
                    <a:pt x="9527" y="6702"/>
                    <a:pt x="9444" y="6709"/>
                  </a:cubicBezTo>
                  <a:cubicBezTo>
                    <a:pt x="9378" y="6269"/>
                    <a:pt x="9431" y="5815"/>
                    <a:pt x="9607" y="5396"/>
                  </a:cubicBezTo>
                  <a:cubicBezTo>
                    <a:pt x="9994" y="4469"/>
                    <a:pt x="10894" y="3873"/>
                    <a:pt x="11894" y="3873"/>
                  </a:cubicBezTo>
                  <a:close/>
                  <a:moveTo>
                    <a:pt x="11894" y="3210"/>
                  </a:moveTo>
                  <a:cubicBezTo>
                    <a:pt x="12303" y="3210"/>
                    <a:pt x="12714" y="3293"/>
                    <a:pt x="13106" y="3456"/>
                  </a:cubicBezTo>
                  <a:cubicBezTo>
                    <a:pt x="13643" y="3679"/>
                    <a:pt x="14093" y="4043"/>
                    <a:pt x="14426" y="4503"/>
                  </a:cubicBezTo>
                  <a:cubicBezTo>
                    <a:pt x="14346" y="4539"/>
                    <a:pt x="14266" y="4583"/>
                    <a:pt x="14189" y="4629"/>
                  </a:cubicBezTo>
                  <a:cubicBezTo>
                    <a:pt x="13886" y="4223"/>
                    <a:pt x="13483" y="3899"/>
                    <a:pt x="13003" y="3699"/>
                  </a:cubicBezTo>
                  <a:cubicBezTo>
                    <a:pt x="12647" y="3550"/>
                    <a:pt x="12277" y="3476"/>
                    <a:pt x="11894" y="3476"/>
                  </a:cubicBezTo>
                  <a:cubicBezTo>
                    <a:pt x="10730" y="3476"/>
                    <a:pt x="9691" y="4170"/>
                    <a:pt x="9241" y="5243"/>
                  </a:cubicBezTo>
                  <a:cubicBezTo>
                    <a:pt x="9038" y="5732"/>
                    <a:pt x="8975" y="6255"/>
                    <a:pt x="9051" y="6769"/>
                  </a:cubicBezTo>
                  <a:cubicBezTo>
                    <a:pt x="8964" y="6789"/>
                    <a:pt x="8878" y="6812"/>
                    <a:pt x="8795" y="6838"/>
                  </a:cubicBezTo>
                  <a:cubicBezTo>
                    <a:pt x="8704" y="6283"/>
                    <a:pt x="8764" y="5695"/>
                    <a:pt x="8998" y="5139"/>
                  </a:cubicBezTo>
                  <a:cubicBezTo>
                    <a:pt x="9321" y="4366"/>
                    <a:pt x="9927" y="3763"/>
                    <a:pt x="10704" y="3447"/>
                  </a:cubicBezTo>
                  <a:cubicBezTo>
                    <a:pt x="11087" y="3290"/>
                    <a:pt x="11490" y="3210"/>
                    <a:pt x="11894" y="3210"/>
                  </a:cubicBezTo>
                  <a:close/>
                  <a:moveTo>
                    <a:pt x="7085" y="3079"/>
                  </a:moveTo>
                  <a:cubicBezTo>
                    <a:pt x="7091" y="3093"/>
                    <a:pt x="7095" y="3103"/>
                    <a:pt x="7105" y="3116"/>
                  </a:cubicBezTo>
                  <a:lnTo>
                    <a:pt x="8531" y="5259"/>
                  </a:lnTo>
                  <a:cubicBezTo>
                    <a:pt x="8348" y="5823"/>
                    <a:pt x="8308" y="6412"/>
                    <a:pt x="8415" y="6989"/>
                  </a:cubicBezTo>
                  <a:cubicBezTo>
                    <a:pt x="8161" y="7109"/>
                    <a:pt x="7931" y="7262"/>
                    <a:pt x="7722" y="7445"/>
                  </a:cubicBezTo>
                  <a:lnTo>
                    <a:pt x="5902" y="5623"/>
                  </a:lnTo>
                  <a:lnTo>
                    <a:pt x="5062" y="4786"/>
                  </a:lnTo>
                  <a:cubicBezTo>
                    <a:pt x="5056" y="4776"/>
                    <a:pt x="5042" y="4773"/>
                    <a:pt x="5032" y="4766"/>
                  </a:cubicBezTo>
                  <a:cubicBezTo>
                    <a:pt x="5665" y="4146"/>
                    <a:pt x="6352" y="3583"/>
                    <a:pt x="7085" y="3079"/>
                  </a:cubicBezTo>
                  <a:close/>
                  <a:moveTo>
                    <a:pt x="4762" y="5036"/>
                  </a:moveTo>
                  <a:cubicBezTo>
                    <a:pt x="4769" y="5046"/>
                    <a:pt x="4776" y="5056"/>
                    <a:pt x="4782" y="5066"/>
                  </a:cubicBezTo>
                  <a:lnTo>
                    <a:pt x="5622" y="5903"/>
                  </a:lnTo>
                  <a:lnTo>
                    <a:pt x="7442" y="7725"/>
                  </a:lnTo>
                  <a:cubicBezTo>
                    <a:pt x="7278" y="7912"/>
                    <a:pt x="7135" y="8122"/>
                    <a:pt x="7019" y="8348"/>
                  </a:cubicBezTo>
                  <a:cubicBezTo>
                    <a:pt x="6807" y="8308"/>
                    <a:pt x="6592" y="8288"/>
                    <a:pt x="6377" y="8288"/>
                  </a:cubicBezTo>
                  <a:cubicBezTo>
                    <a:pt x="6021" y="8288"/>
                    <a:pt x="5664" y="8343"/>
                    <a:pt x="5319" y="8451"/>
                  </a:cubicBezTo>
                  <a:lnTo>
                    <a:pt x="3180" y="7009"/>
                  </a:lnTo>
                  <a:cubicBezTo>
                    <a:pt x="3169" y="6998"/>
                    <a:pt x="3160" y="6995"/>
                    <a:pt x="3146" y="6989"/>
                  </a:cubicBezTo>
                  <a:cubicBezTo>
                    <a:pt x="3632" y="6295"/>
                    <a:pt x="4172" y="5639"/>
                    <a:pt x="4762" y="5036"/>
                  </a:cubicBezTo>
                  <a:close/>
                  <a:moveTo>
                    <a:pt x="12330" y="5083"/>
                  </a:moveTo>
                  <a:cubicBezTo>
                    <a:pt x="12630" y="5083"/>
                    <a:pt x="12934" y="5139"/>
                    <a:pt x="13226" y="5263"/>
                  </a:cubicBezTo>
                  <a:cubicBezTo>
                    <a:pt x="13280" y="5286"/>
                    <a:pt x="13334" y="5312"/>
                    <a:pt x="13386" y="5339"/>
                  </a:cubicBezTo>
                  <a:cubicBezTo>
                    <a:pt x="12523" y="6429"/>
                    <a:pt x="12523" y="7985"/>
                    <a:pt x="13393" y="9075"/>
                  </a:cubicBezTo>
                  <a:cubicBezTo>
                    <a:pt x="13154" y="9158"/>
                    <a:pt x="12917" y="9254"/>
                    <a:pt x="12690" y="9365"/>
                  </a:cubicBezTo>
                  <a:cubicBezTo>
                    <a:pt x="12534" y="7998"/>
                    <a:pt x="11460" y="6906"/>
                    <a:pt x="10101" y="6726"/>
                  </a:cubicBezTo>
                  <a:cubicBezTo>
                    <a:pt x="10124" y="6652"/>
                    <a:pt x="10150" y="6582"/>
                    <a:pt x="10178" y="6512"/>
                  </a:cubicBezTo>
                  <a:cubicBezTo>
                    <a:pt x="10550" y="5619"/>
                    <a:pt x="11420" y="5083"/>
                    <a:pt x="12330" y="5083"/>
                  </a:cubicBezTo>
                  <a:close/>
                  <a:moveTo>
                    <a:pt x="2929" y="7312"/>
                  </a:moveTo>
                  <a:cubicBezTo>
                    <a:pt x="2937" y="7322"/>
                    <a:pt x="2946" y="7329"/>
                    <a:pt x="2960" y="7335"/>
                  </a:cubicBezTo>
                  <a:lnTo>
                    <a:pt x="4869" y="8628"/>
                  </a:lnTo>
                  <a:cubicBezTo>
                    <a:pt x="4116" y="8985"/>
                    <a:pt x="3540" y="9578"/>
                    <a:pt x="3200" y="10281"/>
                  </a:cubicBezTo>
                  <a:lnTo>
                    <a:pt x="1703" y="9654"/>
                  </a:lnTo>
                  <a:cubicBezTo>
                    <a:pt x="1690" y="9651"/>
                    <a:pt x="1677" y="9645"/>
                    <a:pt x="1663" y="9645"/>
                  </a:cubicBezTo>
                  <a:cubicBezTo>
                    <a:pt x="2020" y="8828"/>
                    <a:pt x="2443" y="8048"/>
                    <a:pt x="2929" y="7312"/>
                  </a:cubicBezTo>
                  <a:close/>
                  <a:moveTo>
                    <a:pt x="10384" y="10045"/>
                  </a:moveTo>
                  <a:cubicBezTo>
                    <a:pt x="10570" y="10045"/>
                    <a:pt x="10724" y="10197"/>
                    <a:pt x="10724" y="10385"/>
                  </a:cubicBezTo>
                  <a:lnTo>
                    <a:pt x="10724" y="10728"/>
                  </a:lnTo>
                  <a:lnTo>
                    <a:pt x="10384" y="10728"/>
                  </a:lnTo>
                  <a:cubicBezTo>
                    <a:pt x="10198" y="10728"/>
                    <a:pt x="10044" y="10574"/>
                    <a:pt x="10044" y="10385"/>
                  </a:cubicBezTo>
                  <a:cubicBezTo>
                    <a:pt x="10044" y="10197"/>
                    <a:pt x="10198" y="10045"/>
                    <a:pt x="10384" y="10045"/>
                  </a:cubicBezTo>
                  <a:close/>
                  <a:moveTo>
                    <a:pt x="10384" y="9251"/>
                  </a:moveTo>
                  <a:cubicBezTo>
                    <a:pt x="10910" y="9251"/>
                    <a:pt x="11354" y="9614"/>
                    <a:pt x="11480" y="10105"/>
                  </a:cubicBezTo>
                  <a:cubicBezTo>
                    <a:pt x="11357" y="10197"/>
                    <a:pt x="11237" y="10294"/>
                    <a:pt x="11121" y="10397"/>
                  </a:cubicBezTo>
                  <a:lnTo>
                    <a:pt x="11121" y="10385"/>
                  </a:lnTo>
                  <a:cubicBezTo>
                    <a:pt x="11121" y="9977"/>
                    <a:pt x="10790" y="9648"/>
                    <a:pt x="10384" y="9648"/>
                  </a:cubicBezTo>
                  <a:cubicBezTo>
                    <a:pt x="9978" y="9648"/>
                    <a:pt x="9647" y="9977"/>
                    <a:pt x="9647" y="10385"/>
                  </a:cubicBezTo>
                  <a:cubicBezTo>
                    <a:pt x="9647" y="10791"/>
                    <a:pt x="9978" y="11124"/>
                    <a:pt x="10384" y="11124"/>
                  </a:cubicBezTo>
                  <a:lnTo>
                    <a:pt x="10394" y="11124"/>
                  </a:lnTo>
                  <a:cubicBezTo>
                    <a:pt x="10294" y="11241"/>
                    <a:pt x="10194" y="11361"/>
                    <a:pt x="10101" y="11484"/>
                  </a:cubicBezTo>
                  <a:cubicBezTo>
                    <a:pt x="9611" y="11357"/>
                    <a:pt x="9248" y="10914"/>
                    <a:pt x="9248" y="10385"/>
                  </a:cubicBezTo>
                  <a:cubicBezTo>
                    <a:pt x="9248" y="9762"/>
                    <a:pt x="9758" y="9251"/>
                    <a:pt x="10384" y="9251"/>
                  </a:cubicBezTo>
                  <a:close/>
                  <a:moveTo>
                    <a:pt x="10384" y="8458"/>
                  </a:moveTo>
                  <a:cubicBezTo>
                    <a:pt x="11184" y="8458"/>
                    <a:pt x="11874" y="8948"/>
                    <a:pt x="12163" y="9648"/>
                  </a:cubicBezTo>
                  <a:cubicBezTo>
                    <a:pt x="12047" y="9714"/>
                    <a:pt x="11934" y="9788"/>
                    <a:pt x="11820" y="9861"/>
                  </a:cubicBezTo>
                  <a:cubicBezTo>
                    <a:pt x="11607" y="9274"/>
                    <a:pt x="11044" y="8855"/>
                    <a:pt x="10384" y="8855"/>
                  </a:cubicBezTo>
                  <a:cubicBezTo>
                    <a:pt x="9538" y="8855"/>
                    <a:pt x="8851" y="9542"/>
                    <a:pt x="8851" y="10385"/>
                  </a:cubicBezTo>
                  <a:cubicBezTo>
                    <a:pt x="8851" y="11044"/>
                    <a:pt x="9275" y="11607"/>
                    <a:pt x="9861" y="11824"/>
                  </a:cubicBezTo>
                  <a:cubicBezTo>
                    <a:pt x="9784" y="11934"/>
                    <a:pt x="9715" y="12050"/>
                    <a:pt x="9644" y="12167"/>
                  </a:cubicBezTo>
                  <a:cubicBezTo>
                    <a:pt x="8948" y="11877"/>
                    <a:pt x="8455" y="11188"/>
                    <a:pt x="8455" y="10385"/>
                  </a:cubicBezTo>
                  <a:cubicBezTo>
                    <a:pt x="8455" y="9322"/>
                    <a:pt x="9321" y="8458"/>
                    <a:pt x="10384" y="8458"/>
                  </a:cubicBezTo>
                  <a:close/>
                  <a:moveTo>
                    <a:pt x="9701" y="7095"/>
                  </a:moveTo>
                  <a:cubicBezTo>
                    <a:pt x="10870" y="7095"/>
                    <a:pt x="11864" y="7868"/>
                    <a:pt x="12194" y="8931"/>
                  </a:cubicBezTo>
                  <a:cubicBezTo>
                    <a:pt x="11767" y="8402"/>
                    <a:pt x="11114" y="8062"/>
                    <a:pt x="10384" y="8062"/>
                  </a:cubicBezTo>
                  <a:cubicBezTo>
                    <a:pt x="9101" y="8062"/>
                    <a:pt x="8058" y="9105"/>
                    <a:pt x="8058" y="10385"/>
                  </a:cubicBezTo>
                  <a:cubicBezTo>
                    <a:pt x="8058" y="11117"/>
                    <a:pt x="8398" y="11771"/>
                    <a:pt x="8928" y="12197"/>
                  </a:cubicBezTo>
                  <a:cubicBezTo>
                    <a:pt x="7865" y="11867"/>
                    <a:pt x="7091" y="10874"/>
                    <a:pt x="7091" y="9705"/>
                  </a:cubicBezTo>
                  <a:cubicBezTo>
                    <a:pt x="7091" y="8265"/>
                    <a:pt x="8265" y="7095"/>
                    <a:pt x="9701" y="7095"/>
                  </a:cubicBezTo>
                  <a:close/>
                  <a:moveTo>
                    <a:pt x="1513" y="10001"/>
                  </a:moveTo>
                  <a:cubicBezTo>
                    <a:pt x="1523" y="10008"/>
                    <a:pt x="1537" y="10014"/>
                    <a:pt x="1550" y="10021"/>
                  </a:cubicBezTo>
                  <a:lnTo>
                    <a:pt x="3046" y="10648"/>
                  </a:lnTo>
                  <a:cubicBezTo>
                    <a:pt x="2786" y="11384"/>
                    <a:pt x="2766" y="12204"/>
                    <a:pt x="3040" y="12990"/>
                  </a:cubicBezTo>
                  <a:lnTo>
                    <a:pt x="780" y="12534"/>
                  </a:lnTo>
                  <a:cubicBezTo>
                    <a:pt x="767" y="12530"/>
                    <a:pt x="750" y="12530"/>
                    <a:pt x="737" y="12530"/>
                  </a:cubicBezTo>
                  <a:cubicBezTo>
                    <a:pt x="924" y="11657"/>
                    <a:pt x="1183" y="10811"/>
                    <a:pt x="1513" y="10001"/>
                  </a:cubicBezTo>
                  <a:close/>
                  <a:moveTo>
                    <a:pt x="6715" y="10054"/>
                  </a:moveTo>
                  <a:cubicBezTo>
                    <a:pt x="6879" y="11437"/>
                    <a:pt x="7978" y="12534"/>
                    <a:pt x="9364" y="12690"/>
                  </a:cubicBezTo>
                  <a:cubicBezTo>
                    <a:pt x="9255" y="12921"/>
                    <a:pt x="9158" y="13153"/>
                    <a:pt x="9071" y="13393"/>
                  </a:cubicBezTo>
                  <a:cubicBezTo>
                    <a:pt x="8526" y="12960"/>
                    <a:pt x="7865" y="12743"/>
                    <a:pt x="7204" y="12743"/>
                  </a:cubicBezTo>
                  <a:cubicBezTo>
                    <a:pt x="6559" y="12743"/>
                    <a:pt x="5914" y="12949"/>
                    <a:pt x="5376" y="13360"/>
                  </a:cubicBezTo>
                  <a:cubicBezTo>
                    <a:pt x="5342" y="13290"/>
                    <a:pt x="5309" y="13224"/>
                    <a:pt x="5279" y="13150"/>
                  </a:cubicBezTo>
                  <a:cubicBezTo>
                    <a:pt x="5042" y="12574"/>
                    <a:pt x="5046" y="11941"/>
                    <a:pt x="5285" y="11367"/>
                  </a:cubicBezTo>
                  <a:cubicBezTo>
                    <a:pt x="5525" y="10794"/>
                    <a:pt x="5976" y="10348"/>
                    <a:pt x="6551" y="10111"/>
                  </a:cubicBezTo>
                  <a:cubicBezTo>
                    <a:pt x="6605" y="10091"/>
                    <a:pt x="6662" y="10071"/>
                    <a:pt x="6715" y="10054"/>
                  </a:cubicBezTo>
                  <a:close/>
                  <a:moveTo>
                    <a:pt x="6376" y="9348"/>
                  </a:moveTo>
                  <a:cubicBezTo>
                    <a:pt x="6492" y="9348"/>
                    <a:pt x="6602" y="9354"/>
                    <a:pt x="6715" y="9371"/>
                  </a:cubicBezTo>
                  <a:cubicBezTo>
                    <a:pt x="6705" y="9462"/>
                    <a:pt x="6699" y="9551"/>
                    <a:pt x="6699" y="9645"/>
                  </a:cubicBezTo>
                  <a:cubicBezTo>
                    <a:pt x="6599" y="9671"/>
                    <a:pt x="6499" y="9705"/>
                    <a:pt x="6399" y="9745"/>
                  </a:cubicBezTo>
                  <a:cubicBezTo>
                    <a:pt x="5725" y="10021"/>
                    <a:pt x="5202" y="10544"/>
                    <a:pt x="4919" y="11214"/>
                  </a:cubicBezTo>
                  <a:cubicBezTo>
                    <a:pt x="4639" y="11887"/>
                    <a:pt x="4636" y="12627"/>
                    <a:pt x="4912" y="13301"/>
                  </a:cubicBezTo>
                  <a:cubicBezTo>
                    <a:pt x="4959" y="13413"/>
                    <a:pt x="5012" y="13520"/>
                    <a:pt x="5072" y="13624"/>
                  </a:cubicBezTo>
                  <a:cubicBezTo>
                    <a:pt x="5009" y="13684"/>
                    <a:pt x="4952" y="13747"/>
                    <a:pt x="4899" y="13813"/>
                  </a:cubicBezTo>
                  <a:cubicBezTo>
                    <a:pt x="4546" y="13550"/>
                    <a:pt x="4263" y="13193"/>
                    <a:pt x="4086" y="12764"/>
                  </a:cubicBezTo>
                  <a:cubicBezTo>
                    <a:pt x="3836" y="12154"/>
                    <a:pt x="3836" y="11481"/>
                    <a:pt x="4092" y="10868"/>
                  </a:cubicBezTo>
                  <a:cubicBezTo>
                    <a:pt x="4349" y="10257"/>
                    <a:pt x="4826" y="9785"/>
                    <a:pt x="5439" y="9534"/>
                  </a:cubicBezTo>
                  <a:cubicBezTo>
                    <a:pt x="5739" y="9411"/>
                    <a:pt x="6056" y="9348"/>
                    <a:pt x="6376" y="9348"/>
                  </a:cubicBezTo>
                  <a:close/>
                  <a:moveTo>
                    <a:pt x="6384" y="8685"/>
                  </a:moveTo>
                  <a:cubicBezTo>
                    <a:pt x="6544" y="8685"/>
                    <a:pt x="6703" y="8697"/>
                    <a:pt x="6862" y="8722"/>
                  </a:cubicBezTo>
                  <a:cubicBezTo>
                    <a:pt x="6831" y="8808"/>
                    <a:pt x="6805" y="8891"/>
                    <a:pt x="6785" y="8982"/>
                  </a:cubicBezTo>
                  <a:cubicBezTo>
                    <a:pt x="6651" y="8962"/>
                    <a:pt x="6515" y="8951"/>
                    <a:pt x="6376" y="8951"/>
                  </a:cubicBezTo>
                  <a:cubicBezTo>
                    <a:pt x="6002" y="8951"/>
                    <a:pt x="5636" y="9022"/>
                    <a:pt x="5289" y="9165"/>
                  </a:cubicBezTo>
                  <a:cubicBezTo>
                    <a:pt x="4576" y="9458"/>
                    <a:pt x="4023" y="10008"/>
                    <a:pt x="3726" y="10714"/>
                  </a:cubicBezTo>
                  <a:cubicBezTo>
                    <a:pt x="3429" y="11424"/>
                    <a:pt x="3426" y="12204"/>
                    <a:pt x="3720" y="12913"/>
                  </a:cubicBezTo>
                  <a:cubicBezTo>
                    <a:pt x="3923" y="13413"/>
                    <a:pt x="4252" y="13827"/>
                    <a:pt x="4662" y="14133"/>
                  </a:cubicBezTo>
                  <a:cubicBezTo>
                    <a:pt x="4616" y="14207"/>
                    <a:pt x="4572" y="14283"/>
                    <a:pt x="4532" y="14360"/>
                  </a:cubicBezTo>
                  <a:cubicBezTo>
                    <a:pt x="4066" y="14023"/>
                    <a:pt x="3696" y="13564"/>
                    <a:pt x="3472" y="13017"/>
                  </a:cubicBezTo>
                  <a:cubicBezTo>
                    <a:pt x="2817" y="11414"/>
                    <a:pt x="3586" y="9578"/>
                    <a:pt x="5185" y="8922"/>
                  </a:cubicBezTo>
                  <a:cubicBezTo>
                    <a:pt x="5573" y="8764"/>
                    <a:pt x="5979" y="8685"/>
                    <a:pt x="6384" y="8685"/>
                  </a:cubicBezTo>
                  <a:close/>
                  <a:moveTo>
                    <a:pt x="660" y="12910"/>
                  </a:moveTo>
                  <a:cubicBezTo>
                    <a:pt x="673" y="12917"/>
                    <a:pt x="687" y="12921"/>
                    <a:pt x="704" y="12924"/>
                  </a:cubicBezTo>
                  <a:lnTo>
                    <a:pt x="3229" y="13430"/>
                  </a:lnTo>
                  <a:cubicBezTo>
                    <a:pt x="3503" y="13970"/>
                    <a:pt x="3899" y="14410"/>
                    <a:pt x="4372" y="14733"/>
                  </a:cubicBezTo>
                  <a:cubicBezTo>
                    <a:pt x="4279" y="14993"/>
                    <a:pt x="4223" y="15266"/>
                    <a:pt x="4203" y="15546"/>
                  </a:cubicBezTo>
                  <a:lnTo>
                    <a:pt x="440" y="15546"/>
                  </a:lnTo>
                  <a:cubicBezTo>
                    <a:pt x="427" y="15546"/>
                    <a:pt x="413" y="15549"/>
                    <a:pt x="400" y="15553"/>
                  </a:cubicBezTo>
                  <a:cubicBezTo>
                    <a:pt x="410" y="14650"/>
                    <a:pt x="500" y="13767"/>
                    <a:pt x="660" y="12910"/>
                  </a:cubicBezTo>
                  <a:close/>
                  <a:moveTo>
                    <a:pt x="15742" y="0"/>
                  </a:moveTo>
                  <a:cubicBezTo>
                    <a:pt x="7062" y="0"/>
                    <a:pt x="1" y="7065"/>
                    <a:pt x="1" y="15746"/>
                  </a:cubicBezTo>
                  <a:lnTo>
                    <a:pt x="4592" y="15746"/>
                  </a:lnTo>
                  <a:cubicBezTo>
                    <a:pt x="4592" y="15076"/>
                    <a:pt x="4846" y="14410"/>
                    <a:pt x="5356" y="13900"/>
                  </a:cubicBezTo>
                  <a:cubicBezTo>
                    <a:pt x="5862" y="13390"/>
                    <a:pt x="6531" y="13137"/>
                    <a:pt x="7198" y="13137"/>
                  </a:cubicBezTo>
                  <a:cubicBezTo>
                    <a:pt x="7618" y="13137"/>
                    <a:pt x="8035" y="13237"/>
                    <a:pt x="8415" y="13436"/>
                  </a:cubicBezTo>
                  <a:cubicBezTo>
                    <a:pt x="8331" y="13427"/>
                    <a:pt x="8247" y="13423"/>
                    <a:pt x="8162" y="13423"/>
                  </a:cubicBezTo>
                  <a:cubicBezTo>
                    <a:pt x="7567" y="13423"/>
                    <a:pt x="6971" y="13648"/>
                    <a:pt x="6519" y="14103"/>
                  </a:cubicBezTo>
                  <a:cubicBezTo>
                    <a:pt x="6079" y="14540"/>
                    <a:pt x="5839" y="15123"/>
                    <a:pt x="5839" y="15746"/>
                  </a:cubicBezTo>
                  <a:lnTo>
                    <a:pt x="6236" y="15746"/>
                  </a:lnTo>
                  <a:cubicBezTo>
                    <a:pt x="6236" y="15230"/>
                    <a:pt x="6436" y="14746"/>
                    <a:pt x="6799" y="14383"/>
                  </a:cubicBezTo>
                  <a:cubicBezTo>
                    <a:pt x="7175" y="14007"/>
                    <a:pt x="7668" y="13820"/>
                    <a:pt x="8165" y="13820"/>
                  </a:cubicBezTo>
                  <a:cubicBezTo>
                    <a:pt x="8411" y="13820"/>
                    <a:pt x="8661" y="13867"/>
                    <a:pt x="8898" y="13964"/>
                  </a:cubicBezTo>
                  <a:cubicBezTo>
                    <a:pt x="8861" y="14093"/>
                    <a:pt x="8835" y="14223"/>
                    <a:pt x="8808" y="14356"/>
                  </a:cubicBezTo>
                  <a:cubicBezTo>
                    <a:pt x="8608" y="14263"/>
                    <a:pt x="8388" y="14213"/>
                    <a:pt x="8165" y="14213"/>
                  </a:cubicBezTo>
                  <a:cubicBezTo>
                    <a:pt x="7755" y="14213"/>
                    <a:pt x="7368" y="14373"/>
                    <a:pt x="7082" y="14663"/>
                  </a:cubicBezTo>
                  <a:cubicBezTo>
                    <a:pt x="6791" y="14953"/>
                    <a:pt x="6631" y="15336"/>
                    <a:pt x="6631" y="15746"/>
                  </a:cubicBezTo>
                  <a:lnTo>
                    <a:pt x="7028" y="15746"/>
                  </a:lnTo>
                  <a:cubicBezTo>
                    <a:pt x="7028" y="15443"/>
                    <a:pt x="7148" y="15156"/>
                    <a:pt x="7362" y="14943"/>
                  </a:cubicBezTo>
                  <a:cubicBezTo>
                    <a:pt x="7575" y="14730"/>
                    <a:pt x="7862" y="14613"/>
                    <a:pt x="8165" y="14613"/>
                  </a:cubicBezTo>
                  <a:cubicBezTo>
                    <a:pt x="8368" y="14613"/>
                    <a:pt x="8565" y="14667"/>
                    <a:pt x="8738" y="14770"/>
                  </a:cubicBezTo>
                  <a:cubicBezTo>
                    <a:pt x="8718" y="14920"/>
                    <a:pt x="8701" y="15073"/>
                    <a:pt x="8691" y="15230"/>
                  </a:cubicBezTo>
                  <a:lnTo>
                    <a:pt x="8684" y="15223"/>
                  </a:lnTo>
                  <a:cubicBezTo>
                    <a:pt x="8545" y="15083"/>
                    <a:pt x="8365" y="15010"/>
                    <a:pt x="8165" y="15010"/>
                  </a:cubicBezTo>
                  <a:cubicBezTo>
                    <a:pt x="7965" y="15010"/>
                    <a:pt x="7785" y="15083"/>
                    <a:pt x="7642" y="15223"/>
                  </a:cubicBezTo>
                  <a:cubicBezTo>
                    <a:pt x="7502" y="15366"/>
                    <a:pt x="7425" y="15546"/>
                    <a:pt x="7425" y="15746"/>
                  </a:cubicBezTo>
                  <a:lnTo>
                    <a:pt x="7822" y="15746"/>
                  </a:lnTo>
                  <a:cubicBezTo>
                    <a:pt x="7822" y="15653"/>
                    <a:pt x="7855" y="15573"/>
                    <a:pt x="7921" y="15506"/>
                  </a:cubicBezTo>
                  <a:cubicBezTo>
                    <a:pt x="7988" y="15440"/>
                    <a:pt x="8068" y="15406"/>
                    <a:pt x="8165" y="15406"/>
                  </a:cubicBezTo>
                  <a:cubicBezTo>
                    <a:pt x="8258" y="15406"/>
                    <a:pt x="8338" y="15440"/>
                    <a:pt x="8405" y="15506"/>
                  </a:cubicBezTo>
                  <a:lnTo>
                    <a:pt x="8644" y="15746"/>
                  </a:lnTo>
                  <a:lnTo>
                    <a:pt x="9064" y="15746"/>
                  </a:lnTo>
                  <a:cubicBezTo>
                    <a:pt x="9064" y="12064"/>
                    <a:pt x="12060" y="9068"/>
                    <a:pt x="15742" y="9068"/>
                  </a:cubicBezTo>
                  <a:cubicBezTo>
                    <a:pt x="15809" y="9068"/>
                    <a:pt x="15876" y="9068"/>
                    <a:pt x="15942" y="9071"/>
                  </a:cubicBezTo>
                  <a:lnTo>
                    <a:pt x="15942" y="8448"/>
                  </a:lnTo>
                  <a:lnTo>
                    <a:pt x="15742" y="8648"/>
                  </a:lnTo>
                  <a:lnTo>
                    <a:pt x="15502" y="8405"/>
                  </a:lnTo>
                  <a:cubicBezTo>
                    <a:pt x="15439" y="8342"/>
                    <a:pt x="15403" y="8255"/>
                    <a:pt x="15403" y="8165"/>
                  </a:cubicBezTo>
                  <a:cubicBezTo>
                    <a:pt x="15403" y="8075"/>
                    <a:pt x="15439" y="7988"/>
                    <a:pt x="15502" y="7925"/>
                  </a:cubicBezTo>
                  <a:cubicBezTo>
                    <a:pt x="15569" y="7859"/>
                    <a:pt x="15656" y="7826"/>
                    <a:pt x="15743" y="7826"/>
                  </a:cubicBezTo>
                  <a:cubicBezTo>
                    <a:pt x="15813" y="7826"/>
                    <a:pt x="15883" y="7847"/>
                    <a:pt x="15942" y="7888"/>
                  </a:cubicBezTo>
                  <a:lnTo>
                    <a:pt x="15942" y="7455"/>
                  </a:lnTo>
                  <a:cubicBezTo>
                    <a:pt x="15879" y="7438"/>
                    <a:pt x="15813" y="7429"/>
                    <a:pt x="15742" y="7429"/>
                  </a:cubicBezTo>
                  <a:cubicBezTo>
                    <a:pt x="15542" y="7429"/>
                    <a:pt x="15363" y="7502"/>
                    <a:pt x="15223" y="7645"/>
                  </a:cubicBezTo>
                  <a:cubicBezTo>
                    <a:pt x="15083" y="7782"/>
                    <a:pt x="15006" y="7968"/>
                    <a:pt x="15006" y="8165"/>
                  </a:cubicBezTo>
                  <a:cubicBezTo>
                    <a:pt x="15006" y="8362"/>
                    <a:pt x="15083" y="8548"/>
                    <a:pt x="15223" y="8688"/>
                  </a:cubicBezTo>
                  <a:lnTo>
                    <a:pt x="15226" y="8691"/>
                  </a:lnTo>
                  <a:cubicBezTo>
                    <a:pt x="15073" y="8702"/>
                    <a:pt x="14919" y="8718"/>
                    <a:pt x="14766" y="8738"/>
                  </a:cubicBezTo>
                  <a:cubicBezTo>
                    <a:pt x="14513" y="8305"/>
                    <a:pt x="14569" y="7735"/>
                    <a:pt x="14943" y="7362"/>
                  </a:cubicBezTo>
                  <a:cubicBezTo>
                    <a:pt x="15156" y="7149"/>
                    <a:pt x="15439" y="7032"/>
                    <a:pt x="15742" y="7032"/>
                  </a:cubicBezTo>
                  <a:cubicBezTo>
                    <a:pt x="15813" y="7032"/>
                    <a:pt x="15876" y="7038"/>
                    <a:pt x="15942" y="7049"/>
                  </a:cubicBezTo>
                  <a:lnTo>
                    <a:pt x="15942" y="6646"/>
                  </a:lnTo>
                  <a:cubicBezTo>
                    <a:pt x="15876" y="6638"/>
                    <a:pt x="15809" y="6635"/>
                    <a:pt x="15742" y="6635"/>
                  </a:cubicBezTo>
                  <a:cubicBezTo>
                    <a:pt x="15336" y="6635"/>
                    <a:pt x="14949" y="6792"/>
                    <a:pt x="14660" y="7082"/>
                  </a:cubicBezTo>
                  <a:cubicBezTo>
                    <a:pt x="14196" y="7549"/>
                    <a:pt x="14093" y="8242"/>
                    <a:pt x="14356" y="8808"/>
                  </a:cubicBezTo>
                  <a:cubicBezTo>
                    <a:pt x="14223" y="8835"/>
                    <a:pt x="14089" y="8865"/>
                    <a:pt x="13960" y="8898"/>
                  </a:cubicBezTo>
                  <a:cubicBezTo>
                    <a:pt x="13677" y="8202"/>
                    <a:pt x="13813" y="7369"/>
                    <a:pt x="14380" y="6802"/>
                  </a:cubicBezTo>
                  <a:cubicBezTo>
                    <a:pt x="14746" y="6438"/>
                    <a:pt x="15229" y="6235"/>
                    <a:pt x="15742" y="6235"/>
                  </a:cubicBezTo>
                  <a:cubicBezTo>
                    <a:pt x="15809" y="6235"/>
                    <a:pt x="15876" y="6239"/>
                    <a:pt x="15942" y="6246"/>
                  </a:cubicBezTo>
                  <a:lnTo>
                    <a:pt x="15942" y="5849"/>
                  </a:lnTo>
                  <a:cubicBezTo>
                    <a:pt x="15876" y="5843"/>
                    <a:pt x="15809" y="5839"/>
                    <a:pt x="15742" y="5839"/>
                  </a:cubicBezTo>
                  <a:cubicBezTo>
                    <a:pt x="15123" y="5839"/>
                    <a:pt x="14540" y="6083"/>
                    <a:pt x="14100" y="6522"/>
                  </a:cubicBezTo>
                  <a:cubicBezTo>
                    <a:pt x="13583" y="7038"/>
                    <a:pt x="13360" y="7742"/>
                    <a:pt x="13433" y="8418"/>
                  </a:cubicBezTo>
                  <a:cubicBezTo>
                    <a:pt x="12917" y="7432"/>
                    <a:pt x="13070" y="6183"/>
                    <a:pt x="13900" y="5356"/>
                  </a:cubicBezTo>
                  <a:cubicBezTo>
                    <a:pt x="14393" y="4863"/>
                    <a:pt x="15046" y="4593"/>
                    <a:pt x="15742" y="4593"/>
                  </a:cubicBezTo>
                  <a:cubicBezTo>
                    <a:pt x="15809" y="4593"/>
                    <a:pt x="15876" y="4596"/>
                    <a:pt x="15942" y="4599"/>
                  </a:cubicBezTo>
                  <a:lnTo>
                    <a:pt x="15942" y="4206"/>
                  </a:lnTo>
                  <a:lnTo>
                    <a:pt x="15942" y="1630"/>
                  </a:lnTo>
                  <a:lnTo>
                    <a:pt x="15942" y="444"/>
                  </a:lnTo>
                  <a:cubicBezTo>
                    <a:pt x="15942" y="427"/>
                    <a:pt x="15939" y="414"/>
                    <a:pt x="15936" y="400"/>
                  </a:cubicBezTo>
                  <a:lnTo>
                    <a:pt x="15942" y="400"/>
                  </a:lnTo>
                  <a:lnTo>
                    <a:pt x="15942" y="4"/>
                  </a:lnTo>
                  <a:cubicBezTo>
                    <a:pt x="15876" y="0"/>
                    <a:pt x="15809" y="0"/>
                    <a:pt x="15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8405479" y="4429750"/>
              <a:ext cx="738518" cy="713748"/>
            </a:xfrm>
            <a:custGeom>
              <a:rect b="b" l="l" r="r" t="t"/>
              <a:pathLst>
                <a:path extrusionOk="0" h="5763" w="5963">
                  <a:moveTo>
                    <a:pt x="5566" y="401"/>
                  </a:moveTo>
                  <a:lnTo>
                    <a:pt x="5566" y="3992"/>
                  </a:lnTo>
                  <a:cubicBezTo>
                    <a:pt x="5466" y="4003"/>
                    <a:pt x="5369" y="4023"/>
                    <a:pt x="5276" y="4049"/>
                  </a:cubicBezTo>
                  <a:lnTo>
                    <a:pt x="3913" y="727"/>
                  </a:lnTo>
                  <a:cubicBezTo>
                    <a:pt x="4433" y="533"/>
                    <a:pt x="4986" y="424"/>
                    <a:pt x="5566" y="401"/>
                  </a:cubicBezTo>
                  <a:close/>
                  <a:moveTo>
                    <a:pt x="3546" y="877"/>
                  </a:moveTo>
                  <a:lnTo>
                    <a:pt x="4909" y="4199"/>
                  </a:lnTo>
                  <a:cubicBezTo>
                    <a:pt x="4819" y="4249"/>
                    <a:pt x="4733" y="4309"/>
                    <a:pt x="4653" y="4372"/>
                  </a:cubicBezTo>
                  <a:lnTo>
                    <a:pt x="2117" y="1833"/>
                  </a:lnTo>
                  <a:cubicBezTo>
                    <a:pt x="2537" y="1443"/>
                    <a:pt x="3020" y="1120"/>
                    <a:pt x="3546" y="877"/>
                  </a:cubicBezTo>
                  <a:close/>
                  <a:moveTo>
                    <a:pt x="1834" y="2113"/>
                  </a:moveTo>
                  <a:lnTo>
                    <a:pt x="4373" y="4652"/>
                  </a:lnTo>
                  <a:cubicBezTo>
                    <a:pt x="4313" y="4729"/>
                    <a:pt x="4256" y="4809"/>
                    <a:pt x="4209" y="4896"/>
                  </a:cubicBezTo>
                  <a:lnTo>
                    <a:pt x="897" y="3509"/>
                  </a:lnTo>
                  <a:cubicBezTo>
                    <a:pt x="1134" y="2997"/>
                    <a:pt x="1454" y="2523"/>
                    <a:pt x="1834" y="2113"/>
                  </a:cubicBezTo>
                  <a:close/>
                  <a:moveTo>
                    <a:pt x="741" y="3876"/>
                  </a:moveTo>
                  <a:lnTo>
                    <a:pt x="4057" y="5262"/>
                  </a:lnTo>
                  <a:cubicBezTo>
                    <a:pt x="4026" y="5359"/>
                    <a:pt x="4006" y="5459"/>
                    <a:pt x="3997" y="5562"/>
                  </a:cubicBezTo>
                  <a:lnTo>
                    <a:pt x="404" y="5562"/>
                  </a:lnTo>
                  <a:cubicBezTo>
                    <a:pt x="424" y="4972"/>
                    <a:pt x="544" y="4403"/>
                    <a:pt x="741" y="3876"/>
                  </a:cubicBezTo>
                  <a:close/>
                  <a:moveTo>
                    <a:pt x="5762" y="1"/>
                  </a:moveTo>
                  <a:cubicBezTo>
                    <a:pt x="2587" y="1"/>
                    <a:pt x="1" y="2583"/>
                    <a:pt x="1" y="5762"/>
                  </a:cubicBezTo>
                  <a:lnTo>
                    <a:pt x="4380" y="5762"/>
                  </a:lnTo>
                  <a:cubicBezTo>
                    <a:pt x="4380" y="4999"/>
                    <a:pt x="5003" y="4379"/>
                    <a:pt x="5762" y="4379"/>
                  </a:cubicBezTo>
                  <a:cubicBezTo>
                    <a:pt x="5833" y="4379"/>
                    <a:pt x="5896" y="4383"/>
                    <a:pt x="5962" y="4392"/>
                  </a:cubicBezTo>
                  <a:lnTo>
                    <a:pt x="5962" y="3992"/>
                  </a:lnTo>
                  <a:lnTo>
                    <a:pt x="5962" y="401"/>
                  </a:lnTo>
                  <a:lnTo>
                    <a:pt x="5962" y="4"/>
                  </a:lnTo>
                  <a:cubicBezTo>
                    <a:pt x="5896" y="1"/>
                    <a:pt x="5829" y="1"/>
                    <a:pt x="5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10"/>
          <p:cNvSpPr txBox="1"/>
          <p:nvPr>
            <p:ph idx="1" type="subTitle"/>
          </p:nvPr>
        </p:nvSpPr>
        <p:spPr>
          <a:xfrm>
            <a:off x="1400850" y="3078992"/>
            <a:ext cx="26856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81" name="Google Shape;281;p10"/>
          <p:cNvSpPr txBox="1"/>
          <p:nvPr>
            <p:ph idx="2" type="subTitle"/>
          </p:nvPr>
        </p:nvSpPr>
        <p:spPr>
          <a:xfrm>
            <a:off x="5057550" y="3078955"/>
            <a:ext cx="26856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82" name="Google Shape;282;p10"/>
          <p:cNvSpPr txBox="1"/>
          <p:nvPr>
            <p:ph idx="3" type="subTitle"/>
          </p:nvPr>
        </p:nvSpPr>
        <p:spPr>
          <a:xfrm>
            <a:off x="1400850" y="2409150"/>
            <a:ext cx="2685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3" name="Google Shape;283;p10"/>
          <p:cNvSpPr txBox="1"/>
          <p:nvPr>
            <p:ph idx="4" type="subTitle"/>
          </p:nvPr>
        </p:nvSpPr>
        <p:spPr>
          <a:xfrm>
            <a:off x="5057550" y="2409150"/>
            <a:ext cx="2685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4" name="Google Shape;284;p10"/>
          <p:cNvSpPr txBox="1"/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Roboto"/>
              <a:buNone/>
              <a:defRPr b="1" i="0" sz="2800" u="none" cap="none" strike="noStrike">
                <a:solidFill>
                  <a:srgbClr val="FCF6E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b="1" i="0" sz="2800" u="none" cap="none" strike="noStrik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b="1" i="0" sz="2800" u="none" cap="none" strike="noStrik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b="1" i="0" sz="2800" u="none" cap="none" strike="noStrik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b="1" i="0" sz="2800" u="none" cap="none" strike="noStrik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b="1" i="0" sz="2800" u="none" cap="none" strike="noStrik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b="1" i="0" sz="2800" u="none" cap="none" strike="noStrik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b="1" i="0" sz="2800" u="none" cap="none" strike="noStrik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b="1" i="0" sz="2800" u="none" cap="none" strike="noStrik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CF6E4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7"/>
          <p:cNvSpPr txBox="1"/>
          <p:nvPr>
            <p:ph type="ctrTitle"/>
          </p:nvPr>
        </p:nvSpPr>
        <p:spPr>
          <a:xfrm>
            <a:off x="1099425" y="1765965"/>
            <a:ext cx="6945000" cy="16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React Native</a:t>
            </a:r>
            <a:br>
              <a:rPr lang="en-US"/>
            </a:br>
            <a:r>
              <a:rPr lang="en-US"/>
              <a:t>Development</a:t>
            </a:r>
            <a:endParaRPr/>
          </a:p>
        </p:txBody>
      </p:sp>
      <p:sp>
        <p:nvSpPr>
          <p:cNvPr id="697" name="Google Shape;697;p27"/>
          <p:cNvSpPr txBox="1"/>
          <p:nvPr>
            <p:ph idx="1" type="subTitle"/>
          </p:nvPr>
        </p:nvSpPr>
        <p:spPr>
          <a:xfrm>
            <a:off x="8246867" y="4792624"/>
            <a:ext cx="6865425" cy="2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/>
              <a:t>Here is where your presentation begins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6"/>
          <p:cNvSpPr txBox="1"/>
          <p:nvPr>
            <p:ph type="ctrTitle"/>
          </p:nvPr>
        </p:nvSpPr>
        <p:spPr>
          <a:xfrm>
            <a:off x="464127" y="335661"/>
            <a:ext cx="4305766" cy="473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chemeClr val="accent2"/>
                </a:solidFill>
              </a:rPr>
              <a:t>Working with Views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875" name="Google Shape;875;p36"/>
          <p:cNvSpPr/>
          <p:nvPr/>
        </p:nvSpPr>
        <p:spPr>
          <a:xfrm>
            <a:off x="464127" y="1172670"/>
            <a:ext cx="838864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When writing in React for the web, you render normal HTML elements (&lt;div&gt;, &lt;p&gt;, &lt;a&gt; , etc.). With React Native, all of these elements are replaced by platform specific React components.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most basic is the cross-platform , a simple and flexible UI element that can be thought of as analogous to the &lt;div&gt;.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 IOS, for instance, the &lt;View&gt; component renders to a UIView, whereas on Android it renders to a View</a:t>
            </a:r>
            <a:endParaRPr/>
          </a:p>
        </p:txBody>
      </p:sp>
      <p:grpSp>
        <p:nvGrpSpPr>
          <p:cNvPr id="876" name="Google Shape;876;p36"/>
          <p:cNvGrpSpPr/>
          <p:nvPr/>
        </p:nvGrpSpPr>
        <p:grpSpPr>
          <a:xfrm>
            <a:off x="5218793" y="2944092"/>
            <a:ext cx="3633977" cy="1788285"/>
            <a:chOff x="2647506" y="2895602"/>
            <a:chExt cx="3633977" cy="1788285"/>
          </a:xfrm>
        </p:grpSpPr>
        <p:grpSp>
          <p:nvGrpSpPr>
            <p:cNvPr id="877" name="Google Shape;877;p36"/>
            <p:cNvGrpSpPr/>
            <p:nvPr/>
          </p:nvGrpSpPr>
          <p:grpSpPr>
            <a:xfrm rot="-5400000">
              <a:off x="3529567" y="2013541"/>
              <a:ext cx="1788285" cy="3552406"/>
              <a:chOff x="2389399" y="2595741"/>
              <a:chExt cx="812796" cy="801369"/>
            </a:xfrm>
          </p:grpSpPr>
          <p:grpSp>
            <p:nvGrpSpPr>
              <p:cNvPr id="878" name="Google Shape;878;p36"/>
              <p:cNvGrpSpPr/>
              <p:nvPr/>
            </p:nvGrpSpPr>
            <p:grpSpPr>
              <a:xfrm>
                <a:off x="2492145" y="2881565"/>
                <a:ext cx="607299" cy="229751"/>
                <a:chOff x="2492145" y="2881565"/>
                <a:chExt cx="607299" cy="229751"/>
              </a:xfrm>
            </p:grpSpPr>
            <p:sp>
              <p:nvSpPr>
                <p:cNvPr id="879" name="Google Shape;879;p36"/>
                <p:cNvSpPr/>
                <p:nvPr/>
              </p:nvSpPr>
              <p:spPr>
                <a:xfrm>
                  <a:off x="2530550" y="2913581"/>
                  <a:ext cx="530589" cy="165697"/>
                </a:xfrm>
                <a:custGeom>
                  <a:rect b="b" l="l" r="r" t="t"/>
                  <a:pathLst>
                    <a:path extrusionOk="0" h="36397" w="116549">
                      <a:moveTo>
                        <a:pt x="18199" y="1"/>
                      </a:moveTo>
                      <a:cubicBezTo>
                        <a:pt x="8148" y="1"/>
                        <a:pt x="1" y="8148"/>
                        <a:pt x="1" y="18198"/>
                      </a:cubicBezTo>
                      <a:cubicBezTo>
                        <a:pt x="1" y="28249"/>
                        <a:pt x="8148" y="36396"/>
                        <a:pt x="18199" y="36396"/>
                      </a:cubicBezTo>
                      <a:lnTo>
                        <a:pt x="98350" y="36396"/>
                      </a:lnTo>
                      <a:cubicBezTo>
                        <a:pt x="108401" y="36396"/>
                        <a:pt x="116548" y="28249"/>
                        <a:pt x="116548" y="18198"/>
                      </a:cubicBezTo>
                      <a:cubicBezTo>
                        <a:pt x="116548" y="8148"/>
                        <a:pt x="108401" y="1"/>
                        <a:pt x="98350" y="1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A5B7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36"/>
                <p:cNvSpPr/>
                <p:nvPr/>
              </p:nvSpPr>
              <p:spPr>
                <a:xfrm>
                  <a:off x="2886492" y="2881565"/>
                  <a:ext cx="212952" cy="229751"/>
                </a:xfrm>
                <a:custGeom>
                  <a:rect b="b" l="l" r="r" t="t"/>
                  <a:pathLst>
                    <a:path extrusionOk="0" h="50467" w="46777">
                      <a:moveTo>
                        <a:pt x="1" y="1"/>
                      </a:moveTo>
                      <a:lnTo>
                        <a:pt x="1" y="1458"/>
                      </a:lnTo>
                      <a:lnTo>
                        <a:pt x="21544" y="1458"/>
                      </a:lnTo>
                      <a:cubicBezTo>
                        <a:pt x="34653" y="1458"/>
                        <a:pt x="45320" y="12123"/>
                        <a:pt x="45320" y="25233"/>
                      </a:cubicBezTo>
                      <a:cubicBezTo>
                        <a:pt x="45320" y="38344"/>
                        <a:pt x="34653" y="49009"/>
                        <a:pt x="21544" y="49009"/>
                      </a:cubicBezTo>
                      <a:lnTo>
                        <a:pt x="1" y="49009"/>
                      </a:lnTo>
                      <a:lnTo>
                        <a:pt x="1" y="50466"/>
                      </a:lnTo>
                      <a:lnTo>
                        <a:pt x="21544" y="50466"/>
                      </a:lnTo>
                      <a:cubicBezTo>
                        <a:pt x="35457" y="50466"/>
                        <a:pt x="46776" y="39146"/>
                        <a:pt x="46776" y="25233"/>
                      </a:cubicBezTo>
                      <a:cubicBezTo>
                        <a:pt x="46776" y="11322"/>
                        <a:pt x="35457" y="1"/>
                        <a:pt x="21544" y="1"/>
                      </a:cubicBezTo>
                      <a:close/>
                    </a:path>
                  </a:pathLst>
                </a:custGeom>
                <a:solidFill>
                  <a:srgbClr val="96979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36"/>
                <p:cNvSpPr/>
                <p:nvPr/>
              </p:nvSpPr>
              <p:spPr>
                <a:xfrm>
                  <a:off x="2492145" y="2881565"/>
                  <a:ext cx="212934" cy="229751"/>
                </a:xfrm>
                <a:custGeom>
                  <a:rect b="b" l="l" r="r" t="t"/>
                  <a:pathLst>
                    <a:path extrusionOk="0" h="50467" w="46773">
                      <a:moveTo>
                        <a:pt x="25232" y="1"/>
                      </a:moveTo>
                      <a:cubicBezTo>
                        <a:pt x="11319" y="1"/>
                        <a:pt x="0" y="11322"/>
                        <a:pt x="0" y="25233"/>
                      </a:cubicBezTo>
                      <a:cubicBezTo>
                        <a:pt x="0" y="39146"/>
                        <a:pt x="11319" y="50466"/>
                        <a:pt x="25232" y="50466"/>
                      </a:cubicBezTo>
                      <a:lnTo>
                        <a:pt x="46773" y="50466"/>
                      </a:lnTo>
                      <a:lnTo>
                        <a:pt x="46773" y="49007"/>
                      </a:lnTo>
                      <a:lnTo>
                        <a:pt x="25232" y="49007"/>
                      </a:lnTo>
                      <a:cubicBezTo>
                        <a:pt x="12124" y="49007"/>
                        <a:pt x="1456" y="38344"/>
                        <a:pt x="1456" y="25233"/>
                      </a:cubicBezTo>
                      <a:cubicBezTo>
                        <a:pt x="1456" y="12123"/>
                        <a:pt x="12124" y="1457"/>
                        <a:pt x="25232" y="1457"/>
                      </a:cubicBezTo>
                      <a:lnTo>
                        <a:pt x="46773" y="1457"/>
                      </a:lnTo>
                      <a:lnTo>
                        <a:pt x="46773" y="1"/>
                      </a:lnTo>
                      <a:close/>
                    </a:path>
                  </a:pathLst>
                </a:custGeom>
                <a:solidFill>
                  <a:srgbClr val="96979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2" name="Google Shape;882;p36"/>
              <p:cNvGrpSpPr/>
              <p:nvPr/>
            </p:nvGrpSpPr>
            <p:grpSpPr>
              <a:xfrm>
                <a:off x="2389399" y="2595741"/>
                <a:ext cx="812796" cy="296825"/>
                <a:chOff x="2389399" y="2595741"/>
                <a:chExt cx="812796" cy="296825"/>
              </a:xfrm>
            </p:grpSpPr>
            <p:grpSp>
              <p:nvGrpSpPr>
                <p:cNvPr id="883" name="Google Shape;883;p36"/>
                <p:cNvGrpSpPr/>
                <p:nvPr/>
              </p:nvGrpSpPr>
              <p:grpSpPr>
                <a:xfrm>
                  <a:off x="2389399" y="2595741"/>
                  <a:ext cx="363638" cy="296825"/>
                  <a:chOff x="2389399" y="2595741"/>
                  <a:chExt cx="363638" cy="296825"/>
                </a:xfrm>
              </p:grpSpPr>
              <p:grpSp>
                <p:nvGrpSpPr>
                  <p:cNvPr id="884" name="Google Shape;884;p36"/>
                  <p:cNvGrpSpPr/>
                  <p:nvPr/>
                </p:nvGrpSpPr>
                <p:grpSpPr>
                  <a:xfrm>
                    <a:off x="2493852" y="2794333"/>
                    <a:ext cx="259185" cy="98233"/>
                    <a:chOff x="2493852" y="2794333"/>
                    <a:chExt cx="259185" cy="98233"/>
                  </a:xfrm>
                </p:grpSpPr>
                <p:sp>
                  <p:nvSpPr>
                    <p:cNvPr id="885" name="Google Shape;885;p36"/>
                    <p:cNvSpPr/>
                    <p:nvPr/>
                  </p:nvSpPr>
                  <p:spPr>
                    <a:xfrm>
                      <a:off x="2500419" y="2800896"/>
                      <a:ext cx="246135" cy="85123"/>
                    </a:xfrm>
                    <a:custGeom>
                      <a:rect b="b" l="l" r="r" t="t"/>
                      <a:pathLst>
                        <a:path extrusionOk="0" h="18698" w="54066">
                          <a:moveTo>
                            <a:pt x="243" y="1"/>
                          </a:moveTo>
                          <a:cubicBezTo>
                            <a:pt x="108" y="1"/>
                            <a:pt x="1" y="108"/>
                            <a:pt x="1" y="243"/>
                          </a:cubicBezTo>
                          <a:cubicBezTo>
                            <a:pt x="1" y="4216"/>
                            <a:pt x="3233" y="7447"/>
                            <a:pt x="7204" y="7447"/>
                          </a:cubicBezTo>
                          <a:lnTo>
                            <a:pt x="47616" y="7447"/>
                          </a:lnTo>
                          <a:cubicBezTo>
                            <a:pt x="50905" y="7447"/>
                            <a:pt x="53581" y="10122"/>
                            <a:pt x="53581" y="13412"/>
                          </a:cubicBezTo>
                          <a:lnTo>
                            <a:pt x="53581" y="18455"/>
                          </a:lnTo>
                          <a:cubicBezTo>
                            <a:pt x="53581" y="18590"/>
                            <a:pt x="53688" y="18697"/>
                            <a:pt x="53823" y="18697"/>
                          </a:cubicBezTo>
                          <a:cubicBezTo>
                            <a:pt x="53957" y="18697"/>
                            <a:pt x="54065" y="18590"/>
                            <a:pt x="54062" y="18455"/>
                          </a:cubicBezTo>
                          <a:lnTo>
                            <a:pt x="54062" y="13412"/>
                          </a:lnTo>
                          <a:cubicBezTo>
                            <a:pt x="54062" y="9854"/>
                            <a:pt x="51169" y="6961"/>
                            <a:pt x="47611" y="6961"/>
                          </a:cubicBezTo>
                          <a:lnTo>
                            <a:pt x="7203" y="6961"/>
                          </a:lnTo>
                          <a:cubicBezTo>
                            <a:pt x="3498" y="6961"/>
                            <a:pt x="485" y="3946"/>
                            <a:pt x="485" y="243"/>
                          </a:cubicBezTo>
                          <a:cubicBezTo>
                            <a:pt x="485" y="108"/>
                            <a:pt x="377" y="1"/>
                            <a:pt x="243" y="1"/>
                          </a:cubicBezTo>
                          <a:close/>
                        </a:path>
                      </a:pathLst>
                    </a:custGeom>
                    <a:solidFill>
                      <a:srgbClr val="9FA0A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6" name="Google Shape;886;p36"/>
                    <p:cNvSpPr/>
                    <p:nvPr/>
                  </p:nvSpPr>
                  <p:spPr>
                    <a:xfrm>
                      <a:off x="2493852" y="2794333"/>
                      <a:ext cx="15360" cy="15356"/>
                    </a:xfrm>
                    <a:custGeom>
                      <a:rect b="b" l="l" r="r" t="t"/>
                      <a:pathLst>
                        <a:path extrusionOk="0" h="3373" w="3374">
                          <a:moveTo>
                            <a:pt x="1687" y="0"/>
                          </a:moveTo>
                          <a:cubicBezTo>
                            <a:pt x="755" y="0"/>
                            <a:pt x="1" y="754"/>
                            <a:pt x="1" y="1687"/>
                          </a:cubicBezTo>
                          <a:cubicBezTo>
                            <a:pt x="1" y="2619"/>
                            <a:pt x="755" y="3373"/>
                            <a:pt x="1687" y="3373"/>
                          </a:cubicBezTo>
                          <a:cubicBezTo>
                            <a:pt x="2619" y="3370"/>
                            <a:pt x="3374" y="2617"/>
                            <a:pt x="3374" y="1687"/>
                          </a:cubicBezTo>
                          <a:cubicBezTo>
                            <a:pt x="3374" y="754"/>
                            <a:pt x="2619" y="0"/>
                            <a:pt x="1687" y="0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7" name="Google Shape;887;p36"/>
                    <p:cNvSpPr/>
                    <p:nvPr/>
                  </p:nvSpPr>
                  <p:spPr>
                    <a:xfrm>
                      <a:off x="2737686" y="2877210"/>
                      <a:ext cx="15351" cy="15356"/>
                    </a:xfrm>
                    <a:custGeom>
                      <a:rect b="b" l="l" r="r" t="t"/>
                      <a:pathLst>
                        <a:path extrusionOk="0" h="3373" w="3372">
                          <a:moveTo>
                            <a:pt x="1687" y="1"/>
                          </a:moveTo>
                          <a:cubicBezTo>
                            <a:pt x="755" y="1"/>
                            <a:pt x="1" y="754"/>
                            <a:pt x="1" y="1686"/>
                          </a:cubicBezTo>
                          <a:cubicBezTo>
                            <a:pt x="1" y="2618"/>
                            <a:pt x="755" y="3372"/>
                            <a:pt x="1687" y="3372"/>
                          </a:cubicBezTo>
                          <a:cubicBezTo>
                            <a:pt x="2619" y="3372"/>
                            <a:pt x="3372" y="2616"/>
                            <a:pt x="3372" y="1686"/>
                          </a:cubicBezTo>
                          <a:cubicBezTo>
                            <a:pt x="3372" y="754"/>
                            <a:pt x="2619" y="1"/>
                            <a:pt x="1687" y="1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88" name="Google Shape;888;p36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rect b="b" l="l" r="r" t="t"/>
                    <a:pathLst>
                      <a:path extrusionOk="0" h="39990" w="49279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657E9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89" name="Google Shape;889;p36"/>
                <p:cNvGrpSpPr/>
                <p:nvPr/>
              </p:nvGrpSpPr>
              <p:grpSpPr>
                <a:xfrm>
                  <a:off x="2683630" y="2595741"/>
                  <a:ext cx="224334" cy="296825"/>
                  <a:chOff x="2683630" y="2595741"/>
                  <a:chExt cx="224334" cy="296825"/>
                </a:xfrm>
              </p:grpSpPr>
              <p:grpSp>
                <p:nvGrpSpPr>
                  <p:cNvPr id="890" name="Google Shape;890;p36"/>
                  <p:cNvGrpSpPr/>
                  <p:nvPr/>
                </p:nvGrpSpPr>
                <p:grpSpPr>
                  <a:xfrm>
                    <a:off x="2788083" y="2794333"/>
                    <a:ext cx="15356" cy="98233"/>
                    <a:chOff x="2788083" y="2794333"/>
                    <a:chExt cx="15356" cy="98233"/>
                  </a:xfrm>
                </p:grpSpPr>
                <p:sp>
                  <p:nvSpPr>
                    <p:cNvPr id="891" name="Google Shape;891;p36"/>
                    <p:cNvSpPr/>
                    <p:nvPr/>
                  </p:nvSpPr>
                  <p:spPr>
                    <a:xfrm>
                      <a:off x="2794655" y="2800905"/>
                      <a:ext cx="2213" cy="85114"/>
                    </a:xfrm>
                    <a:custGeom>
                      <a:rect b="b" l="l" r="r" t="t"/>
                      <a:pathLst>
                        <a:path extrusionOk="0" h="18696" w="486">
                          <a:moveTo>
                            <a:pt x="243" y="0"/>
                          </a:moveTo>
                          <a:cubicBezTo>
                            <a:pt x="108" y="0"/>
                            <a:pt x="1" y="109"/>
                            <a:pt x="1" y="243"/>
                          </a:cubicBezTo>
                          <a:lnTo>
                            <a:pt x="1" y="18453"/>
                          </a:lnTo>
                          <a:cubicBezTo>
                            <a:pt x="1" y="18588"/>
                            <a:pt x="108" y="18695"/>
                            <a:pt x="243" y="18695"/>
                          </a:cubicBezTo>
                          <a:cubicBezTo>
                            <a:pt x="377" y="18695"/>
                            <a:pt x="485" y="18588"/>
                            <a:pt x="485" y="18453"/>
                          </a:cubicBezTo>
                          <a:lnTo>
                            <a:pt x="485" y="243"/>
                          </a:lnTo>
                          <a:cubicBezTo>
                            <a:pt x="485" y="109"/>
                            <a:pt x="377" y="0"/>
                            <a:pt x="243" y="0"/>
                          </a:cubicBezTo>
                          <a:close/>
                        </a:path>
                      </a:pathLst>
                    </a:custGeom>
                    <a:solidFill>
                      <a:srgbClr val="9FA0A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2" name="Google Shape;892;p36"/>
                    <p:cNvSpPr/>
                    <p:nvPr/>
                  </p:nvSpPr>
                  <p:spPr>
                    <a:xfrm>
                      <a:off x="2788083" y="2794333"/>
                      <a:ext cx="15356" cy="15356"/>
                    </a:xfrm>
                    <a:custGeom>
                      <a:rect b="b" l="l" r="r" t="t"/>
                      <a:pathLst>
                        <a:path extrusionOk="0" h="3373" w="3373">
                          <a:moveTo>
                            <a:pt x="1687" y="0"/>
                          </a:moveTo>
                          <a:cubicBezTo>
                            <a:pt x="755" y="0"/>
                            <a:pt x="1" y="754"/>
                            <a:pt x="1" y="1687"/>
                          </a:cubicBezTo>
                          <a:cubicBezTo>
                            <a:pt x="1" y="2619"/>
                            <a:pt x="755" y="3373"/>
                            <a:pt x="1687" y="3373"/>
                          </a:cubicBezTo>
                          <a:cubicBezTo>
                            <a:pt x="2618" y="3373"/>
                            <a:pt x="3372" y="2617"/>
                            <a:pt x="3372" y="1687"/>
                          </a:cubicBezTo>
                          <a:cubicBezTo>
                            <a:pt x="3372" y="754"/>
                            <a:pt x="2618" y="0"/>
                            <a:pt x="1687" y="0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3" name="Google Shape;893;p36"/>
                    <p:cNvSpPr/>
                    <p:nvPr/>
                  </p:nvSpPr>
                  <p:spPr>
                    <a:xfrm>
                      <a:off x="2788083" y="2877210"/>
                      <a:ext cx="15356" cy="15356"/>
                    </a:xfrm>
                    <a:custGeom>
                      <a:rect b="b" l="l" r="r" t="t"/>
                      <a:pathLst>
                        <a:path extrusionOk="0" h="3373" w="3373">
                          <a:moveTo>
                            <a:pt x="1687" y="1"/>
                          </a:moveTo>
                          <a:cubicBezTo>
                            <a:pt x="755" y="1"/>
                            <a:pt x="1" y="754"/>
                            <a:pt x="1" y="1686"/>
                          </a:cubicBezTo>
                          <a:cubicBezTo>
                            <a:pt x="1" y="2618"/>
                            <a:pt x="755" y="3372"/>
                            <a:pt x="1687" y="3372"/>
                          </a:cubicBezTo>
                          <a:cubicBezTo>
                            <a:pt x="2618" y="3372"/>
                            <a:pt x="3372" y="2616"/>
                            <a:pt x="3372" y="1686"/>
                          </a:cubicBezTo>
                          <a:cubicBezTo>
                            <a:pt x="3372" y="754"/>
                            <a:pt x="2618" y="1"/>
                            <a:pt x="1687" y="1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94" name="Google Shape;894;p36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rect b="b" l="l" r="r" t="t"/>
                    <a:pathLst>
                      <a:path extrusionOk="0" h="39990" w="49277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657E9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95" name="Google Shape;895;p36"/>
                <p:cNvGrpSpPr/>
                <p:nvPr/>
              </p:nvGrpSpPr>
              <p:grpSpPr>
                <a:xfrm>
                  <a:off x="2838475" y="2595741"/>
                  <a:ext cx="363720" cy="296825"/>
                  <a:chOff x="2838475" y="2595741"/>
                  <a:chExt cx="363720" cy="296825"/>
                </a:xfrm>
              </p:grpSpPr>
              <p:grpSp>
                <p:nvGrpSpPr>
                  <p:cNvPr id="896" name="Google Shape;896;p36"/>
                  <p:cNvGrpSpPr/>
                  <p:nvPr/>
                </p:nvGrpSpPr>
                <p:grpSpPr>
                  <a:xfrm>
                    <a:off x="2838475" y="2794333"/>
                    <a:ext cx="259186" cy="98233"/>
                    <a:chOff x="2838475" y="2794333"/>
                    <a:chExt cx="259186" cy="98233"/>
                  </a:xfrm>
                </p:grpSpPr>
                <p:sp>
                  <p:nvSpPr>
                    <p:cNvPr id="897" name="Google Shape;897;p36"/>
                    <p:cNvSpPr/>
                    <p:nvPr/>
                  </p:nvSpPr>
                  <p:spPr>
                    <a:xfrm>
                      <a:off x="2845042" y="2800896"/>
                      <a:ext cx="246122" cy="85123"/>
                    </a:xfrm>
                    <a:custGeom>
                      <a:rect b="b" l="l" r="r" t="t"/>
                      <a:pathLst>
                        <a:path extrusionOk="0" h="18698" w="54063">
                          <a:moveTo>
                            <a:pt x="53821" y="1"/>
                          </a:moveTo>
                          <a:cubicBezTo>
                            <a:pt x="53687" y="1"/>
                            <a:pt x="53579" y="108"/>
                            <a:pt x="53579" y="243"/>
                          </a:cubicBezTo>
                          <a:cubicBezTo>
                            <a:pt x="53579" y="3946"/>
                            <a:pt x="50564" y="6961"/>
                            <a:pt x="46861" y="6961"/>
                          </a:cubicBezTo>
                          <a:lnTo>
                            <a:pt x="6451" y="6961"/>
                          </a:lnTo>
                          <a:cubicBezTo>
                            <a:pt x="2895" y="6961"/>
                            <a:pt x="0" y="9857"/>
                            <a:pt x="0" y="13412"/>
                          </a:cubicBezTo>
                          <a:lnTo>
                            <a:pt x="0" y="18455"/>
                          </a:lnTo>
                          <a:cubicBezTo>
                            <a:pt x="0" y="18590"/>
                            <a:pt x="109" y="18697"/>
                            <a:pt x="242" y="18697"/>
                          </a:cubicBezTo>
                          <a:cubicBezTo>
                            <a:pt x="379" y="18697"/>
                            <a:pt x="487" y="18590"/>
                            <a:pt x="486" y="18455"/>
                          </a:cubicBezTo>
                          <a:lnTo>
                            <a:pt x="486" y="13412"/>
                          </a:lnTo>
                          <a:cubicBezTo>
                            <a:pt x="486" y="10122"/>
                            <a:pt x="3162" y="7447"/>
                            <a:pt x="6451" y="7447"/>
                          </a:cubicBezTo>
                          <a:lnTo>
                            <a:pt x="46858" y="7447"/>
                          </a:lnTo>
                          <a:cubicBezTo>
                            <a:pt x="50831" y="7447"/>
                            <a:pt x="54063" y="4215"/>
                            <a:pt x="54063" y="243"/>
                          </a:cubicBezTo>
                          <a:cubicBezTo>
                            <a:pt x="54063" y="108"/>
                            <a:pt x="53954" y="1"/>
                            <a:pt x="53821" y="1"/>
                          </a:cubicBezTo>
                          <a:close/>
                        </a:path>
                      </a:pathLst>
                    </a:custGeom>
                    <a:solidFill>
                      <a:srgbClr val="9FA0A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8" name="Google Shape;898;p36"/>
                    <p:cNvSpPr/>
                    <p:nvPr/>
                  </p:nvSpPr>
                  <p:spPr>
                    <a:xfrm>
                      <a:off x="3082301" y="2794333"/>
                      <a:ext cx="15360" cy="15356"/>
                    </a:xfrm>
                    <a:custGeom>
                      <a:rect b="b" l="l" r="r" t="t"/>
                      <a:pathLst>
                        <a:path extrusionOk="0" h="3373" w="3374">
                          <a:moveTo>
                            <a:pt x="1687" y="0"/>
                          </a:moveTo>
                          <a:cubicBezTo>
                            <a:pt x="755" y="0"/>
                            <a:pt x="0" y="754"/>
                            <a:pt x="0" y="1687"/>
                          </a:cubicBezTo>
                          <a:cubicBezTo>
                            <a:pt x="0" y="2619"/>
                            <a:pt x="755" y="3373"/>
                            <a:pt x="1687" y="3373"/>
                          </a:cubicBezTo>
                          <a:cubicBezTo>
                            <a:pt x="2619" y="3370"/>
                            <a:pt x="3373" y="2617"/>
                            <a:pt x="3373" y="1687"/>
                          </a:cubicBezTo>
                          <a:cubicBezTo>
                            <a:pt x="3373" y="754"/>
                            <a:pt x="2619" y="0"/>
                            <a:pt x="1687" y="0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9" name="Google Shape;899;p36"/>
                    <p:cNvSpPr/>
                    <p:nvPr/>
                  </p:nvSpPr>
                  <p:spPr>
                    <a:xfrm>
                      <a:off x="2838475" y="2877210"/>
                      <a:ext cx="15351" cy="15356"/>
                    </a:xfrm>
                    <a:custGeom>
                      <a:rect b="b" l="l" r="r" t="t"/>
                      <a:pathLst>
                        <a:path extrusionOk="0" h="3373" w="3372">
                          <a:moveTo>
                            <a:pt x="1685" y="1"/>
                          </a:moveTo>
                          <a:cubicBezTo>
                            <a:pt x="753" y="1"/>
                            <a:pt x="0" y="754"/>
                            <a:pt x="0" y="1686"/>
                          </a:cubicBezTo>
                          <a:cubicBezTo>
                            <a:pt x="0" y="2618"/>
                            <a:pt x="753" y="3372"/>
                            <a:pt x="1685" y="3372"/>
                          </a:cubicBezTo>
                          <a:cubicBezTo>
                            <a:pt x="2617" y="3372"/>
                            <a:pt x="3372" y="2616"/>
                            <a:pt x="3372" y="1686"/>
                          </a:cubicBezTo>
                          <a:cubicBezTo>
                            <a:pt x="3372" y="754"/>
                            <a:pt x="2617" y="1"/>
                            <a:pt x="1685" y="1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00" name="Google Shape;900;p36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rect b="b" l="l" r="r" t="t"/>
                    <a:pathLst>
                      <a:path extrusionOk="0" h="39990" w="49279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657E9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01" name="Google Shape;901;p36"/>
              <p:cNvGrpSpPr/>
              <p:nvPr/>
            </p:nvGrpSpPr>
            <p:grpSpPr>
              <a:xfrm>
                <a:off x="2389399" y="3100241"/>
                <a:ext cx="812796" cy="296869"/>
                <a:chOff x="2389399" y="3100241"/>
                <a:chExt cx="812796" cy="296869"/>
              </a:xfrm>
            </p:grpSpPr>
            <p:grpSp>
              <p:nvGrpSpPr>
                <p:cNvPr id="902" name="Google Shape;902;p36"/>
                <p:cNvGrpSpPr/>
                <p:nvPr/>
              </p:nvGrpSpPr>
              <p:grpSpPr>
                <a:xfrm>
                  <a:off x="2683630" y="3100241"/>
                  <a:ext cx="224334" cy="296869"/>
                  <a:chOff x="2683630" y="3100241"/>
                  <a:chExt cx="224334" cy="296869"/>
                </a:xfrm>
              </p:grpSpPr>
              <p:grpSp>
                <p:nvGrpSpPr>
                  <p:cNvPr id="903" name="Google Shape;903;p36"/>
                  <p:cNvGrpSpPr/>
                  <p:nvPr/>
                </p:nvGrpSpPr>
                <p:grpSpPr>
                  <a:xfrm>
                    <a:off x="2788083" y="3100241"/>
                    <a:ext cx="15356" cy="98236"/>
                    <a:chOff x="2788083" y="3100241"/>
                    <a:chExt cx="15356" cy="98236"/>
                  </a:xfrm>
                </p:grpSpPr>
                <p:sp>
                  <p:nvSpPr>
                    <p:cNvPr id="904" name="Google Shape;904;p36"/>
                    <p:cNvSpPr/>
                    <p:nvPr/>
                  </p:nvSpPr>
                  <p:spPr>
                    <a:xfrm>
                      <a:off x="2794655" y="3106808"/>
                      <a:ext cx="2213" cy="85118"/>
                    </a:xfrm>
                    <a:custGeom>
                      <a:rect b="b" l="l" r="r" t="t"/>
                      <a:pathLst>
                        <a:path extrusionOk="0" h="18697" w="486">
                          <a:moveTo>
                            <a:pt x="243" y="1"/>
                          </a:moveTo>
                          <a:cubicBezTo>
                            <a:pt x="108" y="1"/>
                            <a:pt x="1" y="109"/>
                            <a:pt x="1" y="243"/>
                          </a:cubicBezTo>
                          <a:lnTo>
                            <a:pt x="1" y="18455"/>
                          </a:lnTo>
                          <a:cubicBezTo>
                            <a:pt x="1" y="18588"/>
                            <a:pt x="108" y="18697"/>
                            <a:pt x="243" y="18697"/>
                          </a:cubicBezTo>
                          <a:cubicBezTo>
                            <a:pt x="377" y="18697"/>
                            <a:pt x="485" y="18588"/>
                            <a:pt x="485" y="18455"/>
                          </a:cubicBezTo>
                          <a:lnTo>
                            <a:pt x="485" y="243"/>
                          </a:lnTo>
                          <a:cubicBezTo>
                            <a:pt x="485" y="109"/>
                            <a:pt x="377" y="1"/>
                            <a:pt x="243" y="1"/>
                          </a:cubicBezTo>
                          <a:close/>
                        </a:path>
                      </a:pathLst>
                    </a:custGeom>
                    <a:solidFill>
                      <a:srgbClr val="9FA0A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05" name="Google Shape;905;p36"/>
                    <p:cNvSpPr/>
                    <p:nvPr/>
                  </p:nvSpPr>
                  <p:spPr>
                    <a:xfrm>
                      <a:off x="2788083" y="3183117"/>
                      <a:ext cx="15356" cy="15360"/>
                    </a:xfrm>
                    <a:custGeom>
                      <a:rect b="b" l="l" r="r" t="t"/>
                      <a:pathLst>
                        <a:path extrusionOk="0" h="3374" w="3373">
                          <a:moveTo>
                            <a:pt x="1687" y="0"/>
                          </a:moveTo>
                          <a:cubicBezTo>
                            <a:pt x="755" y="0"/>
                            <a:pt x="1" y="755"/>
                            <a:pt x="1" y="1687"/>
                          </a:cubicBezTo>
                          <a:cubicBezTo>
                            <a:pt x="1" y="2619"/>
                            <a:pt x="755" y="3373"/>
                            <a:pt x="1687" y="3373"/>
                          </a:cubicBezTo>
                          <a:cubicBezTo>
                            <a:pt x="2618" y="3373"/>
                            <a:pt x="3372" y="2619"/>
                            <a:pt x="3372" y="1687"/>
                          </a:cubicBezTo>
                          <a:cubicBezTo>
                            <a:pt x="3372" y="755"/>
                            <a:pt x="2618" y="0"/>
                            <a:pt x="1687" y="0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06" name="Google Shape;906;p36"/>
                    <p:cNvSpPr/>
                    <p:nvPr/>
                  </p:nvSpPr>
                  <p:spPr>
                    <a:xfrm>
                      <a:off x="2788083" y="3100241"/>
                      <a:ext cx="15356" cy="15356"/>
                    </a:xfrm>
                    <a:custGeom>
                      <a:rect b="b" l="l" r="r" t="t"/>
                      <a:pathLst>
                        <a:path extrusionOk="0" h="3373" w="3373">
                          <a:moveTo>
                            <a:pt x="1687" y="1"/>
                          </a:moveTo>
                          <a:cubicBezTo>
                            <a:pt x="755" y="1"/>
                            <a:pt x="1" y="754"/>
                            <a:pt x="1" y="1686"/>
                          </a:cubicBezTo>
                          <a:cubicBezTo>
                            <a:pt x="1" y="2618"/>
                            <a:pt x="755" y="3372"/>
                            <a:pt x="1687" y="3372"/>
                          </a:cubicBezTo>
                          <a:cubicBezTo>
                            <a:pt x="2618" y="3372"/>
                            <a:pt x="3372" y="2618"/>
                            <a:pt x="3372" y="1686"/>
                          </a:cubicBezTo>
                          <a:cubicBezTo>
                            <a:pt x="3372" y="754"/>
                            <a:pt x="2618" y="1"/>
                            <a:pt x="1687" y="1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07" name="Google Shape;907;p36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rect b="b" l="l" r="r" t="t"/>
                    <a:pathLst>
                      <a:path extrusionOk="0" h="39988" w="49277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869FB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08" name="Google Shape;908;p36"/>
                <p:cNvGrpSpPr/>
                <p:nvPr/>
              </p:nvGrpSpPr>
              <p:grpSpPr>
                <a:xfrm>
                  <a:off x="2389399" y="3100241"/>
                  <a:ext cx="363638" cy="296869"/>
                  <a:chOff x="2389399" y="3100241"/>
                  <a:chExt cx="363638" cy="296869"/>
                </a:xfrm>
              </p:grpSpPr>
              <p:grpSp>
                <p:nvGrpSpPr>
                  <p:cNvPr id="909" name="Google Shape;909;p36"/>
                  <p:cNvGrpSpPr/>
                  <p:nvPr/>
                </p:nvGrpSpPr>
                <p:grpSpPr>
                  <a:xfrm>
                    <a:off x="2493852" y="3100241"/>
                    <a:ext cx="259185" cy="98236"/>
                    <a:chOff x="2493852" y="3100241"/>
                    <a:chExt cx="259185" cy="98236"/>
                  </a:xfrm>
                </p:grpSpPr>
                <p:sp>
                  <p:nvSpPr>
                    <p:cNvPr id="910" name="Google Shape;910;p36"/>
                    <p:cNvSpPr/>
                    <p:nvPr/>
                  </p:nvSpPr>
                  <p:spPr>
                    <a:xfrm>
                      <a:off x="2500428" y="3106803"/>
                      <a:ext cx="246126" cy="85123"/>
                    </a:xfrm>
                    <a:custGeom>
                      <a:rect b="b" l="l" r="r" t="t"/>
                      <a:pathLst>
                        <a:path extrusionOk="0" h="18698" w="54064">
                          <a:moveTo>
                            <a:pt x="53821" y="0"/>
                          </a:moveTo>
                          <a:cubicBezTo>
                            <a:pt x="53686" y="0"/>
                            <a:pt x="53579" y="109"/>
                            <a:pt x="53579" y="242"/>
                          </a:cubicBezTo>
                          <a:lnTo>
                            <a:pt x="53579" y="5286"/>
                          </a:lnTo>
                          <a:cubicBezTo>
                            <a:pt x="53579" y="8576"/>
                            <a:pt x="50903" y="11250"/>
                            <a:pt x="47614" y="11250"/>
                          </a:cubicBezTo>
                          <a:lnTo>
                            <a:pt x="7205" y="11250"/>
                          </a:lnTo>
                          <a:cubicBezTo>
                            <a:pt x="3232" y="11250"/>
                            <a:pt x="0" y="14484"/>
                            <a:pt x="0" y="18456"/>
                          </a:cubicBezTo>
                          <a:cubicBezTo>
                            <a:pt x="0" y="18589"/>
                            <a:pt x="109" y="18698"/>
                            <a:pt x="242" y="18698"/>
                          </a:cubicBezTo>
                          <a:cubicBezTo>
                            <a:pt x="376" y="18698"/>
                            <a:pt x="485" y="18589"/>
                            <a:pt x="485" y="18456"/>
                          </a:cubicBezTo>
                          <a:cubicBezTo>
                            <a:pt x="485" y="14751"/>
                            <a:pt x="3499" y="11736"/>
                            <a:pt x="7202" y="11736"/>
                          </a:cubicBezTo>
                          <a:lnTo>
                            <a:pt x="47612" y="11736"/>
                          </a:lnTo>
                          <a:cubicBezTo>
                            <a:pt x="51169" y="11736"/>
                            <a:pt x="54063" y="8843"/>
                            <a:pt x="54063" y="5286"/>
                          </a:cubicBezTo>
                          <a:lnTo>
                            <a:pt x="54063" y="242"/>
                          </a:lnTo>
                          <a:cubicBezTo>
                            <a:pt x="54063" y="109"/>
                            <a:pt x="53955" y="0"/>
                            <a:pt x="53821" y="0"/>
                          </a:cubicBezTo>
                          <a:close/>
                        </a:path>
                      </a:pathLst>
                    </a:custGeom>
                    <a:solidFill>
                      <a:srgbClr val="9FA0A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1" name="Google Shape;911;p36"/>
                    <p:cNvSpPr/>
                    <p:nvPr/>
                  </p:nvSpPr>
                  <p:spPr>
                    <a:xfrm>
                      <a:off x="2493852" y="3183117"/>
                      <a:ext cx="15360" cy="15360"/>
                    </a:xfrm>
                    <a:custGeom>
                      <a:rect b="b" l="l" r="r" t="t"/>
                      <a:pathLst>
                        <a:path extrusionOk="0" h="3374" w="3374">
                          <a:moveTo>
                            <a:pt x="1687" y="0"/>
                          </a:moveTo>
                          <a:cubicBezTo>
                            <a:pt x="755" y="0"/>
                            <a:pt x="1" y="755"/>
                            <a:pt x="1" y="1687"/>
                          </a:cubicBezTo>
                          <a:cubicBezTo>
                            <a:pt x="1" y="2619"/>
                            <a:pt x="755" y="3373"/>
                            <a:pt x="1687" y="3373"/>
                          </a:cubicBezTo>
                          <a:cubicBezTo>
                            <a:pt x="2619" y="3373"/>
                            <a:pt x="3374" y="2619"/>
                            <a:pt x="3374" y="1687"/>
                          </a:cubicBezTo>
                          <a:cubicBezTo>
                            <a:pt x="3374" y="755"/>
                            <a:pt x="2619" y="0"/>
                            <a:pt x="1687" y="0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2" name="Google Shape;912;p36"/>
                    <p:cNvSpPr/>
                    <p:nvPr/>
                  </p:nvSpPr>
                  <p:spPr>
                    <a:xfrm>
                      <a:off x="2737686" y="3100241"/>
                      <a:ext cx="15351" cy="15356"/>
                    </a:xfrm>
                    <a:custGeom>
                      <a:rect b="b" l="l" r="r" t="t"/>
                      <a:pathLst>
                        <a:path extrusionOk="0" h="3373" w="3372">
                          <a:moveTo>
                            <a:pt x="1687" y="1"/>
                          </a:moveTo>
                          <a:cubicBezTo>
                            <a:pt x="755" y="1"/>
                            <a:pt x="1" y="754"/>
                            <a:pt x="1" y="1686"/>
                          </a:cubicBezTo>
                          <a:cubicBezTo>
                            <a:pt x="1" y="2618"/>
                            <a:pt x="755" y="3372"/>
                            <a:pt x="1687" y="3372"/>
                          </a:cubicBezTo>
                          <a:cubicBezTo>
                            <a:pt x="2619" y="3372"/>
                            <a:pt x="3372" y="2618"/>
                            <a:pt x="3372" y="1686"/>
                          </a:cubicBezTo>
                          <a:cubicBezTo>
                            <a:pt x="3372" y="754"/>
                            <a:pt x="2619" y="1"/>
                            <a:pt x="1687" y="1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13" name="Google Shape;913;p36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rect b="b" l="l" r="r" t="t"/>
                    <a:pathLst>
                      <a:path extrusionOk="0" h="39988" w="49279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869FB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14" name="Google Shape;914;p36"/>
                <p:cNvGrpSpPr/>
                <p:nvPr/>
              </p:nvGrpSpPr>
              <p:grpSpPr>
                <a:xfrm>
                  <a:off x="2838475" y="3100241"/>
                  <a:ext cx="363720" cy="296869"/>
                  <a:chOff x="2838475" y="3100241"/>
                  <a:chExt cx="363720" cy="296869"/>
                </a:xfrm>
              </p:grpSpPr>
              <p:grpSp>
                <p:nvGrpSpPr>
                  <p:cNvPr id="915" name="Google Shape;915;p36"/>
                  <p:cNvGrpSpPr/>
                  <p:nvPr/>
                </p:nvGrpSpPr>
                <p:grpSpPr>
                  <a:xfrm>
                    <a:off x="2838475" y="3100241"/>
                    <a:ext cx="259186" cy="98236"/>
                    <a:chOff x="2838475" y="3100241"/>
                    <a:chExt cx="259186" cy="98236"/>
                  </a:xfrm>
                </p:grpSpPr>
                <p:sp>
                  <p:nvSpPr>
                    <p:cNvPr id="916" name="Google Shape;916;p36"/>
                    <p:cNvSpPr/>
                    <p:nvPr/>
                  </p:nvSpPr>
                  <p:spPr>
                    <a:xfrm>
                      <a:off x="2845042" y="3106803"/>
                      <a:ext cx="246131" cy="85123"/>
                    </a:xfrm>
                    <a:custGeom>
                      <a:rect b="b" l="l" r="r" t="t"/>
                      <a:pathLst>
                        <a:path extrusionOk="0" h="18698" w="54065">
                          <a:moveTo>
                            <a:pt x="242" y="0"/>
                          </a:moveTo>
                          <a:cubicBezTo>
                            <a:pt x="109" y="0"/>
                            <a:pt x="0" y="109"/>
                            <a:pt x="0" y="242"/>
                          </a:cubicBezTo>
                          <a:lnTo>
                            <a:pt x="0" y="5286"/>
                          </a:lnTo>
                          <a:cubicBezTo>
                            <a:pt x="0" y="8843"/>
                            <a:pt x="2895" y="11736"/>
                            <a:pt x="6451" y="11736"/>
                          </a:cubicBezTo>
                          <a:lnTo>
                            <a:pt x="46862" y="11736"/>
                          </a:lnTo>
                          <a:cubicBezTo>
                            <a:pt x="50567" y="11736"/>
                            <a:pt x="53580" y="14751"/>
                            <a:pt x="53580" y="18456"/>
                          </a:cubicBezTo>
                          <a:cubicBezTo>
                            <a:pt x="53580" y="18589"/>
                            <a:pt x="53689" y="18698"/>
                            <a:pt x="53822" y="18698"/>
                          </a:cubicBezTo>
                          <a:cubicBezTo>
                            <a:pt x="53957" y="18698"/>
                            <a:pt x="54064" y="18589"/>
                            <a:pt x="54063" y="18456"/>
                          </a:cubicBezTo>
                          <a:cubicBezTo>
                            <a:pt x="54063" y="14484"/>
                            <a:pt x="50831" y="11250"/>
                            <a:pt x="46858" y="11250"/>
                          </a:cubicBezTo>
                          <a:lnTo>
                            <a:pt x="6449" y="11250"/>
                          </a:lnTo>
                          <a:cubicBezTo>
                            <a:pt x="3160" y="11250"/>
                            <a:pt x="484" y="8576"/>
                            <a:pt x="484" y="5286"/>
                          </a:cubicBezTo>
                          <a:lnTo>
                            <a:pt x="484" y="242"/>
                          </a:lnTo>
                          <a:cubicBezTo>
                            <a:pt x="484" y="109"/>
                            <a:pt x="376" y="0"/>
                            <a:pt x="242" y="0"/>
                          </a:cubicBezTo>
                          <a:close/>
                        </a:path>
                      </a:pathLst>
                    </a:custGeom>
                    <a:solidFill>
                      <a:srgbClr val="9FA0A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7" name="Google Shape;917;p36"/>
                    <p:cNvSpPr/>
                    <p:nvPr/>
                  </p:nvSpPr>
                  <p:spPr>
                    <a:xfrm>
                      <a:off x="3082301" y="3183117"/>
                      <a:ext cx="15360" cy="15360"/>
                    </a:xfrm>
                    <a:custGeom>
                      <a:rect b="b" l="l" r="r" t="t"/>
                      <a:pathLst>
                        <a:path extrusionOk="0" h="3374" w="3374">
                          <a:moveTo>
                            <a:pt x="1687" y="0"/>
                          </a:moveTo>
                          <a:cubicBezTo>
                            <a:pt x="755" y="0"/>
                            <a:pt x="0" y="755"/>
                            <a:pt x="0" y="1687"/>
                          </a:cubicBezTo>
                          <a:cubicBezTo>
                            <a:pt x="0" y="2619"/>
                            <a:pt x="755" y="3373"/>
                            <a:pt x="1687" y="3373"/>
                          </a:cubicBezTo>
                          <a:cubicBezTo>
                            <a:pt x="2619" y="3373"/>
                            <a:pt x="3373" y="2619"/>
                            <a:pt x="3373" y="1687"/>
                          </a:cubicBezTo>
                          <a:cubicBezTo>
                            <a:pt x="3373" y="755"/>
                            <a:pt x="2619" y="0"/>
                            <a:pt x="1687" y="0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8" name="Google Shape;918;p36"/>
                    <p:cNvSpPr/>
                    <p:nvPr/>
                  </p:nvSpPr>
                  <p:spPr>
                    <a:xfrm>
                      <a:off x="2838475" y="3100241"/>
                      <a:ext cx="15351" cy="15356"/>
                    </a:xfrm>
                    <a:custGeom>
                      <a:rect b="b" l="l" r="r" t="t"/>
                      <a:pathLst>
                        <a:path extrusionOk="0" h="3373" w="3372">
                          <a:moveTo>
                            <a:pt x="1685" y="1"/>
                          </a:moveTo>
                          <a:cubicBezTo>
                            <a:pt x="753" y="1"/>
                            <a:pt x="0" y="754"/>
                            <a:pt x="0" y="1686"/>
                          </a:cubicBezTo>
                          <a:cubicBezTo>
                            <a:pt x="0" y="2618"/>
                            <a:pt x="753" y="3372"/>
                            <a:pt x="1685" y="3372"/>
                          </a:cubicBezTo>
                          <a:cubicBezTo>
                            <a:pt x="2617" y="3372"/>
                            <a:pt x="3372" y="2618"/>
                            <a:pt x="3372" y="1686"/>
                          </a:cubicBezTo>
                          <a:cubicBezTo>
                            <a:pt x="3372" y="754"/>
                            <a:pt x="2617" y="1"/>
                            <a:pt x="1685" y="1"/>
                          </a:cubicBezTo>
                          <a:close/>
                        </a:path>
                      </a:pathLst>
                    </a:custGeom>
                    <a:solidFill>
                      <a:srgbClr val="435D7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19" name="Google Shape;919;p36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rect b="b" l="l" r="r" t="t"/>
                    <a:pathLst>
                      <a:path extrusionOk="0" h="39988" w="49279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869FB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20" name="Google Shape;920;p36"/>
            <p:cNvSpPr txBox="1"/>
            <p:nvPr/>
          </p:nvSpPr>
          <p:spPr>
            <a:xfrm>
              <a:off x="2732183" y="2986404"/>
              <a:ext cx="622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&lt;div&gt;</a:t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 txBox="1"/>
            <p:nvPr/>
          </p:nvSpPr>
          <p:spPr>
            <a:xfrm>
              <a:off x="5407607" y="2986404"/>
              <a:ext cx="7825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&lt;View&gt;</a:t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 txBox="1"/>
            <p:nvPr/>
          </p:nvSpPr>
          <p:spPr>
            <a:xfrm>
              <a:off x="2660529" y="3633496"/>
              <a:ext cx="7809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&lt;span&gt;</a:t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 txBox="1"/>
            <p:nvPr/>
          </p:nvSpPr>
          <p:spPr>
            <a:xfrm>
              <a:off x="5399250" y="3633496"/>
              <a:ext cx="7409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&lt;Text&gt;</a:t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 txBox="1"/>
            <p:nvPr/>
          </p:nvSpPr>
          <p:spPr>
            <a:xfrm>
              <a:off x="2810365" y="4285347"/>
              <a:ext cx="4732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&lt;li&gt;</a:t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 txBox="1"/>
            <p:nvPr/>
          </p:nvSpPr>
          <p:spPr>
            <a:xfrm>
              <a:off x="5311346" y="4283201"/>
              <a:ext cx="970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&lt;FlatList&gt;</a:t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6" name="Google Shape;926;p36"/>
            <p:cNvGrpSpPr/>
            <p:nvPr/>
          </p:nvGrpSpPr>
          <p:grpSpPr>
            <a:xfrm>
              <a:off x="4202830" y="3461366"/>
              <a:ext cx="474294" cy="551291"/>
              <a:chOff x="4727025" y="1332775"/>
              <a:chExt cx="59900" cy="69625"/>
            </a:xfrm>
          </p:grpSpPr>
          <p:sp>
            <p:nvSpPr>
              <p:cNvPr id="927" name="Google Shape;927;p36"/>
              <p:cNvSpPr/>
              <p:nvPr/>
            </p:nvSpPr>
            <p:spPr>
              <a:xfrm>
                <a:off x="4727025" y="1332775"/>
                <a:ext cx="36450" cy="33200"/>
              </a:xfrm>
              <a:custGeom>
                <a:rect b="b" l="l" r="r" t="t"/>
                <a:pathLst>
                  <a:path extrusionOk="0" h="1328" w="1458">
                    <a:moveTo>
                      <a:pt x="1047" y="1"/>
                    </a:moveTo>
                    <a:lnTo>
                      <a:pt x="1047" y="188"/>
                    </a:lnTo>
                    <a:cubicBezTo>
                      <a:pt x="484" y="289"/>
                      <a:pt x="51" y="758"/>
                      <a:pt x="1" y="1328"/>
                    </a:cubicBezTo>
                    <a:lnTo>
                      <a:pt x="477" y="1328"/>
                    </a:lnTo>
                    <a:cubicBezTo>
                      <a:pt x="527" y="1018"/>
                      <a:pt x="751" y="765"/>
                      <a:pt x="1047" y="679"/>
                    </a:cubicBezTo>
                    <a:lnTo>
                      <a:pt x="1047" y="845"/>
                    </a:lnTo>
                    <a:lnTo>
                      <a:pt x="1458" y="433"/>
                    </a:lnTo>
                    <a:lnTo>
                      <a:pt x="1047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4750475" y="1369025"/>
                <a:ext cx="36450" cy="33375"/>
              </a:xfrm>
              <a:custGeom>
                <a:rect b="b" l="l" r="r" t="t"/>
                <a:pathLst>
                  <a:path extrusionOk="0" h="1335" w="1458">
                    <a:moveTo>
                      <a:pt x="974" y="0"/>
                    </a:moveTo>
                    <a:cubicBezTo>
                      <a:pt x="931" y="311"/>
                      <a:pt x="707" y="570"/>
                      <a:pt x="404" y="657"/>
                    </a:cubicBezTo>
                    <a:lnTo>
                      <a:pt x="404" y="491"/>
                    </a:lnTo>
                    <a:lnTo>
                      <a:pt x="0" y="902"/>
                    </a:lnTo>
                    <a:lnTo>
                      <a:pt x="404" y="1335"/>
                    </a:lnTo>
                    <a:lnTo>
                      <a:pt x="404" y="1140"/>
                    </a:lnTo>
                    <a:cubicBezTo>
                      <a:pt x="967" y="1039"/>
                      <a:pt x="1400" y="577"/>
                      <a:pt x="1457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9" name="Google Shape;929;p36"/>
          <p:cNvSpPr/>
          <p:nvPr/>
        </p:nvSpPr>
        <p:spPr>
          <a:xfrm>
            <a:off x="615434" y="2812048"/>
            <a:ext cx="37048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{ DatePickerIOS } from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"react-native";</a:t>
            </a:r>
            <a:endParaRPr/>
          </a:p>
        </p:txBody>
      </p:sp>
      <p:sp>
        <p:nvSpPr>
          <p:cNvPr id="930" name="Google Shape;930;p36"/>
          <p:cNvSpPr txBox="1"/>
          <p:nvPr/>
        </p:nvSpPr>
        <p:spPr>
          <a:xfrm>
            <a:off x="1045541" y="3337499"/>
            <a:ext cx="2690097" cy="138499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CFDFD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30E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30E11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b="0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DatePickerIOS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 date = { this.state.date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 mode =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“time”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30E11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30E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7"/>
          <p:cNvSpPr txBox="1"/>
          <p:nvPr>
            <p:ph type="ctrTitle"/>
          </p:nvPr>
        </p:nvSpPr>
        <p:spPr>
          <a:xfrm>
            <a:off x="-157904" y="284739"/>
            <a:ext cx="4545761" cy="473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chemeClr val="accent2"/>
                </a:solidFill>
              </a:rPr>
              <a:t>React Native Style</a:t>
            </a:r>
            <a:endParaRPr/>
          </a:p>
        </p:txBody>
      </p:sp>
      <p:grpSp>
        <p:nvGrpSpPr>
          <p:cNvPr id="936" name="Google Shape;936;p37"/>
          <p:cNvGrpSpPr/>
          <p:nvPr/>
        </p:nvGrpSpPr>
        <p:grpSpPr>
          <a:xfrm>
            <a:off x="1912291" y="1721870"/>
            <a:ext cx="1034007" cy="919853"/>
            <a:chOff x="3166350" y="1739450"/>
            <a:chExt cx="2811331" cy="2500281"/>
          </a:xfrm>
        </p:grpSpPr>
        <p:sp>
          <p:nvSpPr>
            <p:cNvPr id="937" name="Google Shape;937;p37"/>
            <p:cNvSpPr/>
            <p:nvPr/>
          </p:nvSpPr>
          <p:spPr>
            <a:xfrm rot="-5400480">
              <a:off x="3496675" y="2088881"/>
              <a:ext cx="2150700" cy="215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3166350" y="1739450"/>
              <a:ext cx="2811331" cy="1405295"/>
            </a:xfrm>
            <a:custGeom>
              <a:rect b="b" l="l" r="r" t="t"/>
              <a:pathLst>
                <a:path extrusionOk="0" h="19682" w="39373">
                  <a:moveTo>
                    <a:pt x="23420" y="519"/>
                  </a:moveTo>
                  <a:cubicBezTo>
                    <a:pt x="23426" y="519"/>
                    <a:pt x="23432" y="519"/>
                    <a:pt x="23437" y="521"/>
                  </a:cubicBezTo>
                  <a:cubicBezTo>
                    <a:pt x="23461" y="524"/>
                    <a:pt x="23488" y="544"/>
                    <a:pt x="23508" y="574"/>
                  </a:cubicBezTo>
                  <a:cubicBezTo>
                    <a:pt x="23568" y="667"/>
                    <a:pt x="23684" y="994"/>
                    <a:pt x="23454" y="2037"/>
                  </a:cubicBezTo>
                  <a:cubicBezTo>
                    <a:pt x="23308" y="2710"/>
                    <a:pt x="23001" y="3469"/>
                    <a:pt x="22748" y="4069"/>
                  </a:cubicBezTo>
                  <a:cubicBezTo>
                    <a:pt x="22737" y="3420"/>
                    <a:pt x="22734" y="2600"/>
                    <a:pt x="22851" y="1920"/>
                  </a:cubicBezTo>
                  <a:cubicBezTo>
                    <a:pt x="23028" y="867"/>
                    <a:pt x="23257" y="607"/>
                    <a:pt x="23351" y="544"/>
                  </a:cubicBezTo>
                  <a:cubicBezTo>
                    <a:pt x="23375" y="528"/>
                    <a:pt x="23398" y="519"/>
                    <a:pt x="23420" y="519"/>
                  </a:cubicBezTo>
                  <a:close/>
                  <a:moveTo>
                    <a:pt x="15836" y="546"/>
                  </a:moveTo>
                  <a:cubicBezTo>
                    <a:pt x="15839" y="546"/>
                    <a:pt x="15841" y="546"/>
                    <a:pt x="15843" y="547"/>
                  </a:cubicBezTo>
                  <a:cubicBezTo>
                    <a:pt x="15867" y="547"/>
                    <a:pt x="15887" y="557"/>
                    <a:pt x="15910" y="570"/>
                  </a:cubicBezTo>
                  <a:cubicBezTo>
                    <a:pt x="16003" y="634"/>
                    <a:pt x="16233" y="890"/>
                    <a:pt x="16419" y="1943"/>
                  </a:cubicBezTo>
                  <a:cubicBezTo>
                    <a:pt x="16539" y="2620"/>
                    <a:pt x="16543" y="3463"/>
                    <a:pt x="16539" y="4093"/>
                  </a:cubicBezTo>
                  <a:cubicBezTo>
                    <a:pt x="16283" y="3497"/>
                    <a:pt x="15970" y="2737"/>
                    <a:pt x="15816" y="2067"/>
                  </a:cubicBezTo>
                  <a:cubicBezTo>
                    <a:pt x="15579" y="1024"/>
                    <a:pt x="15693" y="697"/>
                    <a:pt x="15753" y="604"/>
                  </a:cubicBezTo>
                  <a:cubicBezTo>
                    <a:pt x="15773" y="570"/>
                    <a:pt x="15796" y="554"/>
                    <a:pt x="15823" y="547"/>
                  </a:cubicBezTo>
                  <a:cubicBezTo>
                    <a:pt x="15828" y="547"/>
                    <a:pt x="15832" y="546"/>
                    <a:pt x="15836" y="546"/>
                  </a:cubicBezTo>
                  <a:close/>
                  <a:moveTo>
                    <a:pt x="20652" y="2746"/>
                  </a:moveTo>
                  <a:cubicBezTo>
                    <a:pt x="20735" y="2754"/>
                    <a:pt x="20975" y="2814"/>
                    <a:pt x="21391" y="3253"/>
                  </a:cubicBezTo>
                  <a:cubicBezTo>
                    <a:pt x="21745" y="3633"/>
                    <a:pt x="21991" y="4220"/>
                    <a:pt x="22111" y="4543"/>
                  </a:cubicBezTo>
                  <a:cubicBezTo>
                    <a:pt x="21778" y="4326"/>
                    <a:pt x="21322" y="4016"/>
                    <a:pt x="21008" y="3686"/>
                  </a:cubicBezTo>
                  <a:cubicBezTo>
                    <a:pt x="20815" y="3480"/>
                    <a:pt x="20362" y="2997"/>
                    <a:pt x="20528" y="2800"/>
                  </a:cubicBezTo>
                  <a:cubicBezTo>
                    <a:pt x="20565" y="2760"/>
                    <a:pt x="20602" y="2746"/>
                    <a:pt x="20652" y="2746"/>
                  </a:cubicBezTo>
                  <a:close/>
                  <a:moveTo>
                    <a:pt x="18609" y="2757"/>
                  </a:moveTo>
                  <a:cubicBezTo>
                    <a:pt x="18646" y="2760"/>
                    <a:pt x="18675" y="2777"/>
                    <a:pt x="18706" y="2810"/>
                  </a:cubicBezTo>
                  <a:cubicBezTo>
                    <a:pt x="18875" y="3006"/>
                    <a:pt x="18429" y="3493"/>
                    <a:pt x="18239" y="3700"/>
                  </a:cubicBezTo>
                  <a:cubicBezTo>
                    <a:pt x="17926" y="4029"/>
                    <a:pt x="17486" y="4339"/>
                    <a:pt x="17143" y="4566"/>
                  </a:cubicBezTo>
                  <a:cubicBezTo>
                    <a:pt x="17259" y="4240"/>
                    <a:pt x="17499" y="3653"/>
                    <a:pt x="17849" y="3273"/>
                  </a:cubicBezTo>
                  <a:cubicBezTo>
                    <a:pt x="18259" y="2826"/>
                    <a:pt x="18499" y="2763"/>
                    <a:pt x="18583" y="2760"/>
                  </a:cubicBezTo>
                  <a:cubicBezTo>
                    <a:pt x="18592" y="2757"/>
                    <a:pt x="18599" y="2757"/>
                    <a:pt x="18609" y="2757"/>
                  </a:cubicBezTo>
                  <a:close/>
                  <a:moveTo>
                    <a:pt x="25007" y="3598"/>
                  </a:moveTo>
                  <a:cubicBezTo>
                    <a:pt x="25075" y="3598"/>
                    <a:pt x="25118" y="3607"/>
                    <a:pt x="25144" y="3616"/>
                  </a:cubicBezTo>
                  <a:cubicBezTo>
                    <a:pt x="25193" y="3633"/>
                    <a:pt x="25221" y="3656"/>
                    <a:pt x="25237" y="3709"/>
                  </a:cubicBezTo>
                  <a:cubicBezTo>
                    <a:pt x="25321" y="3956"/>
                    <a:pt x="24744" y="4226"/>
                    <a:pt x="24467" y="4356"/>
                  </a:cubicBezTo>
                  <a:cubicBezTo>
                    <a:pt x="24054" y="4539"/>
                    <a:pt x="23531" y="4656"/>
                    <a:pt x="23124" y="4739"/>
                  </a:cubicBezTo>
                  <a:cubicBezTo>
                    <a:pt x="23354" y="4479"/>
                    <a:pt x="23804" y="4029"/>
                    <a:pt x="24271" y="3809"/>
                  </a:cubicBezTo>
                  <a:cubicBezTo>
                    <a:pt x="24641" y="3638"/>
                    <a:pt x="24872" y="3598"/>
                    <a:pt x="25007" y="3598"/>
                  </a:cubicBezTo>
                  <a:close/>
                  <a:moveTo>
                    <a:pt x="14238" y="3650"/>
                  </a:moveTo>
                  <a:cubicBezTo>
                    <a:pt x="14374" y="3650"/>
                    <a:pt x="14605" y="3690"/>
                    <a:pt x="14973" y="3856"/>
                  </a:cubicBezTo>
                  <a:cubicBezTo>
                    <a:pt x="15447" y="4069"/>
                    <a:pt x="15896" y="4516"/>
                    <a:pt x="16130" y="4773"/>
                  </a:cubicBezTo>
                  <a:cubicBezTo>
                    <a:pt x="15727" y="4696"/>
                    <a:pt x="15204" y="4586"/>
                    <a:pt x="14787" y="4403"/>
                  </a:cubicBezTo>
                  <a:cubicBezTo>
                    <a:pt x="14507" y="4273"/>
                    <a:pt x="13927" y="4009"/>
                    <a:pt x="14007" y="3766"/>
                  </a:cubicBezTo>
                  <a:cubicBezTo>
                    <a:pt x="14024" y="3713"/>
                    <a:pt x="14050" y="3686"/>
                    <a:pt x="14100" y="3669"/>
                  </a:cubicBezTo>
                  <a:cubicBezTo>
                    <a:pt x="14126" y="3660"/>
                    <a:pt x="14170" y="3650"/>
                    <a:pt x="14238" y="3650"/>
                  </a:cubicBezTo>
                  <a:close/>
                  <a:moveTo>
                    <a:pt x="30442" y="3393"/>
                  </a:moveTo>
                  <a:cubicBezTo>
                    <a:pt x="30462" y="3397"/>
                    <a:pt x="30475" y="3400"/>
                    <a:pt x="30489" y="3409"/>
                  </a:cubicBezTo>
                  <a:cubicBezTo>
                    <a:pt x="30509" y="3423"/>
                    <a:pt x="30525" y="3449"/>
                    <a:pt x="30532" y="3486"/>
                  </a:cubicBezTo>
                  <a:cubicBezTo>
                    <a:pt x="30552" y="3597"/>
                    <a:pt x="30535" y="3943"/>
                    <a:pt x="29922" y="4819"/>
                  </a:cubicBezTo>
                  <a:cubicBezTo>
                    <a:pt x="29529" y="5379"/>
                    <a:pt x="28932" y="5979"/>
                    <a:pt x="28486" y="6422"/>
                  </a:cubicBezTo>
                  <a:cubicBezTo>
                    <a:pt x="28720" y="5839"/>
                    <a:pt x="29043" y="5056"/>
                    <a:pt x="29406" y="4476"/>
                  </a:cubicBezTo>
                  <a:cubicBezTo>
                    <a:pt x="29979" y="3573"/>
                    <a:pt x="30289" y="3420"/>
                    <a:pt x="30399" y="3400"/>
                  </a:cubicBezTo>
                  <a:cubicBezTo>
                    <a:pt x="30415" y="3397"/>
                    <a:pt x="30429" y="3393"/>
                    <a:pt x="30442" y="3393"/>
                  </a:cubicBezTo>
                  <a:close/>
                  <a:moveTo>
                    <a:pt x="8849" y="3473"/>
                  </a:moveTo>
                  <a:cubicBezTo>
                    <a:pt x="8860" y="3473"/>
                    <a:pt x="8872" y="3474"/>
                    <a:pt x="8885" y="3477"/>
                  </a:cubicBezTo>
                  <a:cubicBezTo>
                    <a:pt x="8992" y="3500"/>
                    <a:pt x="9305" y="3646"/>
                    <a:pt x="9881" y="4549"/>
                  </a:cubicBezTo>
                  <a:cubicBezTo>
                    <a:pt x="10251" y="5126"/>
                    <a:pt x="10571" y="5882"/>
                    <a:pt x="10818" y="6485"/>
                  </a:cubicBezTo>
                  <a:cubicBezTo>
                    <a:pt x="10365" y="6049"/>
                    <a:pt x="9768" y="5453"/>
                    <a:pt x="9368" y="4893"/>
                  </a:cubicBezTo>
                  <a:cubicBezTo>
                    <a:pt x="8752" y="4023"/>
                    <a:pt x="8732" y="3676"/>
                    <a:pt x="8749" y="3566"/>
                  </a:cubicBezTo>
                  <a:cubicBezTo>
                    <a:pt x="8758" y="3529"/>
                    <a:pt x="8772" y="3503"/>
                    <a:pt x="8795" y="3486"/>
                  </a:cubicBezTo>
                  <a:cubicBezTo>
                    <a:pt x="8808" y="3478"/>
                    <a:pt x="8826" y="3473"/>
                    <a:pt x="8849" y="3473"/>
                  </a:cubicBezTo>
                  <a:close/>
                  <a:moveTo>
                    <a:pt x="26996" y="4379"/>
                  </a:moveTo>
                  <a:cubicBezTo>
                    <a:pt x="27017" y="4379"/>
                    <a:pt x="27037" y="4385"/>
                    <a:pt x="27060" y="4396"/>
                  </a:cubicBezTo>
                  <a:cubicBezTo>
                    <a:pt x="27136" y="4433"/>
                    <a:pt x="27333" y="4579"/>
                    <a:pt x="27546" y="5149"/>
                  </a:cubicBezTo>
                  <a:cubicBezTo>
                    <a:pt x="27729" y="5633"/>
                    <a:pt x="27733" y="6269"/>
                    <a:pt x="27716" y="6612"/>
                  </a:cubicBezTo>
                  <a:cubicBezTo>
                    <a:pt x="27486" y="6276"/>
                    <a:pt x="27193" y="5825"/>
                    <a:pt x="27027" y="5399"/>
                  </a:cubicBezTo>
                  <a:cubicBezTo>
                    <a:pt x="26920" y="5113"/>
                    <a:pt x="26700" y="4516"/>
                    <a:pt x="26927" y="4399"/>
                  </a:cubicBezTo>
                  <a:cubicBezTo>
                    <a:pt x="26952" y="4386"/>
                    <a:pt x="26974" y="4379"/>
                    <a:pt x="26996" y="4379"/>
                  </a:cubicBezTo>
                  <a:close/>
                  <a:moveTo>
                    <a:pt x="12258" y="4452"/>
                  </a:moveTo>
                  <a:cubicBezTo>
                    <a:pt x="12280" y="4452"/>
                    <a:pt x="12301" y="4457"/>
                    <a:pt x="12324" y="4469"/>
                  </a:cubicBezTo>
                  <a:cubicBezTo>
                    <a:pt x="12554" y="4586"/>
                    <a:pt x="12337" y="5186"/>
                    <a:pt x="12234" y="5473"/>
                  </a:cubicBezTo>
                  <a:cubicBezTo>
                    <a:pt x="12074" y="5896"/>
                    <a:pt x="11781" y="6353"/>
                    <a:pt x="11557" y="6692"/>
                  </a:cubicBezTo>
                  <a:cubicBezTo>
                    <a:pt x="11537" y="6345"/>
                    <a:pt x="11534" y="5709"/>
                    <a:pt x="11711" y="5226"/>
                  </a:cubicBezTo>
                  <a:cubicBezTo>
                    <a:pt x="11920" y="4656"/>
                    <a:pt x="12117" y="4506"/>
                    <a:pt x="12191" y="4469"/>
                  </a:cubicBezTo>
                  <a:cubicBezTo>
                    <a:pt x="12216" y="4457"/>
                    <a:pt x="12237" y="4452"/>
                    <a:pt x="12258" y="4452"/>
                  </a:cubicBezTo>
                  <a:close/>
                  <a:moveTo>
                    <a:pt x="30151" y="6765"/>
                  </a:moveTo>
                  <a:cubicBezTo>
                    <a:pt x="30637" y="6765"/>
                    <a:pt x="30817" y="6873"/>
                    <a:pt x="30872" y="6922"/>
                  </a:cubicBezTo>
                  <a:cubicBezTo>
                    <a:pt x="30915" y="6959"/>
                    <a:pt x="30929" y="6992"/>
                    <a:pt x="30925" y="7045"/>
                  </a:cubicBezTo>
                  <a:cubicBezTo>
                    <a:pt x="30905" y="7305"/>
                    <a:pt x="30246" y="7332"/>
                    <a:pt x="29966" y="7345"/>
                  </a:cubicBezTo>
                  <a:cubicBezTo>
                    <a:pt x="29936" y="7346"/>
                    <a:pt x="29907" y="7346"/>
                    <a:pt x="29877" y="7346"/>
                  </a:cubicBezTo>
                  <a:cubicBezTo>
                    <a:pt x="29441" y="7346"/>
                    <a:pt x="28950" y="7257"/>
                    <a:pt x="28576" y="7182"/>
                  </a:cubicBezTo>
                  <a:cubicBezTo>
                    <a:pt x="28889" y="7036"/>
                    <a:pt x="29479" y="6788"/>
                    <a:pt x="29992" y="6768"/>
                  </a:cubicBezTo>
                  <a:cubicBezTo>
                    <a:pt x="30048" y="6766"/>
                    <a:pt x="30101" y="6765"/>
                    <a:pt x="30151" y="6765"/>
                  </a:cubicBezTo>
                  <a:close/>
                  <a:moveTo>
                    <a:pt x="9157" y="6866"/>
                  </a:moveTo>
                  <a:cubicBezTo>
                    <a:pt x="9196" y="6866"/>
                    <a:pt x="9238" y="6867"/>
                    <a:pt x="9281" y="6868"/>
                  </a:cubicBezTo>
                  <a:cubicBezTo>
                    <a:pt x="9301" y="6868"/>
                    <a:pt x="9325" y="6872"/>
                    <a:pt x="9345" y="6872"/>
                  </a:cubicBezTo>
                  <a:cubicBezTo>
                    <a:pt x="9848" y="6905"/>
                    <a:pt x="10401" y="7132"/>
                    <a:pt x="10701" y="7272"/>
                  </a:cubicBezTo>
                  <a:cubicBezTo>
                    <a:pt x="10320" y="7351"/>
                    <a:pt x="9823" y="7446"/>
                    <a:pt x="9384" y="7446"/>
                  </a:cubicBezTo>
                  <a:cubicBezTo>
                    <a:pt x="9362" y="7446"/>
                    <a:pt x="9340" y="7445"/>
                    <a:pt x="9318" y="7445"/>
                  </a:cubicBezTo>
                  <a:cubicBezTo>
                    <a:pt x="9012" y="7435"/>
                    <a:pt x="8372" y="7415"/>
                    <a:pt x="8352" y="7155"/>
                  </a:cubicBezTo>
                  <a:cubicBezTo>
                    <a:pt x="8349" y="7102"/>
                    <a:pt x="8362" y="7068"/>
                    <a:pt x="8402" y="7032"/>
                  </a:cubicBezTo>
                  <a:cubicBezTo>
                    <a:pt x="8461" y="6980"/>
                    <a:pt x="8646" y="6866"/>
                    <a:pt x="9157" y="6866"/>
                  </a:cubicBezTo>
                  <a:close/>
                  <a:moveTo>
                    <a:pt x="32239" y="8331"/>
                  </a:moveTo>
                  <a:cubicBezTo>
                    <a:pt x="32282" y="8331"/>
                    <a:pt x="32312" y="8346"/>
                    <a:pt x="32345" y="8382"/>
                  </a:cubicBezTo>
                  <a:cubicBezTo>
                    <a:pt x="32402" y="8442"/>
                    <a:pt x="32528" y="8655"/>
                    <a:pt x="32508" y="9261"/>
                  </a:cubicBezTo>
                  <a:cubicBezTo>
                    <a:pt x="32491" y="9778"/>
                    <a:pt x="32255" y="10367"/>
                    <a:pt x="32108" y="10681"/>
                  </a:cubicBezTo>
                  <a:cubicBezTo>
                    <a:pt x="32022" y="10278"/>
                    <a:pt x="31925" y="9752"/>
                    <a:pt x="31931" y="9295"/>
                  </a:cubicBezTo>
                  <a:cubicBezTo>
                    <a:pt x="31942" y="8988"/>
                    <a:pt x="31965" y="8352"/>
                    <a:pt x="32222" y="8332"/>
                  </a:cubicBezTo>
                  <a:cubicBezTo>
                    <a:pt x="32228" y="8331"/>
                    <a:pt x="32233" y="8331"/>
                    <a:pt x="32239" y="8331"/>
                  </a:cubicBezTo>
                  <a:close/>
                  <a:moveTo>
                    <a:pt x="35751" y="8722"/>
                  </a:moveTo>
                  <a:cubicBezTo>
                    <a:pt x="35776" y="8722"/>
                    <a:pt x="35795" y="8725"/>
                    <a:pt x="35810" y="8728"/>
                  </a:cubicBezTo>
                  <a:cubicBezTo>
                    <a:pt x="35847" y="8735"/>
                    <a:pt x="35874" y="8748"/>
                    <a:pt x="35890" y="8772"/>
                  </a:cubicBezTo>
                  <a:cubicBezTo>
                    <a:pt x="35904" y="8795"/>
                    <a:pt x="35907" y="8825"/>
                    <a:pt x="35901" y="8861"/>
                  </a:cubicBezTo>
                  <a:cubicBezTo>
                    <a:pt x="35878" y="8968"/>
                    <a:pt x="35730" y="9281"/>
                    <a:pt x="34831" y="9861"/>
                  </a:cubicBezTo>
                  <a:cubicBezTo>
                    <a:pt x="34251" y="10231"/>
                    <a:pt x="33494" y="10551"/>
                    <a:pt x="32891" y="10794"/>
                  </a:cubicBezTo>
                  <a:cubicBezTo>
                    <a:pt x="33331" y="10344"/>
                    <a:pt x="33928" y="9744"/>
                    <a:pt x="34484" y="9348"/>
                  </a:cubicBezTo>
                  <a:cubicBezTo>
                    <a:pt x="35234" y="8813"/>
                    <a:pt x="35595" y="8722"/>
                    <a:pt x="35751" y="8722"/>
                  </a:cubicBezTo>
                  <a:close/>
                  <a:moveTo>
                    <a:pt x="7054" y="8455"/>
                  </a:moveTo>
                  <a:cubicBezTo>
                    <a:pt x="7059" y="8455"/>
                    <a:pt x="7064" y="8455"/>
                    <a:pt x="7069" y="8455"/>
                  </a:cubicBezTo>
                  <a:cubicBezTo>
                    <a:pt x="7326" y="8472"/>
                    <a:pt x="7355" y="9132"/>
                    <a:pt x="7369" y="9415"/>
                  </a:cubicBezTo>
                  <a:cubicBezTo>
                    <a:pt x="7382" y="9867"/>
                    <a:pt x="7286" y="10401"/>
                    <a:pt x="7206" y="10801"/>
                  </a:cubicBezTo>
                  <a:cubicBezTo>
                    <a:pt x="7055" y="10487"/>
                    <a:pt x="6812" y="9901"/>
                    <a:pt x="6789" y="9384"/>
                  </a:cubicBezTo>
                  <a:cubicBezTo>
                    <a:pt x="6766" y="8778"/>
                    <a:pt x="6889" y="8568"/>
                    <a:pt x="6946" y="8505"/>
                  </a:cubicBezTo>
                  <a:cubicBezTo>
                    <a:pt x="6978" y="8469"/>
                    <a:pt x="7009" y="8455"/>
                    <a:pt x="7054" y="8455"/>
                  </a:cubicBezTo>
                  <a:close/>
                  <a:moveTo>
                    <a:pt x="3566" y="8840"/>
                  </a:moveTo>
                  <a:cubicBezTo>
                    <a:pt x="3720" y="8840"/>
                    <a:pt x="4081" y="8925"/>
                    <a:pt x="4839" y="9458"/>
                  </a:cubicBezTo>
                  <a:cubicBezTo>
                    <a:pt x="5402" y="9852"/>
                    <a:pt x="5986" y="10427"/>
                    <a:pt x="6442" y="10891"/>
                  </a:cubicBezTo>
                  <a:cubicBezTo>
                    <a:pt x="5859" y="10658"/>
                    <a:pt x="5079" y="10335"/>
                    <a:pt x="4499" y="9971"/>
                  </a:cubicBezTo>
                  <a:cubicBezTo>
                    <a:pt x="3593" y="9401"/>
                    <a:pt x="3443" y="9088"/>
                    <a:pt x="3420" y="8981"/>
                  </a:cubicBezTo>
                  <a:cubicBezTo>
                    <a:pt x="3413" y="8941"/>
                    <a:pt x="3417" y="8912"/>
                    <a:pt x="3430" y="8892"/>
                  </a:cubicBezTo>
                  <a:cubicBezTo>
                    <a:pt x="3447" y="8868"/>
                    <a:pt x="3473" y="8852"/>
                    <a:pt x="3510" y="8845"/>
                  </a:cubicBezTo>
                  <a:cubicBezTo>
                    <a:pt x="3524" y="8842"/>
                    <a:pt x="3543" y="8840"/>
                    <a:pt x="3566" y="8840"/>
                  </a:cubicBezTo>
                  <a:close/>
                  <a:moveTo>
                    <a:pt x="33008" y="11525"/>
                  </a:moveTo>
                  <a:cubicBezTo>
                    <a:pt x="33352" y="11525"/>
                    <a:pt x="33794" y="11558"/>
                    <a:pt x="34154" y="11691"/>
                  </a:cubicBezTo>
                  <a:cubicBezTo>
                    <a:pt x="34721" y="11897"/>
                    <a:pt x="34871" y="12094"/>
                    <a:pt x="34907" y="12167"/>
                  </a:cubicBezTo>
                  <a:cubicBezTo>
                    <a:pt x="34931" y="12217"/>
                    <a:pt x="34931" y="12254"/>
                    <a:pt x="34907" y="12300"/>
                  </a:cubicBezTo>
                  <a:cubicBezTo>
                    <a:pt x="34870" y="12376"/>
                    <a:pt x="34782" y="12405"/>
                    <a:pt x="34670" y="12405"/>
                  </a:cubicBezTo>
                  <a:cubicBezTo>
                    <a:pt x="34437" y="12405"/>
                    <a:pt x="34100" y="12283"/>
                    <a:pt x="33905" y="12211"/>
                  </a:cubicBezTo>
                  <a:cubicBezTo>
                    <a:pt x="33481" y="12051"/>
                    <a:pt x="33025" y="11761"/>
                    <a:pt x="32688" y="11534"/>
                  </a:cubicBezTo>
                  <a:cubicBezTo>
                    <a:pt x="32777" y="11529"/>
                    <a:pt x="32886" y="11525"/>
                    <a:pt x="33008" y="11525"/>
                  </a:cubicBezTo>
                  <a:close/>
                  <a:moveTo>
                    <a:pt x="6367" y="11654"/>
                  </a:moveTo>
                  <a:cubicBezTo>
                    <a:pt x="6468" y="11654"/>
                    <a:pt x="6559" y="11657"/>
                    <a:pt x="6636" y="11661"/>
                  </a:cubicBezTo>
                  <a:cubicBezTo>
                    <a:pt x="6296" y="11891"/>
                    <a:pt x="5846" y="12184"/>
                    <a:pt x="5422" y="12351"/>
                  </a:cubicBezTo>
                  <a:cubicBezTo>
                    <a:pt x="5227" y="12423"/>
                    <a:pt x="4884" y="12549"/>
                    <a:pt x="4651" y="12549"/>
                  </a:cubicBezTo>
                  <a:cubicBezTo>
                    <a:pt x="4543" y="12549"/>
                    <a:pt x="4459" y="12522"/>
                    <a:pt x="4423" y="12451"/>
                  </a:cubicBezTo>
                  <a:cubicBezTo>
                    <a:pt x="4396" y="12400"/>
                    <a:pt x="4396" y="12364"/>
                    <a:pt x="4419" y="12317"/>
                  </a:cubicBezTo>
                  <a:cubicBezTo>
                    <a:pt x="4456" y="12240"/>
                    <a:pt x="4603" y="12044"/>
                    <a:pt x="5170" y="11831"/>
                  </a:cubicBezTo>
                  <a:cubicBezTo>
                    <a:pt x="5545" y="11688"/>
                    <a:pt x="6014" y="11654"/>
                    <a:pt x="6367" y="11654"/>
                  </a:cubicBezTo>
                  <a:close/>
                  <a:moveTo>
                    <a:pt x="35569" y="13976"/>
                  </a:moveTo>
                  <a:cubicBezTo>
                    <a:pt x="35572" y="13976"/>
                    <a:pt x="35575" y="13977"/>
                    <a:pt x="35578" y="13977"/>
                  </a:cubicBezTo>
                  <a:cubicBezTo>
                    <a:pt x="35587" y="13977"/>
                    <a:pt x="35601" y="13980"/>
                    <a:pt x="35614" y="13983"/>
                  </a:cubicBezTo>
                  <a:cubicBezTo>
                    <a:pt x="35664" y="14003"/>
                    <a:pt x="35690" y="14026"/>
                    <a:pt x="35710" y="14077"/>
                  </a:cubicBezTo>
                  <a:cubicBezTo>
                    <a:pt x="35738" y="14157"/>
                    <a:pt x="35770" y="14400"/>
                    <a:pt x="35521" y="14953"/>
                  </a:cubicBezTo>
                  <a:cubicBezTo>
                    <a:pt x="35307" y="15423"/>
                    <a:pt x="34861" y="15876"/>
                    <a:pt x="34604" y="16110"/>
                  </a:cubicBezTo>
                  <a:cubicBezTo>
                    <a:pt x="34678" y="15719"/>
                    <a:pt x="34794" y="15180"/>
                    <a:pt x="34978" y="14763"/>
                  </a:cubicBezTo>
                  <a:cubicBezTo>
                    <a:pt x="35096" y="14500"/>
                    <a:pt x="35338" y="13976"/>
                    <a:pt x="35569" y="13976"/>
                  </a:cubicBezTo>
                  <a:close/>
                  <a:moveTo>
                    <a:pt x="3780" y="14132"/>
                  </a:moveTo>
                  <a:cubicBezTo>
                    <a:pt x="4014" y="14132"/>
                    <a:pt x="4255" y="14655"/>
                    <a:pt x="4376" y="14910"/>
                  </a:cubicBezTo>
                  <a:cubicBezTo>
                    <a:pt x="4563" y="15323"/>
                    <a:pt x="4679" y="15843"/>
                    <a:pt x="4759" y="16253"/>
                  </a:cubicBezTo>
                  <a:cubicBezTo>
                    <a:pt x="4503" y="16023"/>
                    <a:pt x="4050" y="15573"/>
                    <a:pt x="3833" y="15106"/>
                  </a:cubicBezTo>
                  <a:cubicBezTo>
                    <a:pt x="3577" y="14557"/>
                    <a:pt x="3610" y="14313"/>
                    <a:pt x="3636" y="14233"/>
                  </a:cubicBezTo>
                  <a:cubicBezTo>
                    <a:pt x="3656" y="14183"/>
                    <a:pt x="3680" y="14157"/>
                    <a:pt x="3730" y="14140"/>
                  </a:cubicBezTo>
                  <a:cubicBezTo>
                    <a:pt x="3747" y="14134"/>
                    <a:pt x="3763" y="14132"/>
                    <a:pt x="3780" y="14132"/>
                  </a:cubicBezTo>
                  <a:close/>
                  <a:moveTo>
                    <a:pt x="38342" y="15649"/>
                  </a:moveTo>
                  <a:cubicBezTo>
                    <a:pt x="38606" y="15649"/>
                    <a:pt x="38724" y="15697"/>
                    <a:pt x="38773" y="15730"/>
                  </a:cubicBezTo>
                  <a:cubicBezTo>
                    <a:pt x="38806" y="15753"/>
                    <a:pt x="38826" y="15776"/>
                    <a:pt x="38829" y="15803"/>
                  </a:cubicBezTo>
                  <a:cubicBezTo>
                    <a:pt x="38837" y="15830"/>
                    <a:pt x="38826" y="15856"/>
                    <a:pt x="38806" y="15890"/>
                  </a:cubicBezTo>
                  <a:cubicBezTo>
                    <a:pt x="38743" y="15979"/>
                    <a:pt x="38486" y="16213"/>
                    <a:pt x="37433" y="16399"/>
                  </a:cubicBezTo>
                  <a:cubicBezTo>
                    <a:pt x="36866" y="16498"/>
                    <a:pt x="36174" y="16518"/>
                    <a:pt x="35594" y="16518"/>
                  </a:cubicBezTo>
                  <a:cubicBezTo>
                    <a:pt x="35487" y="16518"/>
                    <a:pt x="35383" y="16517"/>
                    <a:pt x="35284" y="16516"/>
                  </a:cubicBezTo>
                  <a:cubicBezTo>
                    <a:pt x="35864" y="16270"/>
                    <a:pt x="36644" y="15946"/>
                    <a:pt x="37310" y="15793"/>
                  </a:cubicBezTo>
                  <a:cubicBezTo>
                    <a:pt x="37789" y="15684"/>
                    <a:pt x="38118" y="15649"/>
                    <a:pt x="38342" y="15649"/>
                  </a:cubicBezTo>
                  <a:close/>
                  <a:moveTo>
                    <a:pt x="1046" y="15786"/>
                  </a:moveTo>
                  <a:cubicBezTo>
                    <a:pt x="1269" y="15786"/>
                    <a:pt x="1592" y="15820"/>
                    <a:pt x="2060" y="15923"/>
                  </a:cubicBezTo>
                  <a:cubicBezTo>
                    <a:pt x="2734" y="16070"/>
                    <a:pt x="3493" y="16379"/>
                    <a:pt x="4093" y="16633"/>
                  </a:cubicBezTo>
                  <a:cubicBezTo>
                    <a:pt x="3962" y="16634"/>
                    <a:pt x="3821" y="16635"/>
                    <a:pt x="3675" y="16635"/>
                  </a:cubicBezTo>
                  <a:cubicBezTo>
                    <a:pt x="3119" y="16635"/>
                    <a:pt x="2479" y="16618"/>
                    <a:pt x="1943" y="16526"/>
                  </a:cubicBezTo>
                  <a:cubicBezTo>
                    <a:pt x="891" y="16350"/>
                    <a:pt x="631" y="16119"/>
                    <a:pt x="568" y="16030"/>
                  </a:cubicBezTo>
                  <a:cubicBezTo>
                    <a:pt x="544" y="15996"/>
                    <a:pt x="537" y="15966"/>
                    <a:pt x="541" y="15943"/>
                  </a:cubicBezTo>
                  <a:cubicBezTo>
                    <a:pt x="548" y="15916"/>
                    <a:pt x="564" y="15893"/>
                    <a:pt x="597" y="15870"/>
                  </a:cubicBezTo>
                  <a:cubicBezTo>
                    <a:pt x="649" y="15837"/>
                    <a:pt x="771" y="15786"/>
                    <a:pt x="1046" y="15786"/>
                  </a:cubicBezTo>
                  <a:close/>
                  <a:moveTo>
                    <a:pt x="34811" y="17119"/>
                  </a:moveTo>
                  <a:lnTo>
                    <a:pt x="34811" y="17119"/>
                  </a:lnTo>
                  <a:cubicBezTo>
                    <a:pt x="35138" y="17236"/>
                    <a:pt x="35727" y="17479"/>
                    <a:pt x="36107" y="17829"/>
                  </a:cubicBezTo>
                  <a:cubicBezTo>
                    <a:pt x="36553" y="18239"/>
                    <a:pt x="36613" y="18479"/>
                    <a:pt x="36621" y="18562"/>
                  </a:cubicBezTo>
                  <a:cubicBezTo>
                    <a:pt x="36624" y="18612"/>
                    <a:pt x="36610" y="18645"/>
                    <a:pt x="36567" y="18682"/>
                  </a:cubicBezTo>
                  <a:cubicBezTo>
                    <a:pt x="36537" y="18708"/>
                    <a:pt x="36500" y="18720"/>
                    <a:pt x="36458" y="18720"/>
                  </a:cubicBezTo>
                  <a:cubicBezTo>
                    <a:pt x="36228" y="18720"/>
                    <a:pt x="35852" y="18376"/>
                    <a:pt x="35678" y="18215"/>
                  </a:cubicBezTo>
                  <a:cubicBezTo>
                    <a:pt x="35347" y="17905"/>
                    <a:pt x="35041" y="17465"/>
                    <a:pt x="34811" y="17119"/>
                  </a:cubicBezTo>
                  <a:close/>
                  <a:moveTo>
                    <a:pt x="4567" y="17269"/>
                  </a:moveTo>
                  <a:lnTo>
                    <a:pt x="4567" y="17269"/>
                  </a:lnTo>
                  <a:cubicBezTo>
                    <a:pt x="4343" y="17612"/>
                    <a:pt x="4040" y="18056"/>
                    <a:pt x="3710" y="18372"/>
                  </a:cubicBezTo>
                  <a:cubicBezTo>
                    <a:pt x="3534" y="18536"/>
                    <a:pt x="3162" y="18885"/>
                    <a:pt x="2931" y="18885"/>
                  </a:cubicBezTo>
                  <a:cubicBezTo>
                    <a:pt x="2890" y="18885"/>
                    <a:pt x="2853" y="18874"/>
                    <a:pt x="2823" y="18849"/>
                  </a:cubicBezTo>
                  <a:cubicBezTo>
                    <a:pt x="2780" y="18812"/>
                    <a:pt x="2767" y="18779"/>
                    <a:pt x="2770" y="18725"/>
                  </a:cubicBezTo>
                  <a:cubicBezTo>
                    <a:pt x="2777" y="18642"/>
                    <a:pt x="2837" y="18402"/>
                    <a:pt x="3277" y="17989"/>
                  </a:cubicBezTo>
                  <a:cubicBezTo>
                    <a:pt x="3656" y="17632"/>
                    <a:pt x="4240" y="17385"/>
                    <a:pt x="4567" y="17269"/>
                  </a:cubicBezTo>
                  <a:close/>
                  <a:moveTo>
                    <a:pt x="23392" y="1"/>
                  </a:moveTo>
                  <a:cubicBezTo>
                    <a:pt x="23254" y="1"/>
                    <a:pt x="23126" y="42"/>
                    <a:pt x="23011" y="124"/>
                  </a:cubicBezTo>
                  <a:cubicBezTo>
                    <a:pt x="22591" y="424"/>
                    <a:pt x="22428" y="1197"/>
                    <a:pt x="22331" y="1837"/>
                  </a:cubicBezTo>
                  <a:cubicBezTo>
                    <a:pt x="22251" y="2397"/>
                    <a:pt x="22241" y="3029"/>
                    <a:pt x="22254" y="3649"/>
                  </a:cubicBezTo>
                  <a:cubicBezTo>
                    <a:pt x="22102" y="3343"/>
                    <a:pt x="21931" y="3089"/>
                    <a:pt x="21748" y="2897"/>
                  </a:cubicBezTo>
                  <a:cubicBezTo>
                    <a:pt x="21349" y="2469"/>
                    <a:pt x="20964" y="2236"/>
                    <a:pt x="20642" y="2236"/>
                  </a:cubicBezTo>
                  <a:cubicBezTo>
                    <a:pt x="20633" y="2236"/>
                    <a:pt x="20624" y="2237"/>
                    <a:pt x="20615" y="2237"/>
                  </a:cubicBezTo>
                  <a:cubicBezTo>
                    <a:pt x="20432" y="2240"/>
                    <a:pt x="20272" y="2320"/>
                    <a:pt x="20152" y="2463"/>
                  </a:cubicBezTo>
                  <a:cubicBezTo>
                    <a:pt x="19935" y="2720"/>
                    <a:pt x="19935" y="3040"/>
                    <a:pt x="20152" y="3413"/>
                  </a:cubicBezTo>
                  <a:cubicBezTo>
                    <a:pt x="20302" y="3669"/>
                    <a:pt x="20515" y="3889"/>
                    <a:pt x="20638" y="4023"/>
                  </a:cubicBezTo>
                  <a:lnTo>
                    <a:pt x="20675" y="4056"/>
                  </a:lnTo>
                  <a:cubicBezTo>
                    <a:pt x="20948" y="4343"/>
                    <a:pt x="21295" y="4599"/>
                    <a:pt x="21618" y="4823"/>
                  </a:cubicBezTo>
                  <a:cubicBezTo>
                    <a:pt x="20985" y="4742"/>
                    <a:pt x="20344" y="4699"/>
                    <a:pt x="19713" y="4699"/>
                  </a:cubicBezTo>
                  <a:cubicBezTo>
                    <a:pt x="19691" y="4699"/>
                    <a:pt x="19668" y="4699"/>
                    <a:pt x="19645" y="4699"/>
                  </a:cubicBezTo>
                  <a:cubicBezTo>
                    <a:pt x="18982" y="4699"/>
                    <a:pt x="18309" y="4749"/>
                    <a:pt x="17636" y="4843"/>
                  </a:cubicBezTo>
                  <a:cubicBezTo>
                    <a:pt x="17959" y="4616"/>
                    <a:pt x="18306" y="4353"/>
                    <a:pt x="18575" y="4066"/>
                  </a:cubicBezTo>
                  <a:lnTo>
                    <a:pt x="18599" y="4043"/>
                  </a:lnTo>
                  <a:cubicBezTo>
                    <a:pt x="18715" y="3916"/>
                    <a:pt x="18935" y="3683"/>
                    <a:pt x="19089" y="3417"/>
                  </a:cubicBezTo>
                  <a:cubicBezTo>
                    <a:pt x="19302" y="3040"/>
                    <a:pt x="19298" y="2723"/>
                    <a:pt x="19078" y="2466"/>
                  </a:cubicBezTo>
                  <a:cubicBezTo>
                    <a:pt x="18958" y="2326"/>
                    <a:pt x="18806" y="2246"/>
                    <a:pt x="18619" y="2243"/>
                  </a:cubicBezTo>
                  <a:cubicBezTo>
                    <a:pt x="18616" y="2243"/>
                    <a:pt x="18614" y="2243"/>
                    <a:pt x="18612" y="2243"/>
                  </a:cubicBezTo>
                  <a:cubicBezTo>
                    <a:pt x="18280" y="2243"/>
                    <a:pt x="17893" y="2473"/>
                    <a:pt x="17489" y="2917"/>
                  </a:cubicBezTo>
                  <a:cubicBezTo>
                    <a:pt x="17326" y="3097"/>
                    <a:pt x="17169" y="3329"/>
                    <a:pt x="17029" y="3600"/>
                  </a:cubicBezTo>
                  <a:cubicBezTo>
                    <a:pt x="17036" y="3026"/>
                    <a:pt x="17023" y="2400"/>
                    <a:pt x="16936" y="1857"/>
                  </a:cubicBezTo>
                  <a:cubicBezTo>
                    <a:pt x="16839" y="1217"/>
                    <a:pt x="16670" y="444"/>
                    <a:pt x="16250" y="150"/>
                  </a:cubicBezTo>
                  <a:cubicBezTo>
                    <a:pt x="16134" y="69"/>
                    <a:pt x="16007" y="28"/>
                    <a:pt x="15872" y="28"/>
                  </a:cubicBezTo>
                  <a:cubicBezTo>
                    <a:pt x="15823" y="28"/>
                    <a:pt x="15774" y="33"/>
                    <a:pt x="15723" y="44"/>
                  </a:cubicBezTo>
                  <a:cubicBezTo>
                    <a:pt x="15527" y="84"/>
                    <a:pt x="15379" y="184"/>
                    <a:pt x="15280" y="344"/>
                  </a:cubicBezTo>
                  <a:cubicBezTo>
                    <a:pt x="15004" y="781"/>
                    <a:pt x="15150" y="1557"/>
                    <a:pt x="15307" y="2187"/>
                  </a:cubicBezTo>
                  <a:cubicBezTo>
                    <a:pt x="15443" y="2734"/>
                    <a:pt x="15676" y="3323"/>
                    <a:pt x="15927" y="3893"/>
                  </a:cubicBezTo>
                  <a:cubicBezTo>
                    <a:pt x="15663" y="3666"/>
                    <a:pt x="15410" y="3500"/>
                    <a:pt x="15170" y="3389"/>
                  </a:cubicBezTo>
                  <a:cubicBezTo>
                    <a:pt x="14812" y="3224"/>
                    <a:pt x="14495" y="3141"/>
                    <a:pt x="14234" y="3141"/>
                  </a:cubicBezTo>
                  <a:cubicBezTo>
                    <a:pt x="14097" y="3141"/>
                    <a:pt x="13975" y="3164"/>
                    <a:pt x="13870" y="3209"/>
                  </a:cubicBezTo>
                  <a:cubicBezTo>
                    <a:pt x="13704" y="3283"/>
                    <a:pt x="13584" y="3417"/>
                    <a:pt x="13527" y="3597"/>
                  </a:cubicBezTo>
                  <a:cubicBezTo>
                    <a:pt x="13427" y="3916"/>
                    <a:pt x="13547" y="4209"/>
                    <a:pt x="13890" y="4473"/>
                  </a:cubicBezTo>
                  <a:cubicBezTo>
                    <a:pt x="14137" y="4659"/>
                    <a:pt x="14433" y="4789"/>
                    <a:pt x="14593" y="4859"/>
                  </a:cubicBezTo>
                  <a:lnTo>
                    <a:pt x="14617" y="4869"/>
                  </a:lnTo>
                  <a:cubicBezTo>
                    <a:pt x="14976" y="5029"/>
                    <a:pt x="15383" y="5133"/>
                    <a:pt x="15783" y="5219"/>
                  </a:cubicBezTo>
                  <a:cubicBezTo>
                    <a:pt x="15144" y="5393"/>
                    <a:pt x="14513" y="5606"/>
                    <a:pt x="13914" y="5856"/>
                  </a:cubicBezTo>
                  <a:cubicBezTo>
                    <a:pt x="13304" y="6113"/>
                    <a:pt x="12700" y="6412"/>
                    <a:pt x="12117" y="6756"/>
                  </a:cubicBezTo>
                  <a:cubicBezTo>
                    <a:pt x="12337" y="6412"/>
                    <a:pt x="12548" y="6045"/>
                    <a:pt x="12687" y="5682"/>
                  </a:cubicBezTo>
                  <a:lnTo>
                    <a:pt x="12700" y="5646"/>
                  </a:lnTo>
                  <a:cubicBezTo>
                    <a:pt x="12760" y="5486"/>
                    <a:pt x="12874" y="5186"/>
                    <a:pt x="12911" y="4883"/>
                  </a:cubicBezTo>
                  <a:cubicBezTo>
                    <a:pt x="12964" y="4456"/>
                    <a:pt x="12840" y="4163"/>
                    <a:pt x="12540" y="4009"/>
                  </a:cubicBezTo>
                  <a:cubicBezTo>
                    <a:pt x="12447" y="3963"/>
                    <a:pt x="12351" y="3939"/>
                    <a:pt x="12254" y="3939"/>
                  </a:cubicBezTo>
                  <a:cubicBezTo>
                    <a:pt x="12178" y="3939"/>
                    <a:pt x="12102" y="3954"/>
                    <a:pt x="12028" y="3983"/>
                  </a:cubicBezTo>
                  <a:cubicBezTo>
                    <a:pt x="11717" y="4103"/>
                    <a:pt x="11448" y="4469"/>
                    <a:pt x="11241" y="5036"/>
                  </a:cubicBezTo>
                  <a:cubicBezTo>
                    <a:pt x="11161" y="5266"/>
                    <a:pt x="11105" y="5536"/>
                    <a:pt x="11078" y="5842"/>
                  </a:cubicBezTo>
                  <a:cubicBezTo>
                    <a:pt x="10865" y="5309"/>
                    <a:pt x="10614" y="4739"/>
                    <a:pt x="10325" y="4269"/>
                  </a:cubicBezTo>
                  <a:cubicBezTo>
                    <a:pt x="9988" y="3716"/>
                    <a:pt x="9535" y="3069"/>
                    <a:pt x="9032" y="2957"/>
                  </a:cubicBezTo>
                  <a:cubicBezTo>
                    <a:pt x="8983" y="2946"/>
                    <a:pt x="8934" y="2940"/>
                    <a:pt x="8886" y="2940"/>
                  </a:cubicBezTo>
                  <a:cubicBezTo>
                    <a:pt x="8755" y="2940"/>
                    <a:pt x="8627" y="2980"/>
                    <a:pt x="8505" y="3063"/>
                  </a:cubicBezTo>
                  <a:cubicBezTo>
                    <a:pt x="8342" y="3173"/>
                    <a:pt x="8242" y="3326"/>
                    <a:pt x="8212" y="3509"/>
                  </a:cubicBezTo>
                  <a:cubicBezTo>
                    <a:pt x="8129" y="4020"/>
                    <a:pt x="8558" y="4683"/>
                    <a:pt x="8945" y="5199"/>
                  </a:cubicBezTo>
                  <a:cubicBezTo>
                    <a:pt x="9281" y="5653"/>
                    <a:pt x="9725" y="6105"/>
                    <a:pt x="10175" y="6536"/>
                  </a:cubicBezTo>
                  <a:cubicBezTo>
                    <a:pt x="9845" y="6428"/>
                    <a:pt x="9548" y="6373"/>
                    <a:pt x="9281" y="6362"/>
                  </a:cubicBezTo>
                  <a:cubicBezTo>
                    <a:pt x="9237" y="6361"/>
                    <a:pt x="9194" y="6360"/>
                    <a:pt x="9152" y="6360"/>
                  </a:cubicBezTo>
                  <a:cubicBezTo>
                    <a:pt x="8618" y="6360"/>
                    <a:pt x="8225" y="6476"/>
                    <a:pt x="8012" y="6699"/>
                  </a:cubicBezTo>
                  <a:cubicBezTo>
                    <a:pt x="7889" y="6828"/>
                    <a:pt x="7832" y="6999"/>
                    <a:pt x="7846" y="7185"/>
                  </a:cubicBezTo>
                  <a:cubicBezTo>
                    <a:pt x="7875" y="7519"/>
                    <a:pt x="8102" y="7745"/>
                    <a:pt x="8518" y="7855"/>
                  </a:cubicBezTo>
                  <a:cubicBezTo>
                    <a:pt x="8812" y="7932"/>
                    <a:pt x="9118" y="7938"/>
                    <a:pt x="9301" y="7942"/>
                  </a:cubicBezTo>
                  <a:lnTo>
                    <a:pt x="9345" y="7942"/>
                  </a:lnTo>
                  <a:cubicBezTo>
                    <a:pt x="9373" y="7942"/>
                    <a:pt x="9402" y="7943"/>
                    <a:pt x="9430" y="7943"/>
                  </a:cubicBezTo>
                  <a:cubicBezTo>
                    <a:pt x="9796" y="7943"/>
                    <a:pt x="10189" y="7883"/>
                    <a:pt x="10551" y="7815"/>
                  </a:cubicBezTo>
                  <a:lnTo>
                    <a:pt x="10551" y="7815"/>
                  </a:lnTo>
                  <a:cubicBezTo>
                    <a:pt x="10028" y="8222"/>
                    <a:pt x="9532" y="8661"/>
                    <a:pt x="9069" y="9125"/>
                  </a:cubicBezTo>
                  <a:cubicBezTo>
                    <a:pt x="8601" y="9595"/>
                    <a:pt x="8158" y="10107"/>
                    <a:pt x="7749" y="10647"/>
                  </a:cubicBezTo>
                  <a:cubicBezTo>
                    <a:pt x="7818" y="10258"/>
                    <a:pt x="7875" y="9828"/>
                    <a:pt x="7866" y="9435"/>
                  </a:cubicBezTo>
                  <a:lnTo>
                    <a:pt x="7862" y="9384"/>
                  </a:lnTo>
                  <a:cubicBezTo>
                    <a:pt x="7858" y="9201"/>
                    <a:pt x="7849" y="8898"/>
                    <a:pt x="7769" y="8612"/>
                  </a:cubicBezTo>
                  <a:cubicBezTo>
                    <a:pt x="7655" y="8195"/>
                    <a:pt x="7426" y="7972"/>
                    <a:pt x="7092" y="7945"/>
                  </a:cubicBezTo>
                  <a:lnTo>
                    <a:pt x="7079" y="7945"/>
                  </a:lnTo>
                  <a:cubicBezTo>
                    <a:pt x="7066" y="7944"/>
                    <a:pt x="7053" y="7944"/>
                    <a:pt x="7040" y="7944"/>
                  </a:cubicBezTo>
                  <a:cubicBezTo>
                    <a:pt x="6875" y="7944"/>
                    <a:pt x="6726" y="8001"/>
                    <a:pt x="6609" y="8115"/>
                  </a:cubicBezTo>
                  <a:cubicBezTo>
                    <a:pt x="6369" y="8345"/>
                    <a:pt x="6256" y="8785"/>
                    <a:pt x="6282" y="9392"/>
                  </a:cubicBezTo>
                  <a:cubicBezTo>
                    <a:pt x="6296" y="9632"/>
                    <a:pt x="6349" y="9904"/>
                    <a:pt x="6439" y="10198"/>
                  </a:cubicBezTo>
                  <a:cubicBezTo>
                    <a:pt x="6039" y="9788"/>
                    <a:pt x="5590" y="9355"/>
                    <a:pt x="5146" y="9028"/>
                  </a:cubicBezTo>
                  <a:cubicBezTo>
                    <a:pt x="4666" y="8681"/>
                    <a:pt x="4070" y="8297"/>
                    <a:pt x="3587" y="8297"/>
                  </a:cubicBezTo>
                  <a:cubicBezTo>
                    <a:pt x="3540" y="8297"/>
                    <a:pt x="3495" y="8300"/>
                    <a:pt x="3450" y="8308"/>
                  </a:cubicBezTo>
                  <a:cubicBezTo>
                    <a:pt x="3263" y="8342"/>
                    <a:pt x="3113" y="8442"/>
                    <a:pt x="3003" y="8605"/>
                  </a:cubicBezTo>
                  <a:cubicBezTo>
                    <a:pt x="2894" y="8772"/>
                    <a:pt x="2860" y="8948"/>
                    <a:pt x="2903" y="9135"/>
                  </a:cubicBezTo>
                  <a:cubicBezTo>
                    <a:pt x="3017" y="9638"/>
                    <a:pt x="3670" y="10084"/>
                    <a:pt x="4223" y="10415"/>
                  </a:cubicBezTo>
                  <a:cubicBezTo>
                    <a:pt x="4707" y="10707"/>
                    <a:pt x="5290" y="10958"/>
                    <a:pt x="5866" y="11184"/>
                  </a:cubicBezTo>
                  <a:cubicBezTo>
                    <a:pt x="5522" y="11211"/>
                    <a:pt x="5226" y="11271"/>
                    <a:pt x="4976" y="11361"/>
                  </a:cubicBezTo>
                  <a:cubicBezTo>
                    <a:pt x="4413" y="11571"/>
                    <a:pt x="4050" y="11847"/>
                    <a:pt x="3933" y="12157"/>
                  </a:cubicBezTo>
                  <a:cubicBezTo>
                    <a:pt x="3867" y="12324"/>
                    <a:pt x="3876" y="12504"/>
                    <a:pt x="3963" y="12671"/>
                  </a:cubicBezTo>
                  <a:cubicBezTo>
                    <a:pt x="4094" y="12922"/>
                    <a:pt x="4318" y="13047"/>
                    <a:pt x="4642" y="13047"/>
                  </a:cubicBezTo>
                  <a:cubicBezTo>
                    <a:pt x="4704" y="13047"/>
                    <a:pt x="4770" y="13043"/>
                    <a:pt x="4839" y="13034"/>
                  </a:cubicBezTo>
                  <a:cubicBezTo>
                    <a:pt x="5142" y="12991"/>
                    <a:pt x="5442" y="12874"/>
                    <a:pt x="5602" y="12814"/>
                  </a:cubicBezTo>
                  <a:lnTo>
                    <a:pt x="5636" y="12800"/>
                  </a:lnTo>
                  <a:cubicBezTo>
                    <a:pt x="6002" y="12657"/>
                    <a:pt x="6362" y="12444"/>
                    <a:pt x="6706" y="12224"/>
                  </a:cubicBezTo>
                  <a:lnTo>
                    <a:pt x="6706" y="12224"/>
                  </a:lnTo>
                  <a:cubicBezTo>
                    <a:pt x="6376" y="12797"/>
                    <a:pt x="6082" y="13390"/>
                    <a:pt x="5836" y="13994"/>
                  </a:cubicBezTo>
                  <a:cubicBezTo>
                    <a:pt x="5586" y="14603"/>
                    <a:pt x="5373" y="15246"/>
                    <a:pt x="5202" y="15903"/>
                  </a:cubicBezTo>
                  <a:cubicBezTo>
                    <a:pt x="5116" y="15516"/>
                    <a:pt x="5006" y="15096"/>
                    <a:pt x="4847" y="14740"/>
                  </a:cubicBezTo>
                  <a:lnTo>
                    <a:pt x="4830" y="14706"/>
                  </a:lnTo>
                  <a:cubicBezTo>
                    <a:pt x="4759" y="14550"/>
                    <a:pt x="4627" y="14257"/>
                    <a:pt x="4439" y="14017"/>
                  </a:cubicBezTo>
                  <a:cubicBezTo>
                    <a:pt x="4236" y="13757"/>
                    <a:pt x="4015" y="13626"/>
                    <a:pt x="3780" y="13626"/>
                  </a:cubicBezTo>
                  <a:cubicBezTo>
                    <a:pt x="3708" y="13626"/>
                    <a:pt x="3634" y="13638"/>
                    <a:pt x="3560" y="13663"/>
                  </a:cubicBezTo>
                  <a:cubicBezTo>
                    <a:pt x="3380" y="13720"/>
                    <a:pt x="3250" y="13840"/>
                    <a:pt x="3177" y="14006"/>
                  </a:cubicBezTo>
                  <a:cubicBezTo>
                    <a:pt x="3043" y="14310"/>
                    <a:pt x="3110" y="14760"/>
                    <a:pt x="3367" y="15306"/>
                  </a:cubicBezTo>
                  <a:cubicBezTo>
                    <a:pt x="3473" y="15526"/>
                    <a:pt x="3623" y="15756"/>
                    <a:pt x="3823" y="15993"/>
                  </a:cubicBezTo>
                  <a:cubicBezTo>
                    <a:pt x="3297" y="15766"/>
                    <a:pt x="2714" y="15539"/>
                    <a:pt x="2177" y="15410"/>
                  </a:cubicBezTo>
                  <a:cubicBezTo>
                    <a:pt x="1810" y="15322"/>
                    <a:pt x="1393" y="15238"/>
                    <a:pt x="1022" y="15238"/>
                  </a:cubicBezTo>
                  <a:cubicBezTo>
                    <a:pt x="757" y="15238"/>
                    <a:pt x="516" y="15281"/>
                    <a:pt x="334" y="15396"/>
                  </a:cubicBezTo>
                  <a:cubicBezTo>
                    <a:pt x="177" y="15499"/>
                    <a:pt x="78" y="15650"/>
                    <a:pt x="38" y="15843"/>
                  </a:cubicBezTo>
                  <a:cubicBezTo>
                    <a:pt x="1" y="16039"/>
                    <a:pt x="38" y="16216"/>
                    <a:pt x="148" y="16370"/>
                  </a:cubicBezTo>
                  <a:cubicBezTo>
                    <a:pt x="448" y="16790"/>
                    <a:pt x="1220" y="16949"/>
                    <a:pt x="1860" y="17045"/>
                  </a:cubicBezTo>
                  <a:cubicBezTo>
                    <a:pt x="2278" y="17108"/>
                    <a:pt x="2738" y="17128"/>
                    <a:pt x="3205" y="17128"/>
                  </a:cubicBezTo>
                  <a:cubicBezTo>
                    <a:pt x="3361" y="17128"/>
                    <a:pt x="3518" y="17126"/>
                    <a:pt x="3673" y="17122"/>
                  </a:cubicBezTo>
                  <a:lnTo>
                    <a:pt x="3673" y="17122"/>
                  </a:lnTo>
                  <a:cubicBezTo>
                    <a:pt x="3367" y="17279"/>
                    <a:pt x="3113" y="17449"/>
                    <a:pt x="2920" y="17629"/>
                  </a:cubicBezTo>
                  <a:cubicBezTo>
                    <a:pt x="2477" y="18039"/>
                    <a:pt x="2250" y="18432"/>
                    <a:pt x="2257" y="18762"/>
                  </a:cubicBezTo>
                  <a:cubicBezTo>
                    <a:pt x="2263" y="18945"/>
                    <a:pt x="2340" y="19105"/>
                    <a:pt x="2483" y="19225"/>
                  </a:cubicBezTo>
                  <a:cubicBezTo>
                    <a:pt x="2612" y="19333"/>
                    <a:pt x="2756" y="19387"/>
                    <a:pt x="2915" y="19387"/>
                  </a:cubicBezTo>
                  <a:cubicBezTo>
                    <a:pt x="3073" y="19387"/>
                    <a:pt x="3247" y="19333"/>
                    <a:pt x="3433" y="19225"/>
                  </a:cubicBezTo>
                  <a:cubicBezTo>
                    <a:pt x="3693" y="19072"/>
                    <a:pt x="3916" y="18862"/>
                    <a:pt x="4050" y="18735"/>
                  </a:cubicBezTo>
                  <a:lnTo>
                    <a:pt x="4080" y="18705"/>
                  </a:lnTo>
                  <a:cubicBezTo>
                    <a:pt x="4367" y="18429"/>
                    <a:pt x="4623" y="18085"/>
                    <a:pt x="4843" y="17762"/>
                  </a:cubicBezTo>
                  <a:lnTo>
                    <a:pt x="4843" y="17762"/>
                  </a:lnTo>
                  <a:cubicBezTo>
                    <a:pt x="4763" y="18402"/>
                    <a:pt x="4719" y="19045"/>
                    <a:pt x="4719" y="19681"/>
                  </a:cubicBezTo>
                  <a:lnTo>
                    <a:pt x="5126" y="19681"/>
                  </a:lnTo>
                  <a:cubicBezTo>
                    <a:pt x="5126" y="17792"/>
                    <a:pt x="5502" y="15883"/>
                    <a:pt x="6213" y="14146"/>
                  </a:cubicBezTo>
                  <a:cubicBezTo>
                    <a:pt x="6936" y="12377"/>
                    <a:pt x="7995" y="10784"/>
                    <a:pt x="9358" y="9412"/>
                  </a:cubicBezTo>
                  <a:cubicBezTo>
                    <a:pt x="10721" y="8038"/>
                    <a:pt x="12308" y="6968"/>
                    <a:pt x="14070" y="6233"/>
                  </a:cubicBezTo>
                  <a:cubicBezTo>
                    <a:pt x="15816" y="5499"/>
                    <a:pt x="17746" y="5113"/>
                    <a:pt x="19645" y="5106"/>
                  </a:cubicBezTo>
                  <a:cubicBezTo>
                    <a:pt x="19684" y="5105"/>
                    <a:pt x="19723" y="5105"/>
                    <a:pt x="19762" y="5105"/>
                  </a:cubicBezTo>
                  <a:cubicBezTo>
                    <a:pt x="20052" y="5105"/>
                    <a:pt x="20341" y="5116"/>
                    <a:pt x="20632" y="5136"/>
                  </a:cubicBezTo>
                  <a:cubicBezTo>
                    <a:pt x="22208" y="5236"/>
                    <a:pt x="23781" y="5596"/>
                    <a:pt x="25230" y="6189"/>
                  </a:cubicBezTo>
                  <a:cubicBezTo>
                    <a:pt x="27003" y="6916"/>
                    <a:pt x="28596" y="7972"/>
                    <a:pt x="29966" y="9335"/>
                  </a:cubicBezTo>
                  <a:cubicBezTo>
                    <a:pt x="31342" y="10698"/>
                    <a:pt x="32411" y="12284"/>
                    <a:pt x="33148" y="14050"/>
                  </a:cubicBezTo>
                  <a:cubicBezTo>
                    <a:pt x="33878" y="15793"/>
                    <a:pt x="34268" y="17722"/>
                    <a:pt x="34271" y="19625"/>
                  </a:cubicBezTo>
                  <a:cubicBezTo>
                    <a:pt x="34274" y="19645"/>
                    <a:pt x="34271" y="19661"/>
                    <a:pt x="34271" y="19681"/>
                  </a:cubicBezTo>
                  <a:lnTo>
                    <a:pt x="34678" y="19681"/>
                  </a:lnTo>
                  <a:lnTo>
                    <a:pt x="34678" y="19621"/>
                  </a:lnTo>
                  <a:cubicBezTo>
                    <a:pt x="34678" y="18962"/>
                    <a:pt x="34627" y="18289"/>
                    <a:pt x="34534" y="17616"/>
                  </a:cubicBezTo>
                  <a:lnTo>
                    <a:pt x="34534" y="17616"/>
                  </a:lnTo>
                  <a:cubicBezTo>
                    <a:pt x="34761" y="17939"/>
                    <a:pt x="35024" y="18282"/>
                    <a:pt x="35310" y="18552"/>
                  </a:cubicBezTo>
                  <a:lnTo>
                    <a:pt x="35334" y="18575"/>
                  </a:lnTo>
                  <a:cubicBezTo>
                    <a:pt x="35461" y="18692"/>
                    <a:pt x="35694" y="18915"/>
                    <a:pt x="35961" y="19069"/>
                  </a:cubicBezTo>
                  <a:cubicBezTo>
                    <a:pt x="36146" y="19174"/>
                    <a:pt x="36318" y="19226"/>
                    <a:pt x="36474" y="19226"/>
                  </a:cubicBezTo>
                  <a:cubicBezTo>
                    <a:pt x="36636" y="19226"/>
                    <a:pt x="36782" y="19170"/>
                    <a:pt x="36910" y="19058"/>
                  </a:cubicBezTo>
                  <a:cubicBezTo>
                    <a:pt x="37053" y="18938"/>
                    <a:pt x="37130" y="18779"/>
                    <a:pt x="37133" y="18595"/>
                  </a:cubicBezTo>
                  <a:cubicBezTo>
                    <a:pt x="37140" y="18262"/>
                    <a:pt x="36907" y="17872"/>
                    <a:pt x="36461" y="17465"/>
                  </a:cubicBezTo>
                  <a:cubicBezTo>
                    <a:pt x="36281" y="17302"/>
                    <a:pt x="36050" y="17149"/>
                    <a:pt x="35778" y="17005"/>
                  </a:cubicBezTo>
                  <a:lnTo>
                    <a:pt x="35778" y="17005"/>
                  </a:lnTo>
                  <a:cubicBezTo>
                    <a:pt x="35862" y="17007"/>
                    <a:pt x="35948" y="17007"/>
                    <a:pt x="36034" y="17007"/>
                  </a:cubicBezTo>
                  <a:cubicBezTo>
                    <a:pt x="36532" y="17007"/>
                    <a:pt x="37054" y="16987"/>
                    <a:pt x="37520" y="16916"/>
                  </a:cubicBezTo>
                  <a:cubicBezTo>
                    <a:pt x="38160" y="16816"/>
                    <a:pt x="38933" y="16646"/>
                    <a:pt x="39229" y="16226"/>
                  </a:cubicBezTo>
                  <a:cubicBezTo>
                    <a:pt x="39337" y="16073"/>
                    <a:pt x="39373" y="15896"/>
                    <a:pt x="39333" y="15699"/>
                  </a:cubicBezTo>
                  <a:cubicBezTo>
                    <a:pt x="39293" y="15506"/>
                    <a:pt x="39193" y="15356"/>
                    <a:pt x="39033" y="15256"/>
                  </a:cubicBezTo>
                  <a:cubicBezTo>
                    <a:pt x="38854" y="15144"/>
                    <a:pt x="38619" y="15102"/>
                    <a:pt x="38360" y="15102"/>
                  </a:cubicBezTo>
                  <a:cubicBezTo>
                    <a:pt x="37986" y="15102"/>
                    <a:pt x="37562" y="15190"/>
                    <a:pt x="37190" y="15283"/>
                  </a:cubicBezTo>
                  <a:cubicBezTo>
                    <a:pt x="36644" y="15419"/>
                    <a:pt x="36053" y="15653"/>
                    <a:pt x="35484" y="15903"/>
                  </a:cubicBezTo>
                  <a:cubicBezTo>
                    <a:pt x="35710" y="15643"/>
                    <a:pt x="35881" y="15390"/>
                    <a:pt x="35990" y="15146"/>
                  </a:cubicBezTo>
                  <a:cubicBezTo>
                    <a:pt x="36241" y="14600"/>
                    <a:pt x="36301" y="14150"/>
                    <a:pt x="36167" y="13846"/>
                  </a:cubicBezTo>
                  <a:cubicBezTo>
                    <a:pt x="36093" y="13680"/>
                    <a:pt x="35961" y="13563"/>
                    <a:pt x="35784" y="13506"/>
                  </a:cubicBezTo>
                  <a:cubicBezTo>
                    <a:pt x="35709" y="13482"/>
                    <a:pt x="35635" y="13470"/>
                    <a:pt x="35563" y="13470"/>
                  </a:cubicBezTo>
                  <a:cubicBezTo>
                    <a:pt x="35327" y="13470"/>
                    <a:pt x="35108" y="13601"/>
                    <a:pt x="34904" y="13866"/>
                  </a:cubicBezTo>
                  <a:cubicBezTo>
                    <a:pt x="34718" y="14117"/>
                    <a:pt x="34588" y="14413"/>
                    <a:pt x="34518" y="14570"/>
                  </a:cubicBezTo>
                  <a:lnTo>
                    <a:pt x="34508" y="14597"/>
                  </a:lnTo>
                  <a:cubicBezTo>
                    <a:pt x="34348" y="14953"/>
                    <a:pt x="34244" y="15360"/>
                    <a:pt x="34158" y="15759"/>
                  </a:cubicBezTo>
                  <a:cubicBezTo>
                    <a:pt x="33984" y="15120"/>
                    <a:pt x="33771" y="14490"/>
                    <a:pt x="33521" y="13894"/>
                  </a:cubicBezTo>
                  <a:cubicBezTo>
                    <a:pt x="33268" y="13283"/>
                    <a:pt x="32965" y="12680"/>
                    <a:pt x="32622" y="12097"/>
                  </a:cubicBezTo>
                  <a:lnTo>
                    <a:pt x="32622" y="12097"/>
                  </a:lnTo>
                  <a:cubicBezTo>
                    <a:pt x="32965" y="12314"/>
                    <a:pt x="33331" y="12524"/>
                    <a:pt x="33698" y="12663"/>
                  </a:cubicBezTo>
                  <a:lnTo>
                    <a:pt x="33738" y="12680"/>
                  </a:lnTo>
                  <a:cubicBezTo>
                    <a:pt x="33908" y="12743"/>
                    <a:pt x="34198" y="12851"/>
                    <a:pt x="34494" y="12891"/>
                  </a:cubicBezTo>
                  <a:cubicBezTo>
                    <a:pt x="34556" y="12898"/>
                    <a:pt x="34614" y="12901"/>
                    <a:pt x="34670" y="12901"/>
                  </a:cubicBezTo>
                  <a:cubicBezTo>
                    <a:pt x="35004" y="12901"/>
                    <a:pt x="35236" y="12774"/>
                    <a:pt x="35367" y="12517"/>
                  </a:cubicBezTo>
                  <a:cubicBezTo>
                    <a:pt x="35450" y="12351"/>
                    <a:pt x="35461" y="12174"/>
                    <a:pt x="35394" y="12004"/>
                  </a:cubicBezTo>
                  <a:cubicBezTo>
                    <a:pt x="35274" y="11697"/>
                    <a:pt x="34911" y="11424"/>
                    <a:pt x="34341" y="11221"/>
                  </a:cubicBezTo>
                  <a:cubicBezTo>
                    <a:pt x="34111" y="11138"/>
                    <a:pt x="33841" y="11084"/>
                    <a:pt x="33534" y="11058"/>
                  </a:cubicBezTo>
                  <a:cubicBezTo>
                    <a:pt x="34068" y="10841"/>
                    <a:pt x="34638" y="10591"/>
                    <a:pt x="35111" y="10304"/>
                  </a:cubicBezTo>
                  <a:cubicBezTo>
                    <a:pt x="35661" y="9964"/>
                    <a:pt x="36310" y="9515"/>
                    <a:pt x="36421" y="9012"/>
                  </a:cubicBezTo>
                  <a:cubicBezTo>
                    <a:pt x="36461" y="8828"/>
                    <a:pt x="36427" y="8648"/>
                    <a:pt x="36317" y="8485"/>
                  </a:cubicBezTo>
                  <a:cubicBezTo>
                    <a:pt x="36204" y="8318"/>
                    <a:pt x="36053" y="8222"/>
                    <a:pt x="35867" y="8192"/>
                  </a:cubicBezTo>
                  <a:cubicBezTo>
                    <a:pt x="35824" y="8185"/>
                    <a:pt x="35780" y="8181"/>
                    <a:pt x="35735" y="8181"/>
                  </a:cubicBezTo>
                  <a:cubicBezTo>
                    <a:pt x="35251" y="8181"/>
                    <a:pt x="34653" y="8571"/>
                    <a:pt x="34178" y="8925"/>
                  </a:cubicBezTo>
                  <a:cubicBezTo>
                    <a:pt x="33725" y="9258"/>
                    <a:pt x="33271" y="9701"/>
                    <a:pt x="32842" y="10151"/>
                  </a:cubicBezTo>
                  <a:cubicBezTo>
                    <a:pt x="32948" y="9824"/>
                    <a:pt x="33008" y="9524"/>
                    <a:pt x="33014" y="9261"/>
                  </a:cubicBezTo>
                  <a:cubicBezTo>
                    <a:pt x="33038" y="8658"/>
                    <a:pt x="32922" y="8218"/>
                    <a:pt x="32682" y="7992"/>
                  </a:cubicBezTo>
                  <a:cubicBezTo>
                    <a:pt x="32563" y="7879"/>
                    <a:pt x="32419" y="7822"/>
                    <a:pt x="32256" y="7822"/>
                  </a:cubicBezTo>
                  <a:cubicBezTo>
                    <a:pt x="32235" y="7822"/>
                    <a:pt x="32213" y="7823"/>
                    <a:pt x="32191" y="7825"/>
                  </a:cubicBezTo>
                  <a:cubicBezTo>
                    <a:pt x="31859" y="7852"/>
                    <a:pt x="31632" y="8078"/>
                    <a:pt x="31522" y="8495"/>
                  </a:cubicBezTo>
                  <a:cubicBezTo>
                    <a:pt x="31445" y="8792"/>
                    <a:pt x="31439" y="9112"/>
                    <a:pt x="31435" y="9284"/>
                  </a:cubicBezTo>
                  <a:lnTo>
                    <a:pt x="31435" y="9321"/>
                  </a:lnTo>
                  <a:cubicBezTo>
                    <a:pt x="31428" y="9715"/>
                    <a:pt x="31488" y="10138"/>
                    <a:pt x="31562" y="10527"/>
                  </a:cubicBezTo>
                  <a:cubicBezTo>
                    <a:pt x="31159" y="10004"/>
                    <a:pt x="30719" y="9508"/>
                    <a:pt x="30252" y="9048"/>
                  </a:cubicBezTo>
                  <a:cubicBezTo>
                    <a:pt x="29782" y="8578"/>
                    <a:pt x="29272" y="8135"/>
                    <a:pt x="28729" y="7728"/>
                  </a:cubicBezTo>
                  <a:lnTo>
                    <a:pt x="28729" y="7728"/>
                  </a:lnTo>
                  <a:cubicBezTo>
                    <a:pt x="29082" y="7789"/>
                    <a:pt x="29466" y="7844"/>
                    <a:pt x="29827" y="7844"/>
                  </a:cubicBezTo>
                  <a:cubicBezTo>
                    <a:pt x="29866" y="7844"/>
                    <a:pt x="29904" y="7843"/>
                    <a:pt x="29942" y="7842"/>
                  </a:cubicBezTo>
                  <a:lnTo>
                    <a:pt x="29992" y="7842"/>
                  </a:lnTo>
                  <a:cubicBezTo>
                    <a:pt x="30175" y="7835"/>
                    <a:pt x="30479" y="7825"/>
                    <a:pt x="30765" y="7748"/>
                  </a:cubicBezTo>
                  <a:cubicBezTo>
                    <a:pt x="31182" y="7632"/>
                    <a:pt x="31405" y="7405"/>
                    <a:pt x="31432" y="7068"/>
                  </a:cubicBezTo>
                  <a:cubicBezTo>
                    <a:pt x="31445" y="6885"/>
                    <a:pt x="31388" y="6716"/>
                    <a:pt x="31262" y="6585"/>
                  </a:cubicBezTo>
                  <a:cubicBezTo>
                    <a:pt x="31054" y="6369"/>
                    <a:pt x="30675" y="6258"/>
                    <a:pt x="30160" y="6258"/>
                  </a:cubicBezTo>
                  <a:cubicBezTo>
                    <a:pt x="30105" y="6258"/>
                    <a:pt x="30047" y="6260"/>
                    <a:pt x="29989" y="6262"/>
                  </a:cubicBezTo>
                  <a:cubicBezTo>
                    <a:pt x="29749" y="6273"/>
                    <a:pt x="29472" y="6325"/>
                    <a:pt x="29179" y="6419"/>
                  </a:cubicBezTo>
                  <a:cubicBezTo>
                    <a:pt x="29592" y="6016"/>
                    <a:pt x="30026" y="5566"/>
                    <a:pt x="30349" y="5122"/>
                  </a:cubicBezTo>
                  <a:cubicBezTo>
                    <a:pt x="30732" y="4599"/>
                    <a:pt x="31159" y="3936"/>
                    <a:pt x="31069" y="3426"/>
                  </a:cubicBezTo>
                  <a:cubicBezTo>
                    <a:pt x="31039" y="3243"/>
                    <a:pt x="30939" y="3093"/>
                    <a:pt x="30772" y="2980"/>
                  </a:cubicBezTo>
                  <a:cubicBezTo>
                    <a:pt x="30653" y="2901"/>
                    <a:pt x="30528" y="2862"/>
                    <a:pt x="30400" y="2862"/>
                  </a:cubicBezTo>
                  <a:cubicBezTo>
                    <a:pt x="30349" y="2862"/>
                    <a:pt x="30297" y="2868"/>
                    <a:pt x="30246" y="2880"/>
                  </a:cubicBezTo>
                  <a:cubicBezTo>
                    <a:pt x="29743" y="2997"/>
                    <a:pt x="29295" y="3646"/>
                    <a:pt x="28963" y="4200"/>
                  </a:cubicBezTo>
                  <a:cubicBezTo>
                    <a:pt x="28672" y="4683"/>
                    <a:pt x="28423" y="5266"/>
                    <a:pt x="28193" y="5845"/>
                  </a:cubicBezTo>
                  <a:cubicBezTo>
                    <a:pt x="28169" y="5502"/>
                    <a:pt x="28109" y="5202"/>
                    <a:pt x="28016" y="4956"/>
                  </a:cubicBezTo>
                  <a:cubicBezTo>
                    <a:pt x="27806" y="4389"/>
                    <a:pt x="27533" y="4029"/>
                    <a:pt x="27223" y="3909"/>
                  </a:cubicBezTo>
                  <a:cubicBezTo>
                    <a:pt x="27151" y="3881"/>
                    <a:pt x="27077" y="3867"/>
                    <a:pt x="27004" y="3867"/>
                  </a:cubicBezTo>
                  <a:cubicBezTo>
                    <a:pt x="26903" y="3867"/>
                    <a:pt x="26803" y="3893"/>
                    <a:pt x="26707" y="3943"/>
                  </a:cubicBezTo>
                  <a:cubicBezTo>
                    <a:pt x="26410" y="4096"/>
                    <a:pt x="26287" y="4393"/>
                    <a:pt x="26343" y="4819"/>
                  </a:cubicBezTo>
                  <a:cubicBezTo>
                    <a:pt x="26387" y="5122"/>
                    <a:pt x="26503" y="5419"/>
                    <a:pt x="26567" y="5582"/>
                  </a:cubicBezTo>
                  <a:lnTo>
                    <a:pt x="26576" y="5613"/>
                  </a:lnTo>
                  <a:cubicBezTo>
                    <a:pt x="26720" y="5979"/>
                    <a:pt x="26933" y="6339"/>
                    <a:pt x="27156" y="6682"/>
                  </a:cubicBezTo>
                  <a:cubicBezTo>
                    <a:pt x="26580" y="6353"/>
                    <a:pt x="25987" y="6059"/>
                    <a:pt x="25384" y="5816"/>
                  </a:cubicBezTo>
                  <a:cubicBezTo>
                    <a:pt x="24774" y="5562"/>
                    <a:pt x="24134" y="5353"/>
                    <a:pt x="23474" y="5182"/>
                  </a:cubicBezTo>
                  <a:cubicBezTo>
                    <a:pt x="23874" y="5093"/>
                    <a:pt x="24284" y="4983"/>
                    <a:pt x="24637" y="4823"/>
                  </a:cubicBezTo>
                  <a:lnTo>
                    <a:pt x="24667" y="4809"/>
                  </a:lnTo>
                  <a:cubicBezTo>
                    <a:pt x="24827" y="4736"/>
                    <a:pt x="25121" y="4603"/>
                    <a:pt x="25361" y="4416"/>
                  </a:cubicBezTo>
                  <a:cubicBezTo>
                    <a:pt x="25707" y="4146"/>
                    <a:pt x="25820" y="3860"/>
                    <a:pt x="25713" y="3537"/>
                  </a:cubicBezTo>
                  <a:cubicBezTo>
                    <a:pt x="25656" y="3360"/>
                    <a:pt x="25541" y="3226"/>
                    <a:pt x="25373" y="3153"/>
                  </a:cubicBezTo>
                  <a:cubicBezTo>
                    <a:pt x="25271" y="3110"/>
                    <a:pt x="25152" y="3088"/>
                    <a:pt x="25019" y="3088"/>
                  </a:cubicBezTo>
                  <a:cubicBezTo>
                    <a:pt x="24756" y="3088"/>
                    <a:pt x="24437" y="3174"/>
                    <a:pt x="24074" y="3346"/>
                  </a:cubicBezTo>
                  <a:cubicBezTo>
                    <a:pt x="23854" y="3449"/>
                    <a:pt x="23624" y="3603"/>
                    <a:pt x="23388" y="3803"/>
                  </a:cubicBezTo>
                  <a:cubicBezTo>
                    <a:pt x="23611" y="3273"/>
                    <a:pt x="23837" y="2690"/>
                    <a:pt x="23967" y="2154"/>
                  </a:cubicBezTo>
                  <a:cubicBezTo>
                    <a:pt x="24117" y="1527"/>
                    <a:pt x="24257" y="747"/>
                    <a:pt x="23981" y="314"/>
                  </a:cubicBezTo>
                  <a:cubicBezTo>
                    <a:pt x="23881" y="154"/>
                    <a:pt x="23727" y="54"/>
                    <a:pt x="23534" y="14"/>
                  </a:cubicBezTo>
                  <a:cubicBezTo>
                    <a:pt x="23486" y="5"/>
                    <a:pt x="23438" y="1"/>
                    <a:pt x="2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37"/>
          <p:cNvGrpSpPr/>
          <p:nvPr/>
        </p:nvGrpSpPr>
        <p:grpSpPr>
          <a:xfrm>
            <a:off x="5569891" y="1721870"/>
            <a:ext cx="1034007" cy="919853"/>
            <a:chOff x="3166350" y="1739450"/>
            <a:chExt cx="2811331" cy="2500281"/>
          </a:xfrm>
        </p:grpSpPr>
        <p:sp>
          <p:nvSpPr>
            <p:cNvPr id="940" name="Google Shape;940;p37"/>
            <p:cNvSpPr/>
            <p:nvPr/>
          </p:nvSpPr>
          <p:spPr>
            <a:xfrm rot="-5400480">
              <a:off x="3496675" y="2088881"/>
              <a:ext cx="2150700" cy="215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3166350" y="1739450"/>
              <a:ext cx="2811331" cy="1405295"/>
            </a:xfrm>
            <a:custGeom>
              <a:rect b="b" l="l" r="r" t="t"/>
              <a:pathLst>
                <a:path extrusionOk="0" h="19682" w="39373">
                  <a:moveTo>
                    <a:pt x="23420" y="519"/>
                  </a:moveTo>
                  <a:cubicBezTo>
                    <a:pt x="23426" y="519"/>
                    <a:pt x="23432" y="519"/>
                    <a:pt x="23437" y="521"/>
                  </a:cubicBezTo>
                  <a:cubicBezTo>
                    <a:pt x="23461" y="524"/>
                    <a:pt x="23488" y="544"/>
                    <a:pt x="23508" y="574"/>
                  </a:cubicBezTo>
                  <a:cubicBezTo>
                    <a:pt x="23568" y="667"/>
                    <a:pt x="23684" y="994"/>
                    <a:pt x="23454" y="2037"/>
                  </a:cubicBezTo>
                  <a:cubicBezTo>
                    <a:pt x="23308" y="2710"/>
                    <a:pt x="23001" y="3469"/>
                    <a:pt x="22748" y="4069"/>
                  </a:cubicBezTo>
                  <a:cubicBezTo>
                    <a:pt x="22737" y="3420"/>
                    <a:pt x="22734" y="2600"/>
                    <a:pt x="22851" y="1920"/>
                  </a:cubicBezTo>
                  <a:cubicBezTo>
                    <a:pt x="23028" y="867"/>
                    <a:pt x="23257" y="607"/>
                    <a:pt x="23351" y="544"/>
                  </a:cubicBezTo>
                  <a:cubicBezTo>
                    <a:pt x="23375" y="528"/>
                    <a:pt x="23398" y="519"/>
                    <a:pt x="23420" y="519"/>
                  </a:cubicBezTo>
                  <a:close/>
                  <a:moveTo>
                    <a:pt x="15836" y="546"/>
                  </a:moveTo>
                  <a:cubicBezTo>
                    <a:pt x="15839" y="546"/>
                    <a:pt x="15841" y="546"/>
                    <a:pt x="15843" y="547"/>
                  </a:cubicBezTo>
                  <a:cubicBezTo>
                    <a:pt x="15867" y="547"/>
                    <a:pt x="15887" y="557"/>
                    <a:pt x="15910" y="570"/>
                  </a:cubicBezTo>
                  <a:cubicBezTo>
                    <a:pt x="16003" y="634"/>
                    <a:pt x="16233" y="890"/>
                    <a:pt x="16419" y="1943"/>
                  </a:cubicBezTo>
                  <a:cubicBezTo>
                    <a:pt x="16539" y="2620"/>
                    <a:pt x="16543" y="3463"/>
                    <a:pt x="16539" y="4093"/>
                  </a:cubicBezTo>
                  <a:cubicBezTo>
                    <a:pt x="16283" y="3497"/>
                    <a:pt x="15970" y="2737"/>
                    <a:pt x="15816" y="2067"/>
                  </a:cubicBezTo>
                  <a:cubicBezTo>
                    <a:pt x="15579" y="1024"/>
                    <a:pt x="15693" y="697"/>
                    <a:pt x="15753" y="604"/>
                  </a:cubicBezTo>
                  <a:cubicBezTo>
                    <a:pt x="15773" y="570"/>
                    <a:pt x="15796" y="554"/>
                    <a:pt x="15823" y="547"/>
                  </a:cubicBezTo>
                  <a:cubicBezTo>
                    <a:pt x="15828" y="547"/>
                    <a:pt x="15832" y="546"/>
                    <a:pt x="15836" y="546"/>
                  </a:cubicBezTo>
                  <a:close/>
                  <a:moveTo>
                    <a:pt x="20652" y="2746"/>
                  </a:moveTo>
                  <a:cubicBezTo>
                    <a:pt x="20735" y="2754"/>
                    <a:pt x="20975" y="2814"/>
                    <a:pt x="21391" y="3253"/>
                  </a:cubicBezTo>
                  <a:cubicBezTo>
                    <a:pt x="21745" y="3633"/>
                    <a:pt x="21991" y="4220"/>
                    <a:pt x="22111" y="4543"/>
                  </a:cubicBezTo>
                  <a:cubicBezTo>
                    <a:pt x="21778" y="4326"/>
                    <a:pt x="21322" y="4016"/>
                    <a:pt x="21008" y="3686"/>
                  </a:cubicBezTo>
                  <a:cubicBezTo>
                    <a:pt x="20815" y="3480"/>
                    <a:pt x="20362" y="2997"/>
                    <a:pt x="20528" y="2800"/>
                  </a:cubicBezTo>
                  <a:cubicBezTo>
                    <a:pt x="20565" y="2760"/>
                    <a:pt x="20602" y="2746"/>
                    <a:pt x="20652" y="2746"/>
                  </a:cubicBezTo>
                  <a:close/>
                  <a:moveTo>
                    <a:pt x="18609" y="2757"/>
                  </a:moveTo>
                  <a:cubicBezTo>
                    <a:pt x="18646" y="2760"/>
                    <a:pt x="18675" y="2777"/>
                    <a:pt x="18706" y="2810"/>
                  </a:cubicBezTo>
                  <a:cubicBezTo>
                    <a:pt x="18875" y="3006"/>
                    <a:pt x="18429" y="3493"/>
                    <a:pt x="18239" y="3700"/>
                  </a:cubicBezTo>
                  <a:cubicBezTo>
                    <a:pt x="17926" y="4029"/>
                    <a:pt x="17486" y="4339"/>
                    <a:pt x="17143" y="4566"/>
                  </a:cubicBezTo>
                  <a:cubicBezTo>
                    <a:pt x="17259" y="4240"/>
                    <a:pt x="17499" y="3653"/>
                    <a:pt x="17849" y="3273"/>
                  </a:cubicBezTo>
                  <a:cubicBezTo>
                    <a:pt x="18259" y="2826"/>
                    <a:pt x="18499" y="2763"/>
                    <a:pt x="18583" y="2760"/>
                  </a:cubicBezTo>
                  <a:cubicBezTo>
                    <a:pt x="18592" y="2757"/>
                    <a:pt x="18599" y="2757"/>
                    <a:pt x="18609" y="2757"/>
                  </a:cubicBezTo>
                  <a:close/>
                  <a:moveTo>
                    <a:pt x="25007" y="3598"/>
                  </a:moveTo>
                  <a:cubicBezTo>
                    <a:pt x="25075" y="3598"/>
                    <a:pt x="25118" y="3607"/>
                    <a:pt x="25144" y="3616"/>
                  </a:cubicBezTo>
                  <a:cubicBezTo>
                    <a:pt x="25193" y="3633"/>
                    <a:pt x="25221" y="3656"/>
                    <a:pt x="25237" y="3709"/>
                  </a:cubicBezTo>
                  <a:cubicBezTo>
                    <a:pt x="25321" y="3956"/>
                    <a:pt x="24744" y="4226"/>
                    <a:pt x="24467" y="4356"/>
                  </a:cubicBezTo>
                  <a:cubicBezTo>
                    <a:pt x="24054" y="4539"/>
                    <a:pt x="23531" y="4656"/>
                    <a:pt x="23124" y="4739"/>
                  </a:cubicBezTo>
                  <a:cubicBezTo>
                    <a:pt x="23354" y="4479"/>
                    <a:pt x="23804" y="4029"/>
                    <a:pt x="24271" y="3809"/>
                  </a:cubicBezTo>
                  <a:cubicBezTo>
                    <a:pt x="24641" y="3638"/>
                    <a:pt x="24872" y="3598"/>
                    <a:pt x="25007" y="3598"/>
                  </a:cubicBezTo>
                  <a:close/>
                  <a:moveTo>
                    <a:pt x="14238" y="3650"/>
                  </a:moveTo>
                  <a:cubicBezTo>
                    <a:pt x="14374" y="3650"/>
                    <a:pt x="14605" y="3690"/>
                    <a:pt x="14973" y="3856"/>
                  </a:cubicBezTo>
                  <a:cubicBezTo>
                    <a:pt x="15447" y="4069"/>
                    <a:pt x="15896" y="4516"/>
                    <a:pt x="16130" y="4773"/>
                  </a:cubicBezTo>
                  <a:cubicBezTo>
                    <a:pt x="15727" y="4696"/>
                    <a:pt x="15204" y="4586"/>
                    <a:pt x="14787" y="4403"/>
                  </a:cubicBezTo>
                  <a:cubicBezTo>
                    <a:pt x="14507" y="4273"/>
                    <a:pt x="13927" y="4009"/>
                    <a:pt x="14007" y="3766"/>
                  </a:cubicBezTo>
                  <a:cubicBezTo>
                    <a:pt x="14024" y="3713"/>
                    <a:pt x="14050" y="3686"/>
                    <a:pt x="14100" y="3669"/>
                  </a:cubicBezTo>
                  <a:cubicBezTo>
                    <a:pt x="14126" y="3660"/>
                    <a:pt x="14170" y="3650"/>
                    <a:pt x="14238" y="3650"/>
                  </a:cubicBezTo>
                  <a:close/>
                  <a:moveTo>
                    <a:pt x="30442" y="3393"/>
                  </a:moveTo>
                  <a:cubicBezTo>
                    <a:pt x="30462" y="3397"/>
                    <a:pt x="30475" y="3400"/>
                    <a:pt x="30489" y="3409"/>
                  </a:cubicBezTo>
                  <a:cubicBezTo>
                    <a:pt x="30509" y="3423"/>
                    <a:pt x="30525" y="3449"/>
                    <a:pt x="30532" y="3486"/>
                  </a:cubicBezTo>
                  <a:cubicBezTo>
                    <a:pt x="30552" y="3597"/>
                    <a:pt x="30535" y="3943"/>
                    <a:pt x="29922" y="4819"/>
                  </a:cubicBezTo>
                  <a:cubicBezTo>
                    <a:pt x="29529" y="5379"/>
                    <a:pt x="28932" y="5979"/>
                    <a:pt x="28486" y="6422"/>
                  </a:cubicBezTo>
                  <a:cubicBezTo>
                    <a:pt x="28720" y="5839"/>
                    <a:pt x="29043" y="5056"/>
                    <a:pt x="29406" y="4476"/>
                  </a:cubicBezTo>
                  <a:cubicBezTo>
                    <a:pt x="29979" y="3573"/>
                    <a:pt x="30289" y="3420"/>
                    <a:pt x="30399" y="3400"/>
                  </a:cubicBezTo>
                  <a:cubicBezTo>
                    <a:pt x="30415" y="3397"/>
                    <a:pt x="30429" y="3393"/>
                    <a:pt x="30442" y="3393"/>
                  </a:cubicBezTo>
                  <a:close/>
                  <a:moveTo>
                    <a:pt x="8849" y="3473"/>
                  </a:moveTo>
                  <a:cubicBezTo>
                    <a:pt x="8860" y="3473"/>
                    <a:pt x="8872" y="3474"/>
                    <a:pt x="8885" y="3477"/>
                  </a:cubicBezTo>
                  <a:cubicBezTo>
                    <a:pt x="8992" y="3500"/>
                    <a:pt x="9305" y="3646"/>
                    <a:pt x="9881" y="4549"/>
                  </a:cubicBezTo>
                  <a:cubicBezTo>
                    <a:pt x="10251" y="5126"/>
                    <a:pt x="10571" y="5882"/>
                    <a:pt x="10818" y="6485"/>
                  </a:cubicBezTo>
                  <a:cubicBezTo>
                    <a:pt x="10365" y="6049"/>
                    <a:pt x="9768" y="5453"/>
                    <a:pt x="9368" y="4893"/>
                  </a:cubicBezTo>
                  <a:cubicBezTo>
                    <a:pt x="8752" y="4023"/>
                    <a:pt x="8732" y="3676"/>
                    <a:pt x="8749" y="3566"/>
                  </a:cubicBezTo>
                  <a:cubicBezTo>
                    <a:pt x="8758" y="3529"/>
                    <a:pt x="8772" y="3503"/>
                    <a:pt x="8795" y="3486"/>
                  </a:cubicBezTo>
                  <a:cubicBezTo>
                    <a:pt x="8808" y="3478"/>
                    <a:pt x="8826" y="3473"/>
                    <a:pt x="8849" y="3473"/>
                  </a:cubicBezTo>
                  <a:close/>
                  <a:moveTo>
                    <a:pt x="26996" y="4379"/>
                  </a:moveTo>
                  <a:cubicBezTo>
                    <a:pt x="27017" y="4379"/>
                    <a:pt x="27037" y="4385"/>
                    <a:pt x="27060" y="4396"/>
                  </a:cubicBezTo>
                  <a:cubicBezTo>
                    <a:pt x="27136" y="4433"/>
                    <a:pt x="27333" y="4579"/>
                    <a:pt x="27546" y="5149"/>
                  </a:cubicBezTo>
                  <a:cubicBezTo>
                    <a:pt x="27729" y="5633"/>
                    <a:pt x="27733" y="6269"/>
                    <a:pt x="27716" y="6612"/>
                  </a:cubicBezTo>
                  <a:cubicBezTo>
                    <a:pt x="27486" y="6276"/>
                    <a:pt x="27193" y="5825"/>
                    <a:pt x="27027" y="5399"/>
                  </a:cubicBezTo>
                  <a:cubicBezTo>
                    <a:pt x="26920" y="5113"/>
                    <a:pt x="26700" y="4516"/>
                    <a:pt x="26927" y="4399"/>
                  </a:cubicBezTo>
                  <a:cubicBezTo>
                    <a:pt x="26952" y="4386"/>
                    <a:pt x="26974" y="4379"/>
                    <a:pt x="26996" y="4379"/>
                  </a:cubicBezTo>
                  <a:close/>
                  <a:moveTo>
                    <a:pt x="12258" y="4452"/>
                  </a:moveTo>
                  <a:cubicBezTo>
                    <a:pt x="12280" y="4452"/>
                    <a:pt x="12301" y="4457"/>
                    <a:pt x="12324" y="4469"/>
                  </a:cubicBezTo>
                  <a:cubicBezTo>
                    <a:pt x="12554" y="4586"/>
                    <a:pt x="12337" y="5186"/>
                    <a:pt x="12234" y="5473"/>
                  </a:cubicBezTo>
                  <a:cubicBezTo>
                    <a:pt x="12074" y="5896"/>
                    <a:pt x="11781" y="6353"/>
                    <a:pt x="11557" y="6692"/>
                  </a:cubicBezTo>
                  <a:cubicBezTo>
                    <a:pt x="11537" y="6345"/>
                    <a:pt x="11534" y="5709"/>
                    <a:pt x="11711" y="5226"/>
                  </a:cubicBezTo>
                  <a:cubicBezTo>
                    <a:pt x="11920" y="4656"/>
                    <a:pt x="12117" y="4506"/>
                    <a:pt x="12191" y="4469"/>
                  </a:cubicBezTo>
                  <a:cubicBezTo>
                    <a:pt x="12216" y="4457"/>
                    <a:pt x="12237" y="4452"/>
                    <a:pt x="12258" y="4452"/>
                  </a:cubicBezTo>
                  <a:close/>
                  <a:moveTo>
                    <a:pt x="30151" y="6765"/>
                  </a:moveTo>
                  <a:cubicBezTo>
                    <a:pt x="30637" y="6765"/>
                    <a:pt x="30817" y="6873"/>
                    <a:pt x="30872" y="6922"/>
                  </a:cubicBezTo>
                  <a:cubicBezTo>
                    <a:pt x="30915" y="6959"/>
                    <a:pt x="30929" y="6992"/>
                    <a:pt x="30925" y="7045"/>
                  </a:cubicBezTo>
                  <a:cubicBezTo>
                    <a:pt x="30905" y="7305"/>
                    <a:pt x="30246" y="7332"/>
                    <a:pt x="29966" y="7345"/>
                  </a:cubicBezTo>
                  <a:cubicBezTo>
                    <a:pt x="29936" y="7346"/>
                    <a:pt x="29907" y="7346"/>
                    <a:pt x="29877" y="7346"/>
                  </a:cubicBezTo>
                  <a:cubicBezTo>
                    <a:pt x="29441" y="7346"/>
                    <a:pt x="28950" y="7257"/>
                    <a:pt x="28576" y="7182"/>
                  </a:cubicBezTo>
                  <a:cubicBezTo>
                    <a:pt x="28889" y="7036"/>
                    <a:pt x="29479" y="6788"/>
                    <a:pt x="29992" y="6768"/>
                  </a:cubicBezTo>
                  <a:cubicBezTo>
                    <a:pt x="30048" y="6766"/>
                    <a:pt x="30101" y="6765"/>
                    <a:pt x="30151" y="6765"/>
                  </a:cubicBezTo>
                  <a:close/>
                  <a:moveTo>
                    <a:pt x="9157" y="6866"/>
                  </a:moveTo>
                  <a:cubicBezTo>
                    <a:pt x="9196" y="6866"/>
                    <a:pt x="9238" y="6867"/>
                    <a:pt x="9281" y="6868"/>
                  </a:cubicBezTo>
                  <a:cubicBezTo>
                    <a:pt x="9301" y="6868"/>
                    <a:pt x="9325" y="6872"/>
                    <a:pt x="9345" y="6872"/>
                  </a:cubicBezTo>
                  <a:cubicBezTo>
                    <a:pt x="9848" y="6905"/>
                    <a:pt x="10401" y="7132"/>
                    <a:pt x="10701" y="7272"/>
                  </a:cubicBezTo>
                  <a:cubicBezTo>
                    <a:pt x="10320" y="7351"/>
                    <a:pt x="9823" y="7446"/>
                    <a:pt x="9384" y="7446"/>
                  </a:cubicBezTo>
                  <a:cubicBezTo>
                    <a:pt x="9362" y="7446"/>
                    <a:pt x="9340" y="7445"/>
                    <a:pt x="9318" y="7445"/>
                  </a:cubicBezTo>
                  <a:cubicBezTo>
                    <a:pt x="9012" y="7435"/>
                    <a:pt x="8372" y="7415"/>
                    <a:pt x="8352" y="7155"/>
                  </a:cubicBezTo>
                  <a:cubicBezTo>
                    <a:pt x="8349" y="7102"/>
                    <a:pt x="8362" y="7068"/>
                    <a:pt x="8402" y="7032"/>
                  </a:cubicBezTo>
                  <a:cubicBezTo>
                    <a:pt x="8461" y="6980"/>
                    <a:pt x="8646" y="6866"/>
                    <a:pt x="9157" y="6866"/>
                  </a:cubicBezTo>
                  <a:close/>
                  <a:moveTo>
                    <a:pt x="32239" y="8331"/>
                  </a:moveTo>
                  <a:cubicBezTo>
                    <a:pt x="32282" y="8331"/>
                    <a:pt x="32312" y="8346"/>
                    <a:pt x="32345" y="8382"/>
                  </a:cubicBezTo>
                  <a:cubicBezTo>
                    <a:pt x="32402" y="8442"/>
                    <a:pt x="32528" y="8655"/>
                    <a:pt x="32508" y="9261"/>
                  </a:cubicBezTo>
                  <a:cubicBezTo>
                    <a:pt x="32491" y="9778"/>
                    <a:pt x="32255" y="10367"/>
                    <a:pt x="32108" y="10681"/>
                  </a:cubicBezTo>
                  <a:cubicBezTo>
                    <a:pt x="32022" y="10278"/>
                    <a:pt x="31925" y="9752"/>
                    <a:pt x="31931" y="9295"/>
                  </a:cubicBezTo>
                  <a:cubicBezTo>
                    <a:pt x="31942" y="8988"/>
                    <a:pt x="31965" y="8352"/>
                    <a:pt x="32222" y="8332"/>
                  </a:cubicBezTo>
                  <a:cubicBezTo>
                    <a:pt x="32228" y="8331"/>
                    <a:pt x="32233" y="8331"/>
                    <a:pt x="32239" y="8331"/>
                  </a:cubicBezTo>
                  <a:close/>
                  <a:moveTo>
                    <a:pt x="35751" y="8722"/>
                  </a:moveTo>
                  <a:cubicBezTo>
                    <a:pt x="35776" y="8722"/>
                    <a:pt x="35795" y="8725"/>
                    <a:pt x="35810" y="8728"/>
                  </a:cubicBezTo>
                  <a:cubicBezTo>
                    <a:pt x="35847" y="8735"/>
                    <a:pt x="35874" y="8748"/>
                    <a:pt x="35890" y="8772"/>
                  </a:cubicBezTo>
                  <a:cubicBezTo>
                    <a:pt x="35904" y="8795"/>
                    <a:pt x="35907" y="8825"/>
                    <a:pt x="35901" y="8861"/>
                  </a:cubicBezTo>
                  <a:cubicBezTo>
                    <a:pt x="35878" y="8968"/>
                    <a:pt x="35730" y="9281"/>
                    <a:pt x="34831" y="9861"/>
                  </a:cubicBezTo>
                  <a:cubicBezTo>
                    <a:pt x="34251" y="10231"/>
                    <a:pt x="33494" y="10551"/>
                    <a:pt x="32891" y="10794"/>
                  </a:cubicBezTo>
                  <a:cubicBezTo>
                    <a:pt x="33331" y="10344"/>
                    <a:pt x="33928" y="9744"/>
                    <a:pt x="34484" y="9348"/>
                  </a:cubicBezTo>
                  <a:cubicBezTo>
                    <a:pt x="35234" y="8813"/>
                    <a:pt x="35595" y="8722"/>
                    <a:pt x="35751" y="8722"/>
                  </a:cubicBezTo>
                  <a:close/>
                  <a:moveTo>
                    <a:pt x="7054" y="8455"/>
                  </a:moveTo>
                  <a:cubicBezTo>
                    <a:pt x="7059" y="8455"/>
                    <a:pt x="7064" y="8455"/>
                    <a:pt x="7069" y="8455"/>
                  </a:cubicBezTo>
                  <a:cubicBezTo>
                    <a:pt x="7326" y="8472"/>
                    <a:pt x="7355" y="9132"/>
                    <a:pt x="7369" y="9415"/>
                  </a:cubicBezTo>
                  <a:cubicBezTo>
                    <a:pt x="7382" y="9867"/>
                    <a:pt x="7286" y="10401"/>
                    <a:pt x="7206" y="10801"/>
                  </a:cubicBezTo>
                  <a:cubicBezTo>
                    <a:pt x="7055" y="10487"/>
                    <a:pt x="6812" y="9901"/>
                    <a:pt x="6789" y="9384"/>
                  </a:cubicBezTo>
                  <a:cubicBezTo>
                    <a:pt x="6766" y="8778"/>
                    <a:pt x="6889" y="8568"/>
                    <a:pt x="6946" y="8505"/>
                  </a:cubicBezTo>
                  <a:cubicBezTo>
                    <a:pt x="6978" y="8469"/>
                    <a:pt x="7009" y="8455"/>
                    <a:pt x="7054" y="8455"/>
                  </a:cubicBezTo>
                  <a:close/>
                  <a:moveTo>
                    <a:pt x="3566" y="8840"/>
                  </a:moveTo>
                  <a:cubicBezTo>
                    <a:pt x="3720" y="8840"/>
                    <a:pt x="4081" y="8925"/>
                    <a:pt x="4839" y="9458"/>
                  </a:cubicBezTo>
                  <a:cubicBezTo>
                    <a:pt x="5402" y="9852"/>
                    <a:pt x="5986" y="10427"/>
                    <a:pt x="6442" y="10891"/>
                  </a:cubicBezTo>
                  <a:cubicBezTo>
                    <a:pt x="5859" y="10658"/>
                    <a:pt x="5079" y="10335"/>
                    <a:pt x="4499" y="9971"/>
                  </a:cubicBezTo>
                  <a:cubicBezTo>
                    <a:pt x="3593" y="9401"/>
                    <a:pt x="3443" y="9088"/>
                    <a:pt x="3420" y="8981"/>
                  </a:cubicBezTo>
                  <a:cubicBezTo>
                    <a:pt x="3413" y="8941"/>
                    <a:pt x="3417" y="8912"/>
                    <a:pt x="3430" y="8892"/>
                  </a:cubicBezTo>
                  <a:cubicBezTo>
                    <a:pt x="3447" y="8868"/>
                    <a:pt x="3473" y="8852"/>
                    <a:pt x="3510" y="8845"/>
                  </a:cubicBezTo>
                  <a:cubicBezTo>
                    <a:pt x="3524" y="8842"/>
                    <a:pt x="3543" y="8840"/>
                    <a:pt x="3566" y="8840"/>
                  </a:cubicBezTo>
                  <a:close/>
                  <a:moveTo>
                    <a:pt x="33008" y="11525"/>
                  </a:moveTo>
                  <a:cubicBezTo>
                    <a:pt x="33352" y="11525"/>
                    <a:pt x="33794" y="11558"/>
                    <a:pt x="34154" y="11691"/>
                  </a:cubicBezTo>
                  <a:cubicBezTo>
                    <a:pt x="34721" y="11897"/>
                    <a:pt x="34871" y="12094"/>
                    <a:pt x="34907" y="12167"/>
                  </a:cubicBezTo>
                  <a:cubicBezTo>
                    <a:pt x="34931" y="12217"/>
                    <a:pt x="34931" y="12254"/>
                    <a:pt x="34907" y="12300"/>
                  </a:cubicBezTo>
                  <a:cubicBezTo>
                    <a:pt x="34870" y="12376"/>
                    <a:pt x="34782" y="12405"/>
                    <a:pt x="34670" y="12405"/>
                  </a:cubicBezTo>
                  <a:cubicBezTo>
                    <a:pt x="34437" y="12405"/>
                    <a:pt x="34100" y="12283"/>
                    <a:pt x="33905" y="12211"/>
                  </a:cubicBezTo>
                  <a:cubicBezTo>
                    <a:pt x="33481" y="12051"/>
                    <a:pt x="33025" y="11761"/>
                    <a:pt x="32688" y="11534"/>
                  </a:cubicBezTo>
                  <a:cubicBezTo>
                    <a:pt x="32777" y="11529"/>
                    <a:pt x="32886" y="11525"/>
                    <a:pt x="33008" y="11525"/>
                  </a:cubicBezTo>
                  <a:close/>
                  <a:moveTo>
                    <a:pt x="6367" y="11654"/>
                  </a:moveTo>
                  <a:cubicBezTo>
                    <a:pt x="6468" y="11654"/>
                    <a:pt x="6559" y="11657"/>
                    <a:pt x="6636" y="11661"/>
                  </a:cubicBezTo>
                  <a:cubicBezTo>
                    <a:pt x="6296" y="11891"/>
                    <a:pt x="5846" y="12184"/>
                    <a:pt x="5422" y="12351"/>
                  </a:cubicBezTo>
                  <a:cubicBezTo>
                    <a:pt x="5227" y="12423"/>
                    <a:pt x="4884" y="12549"/>
                    <a:pt x="4651" y="12549"/>
                  </a:cubicBezTo>
                  <a:cubicBezTo>
                    <a:pt x="4543" y="12549"/>
                    <a:pt x="4459" y="12522"/>
                    <a:pt x="4423" y="12451"/>
                  </a:cubicBezTo>
                  <a:cubicBezTo>
                    <a:pt x="4396" y="12400"/>
                    <a:pt x="4396" y="12364"/>
                    <a:pt x="4419" y="12317"/>
                  </a:cubicBezTo>
                  <a:cubicBezTo>
                    <a:pt x="4456" y="12240"/>
                    <a:pt x="4603" y="12044"/>
                    <a:pt x="5170" y="11831"/>
                  </a:cubicBezTo>
                  <a:cubicBezTo>
                    <a:pt x="5545" y="11688"/>
                    <a:pt x="6014" y="11654"/>
                    <a:pt x="6367" y="11654"/>
                  </a:cubicBezTo>
                  <a:close/>
                  <a:moveTo>
                    <a:pt x="35569" y="13976"/>
                  </a:moveTo>
                  <a:cubicBezTo>
                    <a:pt x="35572" y="13976"/>
                    <a:pt x="35575" y="13977"/>
                    <a:pt x="35578" y="13977"/>
                  </a:cubicBezTo>
                  <a:cubicBezTo>
                    <a:pt x="35587" y="13977"/>
                    <a:pt x="35601" y="13980"/>
                    <a:pt x="35614" y="13983"/>
                  </a:cubicBezTo>
                  <a:cubicBezTo>
                    <a:pt x="35664" y="14003"/>
                    <a:pt x="35690" y="14026"/>
                    <a:pt x="35710" y="14077"/>
                  </a:cubicBezTo>
                  <a:cubicBezTo>
                    <a:pt x="35738" y="14157"/>
                    <a:pt x="35770" y="14400"/>
                    <a:pt x="35521" y="14953"/>
                  </a:cubicBezTo>
                  <a:cubicBezTo>
                    <a:pt x="35307" y="15423"/>
                    <a:pt x="34861" y="15876"/>
                    <a:pt x="34604" y="16110"/>
                  </a:cubicBezTo>
                  <a:cubicBezTo>
                    <a:pt x="34678" y="15719"/>
                    <a:pt x="34794" y="15180"/>
                    <a:pt x="34978" y="14763"/>
                  </a:cubicBezTo>
                  <a:cubicBezTo>
                    <a:pt x="35096" y="14500"/>
                    <a:pt x="35338" y="13976"/>
                    <a:pt x="35569" y="13976"/>
                  </a:cubicBezTo>
                  <a:close/>
                  <a:moveTo>
                    <a:pt x="3780" y="14132"/>
                  </a:moveTo>
                  <a:cubicBezTo>
                    <a:pt x="4014" y="14132"/>
                    <a:pt x="4255" y="14655"/>
                    <a:pt x="4376" y="14910"/>
                  </a:cubicBezTo>
                  <a:cubicBezTo>
                    <a:pt x="4563" y="15323"/>
                    <a:pt x="4679" y="15843"/>
                    <a:pt x="4759" y="16253"/>
                  </a:cubicBezTo>
                  <a:cubicBezTo>
                    <a:pt x="4503" y="16023"/>
                    <a:pt x="4050" y="15573"/>
                    <a:pt x="3833" y="15106"/>
                  </a:cubicBezTo>
                  <a:cubicBezTo>
                    <a:pt x="3577" y="14557"/>
                    <a:pt x="3610" y="14313"/>
                    <a:pt x="3636" y="14233"/>
                  </a:cubicBezTo>
                  <a:cubicBezTo>
                    <a:pt x="3656" y="14183"/>
                    <a:pt x="3680" y="14157"/>
                    <a:pt x="3730" y="14140"/>
                  </a:cubicBezTo>
                  <a:cubicBezTo>
                    <a:pt x="3747" y="14134"/>
                    <a:pt x="3763" y="14132"/>
                    <a:pt x="3780" y="14132"/>
                  </a:cubicBezTo>
                  <a:close/>
                  <a:moveTo>
                    <a:pt x="38342" y="15649"/>
                  </a:moveTo>
                  <a:cubicBezTo>
                    <a:pt x="38606" y="15649"/>
                    <a:pt x="38724" y="15697"/>
                    <a:pt x="38773" y="15730"/>
                  </a:cubicBezTo>
                  <a:cubicBezTo>
                    <a:pt x="38806" y="15753"/>
                    <a:pt x="38826" y="15776"/>
                    <a:pt x="38829" y="15803"/>
                  </a:cubicBezTo>
                  <a:cubicBezTo>
                    <a:pt x="38837" y="15830"/>
                    <a:pt x="38826" y="15856"/>
                    <a:pt x="38806" y="15890"/>
                  </a:cubicBezTo>
                  <a:cubicBezTo>
                    <a:pt x="38743" y="15979"/>
                    <a:pt x="38486" y="16213"/>
                    <a:pt x="37433" y="16399"/>
                  </a:cubicBezTo>
                  <a:cubicBezTo>
                    <a:pt x="36866" y="16498"/>
                    <a:pt x="36174" y="16518"/>
                    <a:pt x="35594" y="16518"/>
                  </a:cubicBezTo>
                  <a:cubicBezTo>
                    <a:pt x="35487" y="16518"/>
                    <a:pt x="35383" y="16517"/>
                    <a:pt x="35284" y="16516"/>
                  </a:cubicBezTo>
                  <a:cubicBezTo>
                    <a:pt x="35864" y="16270"/>
                    <a:pt x="36644" y="15946"/>
                    <a:pt x="37310" y="15793"/>
                  </a:cubicBezTo>
                  <a:cubicBezTo>
                    <a:pt x="37789" y="15684"/>
                    <a:pt x="38118" y="15649"/>
                    <a:pt x="38342" y="15649"/>
                  </a:cubicBezTo>
                  <a:close/>
                  <a:moveTo>
                    <a:pt x="1046" y="15786"/>
                  </a:moveTo>
                  <a:cubicBezTo>
                    <a:pt x="1269" y="15786"/>
                    <a:pt x="1592" y="15820"/>
                    <a:pt x="2060" y="15923"/>
                  </a:cubicBezTo>
                  <a:cubicBezTo>
                    <a:pt x="2734" y="16070"/>
                    <a:pt x="3493" y="16379"/>
                    <a:pt x="4093" y="16633"/>
                  </a:cubicBezTo>
                  <a:cubicBezTo>
                    <a:pt x="3962" y="16634"/>
                    <a:pt x="3821" y="16635"/>
                    <a:pt x="3675" y="16635"/>
                  </a:cubicBezTo>
                  <a:cubicBezTo>
                    <a:pt x="3119" y="16635"/>
                    <a:pt x="2479" y="16618"/>
                    <a:pt x="1943" y="16526"/>
                  </a:cubicBezTo>
                  <a:cubicBezTo>
                    <a:pt x="891" y="16350"/>
                    <a:pt x="631" y="16119"/>
                    <a:pt x="568" y="16030"/>
                  </a:cubicBezTo>
                  <a:cubicBezTo>
                    <a:pt x="544" y="15996"/>
                    <a:pt x="537" y="15966"/>
                    <a:pt x="541" y="15943"/>
                  </a:cubicBezTo>
                  <a:cubicBezTo>
                    <a:pt x="548" y="15916"/>
                    <a:pt x="564" y="15893"/>
                    <a:pt x="597" y="15870"/>
                  </a:cubicBezTo>
                  <a:cubicBezTo>
                    <a:pt x="649" y="15837"/>
                    <a:pt x="771" y="15786"/>
                    <a:pt x="1046" y="15786"/>
                  </a:cubicBezTo>
                  <a:close/>
                  <a:moveTo>
                    <a:pt x="34811" y="17119"/>
                  </a:moveTo>
                  <a:lnTo>
                    <a:pt x="34811" y="17119"/>
                  </a:lnTo>
                  <a:cubicBezTo>
                    <a:pt x="35138" y="17236"/>
                    <a:pt x="35727" y="17479"/>
                    <a:pt x="36107" y="17829"/>
                  </a:cubicBezTo>
                  <a:cubicBezTo>
                    <a:pt x="36553" y="18239"/>
                    <a:pt x="36613" y="18479"/>
                    <a:pt x="36621" y="18562"/>
                  </a:cubicBezTo>
                  <a:cubicBezTo>
                    <a:pt x="36624" y="18612"/>
                    <a:pt x="36610" y="18645"/>
                    <a:pt x="36567" y="18682"/>
                  </a:cubicBezTo>
                  <a:cubicBezTo>
                    <a:pt x="36537" y="18708"/>
                    <a:pt x="36500" y="18720"/>
                    <a:pt x="36458" y="18720"/>
                  </a:cubicBezTo>
                  <a:cubicBezTo>
                    <a:pt x="36228" y="18720"/>
                    <a:pt x="35852" y="18376"/>
                    <a:pt x="35678" y="18215"/>
                  </a:cubicBezTo>
                  <a:cubicBezTo>
                    <a:pt x="35347" y="17905"/>
                    <a:pt x="35041" y="17465"/>
                    <a:pt x="34811" y="17119"/>
                  </a:cubicBezTo>
                  <a:close/>
                  <a:moveTo>
                    <a:pt x="4567" y="17269"/>
                  </a:moveTo>
                  <a:lnTo>
                    <a:pt x="4567" y="17269"/>
                  </a:lnTo>
                  <a:cubicBezTo>
                    <a:pt x="4343" y="17612"/>
                    <a:pt x="4040" y="18056"/>
                    <a:pt x="3710" y="18372"/>
                  </a:cubicBezTo>
                  <a:cubicBezTo>
                    <a:pt x="3534" y="18536"/>
                    <a:pt x="3162" y="18885"/>
                    <a:pt x="2931" y="18885"/>
                  </a:cubicBezTo>
                  <a:cubicBezTo>
                    <a:pt x="2890" y="18885"/>
                    <a:pt x="2853" y="18874"/>
                    <a:pt x="2823" y="18849"/>
                  </a:cubicBezTo>
                  <a:cubicBezTo>
                    <a:pt x="2780" y="18812"/>
                    <a:pt x="2767" y="18779"/>
                    <a:pt x="2770" y="18725"/>
                  </a:cubicBezTo>
                  <a:cubicBezTo>
                    <a:pt x="2777" y="18642"/>
                    <a:pt x="2837" y="18402"/>
                    <a:pt x="3277" y="17989"/>
                  </a:cubicBezTo>
                  <a:cubicBezTo>
                    <a:pt x="3656" y="17632"/>
                    <a:pt x="4240" y="17385"/>
                    <a:pt x="4567" y="17269"/>
                  </a:cubicBezTo>
                  <a:close/>
                  <a:moveTo>
                    <a:pt x="23392" y="1"/>
                  </a:moveTo>
                  <a:cubicBezTo>
                    <a:pt x="23254" y="1"/>
                    <a:pt x="23126" y="42"/>
                    <a:pt x="23011" y="124"/>
                  </a:cubicBezTo>
                  <a:cubicBezTo>
                    <a:pt x="22591" y="424"/>
                    <a:pt x="22428" y="1197"/>
                    <a:pt x="22331" y="1837"/>
                  </a:cubicBezTo>
                  <a:cubicBezTo>
                    <a:pt x="22251" y="2397"/>
                    <a:pt x="22241" y="3029"/>
                    <a:pt x="22254" y="3649"/>
                  </a:cubicBezTo>
                  <a:cubicBezTo>
                    <a:pt x="22102" y="3343"/>
                    <a:pt x="21931" y="3089"/>
                    <a:pt x="21748" y="2897"/>
                  </a:cubicBezTo>
                  <a:cubicBezTo>
                    <a:pt x="21349" y="2469"/>
                    <a:pt x="20964" y="2236"/>
                    <a:pt x="20642" y="2236"/>
                  </a:cubicBezTo>
                  <a:cubicBezTo>
                    <a:pt x="20633" y="2236"/>
                    <a:pt x="20624" y="2237"/>
                    <a:pt x="20615" y="2237"/>
                  </a:cubicBezTo>
                  <a:cubicBezTo>
                    <a:pt x="20432" y="2240"/>
                    <a:pt x="20272" y="2320"/>
                    <a:pt x="20152" y="2463"/>
                  </a:cubicBezTo>
                  <a:cubicBezTo>
                    <a:pt x="19935" y="2720"/>
                    <a:pt x="19935" y="3040"/>
                    <a:pt x="20152" y="3413"/>
                  </a:cubicBezTo>
                  <a:cubicBezTo>
                    <a:pt x="20302" y="3669"/>
                    <a:pt x="20515" y="3889"/>
                    <a:pt x="20638" y="4023"/>
                  </a:cubicBezTo>
                  <a:lnTo>
                    <a:pt x="20675" y="4056"/>
                  </a:lnTo>
                  <a:cubicBezTo>
                    <a:pt x="20948" y="4343"/>
                    <a:pt x="21295" y="4599"/>
                    <a:pt x="21618" y="4823"/>
                  </a:cubicBezTo>
                  <a:cubicBezTo>
                    <a:pt x="20985" y="4742"/>
                    <a:pt x="20344" y="4699"/>
                    <a:pt x="19713" y="4699"/>
                  </a:cubicBezTo>
                  <a:cubicBezTo>
                    <a:pt x="19691" y="4699"/>
                    <a:pt x="19668" y="4699"/>
                    <a:pt x="19645" y="4699"/>
                  </a:cubicBezTo>
                  <a:cubicBezTo>
                    <a:pt x="18982" y="4699"/>
                    <a:pt x="18309" y="4749"/>
                    <a:pt x="17636" y="4843"/>
                  </a:cubicBezTo>
                  <a:cubicBezTo>
                    <a:pt x="17959" y="4616"/>
                    <a:pt x="18306" y="4353"/>
                    <a:pt x="18575" y="4066"/>
                  </a:cubicBezTo>
                  <a:lnTo>
                    <a:pt x="18599" y="4043"/>
                  </a:lnTo>
                  <a:cubicBezTo>
                    <a:pt x="18715" y="3916"/>
                    <a:pt x="18935" y="3683"/>
                    <a:pt x="19089" y="3417"/>
                  </a:cubicBezTo>
                  <a:cubicBezTo>
                    <a:pt x="19302" y="3040"/>
                    <a:pt x="19298" y="2723"/>
                    <a:pt x="19078" y="2466"/>
                  </a:cubicBezTo>
                  <a:cubicBezTo>
                    <a:pt x="18958" y="2326"/>
                    <a:pt x="18806" y="2246"/>
                    <a:pt x="18619" y="2243"/>
                  </a:cubicBezTo>
                  <a:cubicBezTo>
                    <a:pt x="18616" y="2243"/>
                    <a:pt x="18614" y="2243"/>
                    <a:pt x="18612" y="2243"/>
                  </a:cubicBezTo>
                  <a:cubicBezTo>
                    <a:pt x="18280" y="2243"/>
                    <a:pt x="17893" y="2473"/>
                    <a:pt x="17489" y="2917"/>
                  </a:cubicBezTo>
                  <a:cubicBezTo>
                    <a:pt x="17326" y="3097"/>
                    <a:pt x="17169" y="3329"/>
                    <a:pt x="17029" y="3600"/>
                  </a:cubicBezTo>
                  <a:cubicBezTo>
                    <a:pt x="17036" y="3026"/>
                    <a:pt x="17023" y="2400"/>
                    <a:pt x="16936" y="1857"/>
                  </a:cubicBezTo>
                  <a:cubicBezTo>
                    <a:pt x="16839" y="1217"/>
                    <a:pt x="16670" y="444"/>
                    <a:pt x="16250" y="150"/>
                  </a:cubicBezTo>
                  <a:cubicBezTo>
                    <a:pt x="16134" y="69"/>
                    <a:pt x="16007" y="28"/>
                    <a:pt x="15872" y="28"/>
                  </a:cubicBezTo>
                  <a:cubicBezTo>
                    <a:pt x="15823" y="28"/>
                    <a:pt x="15774" y="33"/>
                    <a:pt x="15723" y="44"/>
                  </a:cubicBezTo>
                  <a:cubicBezTo>
                    <a:pt x="15527" y="84"/>
                    <a:pt x="15379" y="184"/>
                    <a:pt x="15280" y="344"/>
                  </a:cubicBezTo>
                  <a:cubicBezTo>
                    <a:pt x="15004" y="781"/>
                    <a:pt x="15150" y="1557"/>
                    <a:pt x="15307" y="2187"/>
                  </a:cubicBezTo>
                  <a:cubicBezTo>
                    <a:pt x="15443" y="2734"/>
                    <a:pt x="15676" y="3323"/>
                    <a:pt x="15927" y="3893"/>
                  </a:cubicBezTo>
                  <a:cubicBezTo>
                    <a:pt x="15663" y="3666"/>
                    <a:pt x="15410" y="3500"/>
                    <a:pt x="15170" y="3389"/>
                  </a:cubicBezTo>
                  <a:cubicBezTo>
                    <a:pt x="14812" y="3224"/>
                    <a:pt x="14495" y="3141"/>
                    <a:pt x="14234" y="3141"/>
                  </a:cubicBezTo>
                  <a:cubicBezTo>
                    <a:pt x="14097" y="3141"/>
                    <a:pt x="13975" y="3164"/>
                    <a:pt x="13870" y="3209"/>
                  </a:cubicBezTo>
                  <a:cubicBezTo>
                    <a:pt x="13704" y="3283"/>
                    <a:pt x="13584" y="3417"/>
                    <a:pt x="13527" y="3597"/>
                  </a:cubicBezTo>
                  <a:cubicBezTo>
                    <a:pt x="13427" y="3916"/>
                    <a:pt x="13547" y="4209"/>
                    <a:pt x="13890" y="4473"/>
                  </a:cubicBezTo>
                  <a:cubicBezTo>
                    <a:pt x="14137" y="4659"/>
                    <a:pt x="14433" y="4789"/>
                    <a:pt x="14593" y="4859"/>
                  </a:cubicBezTo>
                  <a:lnTo>
                    <a:pt x="14617" y="4869"/>
                  </a:lnTo>
                  <a:cubicBezTo>
                    <a:pt x="14976" y="5029"/>
                    <a:pt x="15383" y="5133"/>
                    <a:pt x="15783" y="5219"/>
                  </a:cubicBezTo>
                  <a:cubicBezTo>
                    <a:pt x="15144" y="5393"/>
                    <a:pt x="14513" y="5606"/>
                    <a:pt x="13914" y="5856"/>
                  </a:cubicBezTo>
                  <a:cubicBezTo>
                    <a:pt x="13304" y="6113"/>
                    <a:pt x="12700" y="6412"/>
                    <a:pt x="12117" y="6756"/>
                  </a:cubicBezTo>
                  <a:cubicBezTo>
                    <a:pt x="12337" y="6412"/>
                    <a:pt x="12548" y="6045"/>
                    <a:pt x="12687" y="5682"/>
                  </a:cubicBezTo>
                  <a:lnTo>
                    <a:pt x="12700" y="5646"/>
                  </a:lnTo>
                  <a:cubicBezTo>
                    <a:pt x="12760" y="5486"/>
                    <a:pt x="12874" y="5186"/>
                    <a:pt x="12911" y="4883"/>
                  </a:cubicBezTo>
                  <a:cubicBezTo>
                    <a:pt x="12964" y="4456"/>
                    <a:pt x="12840" y="4163"/>
                    <a:pt x="12540" y="4009"/>
                  </a:cubicBezTo>
                  <a:cubicBezTo>
                    <a:pt x="12447" y="3963"/>
                    <a:pt x="12351" y="3939"/>
                    <a:pt x="12254" y="3939"/>
                  </a:cubicBezTo>
                  <a:cubicBezTo>
                    <a:pt x="12178" y="3939"/>
                    <a:pt x="12102" y="3954"/>
                    <a:pt x="12028" y="3983"/>
                  </a:cubicBezTo>
                  <a:cubicBezTo>
                    <a:pt x="11717" y="4103"/>
                    <a:pt x="11448" y="4469"/>
                    <a:pt x="11241" y="5036"/>
                  </a:cubicBezTo>
                  <a:cubicBezTo>
                    <a:pt x="11161" y="5266"/>
                    <a:pt x="11105" y="5536"/>
                    <a:pt x="11078" y="5842"/>
                  </a:cubicBezTo>
                  <a:cubicBezTo>
                    <a:pt x="10865" y="5309"/>
                    <a:pt x="10614" y="4739"/>
                    <a:pt x="10325" y="4269"/>
                  </a:cubicBezTo>
                  <a:cubicBezTo>
                    <a:pt x="9988" y="3716"/>
                    <a:pt x="9535" y="3069"/>
                    <a:pt x="9032" y="2957"/>
                  </a:cubicBezTo>
                  <a:cubicBezTo>
                    <a:pt x="8983" y="2946"/>
                    <a:pt x="8934" y="2940"/>
                    <a:pt x="8886" y="2940"/>
                  </a:cubicBezTo>
                  <a:cubicBezTo>
                    <a:pt x="8755" y="2940"/>
                    <a:pt x="8627" y="2980"/>
                    <a:pt x="8505" y="3063"/>
                  </a:cubicBezTo>
                  <a:cubicBezTo>
                    <a:pt x="8342" y="3173"/>
                    <a:pt x="8242" y="3326"/>
                    <a:pt x="8212" y="3509"/>
                  </a:cubicBezTo>
                  <a:cubicBezTo>
                    <a:pt x="8129" y="4020"/>
                    <a:pt x="8558" y="4683"/>
                    <a:pt x="8945" y="5199"/>
                  </a:cubicBezTo>
                  <a:cubicBezTo>
                    <a:pt x="9281" y="5653"/>
                    <a:pt x="9725" y="6105"/>
                    <a:pt x="10175" y="6536"/>
                  </a:cubicBezTo>
                  <a:cubicBezTo>
                    <a:pt x="9845" y="6428"/>
                    <a:pt x="9548" y="6373"/>
                    <a:pt x="9281" y="6362"/>
                  </a:cubicBezTo>
                  <a:cubicBezTo>
                    <a:pt x="9237" y="6361"/>
                    <a:pt x="9194" y="6360"/>
                    <a:pt x="9152" y="6360"/>
                  </a:cubicBezTo>
                  <a:cubicBezTo>
                    <a:pt x="8618" y="6360"/>
                    <a:pt x="8225" y="6476"/>
                    <a:pt x="8012" y="6699"/>
                  </a:cubicBezTo>
                  <a:cubicBezTo>
                    <a:pt x="7889" y="6828"/>
                    <a:pt x="7832" y="6999"/>
                    <a:pt x="7846" y="7185"/>
                  </a:cubicBezTo>
                  <a:cubicBezTo>
                    <a:pt x="7875" y="7519"/>
                    <a:pt x="8102" y="7745"/>
                    <a:pt x="8518" y="7855"/>
                  </a:cubicBezTo>
                  <a:cubicBezTo>
                    <a:pt x="8812" y="7932"/>
                    <a:pt x="9118" y="7938"/>
                    <a:pt x="9301" y="7942"/>
                  </a:cubicBezTo>
                  <a:lnTo>
                    <a:pt x="9345" y="7942"/>
                  </a:lnTo>
                  <a:cubicBezTo>
                    <a:pt x="9373" y="7942"/>
                    <a:pt x="9402" y="7943"/>
                    <a:pt x="9430" y="7943"/>
                  </a:cubicBezTo>
                  <a:cubicBezTo>
                    <a:pt x="9796" y="7943"/>
                    <a:pt x="10189" y="7883"/>
                    <a:pt x="10551" y="7815"/>
                  </a:cubicBezTo>
                  <a:lnTo>
                    <a:pt x="10551" y="7815"/>
                  </a:lnTo>
                  <a:cubicBezTo>
                    <a:pt x="10028" y="8222"/>
                    <a:pt x="9532" y="8661"/>
                    <a:pt x="9069" y="9125"/>
                  </a:cubicBezTo>
                  <a:cubicBezTo>
                    <a:pt x="8601" y="9595"/>
                    <a:pt x="8158" y="10107"/>
                    <a:pt x="7749" y="10647"/>
                  </a:cubicBezTo>
                  <a:cubicBezTo>
                    <a:pt x="7818" y="10258"/>
                    <a:pt x="7875" y="9828"/>
                    <a:pt x="7866" y="9435"/>
                  </a:cubicBezTo>
                  <a:lnTo>
                    <a:pt x="7862" y="9384"/>
                  </a:lnTo>
                  <a:cubicBezTo>
                    <a:pt x="7858" y="9201"/>
                    <a:pt x="7849" y="8898"/>
                    <a:pt x="7769" y="8612"/>
                  </a:cubicBezTo>
                  <a:cubicBezTo>
                    <a:pt x="7655" y="8195"/>
                    <a:pt x="7426" y="7972"/>
                    <a:pt x="7092" y="7945"/>
                  </a:cubicBezTo>
                  <a:lnTo>
                    <a:pt x="7079" y="7945"/>
                  </a:lnTo>
                  <a:cubicBezTo>
                    <a:pt x="7066" y="7944"/>
                    <a:pt x="7053" y="7944"/>
                    <a:pt x="7040" y="7944"/>
                  </a:cubicBezTo>
                  <a:cubicBezTo>
                    <a:pt x="6875" y="7944"/>
                    <a:pt x="6726" y="8001"/>
                    <a:pt x="6609" y="8115"/>
                  </a:cubicBezTo>
                  <a:cubicBezTo>
                    <a:pt x="6369" y="8345"/>
                    <a:pt x="6256" y="8785"/>
                    <a:pt x="6282" y="9392"/>
                  </a:cubicBezTo>
                  <a:cubicBezTo>
                    <a:pt x="6296" y="9632"/>
                    <a:pt x="6349" y="9904"/>
                    <a:pt x="6439" y="10198"/>
                  </a:cubicBezTo>
                  <a:cubicBezTo>
                    <a:pt x="6039" y="9788"/>
                    <a:pt x="5590" y="9355"/>
                    <a:pt x="5146" y="9028"/>
                  </a:cubicBezTo>
                  <a:cubicBezTo>
                    <a:pt x="4666" y="8681"/>
                    <a:pt x="4070" y="8297"/>
                    <a:pt x="3587" y="8297"/>
                  </a:cubicBezTo>
                  <a:cubicBezTo>
                    <a:pt x="3540" y="8297"/>
                    <a:pt x="3495" y="8300"/>
                    <a:pt x="3450" y="8308"/>
                  </a:cubicBezTo>
                  <a:cubicBezTo>
                    <a:pt x="3263" y="8342"/>
                    <a:pt x="3113" y="8442"/>
                    <a:pt x="3003" y="8605"/>
                  </a:cubicBezTo>
                  <a:cubicBezTo>
                    <a:pt x="2894" y="8772"/>
                    <a:pt x="2860" y="8948"/>
                    <a:pt x="2903" y="9135"/>
                  </a:cubicBezTo>
                  <a:cubicBezTo>
                    <a:pt x="3017" y="9638"/>
                    <a:pt x="3670" y="10084"/>
                    <a:pt x="4223" y="10415"/>
                  </a:cubicBezTo>
                  <a:cubicBezTo>
                    <a:pt x="4707" y="10707"/>
                    <a:pt x="5290" y="10958"/>
                    <a:pt x="5866" y="11184"/>
                  </a:cubicBezTo>
                  <a:cubicBezTo>
                    <a:pt x="5522" y="11211"/>
                    <a:pt x="5226" y="11271"/>
                    <a:pt x="4976" y="11361"/>
                  </a:cubicBezTo>
                  <a:cubicBezTo>
                    <a:pt x="4413" y="11571"/>
                    <a:pt x="4050" y="11847"/>
                    <a:pt x="3933" y="12157"/>
                  </a:cubicBezTo>
                  <a:cubicBezTo>
                    <a:pt x="3867" y="12324"/>
                    <a:pt x="3876" y="12504"/>
                    <a:pt x="3963" y="12671"/>
                  </a:cubicBezTo>
                  <a:cubicBezTo>
                    <a:pt x="4094" y="12922"/>
                    <a:pt x="4318" y="13047"/>
                    <a:pt x="4642" y="13047"/>
                  </a:cubicBezTo>
                  <a:cubicBezTo>
                    <a:pt x="4704" y="13047"/>
                    <a:pt x="4770" y="13043"/>
                    <a:pt x="4839" y="13034"/>
                  </a:cubicBezTo>
                  <a:cubicBezTo>
                    <a:pt x="5142" y="12991"/>
                    <a:pt x="5442" y="12874"/>
                    <a:pt x="5602" y="12814"/>
                  </a:cubicBezTo>
                  <a:lnTo>
                    <a:pt x="5636" y="12800"/>
                  </a:lnTo>
                  <a:cubicBezTo>
                    <a:pt x="6002" y="12657"/>
                    <a:pt x="6362" y="12444"/>
                    <a:pt x="6706" y="12224"/>
                  </a:cubicBezTo>
                  <a:lnTo>
                    <a:pt x="6706" y="12224"/>
                  </a:lnTo>
                  <a:cubicBezTo>
                    <a:pt x="6376" y="12797"/>
                    <a:pt x="6082" y="13390"/>
                    <a:pt x="5836" y="13994"/>
                  </a:cubicBezTo>
                  <a:cubicBezTo>
                    <a:pt x="5586" y="14603"/>
                    <a:pt x="5373" y="15246"/>
                    <a:pt x="5202" y="15903"/>
                  </a:cubicBezTo>
                  <a:cubicBezTo>
                    <a:pt x="5116" y="15516"/>
                    <a:pt x="5006" y="15096"/>
                    <a:pt x="4847" y="14740"/>
                  </a:cubicBezTo>
                  <a:lnTo>
                    <a:pt x="4830" y="14706"/>
                  </a:lnTo>
                  <a:cubicBezTo>
                    <a:pt x="4759" y="14550"/>
                    <a:pt x="4627" y="14257"/>
                    <a:pt x="4439" y="14017"/>
                  </a:cubicBezTo>
                  <a:cubicBezTo>
                    <a:pt x="4236" y="13757"/>
                    <a:pt x="4015" y="13626"/>
                    <a:pt x="3780" y="13626"/>
                  </a:cubicBezTo>
                  <a:cubicBezTo>
                    <a:pt x="3708" y="13626"/>
                    <a:pt x="3634" y="13638"/>
                    <a:pt x="3560" y="13663"/>
                  </a:cubicBezTo>
                  <a:cubicBezTo>
                    <a:pt x="3380" y="13720"/>
                    <a:pt x="3250" y="13840"/>
                    <a:pt x="3177" y="14006"/>
                  </a:cubicBezTo>
                  <a:cubicBezTo>
                    <a:pt x="3043" y="14310"/>
                    <a:pt x="3110" y="14760"/>
                    <a:pt x="3367" y="15306"/>
                  </a:cubicBezTo>
                  <a:cubicBezTo>
                    <a:pt x="3473" y="15526"/>
                    <a:pt x="3623" y="15756"/>
                    <a:pt x="3823" y="15993"/>
                  </a:cubicBezTo>
                  <a:cubicBezTo>
                    <a:pt x="3297" y="15766"/>
                    <a:pt x="2714" y="15539"/>
                    <a:pt x="2177" y="15410"/>
                  </a:cubicBezTo>
                  <a:cubicBezTo>
                    <a:pt x="1810" y="15322"/>
                    <a:pt x="1393" y="15238"/>
                    <a:pt x="1022" y="15238"/>
                  </a:cubicBezTo>
                  <a:cubicBezTo>
                    <a:pt x="757" y="15238"/>
                    <a:pt x="516" y="15281"/>
                    <a:pt x="334" y="15396"/>
                  </a:cubicBezTo>
                  <a:cubicBezTo>
                    <a:pt x="177" y="15499"/>
                    <a:pt x="78" y="15650"/>
                    <a:pt x="38" y="15843"/>
                  </a:cubicBezTo>
                  <a:cubicBezTo>
                    <a:pt x="1" y="16039"/>
                    <a:pt x="38" y="16216"/>
                    <a:pt x="148" y="16370"/>
                  </a:cubicBezTo>
                  <a:cubicBezTo>
                    <a:pt x="448" y="16790"/>
                    <a:pt x="1220" y="16949"/>
                    <a:pt x="1860" y="17045"/>
                  </a:cubicBezTo>
                  <a:cubicBezTo>
                    <a:pt x="2278" y="17108"/>
                    <a:pt x="2738" y="17128"/>
                    <a:pt x="3205" y="17128"/>
                  </a:cubicBezTo>
                  <a:cubicBezTo>
                    <a:pt x="3361" y="17128"/>
                    <a:pt x="3518" y="17126"/>
                    <a:pt x="3673" y="17122"/>
                  </a:cubicBezTo>
                  <a:lnTo>
                    <a:pt x="3673" y="17122"/>
                  </a:lnTo>
                  <a:cubicBezTo>
                    <a:pt x="3367" y="17279"/>
                    <a:pt x="3113" y="17449"/>
                    <a:pt x="2920" y="17629"/>
                  </a:cubicBezTo>
                  <a:cubicBezTo>
                    <a:pt x="2477" y="18039"/>
                    <a:pt x="2250" y="18432"/>
                    <a:pt x="2257" y="18762"/>
                  </a:cubicBezTo>
                  <a:cubicBezTo>
                    <a:pt x="2263" y="18945"/>
                    <a:pt x="2340" y="19105"/>
                    <a:pt x="2483" y="19225"/>
                  </a:cubicBezTo>
                  <a:cubicBezTo>
                    <a:pt x="2612" y="19333"/>
                    <a:pt x="2756" y="19387"/>
                    <a:pt x="2915" y="19387"/>
                  </a:cubicBezTo>
                  <a:cubicBezTo>
                    <a:pt x="3073" y="19387"/>
                    <a:pt x="3247" y="19333"/>
                    <a:pt x="3433" y="19225"/>
                  </a:cubicBezTo>
                  <a:cubicBezTo>
                    <a:pt x="3693" y="19072"/>
                    <a:pt x="3916" y="18862"/>
                    <a:pt x="4050" y="18735"/>
                  </a:cubicBezTo>
                  <a:lnTo>
                    <a:pt x="4080" y="18705"/>
                  </a:lnTo>
                  <a:cubicBezTo>
                    <a:pt x="4367" y="18429"/>
                    <a:pt x="4623" y="18085"/>
                    <a:pt x="4843" y="17762"/>
                  </a:cubicBezTo>
                  <a:lnTo>
                    <a:pt x="4843" y="17762"/>
                  </a:lnTo>
                  <a:cubicBezTo>
                    <a:pt x="4763" y="18402"/>
                    <a:pt x="4719" y="19045"/>
                    <a:pt x="4719" y="19681"/>
                  </a:cubicBezTo>
                  <a:lnTo>
                    <a:pt x="5126" y="19681"/>
                  </a:lnTo>
                  <a:cubicBezTo>
                    <a:pt x="5126" y="17792"/>
                    <a:pt x="5502" y="15883"/>
                    <a:pt x="6213" y="14146"/>
                  </a:cubicBezTo>
                  <a:cubicBezTo>
                    <a:pt x="6936" y="12377"/>
                    <a:pt x="7995" y="10784"/>
                    <a:pt x="9358" y="9412"/>
                  </a:cubicBezTo>
                  <a:cubicBezTo>
                    <a:pt x="10721" y="8038"/>
                    <a:pt x="12308" y="6968"/>
                    <a:pt x="14070" y="6233"/>
                  </a:cubicBezTo>
                  <a:cubicBezTo>
                    <a:pt x="15816" y="5499"/>
                    <a:pt x="17746" y="5113"/>
                    <a:pt x="19645" y="5106"/>
                  </a:cubicBezTo>
                  <a:cubicBezTo>
                    <a:pt x="19684" y="5105"/>
                    <a:pt x="19723" y="5105"/>
                    <a:pt x="19762" y="5105"/>
                  </a:cubicBezTo>
                  <a:cubicBezTo>
                    <a:pt x="20052" y="5105"/>
                    <a:pt x="20341" y="5116"/>
                    <a:pt x="20632" y="5136"/>
                  </a:cubicBezTo>
                  <a:cubicBezTo>
                    <a:pt x="22208" y="5236"/>
                    <a:pt x="23781" y="5596"/>
                    <a:pt x="25230" y="6189"/>
                  </a:cubicBezTo>
                  <a:cubicBezTo>
                    <a:pt x="27003" y="6916"/>
                    <a:pt x="28596" y="7972"/>
                    <a:pt x="29966" y="9335"/>
                  </a:cubicBezTo>
                  <a:cubicBezTo>
                    <a:pt x="31342" y="10698"/>
                    <a:pt x="32411" y="12284"/>
                    <a:pt x="33148" y="14050"/>
                  </a:cubicBezTo>
                  <a:cubicBezTo>
                    <a:pt x="33878" y="15793"/>
                    <a:pt x="34268" y="17722"/>
                    <a:pt x="34271" y="19625"/>
                  </a:cubicBezTo>
                  <a:cubicBezTo>
                    <a:pt x="34274" y="19645"/>
                    <a:pt x="34271" y="19661"/>
                    <a:pt x="34271" y="19681"/>
                  </a:cubicBezTo>
                  <a:lnTo>
                    <a:pt x="34678" y="19681"/>
                  </a:lnTo>
                  <a:lnTo>
                    <a:pt x="34678" y="19621"/>
                  </a:lnTo>
                  <a:cubicBezTo>
                    <a:pt x="34678" y="18962"/>
                    <a:pt x="34627" y="18289"/>
                    <a:pt x="34534" y="17616"/>
                  </a:cubicBezTo>
                  <a:lnTo>
                    <a:pt x="34534" y="17616"/>
                  </a:lnTo>
                  <a:cubicBezTo>
                    <a:pt x="34761" y="17939"/>
                    <a:pt x="35024" y="18282"/>
                    <a:pt x="35310" y="18552"/>
                  </a:cubicBezTo>
                  <a:lnTo>
                    <a:pt x="35334" y="18575"/>
                  </a:lnTo>
                  <a:cubicBezTo>
                    <a:pt x="35461" y="18692"/>
                    <a:pt x="35694" y="18915"/>
                    <a:pt x="35961" y="19069"/>
                  </a:cubicBezTo>
                  <a:cubicBezTo>
                    <a:pt x="36146" y="19174"/>
                    <a:pt x="36318" y="19226"/>
                    <a:pt x="36474" y="19226"/>
                  </a:cubicBezTo>
                  <a:cubicBezTo>
                    <a:pt x="36636" y="19226"/>
                    <a:pt x="36782" y="19170"/>
                    <a:pt x="36910" y="19058"/>
                  </a:cubicBezTo>
                  <a:cubicBezTo>
                    <a:pt x="37053" y="18938"/>
                    <a:pt x="37130" y="18779"/>
                    <a:pt x="37133" y="18595"/>
                  </a:cubicBezTo>
                  <a:cubicBezTo>
                    <a:pt x="37140" y="18262"/>
                    <a:pt x="36907" y="17872"/>
                    <a:pt x="36461" y="17465"/>
                  </a:cubicBezTo>
                  <a:cubicBezTo>
                    <a:pt x="36281" y="17302"/>
                    <a:pt x="36050" y="17149"/>
                    <a:pt x="35778" y="17005"/>
                  </a:cubicBezTo>
                  <a:lnTo>
                    <a:pt x="35778" y="17005"/>
                  </a:lnTo>
                  <a:cubicBezTo>
                    <a:pt x="35862" y="17007"/>
                    <a:pt x="35948" y="17007"/>
                    <a:pt x="36034" y="17007"/>
                  </a:cubicBezTo>
                  <a:cubicBezTo>
                    <a:pt x="36532" y="17007"/>
                    <a:pt x="37054" y="16987"/>
                    <a:pt x="37520" y="16916"/>
                  </a:cubicBezTo>
                  <a:cubicBezTo>
                    <a:pt x="38160" y="16816"/>
                    <a:pt x="38933" y="16646"/>
                    <a:pt x="39229" y="16226"/>
                  </a:cubicBezTo>
                  <a:cubicBezTo>
                    <a:pt x="39337" y="16073"/>
                    <a:pt x="39373" y="15896"/>
                    <a:pt x="39333" y="15699"/>
                  </a:cubicBezTo>
                  <a:cubicBezTo>
                    <a:pt x="39293" y="15506"/>
                    <a:pt x="39193" y="15356"/>
                    <a:pt x="39033" y="15256"/>
                  </a:cubicBezTo>
                  <a:cubicBezTo>
                    <a:pt x="38854" y="15144"/>
                    <a:pt x="38619" y="15102"/>
                    <a:pt x="38360" y="15102"/>
                  </a:cubicBezTo>
                  <a:cubicBezTo>
                    <a:pt x="37986" y="15102"/>
                    <a:pt x="37562" y="15190"/>
                    <a:pt x="37190" y="15283"/>
                  </a:cubicBezTo>
                  <a:cubicBezTo>
                    <a:pt x="36644" y="15419"/>
                    <a:pt x="36053" y="15653"/>
                    <a:pt x="35484" y="15903"/>
                  </a:cubicBezTo>
                  <a:cubicBezTo>
                    <a:pt x="35710" y="15643"/>
                    <a:pt x="35881" y="15390"/>
                    <a:pt x="35990" y="15146"/>
                  </a:cubicBezTo>
                  <a:cubicBezTo>
                    <a:pt x="36241" y="14600"/>
                    <a:pt x="36301" y="14150"/>
                    <a:pt x="36167" y="13846"/>
                  </a:cubicBezTo>
                  <a:cubicBezTo>
                    <a:pt x="36093" y="13680"/>
                    <a:pt x="35961" y="13563"/>
                    <a:pt x="35784" y="13506"/>
                  </a:cubicBezTo>
                  <a:cubicBezTo>
                    <a:pt x="35709" y="13482"/>
                    <a:pt x="35635" y="13470"/>
                    <a:pt x="35563" y="13470"/>
                  </a:cubicBezTo>
                  <a:cubicBezTo>
                    <a:pt x="35327" y="13470"/>
                    <a:pt x="35108" y="13601"/>
                    <a:pt x="34904" y="13866"/>
                  </a:cubicBezTo>
                  <a:cubicBezTo>
                    <a:pt x="34718" y="14117"/>
                    <a:pt x="34588" y="14413"/>
                    <a:pt x="34518" y="14570"/>
                  </a:cubicBezTo>
                  <a:lnTo>
                    <a:pt x="34508" y="14597"/>
                  </a:lnTo>
                  <a:cubicBezTo>
                    <a:pt x="34348" y="14953"/>
                    <a:pt x="34244" y="15360"/>
                    <a:pt x="34158" y="15759"/>
                  </a:cubicBezTo>
                  <a:cubicBezTo>
                    <a:pt x="33984" y="15120"/>
                    <a:pt x="33771" y="14490"/>
                    <a:pt x="33521" y="13894"/>
                  </a:cubicBezTo>
                  <a:cubicBezTo>
                    <a:pt x="33268" y="13283"/>
                    <a:pt x="32965" y="12680"/>
                    <a:pt x="32622" y="12097"/>
                  </a:cubicBezTo>
                  <a:lnTo>
                    <a:pt x="32622" y="12097"/>
                  </a:lnTo>
                  <a:cubicBezTo>
                    <a:pt x="32965" y="12314"/>
                    <a:pt x="33331" y="12524"/>
                    <a:pt x="33698" y="12663"/>
                  </a:cubicBezTo>
                  <a:lnTo>
                    <a:pt x="33738" y="12680"/>
                  </a:lnTo>
                  <a:cubicBezTo>
                    <a:pt x="33908" y="12743"/>
                    <a:pt x="34198" y="12851"/>
                    <a:pt x="34494" y="12891"/>
                  </a:cubicBezTo>
                  <a:cubicBezTo>
                    <a:pt x="34556" y="12898"/>
                    <a:pt x="34614" y="12901"/>
                    <a:pt x="34670" y="12901"/>
                  </a:cubicBezTo>
                  <a:cubicBezTo>
                    <a:pt x="35004" y="12901"/>
                    <a:pt x="35236" y="12774"/>
                    <a:pt x="35367" y="12517"/>
                  </a:cubicBezTo>
                  <a:cubicBezTo>
                    <a:pt x="35450" y="12351"/>
                    <a:pt x="35461" y="12174"/>
                    <a:pt x="35394" y="12004"/>
                  </a:cubicBezTo>
                  <a:cubicBezTo>
                    <a:pt x="35274" y="11697"/>
                    <a:pt x="34911" y="11424"/>
                    <a:pt x="34341" y="11221"/>
                  </a:cubicBezTo>
                  <a:cubicBezTo>
                    <a:pt x="34111" y="11138"/>
                    <a:pt x="33841" y="11084"/>
                    <a:pt x="33534" y="11058"/>
                  </a:cubicBezTo>
                  <a:cubicBezTo>
                    <a:pt x="34068" y="10841"/>
                    <a:pt x="34638" y="10591"/>
                    <a:pt x="35111" y="10304"/>
                  </a:cubicBezTo>
                  <a:cubicBezTo>
                    <a:pt x="35661" y="9964"/>
                    <a:pt x="36310" y="9515"/>
                    <a:pt x="36421" y="9012"/>
                  </a:cubicBezTo>
                  <a:cubicBezTo>
                    <a:pt x="36461" y="8828"/>
                    <a:pt x="36427" y="8648"/>
                    <a:pt x="36317" y="8485"/>
                  </a:cubicBezTo>
                  <a:cubicBezTo>
                    <a:pt x="36204" y="8318"/>
                    <a:pt x="36053" y="8222"/>
                    <a:pt x="35867" y="8192"/>
                  </a:cubicBezTo>
                  <a:cubicBezTo>
                    <a:pt x="35824" y="8185"/>
                    <a:pt x="35780" y="8181"/>
                    <a:pt x="35735" y="8181"/>
                  </a:cubicBezTo>
                  <a:cubicBezTo>
                    <a:pt x="35251" y="8181"/>
                    <a:pt x="34653" y="8571"/>
                    <a:pt x="34178" y="8925"/>
                  </a:cubicBezTo>
                  <a:cubicBezTo>
                    <a:pt x="33725" y="9258"/>
                    <a:pt x="33271" y="9701"/>
                    <a:pt x="32842" y="10151"/>
                  </a:cubicBezTo>
                  <a:cubicBezTo>
                    <a:pt x="32948" y="9824"/>
                    <a:pt x="33008" y="9524"/>
                    <a:pt x="33014" y="9261"/>
                  </a:cubicBezTo>
                  <a:cubicBezTo>
                    <a:pt x="33038" y="8658"/>
                    <a:pt x="32922" y="8218"/>
                    <a:pt x="32682" y="7992"/>
                  </a:cubicBezTo>
                  <a:cubicBezTo>
                    <a:pt x="32563" y="7879"/>
                    <a:pt x="32419" y="7822"/>
                    <a:pt x="32256" y="7822"/>
                  </a:cubicBezTo>
                  <a:cubicBezTo>
                    <a:pt x="32235" y="7822"/>
                    <a:pt x="32213" y="7823"/>
                    <a:pt x="32191" y="7825"/>
                  </a:cubicBezTo>
                  <a:cubicBezTo>
                    <a:pt x="31859" y="7852"/>
                    <a:pt x="31632" y="8078"/>
                    <a:pt x="31522" y="8495"/>
                  </a:cubicBezTo>
                  <a:cubicBezTo>
                    <a:pt x="31445" y="8792"/>
                    <a:pt x="31439" y="9112"/>
                    <a:pt x="31435" y="9284"/>
                  </a:cubicBezTo>
                  <a:lnTo>
                    <a:pt x="31435" y="9321"/>
                  </a:lnTo>
                  <a:cubicBezTo>
                    <a:pt x="31428" y="9715"/>
                    <a:pt x="31488" y="10138"/>
                    <a:pt x="31562" y="10527"/>
                  </a:cubicBezTo>
                  <a:cubicBezTo>
                    <a:pt x="31159" y="10004"/>
                    <a:pt x="30719" y="9508"/>
                    <a:pt x="30252" y="9048"/>
                  </a:cubicBezTo>
                  <a:cubicBezTo>
                    <a:pt x="29782" y="8578"/>
                    <a:pt x="29272" y="8135"/>
                    <a:pt x="28729" y="7728"/>
                  </a:cubicBezTo>
                  <a:lnTo>
                    <a:pt x="28729" y="7728"/>
                  </a:lnTo>
                  <a:cubicBezTo>
                    <a:pt x="29082" y="7789"/>
                    <a:pt x="29466" y="7844"/>
                    <a:pt x="29827" y="7844"/>
                  </a:cubicBezTo>
                  <a:cubicBezTo>
                    <a:pt x="29866" y="7844"/>
                    <a:pt x="29904" y="7843"/>
                    <a:pt x="29942" y="7842"/>
                  </a:cubicBezTo>
                  <a:lnTo>
                    <a:pt x="29992" y="7842"/>
                  </a:lnTo>
                  <a:cubicBezTo>
                    <a:pt x="30175" y="7835"/>
                    <a:pt x="30479" y="7825"/>
                    <a:pt x="30765" y="7748"/>
                  </a:cubicBezTo>
                  <a:cubicBezTo>
                    <a:pt x="31182" y="7632"/>
                    <a:pt x="31405" y="7405"/>
                    <a:pt x="31432" y="7068"/>
                  </a:cubicBezTo>
                  <a:cubicBezTo>
                    <a:pt x="31445" y="6885"/>
                    <a:pt x="31388" y="6716"/>
                    <a:pt x="31262" y="6585"/>
                  </a:cubicBezTo>
                  <a:cubicBezTo>
                    <a:pt x="31054" y="6369"/>
                    <a:pt x="30675" y="6258"/>
                    <a:pt x="30160" y="6258"/>
                  </a:cubicBezTo>
                  <a:cubicBezTo>
                    <a:pt x="30105" y="6258"/>
                    <a:pt x="30047" y="6260"/>
                    <a:pt x="29989" y="6262"/>
                  </a:cubicBezTo>
                  <a:cubicBezTo>
                    <a:pt x="29749" y="6273"/>
                    <a:pt x="29472" y="6325"/>
                    <a:pt x="29179" y="6419"/>
                  </a:cubicBezTo>
                  <a:cubicBezTo>
                    <a:pt x="29592" y="6016"/>
                    <a:pt x="30026" y="5566"/>
                    <a:pt x="30349" y="5122"/>
                  </a:cubicBezTo>
                  <a:cubicBezTo>
                    <a:pt x="30732" y="4599"/>
                    <a:pt x="31159" y="3936"/>
                    <a:pt x="31069" y="3426"/>
                  </a:cubicBezTo>
                  <a:cubicBezTo>
                    <a:pt x="31039" y="3243"/>
                    <a:pt x="30939" y="3093"/>
                    <a:pt x="30772" y="2980"/>
                  </a:cubicBezTo>
                  <a:cubicBezTo>
                    <a:pt x="30653" y="2901"/>
                    <a:pt x="30528" y="2862"/>
                    <a:pt x="30400" y="2862"/>
                  </a:cubicBezTo>
                  <a:cubicBezTo>
                    <a:pt x="30349" y="2862"/>
                    <a:pt x="30297" y="2868"/>
                    <a:pt x="30246" y="2880"/>
                  </a:cubicBezTo>
                  <a:cubicBezTo>
                    <a:pt x="29743" y="2997"/>
                    <a:pt x="29295" y="3646"/>
                    <a:pt x="28963" y="4200"/>
                  </a:cubicBezTo>
                  <a:cubicBezTo>
                    <a:pt x="28672" y="4683"/>
                    <a:pt x="28423" y="5266"/>
                    <a:pt x="28193" y="5845"/>
                  </a:cubicBezTo>
                  <a:cubicBezTo>
                    <a:pt x="28169" y="5502"/>
                    <a:pt x="28109" y="5202"/>
                    <a:pt x="28016" y="4956"/>
                  </a:cubicBezTo>
                  <a:cubicBezTo>
                    <a:pt x="27806" y="4389"/>
                    <a:pt x="27533" y="4029"/>
                    <a:pt x="27223" y="3909"/>
                  </a:cubicBezTo>
                  <a:cubicBezTo>
                    <a:pt x="27151" y="3881"/>
                    <a:pt x="27077" y="3867"/>
                    <a:pt x="27004" y="3867"/>
                  </a:cubicBezTo>
                  <a:cubicBezTo>
                    <a:pt x="26903" y="3867"/>
                    <a:pt x="26803" y="3893"/>
                    <a:pt x="26707" y="3943"/>
                  </a:cubicBezTo>
                  <a:cubicBezTo>
                    <a:pt x="26410" y="4096"/>
                    <a:pt x="26287" y="4393"/>
                    <a:pt x="26343" y="4819"/>
                  </a:cubicBezTo>
                  <a:cubicBezTo>
                    <a:pt x="26387" y="5122"/>
                    <a:pt x="26503" y="5419"/>
                    <a:pt x="26567" y="5582"/>
                  </a:cubicBezTo>
                  <a:lnTo>
                    <a:pt x="26576" y="5613"/>
                  </a:lnTo>
                  <a:cubicBezTo>
                    <a:pt x="26720" y="5979"/>
                    <a:pt x="26933" y="6339"/>
                    <a:pt x="27156" y="6682"/>
                  </a:cubicBezTo>
                  <a:cubicBezTo>
                    <a:pt x="26580" y="6353"/>
                    <a:pt x="25987" y="6059"/>
                    <a:pt x="25384" y="5816"/>
                  </a:cubicBezTo>
                  <a:cubicBezTo>
                    <a:pt x="24774" y="5562"/>
                    <a:pt x="24134" y="5353"/>
                    <a:pt x="23474" y="5182"/>
                  </a:cubicBezTo>
                  <a:cubicBezTo>
                    <a:pt x="23874" y="5093"/>
                    <a:pt x="24284" y="4983"/>
                    <a:pt x="24637" y="4823"/>
                  </a:cubicBezTo>
                  <a:lnTo>
                    <a:pt x="24667" y="4809"/>
                  </a:lnTo>
                  <a:cubicBezTo>
                    <a:pt x="24827" y="4736"/>
                    <a:pt x="25121" y="4603"/>
                    <a:pt x="25361" y="4416"/>
                  </a:cubicBezTo>
                  <a:cubicBezTo>
                    <a:pt x="25707" y="4146"/>
                    <a:pt x="25820" y="3860"/>
                    <a:pt x="25713" y="3537"/>
                  </a:cubicBezTo>
                  <a:cubicBezTo>
                    <a:pt x="25656" y="3360"/>
                    <a:pt x="25541" y="3226"/>
                    <a:pt x="25373" y="3153"/>
                  </a:cubicBezTo>
                  <a:cubicBezTo>
                    <a:pt x="25271" y="3110"/>
                    <a:pt x="25152" y="3088"/>
                    <a:pt x="25019" y="3088"/>
                  </a:cubicBezTo>
                  <a:cubicBezTo>
                    <a:pt x="24756" y="3088"/>
                    <a:pt x="24437" y="3174"/>
                    <a:pt x="24074" y="3346"/>
                  </a:cubicBezTo>
                  <a:cubicBezTo>
                    <a:pt x="23854" y="3449"/>
                    <a:pt x="23624" y="3603"/>
                    <a:pt x="23388" y="3803"/>
                  </a:cubicBezTo>
                  <a:cubicBezTo>
                    <a:pt x="23611" y="3273"/>
                    <a:pt x="23837" y="2690"/>
                    <a:pt x="23967" y="2154"/>
                  </a:cubicBezTo>
                  <a:cubicBezTo>
                    <a:pt x="24117" y="1527"/>
                    <a:pt x="24257" y="747"/>
                    <a:pt x="23981" y="314"/>
                  </a:cubicBezTo>
                  <a:cubicBezTo>
                    <a:pt x="23881" y="154"/>
                    <a:pt x="23727" y="54"/>
                    <a:pt x="23534" y="14"/>
                  </a:cubicBezTo>
                  <a:cubicBezTo>
                    <a:pt x="23486" y="5"/>
                    <a:pt x="23438" y="1"/>
                    <a:pt x="2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p37"/>
          <p:cNvGrpSpPr/>
          <p:nvPr/>
        </p:nvGrpSpPr>
        <p:grpSpPr>
          <a:xfrm rot="10800000">
            <a:off x="3741091" y="1848302"/>
            <a:ext cx="1034007" cy="919853"/>
            <a:chOff x="3166350" y="1739450"/>
            <a:chExt cx="2811331" cy="2500281"/>
          </a:xfrm>
        </p:grpSpPr>
        <p:sp>
          <p:nvSpPr>
            <p:cNvPr id="943" name="Google Shape;943;p37"/>
            <p:cNvSpPr/>
            <p:nvPr/>
          </p:nvSpPr>
          <p:spPr>
            <a:xfrm rot="-5400480">
              <a:off x="3496675" y="2088881"/>
              <a:ext cx="2150700" cy="215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3166350" y="1739450"/>
              <a:ext cx="2811331" cy="1405295"/>
            </a:xfrm>
            <a:custGeom>
              <a:rect b="b" l="l" r="r" t="t"/>
              <a:pathLst>
                <a:path extrusionOk="0" h="19682" w="39373">
                  <a:moveTo>
                    <a:pt x="23420" y="519"/>
                  </a:moveTo>
                  <a:cubicBezTo>
                    <a:pt x="23426" y="519"/>
                    <a:pt x="23432" y="519"/>
                    <a:pt x="23437" y="521"/>
                  </a:cubicBezTo>
                  <a:cubicBezTo>
                    <a:pt x="23461" y="524"/>
                    <a:pt x="23488" y="544"/>
                    <a:pt x="23508" y="574"/>
                  </a:cubicBezTo>
                  <a:cubicBezTo>
                    <a:pt x="23568" y="667"/>
                    <a:pt x="23684" y="994"/>
                    <a:pt x="23454" y="2037"/>
                  </a:cubicBezTo>
                  <a:cubicBezTo>
                    <a:pt x="23308" y="2710"/>
                    <a:pt x="23001" y="3469"/>
                    <a:pt x="22748" y="4069"/>
                  </a:cubicBezTo>
                  <a:cubicBezTo>
                    <a:pt x="22737" y="3420"/>
                    <a:pt x="22734" y="2600"/>
                    <a:pt x="22851" y="1920"/>
                  </a:cubicBezTo>
                  <a:cubicBezTo>
                    <a:pt x="23028" y="867"/>
                    <a:pt x="23257" y="607"/>
                    <a:pt x="23351" y="544"/>
                  </a:cubicBezTo>
                  <a:cubicBezTo>
                    <a:pt x="23375" y="528"/>
                    <a:pt x="23398" y="519"/>
                    <a:pt x="23420" y="519"/>
                  </a:cubicBezTo>
                  <a:close/>
                  <a:moveTo>
                    <a:pt x="15836" y="546"/>
                  </a:moveTo>
                  <a:cubicBezTo>
                    <a:pt x="15839" y="546"/>
                    <a:pt x="15841" y="546"/>
                    <a:pt x="15843" y="547"/>
                  </a:cubicBezTo>
                  <a:cubicBezTo>
                    <a:pt x="15867" y="547"/>
                    <a:pt x="15887" y="557"/>
                    <a:pt x="15910" y="570"/>
                  </a:cubicBezTo>
                  <a:cubicBezTo>
                    <a:pt x="16003" y="634"/>
                    <a:pt x="16233" y="890"/>
                    <a:pt x="16419" y="1943"/>
                  </a:cubicBezTo>
                  <a:cubicBezTo>
                    <a:pt x="16539" y="2620"/>
                    <a:pt x="16543" y="3463"/>
                    <a:pt x="16539" y="4093"/>
                  </a:cubicBezTo>
                  <a:cubicBezTo>
                    <a:pt x="16283" y="3497"/>
                    <a:pt x="15970" y="2737"/>
                    <a:pt x="15816" y="2067"/>
                  </a:cubicBezTo>
                  <a:cubicBezTo>
                    <a:pt x="15579" y="1024"/>
                    <a:pt x="15693" y="697"/>
                    <a:pt x="15753" y="604"/>
                  </a:cubicBezTo>
                  <a:cubicBezTo>
                    <a:pt x="15773" y="570"/>
                    <a:pt x="15796" y="554"/>
                    <a:pt x="15823" y="547"/>
                  </a:cubicBezTo>
                  <a:cubicBezTo>
                    <a:pt x="15828" y="547"/>
                    <a:pt x="15832" y="546"/>
                    <a:pt x="15836" y="546"/>
                  </a:cubicBezTo>
                  <a:close/>
                  <a:moveTo>
                    <a:pt x="20652" y="2746"/>
                  </a:moveTo>
                  <a:cubicBezTo>
                    <a:pt x="20735" y="2754"/>
                    <a:pt x="20975" y="2814"/>
                    <a:pt x="21391" y="3253"/>
                  </a:cubicBezTo>
                  <a:cubicBezTo>
                    <a:pt x="21745" y="3633"/>
                    <a:pt x="21991" y="4220"/>
                    <a:pt x="22111" y="4543"/>
                  </a:cubicBezTo>
                  <a:cubicBezTo>
                    <a:pt x="21778" y="4326"/>
                    <a:pt x="21322" y="4016"/>
                    <a:pt x="21008" y="3686"/>
                  </a:cubicBezTo>
                  <a:cubicBezTo>
                    <a:pt x="20815" y="3480"/>
                    <a:pt x="20362" y="2997"/>
                    <a:pt x="20528" y="2800"/>
                  </a:cubicBezTo>
                  <a:cubicBezTo>
                    <a:pt x="20565" y="2760"/>
                    <a:pt x="20602" y="2746"/>
                    <a:pt x="20652" y="2746"/>
                  </a:cubicBezTo>
                  <a:close/>
                  <a:moveTo>
                    <a:pt x="18609" y="2757"/>
                  </a:moveTo>
                  <a:cubicBezTo>
                    <a:pt x="18646" y="2760"/>
                    <a:pt x="18675" y="2777"/>
                    <a:pt x="18706" y="2810"/>
                  </a:cubicBezTo>
                  <a:cubicBezTo>
                    <a:pt x="18875" y="3006"/>
                    <a:pt x="18429" y="3493"/>
                    <a:pt x="18239" y="3700"/>
                  </a:cubicBezTo>
                  <a:cubicBezTo>
                    <a:pt x="17926" y="4029"/>
                    <a:pt x="17486" y="4339"/>
                    <a:pt x="17143" y="4566"/>
                  </a:cubicBezTo>
                  <a:cubicBezTo>
                    <a:pt x="17259" y="4240"/>
                    <a:pt x="17499" y="3653"/>
                    <a:pt x="17849" y="3273"/>
                  </a:cubicBezTo>
                  <a:cubicBezTo>
                    <a:pt x="18259" y="2826"/>
                    <a:pt x="18499" y="2763"/>
                    <a:pt x="18583" y="2760"/>
                  </a:cubicBezTo>
                  <a:cubicBezTo>
                    <a:pt x="18592" y="2757"/>
                    <a:pt x="18599" y="2757"/>
                    <a:pt x="18609" y="2757"/>
                  </a:cubicBezTo>
                  <a:close/>
                  <a:moveTo>
                    <a:pt x="25007" y="3598"/>
                  </a:moveTo>
                  <a:cubicBezTo>
                    <a:pt x="25075" y="3598"/>
                    <a:pt x="25118" y="3607"/>
                    <a:pt x="25144" y="3616"/>
                  </a:cubicBezTo>
                  <a:cubicBezTo>
                    <a:pt x="25193" y="3633"/>
                    <a:pt x="25221" y="3656"/>
                    <a:pt x="25237" y="3709"/>
                  </a:cubicBezTo>
                  <a:cubicBezTo>
                    <a:pt x="25321" y="3956"/>
                    <a:pt x="24744" y="4226"/>
                    <a:pt x="24467" y="4356"/>
                  </a:cubicBezTo>
                  <a:cubicBezTo>
                    <a:pt x="24054" y="4539"/>
                    <a:pt x="23531" y="4656"/>
                    <a:pt x="23124" y="4739"/>
                  </a:cubicBezTo>
                  <a:cubicBezTo>
                    <a:pt x="23354" y="4479"/>
                    <a:pt x="23804" y="4029"/>
                    <a:pt x="24271" y="3809"/>
                  </a:cubicBezTo>
                  <a:cubicBezTo>
                    <a:pt x="24641" y="3638"/>
                    <a:pt x="24872" y="3598"/>
                    <a:pt x="25007" y="3598"/>
                  </a:cubicBezTo>
                  <a:close/>
                  <a:moveTo>
                    <a:pt x="14238" y="3650"/>
                  </a:moveTo>
                  <a:cubicBezTo>
                    <a:pt x="14374" y="3650"/>
                    <a:pt x="14605" y="3690"/>
                    <a:pt x="14973" y="3856"/>
                  </a:cubicBezTo>
                  <a:cubicBezTo>
                    <a:pt x="15447" y="4069"/>
                    <a:pt x="15896" y="4516"/>
                    <a:pt x="16130" y="4773"/>
                  </a:cubicBezTo>
                  <a:cubicBezTo>
                    <a:pt x="15727" y="4696"/>
                    <a:pt x="15204" y="4586"/>
                    <a:pt x="14787" y="4403"/>
                  </a:cubicBezTo>
                  <a:cubicBezTo>
                    <a:pt x="14507" y="4273"/>
                    <a:pt x="13927" y="4009"/>
                    <a:pt x="14007" y="3766"/>
                  </a:cubicBezTo>
                  <a:cubicBezTo>
                    <a:pt x="14024" y="3713"/>
                    <a:pt x="14050" y="3686"/>
                    <a:pt x="14100" y="3669"/>
                  </a:cubicBezTo>
                  <a:cubicBezTo>
                    <a:pt x="14126" y="3660"/>
                    <a:pt x="14170" y="3650"/>
                    <a:pt x="14238" y="3650"/>
                  </a:cubicBezTo>
                  <a:close/>
                  <a:moveTo>
                    <a:pt x="30442" y="3393"/>
                  </a:moveTo>
                  <a:cubicBezTo>
                    <a:pt x="30462" y="3397"/>
                    <a:pt x="30475" y="3400"/>
                    <a:pt x="30489" y="3409"/>
                  </a:cubicBezTo>
                  <a:cubicBezTo>
                    <a:pt x="30509" y="3423"/>
                    <a:pt x="30525" y="3449"/>
                    <a:pt x="30532" y="3486"/>
                  </a:cubicBezTo>
                  <a:cubicBezTo>
                    <a:pt x="30552" y="3597"/>
                    <a:pt x="30535" y="3943"/>
                    <a:pt x="29922" y="4819"/>
                  </a:cubicBezTo>
                  <a:cubicBezTo>
                    <a:pt x="29529" y="5379"/>
                    <a:pt x="28932" y="5979"/>
                    <a:pt x="28486" y="6422"/>
                  </a:cubicBezTo>
                  <a:cubicBezTo>
                    <a:pt x="28720" y="5839"/>
                    <a:pt x="29043" y="5056"/>
                    <a:pt x="29406" y="4476"/>
                  </a:cubicBezTo>
                  <a:cubicBezTo>
                    <a:pt x="29979" y="3573"/>
                    <a:pt x="30289" y="3420"/>
                    <a:pt x="30399" y="3400"/>
                  </a:cubicBezTo>
                  <a:cubicBezTo>
                    <a:pt x="30415" y="3397"/>
                    <a:pt x="30429" y="3393"/>
                    <a:pt x="30442" y="3393"/>
                  </a:cubicBezTo>
                  <a:close/>
                  <a:moveTo>
                    <a:pt x="8849" y="3473"/>
                  </a:moveTo>
                  <a:cubicBezTo>
                    <a:pt x="8860" y="3473"/>
                    <a:pt x="8872" y="3474"/>
                    <a:pt x="8885" y="3477"/>
                  </a:cubicBezTo>
                  <a:cubicBezTo>
                    <a:pt x="8992" y="3500"/>
                    <a:pt x="9305" y="3646"/>
                    <a:pt x="9881" y="4549"/>
                  </a:cubicBezTo>
                  <a:cubicBezTo>
                    <a:pt x="10251" y="5126"/>
                    <a:pt x="10571" y="5882"/>
                    <a:pt x="10818" y="6485"/>
                  </a:cubicBezTo>
                  <a:cubicBezTo>
                    <a:pt x="10365" y="6049"/>
                    <a:pt x="9768" y="5453"/>
                    <a:pt x="9368" y="4893"/>
                  </a:cubicBezTo>
                  <a:cubicBezTo>
                    <a:pt x="8752" y="4023"/>
                    <a:pt x="8732" y="3676"/>
                    <a:pt x="8749" y="3566"/>
                  </a:cubicBezTo>
                  <a:cubicBezTo>
                    <a:pt x="8758" y="3529"/>
                    <a:pt x="8772" y="3503"/>
                    <a:pt x="8795" y="3486"/>
                  </a:cubicBezTo>
                  <a:cubicBezTo>
                    <a:pt x="8808" y="3478"/>
                    <a:pt x="8826" y="3473"/>
                    <a:pt x="8849" y="3473"/>
                  </a:cubicBezTo>
                  <a:close/>
                  <a:moveTo>
                    <a:pt x="26996" y="4379"/>
                  </a:moveTo>
                  <a:cubicBezTo>
                    <a:pt x="27017" y="4379"/>
                    <a:pt x="27037" y="4385"/>
                    <a:pt x="27060" y="4396"/>
                  </a:cubicBezTo>
                  <a:cubicBezTo>
                    <a:pt x="27136" y="4433"/>
                    <a:pt x="27333" y="4579"/>
                    <a:pt x="27546" y="5149"/>
                  </a:cubicBezTo>
                  <a:cubicBezTo>
                    <a:pt x="27729" y="5633"/>
                    <a:pt x="27733" y="6269"/>
                    <a:pt x="27716" y="6612"/>
                  </a:cubicBezTo>
                  <a:cubicBezTo>
                    <a:pt x="27486" y="6276"/>
                    <a:pt x="27193" y="5825"/>
                    <a:pt x="27027" y="5399"/>
                  </a:cubicBezTo>
                  <a:cubicBezTo>
                    <a:pt x="26920" y="5113"/>
                    <a:pt x="26700" y="4516"/>
                    <a:pt x="26927" y="4399"/>
                  </a:cubicBezTo>
                  <a:cubicBezTo>
                    <a:pt x="26952" y="4386"/>
                    <a:pt x="26974" y="4379"/>
                    <a:pt x="26996" y="4379"/>
                  </a:cubicBezTo>
                  <a:close/>
                  <a:moveTo>
                    <a:pt x="12258" y="4452"/>
                  </a:moveTo>
                  <a:cubicBezTo>
                    <a:pt x="12280" y="4452"/>
                    <a:pt x="12301" y="4457"/>
                    <a:pt x="12324" y="4469"/>
                  </a:cubicBezTo>
                  <a:cubicBezTo>
                    <a:pt x="12554" y="4586"/>
                    <a:pt x="12337" y="5186"/>
                    <a:pt x="12234" y="5473"/>
                  </a:cubicBezTo>
                  <a:cubicBezTo>
                    <a:pt x="12074" y="5896"/>
                    <a:pt x="11781" y="6353"/>
                    <a:pt x="11557" y="6692"/>
                  </a:cubicBezTo>
                  <a:cubicBezTo>
                    <a:pt x="11537" y="6345"/>
                    <a:pt x="11534" y="5709"/>
                    <a:pt x="11711" y="5226"/>
                  </a:cubicBezTo>
                  <a:cubicBezTo>
                    <a:pt x="11920" y="4656"/>
                    <a:pt x="12117" y="4506"/>
                    <a:pt x="12191" y="4469"/>
                  </a:cubicBezTo>
                  <a:cubicBezTo>
                    <a:pt x="12216" y="4457"/>
                    <a:pt x="12237" y="4452"/>
                    <a:pt x="12258" y="4452"/>
                  </a:cubicBezTo>
                  <a:close/>
                  <a:moveTo>
                    <a:pt x="30151" y="6765"/>
                  </a:moveTo>
                  <a:cubicBezTo>
                    <a:pt x="30637" y="6765"/>
                    <a:pt x="30817" y="6873"/>
                    <a:pt x="30872" y="6922"/>
                  </a:cubicBezTo>
                  <a:cubicBezTo>
                    <a:pt x="30915" y="6959"/>
                    <a:pt x="30929" y="6992"/>
                    <a:pt x="30925" y="7045"/>
                  </a:cubicBezTo>
                  <a:cubicBezTo>
                    <a:pt x="30905" y="7305"/>
                    <a:pt x="30246" y="7332"/>
                    <a:pt x="29966" y="7345"/>
                  </a:cubicBezTo>
                  <a:cubicBezTo>
                    <a:pt x="29936" y="7346"/>
                    <a:pt x="29907" y="7346"/>
                    <a:pt x="29877" y="7346"/>
                  </a:cubicBezTo>
                  <a:cubicBezTo>
                    <a:pt x="29441" y="7346"/>
                    <a:pt x="28950" y="7257"/>
                    <a:pt x="28576" y="7182"/>
                  </a:cubicBezTo>
                  <a:cubicBezTo>
                    <a:pt x="28889" y="7036"/>
                    <a:pt x="29479" y="6788"/>
                    <a:pt x="29992" y="6768"/>
                  </a:cubicBezTo>
                  <a:cubicBezTo>
                    <a:pt x="30048" y="6766"/>
                    <a:pt x="30101" y="6765"/>
                    <a:pt x="30151" y="6765"/>
                  </a:cubicBezTo>
                  <a:close/>
                  <a:moveTo>
                    <a:pt x="9157" y="6866"/>
                  </a:moveTo>
                  <a:cubicBezTo>
                    <a:pt x="9196" y="6866"/>
                    <a:pt x="9238" y="6867"/>
                    <a:pt x="9281" y="6868"/>
                  </a:cubicBezTo>
                  <a:cubicBezTo>
                    <a:pt x="9301" y="6868"/>
                    <a:pt x="9325" y="6872"/>
                    <a:pt x="9345" y="6872"/>
                  </a:cubicBezTo>
                  <a:cubicBezTo>
                    <a:pt x="9848" y="6905"/>
                    <a:pt x="10401" y="7132"/>
                    <a:pt x="10701" y="7272"/>
                  </a:cubicBezTo>
                  <a:cubicBezTo>
                    <a:pt x="10320" y="7351"/>
                    <a:pt x="9823" y="7446"/>
                    <a:pt x="9384" y="7446"/>
                  </a:cubicBezTo>
                  <a:cubicBezTo>
                    <a:pt x="9362" y="7446"/>
                    <a:pt x="9340" y="7445"/>
                    <a:pt x="9318" y="7445"/>
                  </a:cubicBezTo>
                  <a:cubicBezTo>
                    <a:pt x="9012" y="7435"/>
                    <a:pt x="8372" y="7415"/>
                    <a:pt x="8352" y="7155"/>
                  </a:cubicBezTo>
                  <a:cubicBezTo>
                    <a:pt x="8349" y="7102"/>
                    <a:pt x="8362" y="7068"/>
                    <a:pt x="8402" y="7032"/>
                  </a:cubicBezTo>
                  <a:cubicBezTo>
                    <a:pt x="8461" y="6980"/>
                    <a:pt x="8646" y="6866"/>
                    <a:pt x="9157" y="6866"/>
                  </a:cubicBezTo>
                  <a:close/>
                  <a:moveTo>
                    <a:pt x="32239" y="8331"/>
                  </a:moveTo>
                  <a:cubicBezTo>
                    <a:pt x="32282" y="8331"/>
                    <a:pt x="32312" y="8346"/>
                    <a:pt x="32345" y="8382"/>
                  </a:cubicBezTo>
                  <a:cubicBezTo>
                    <a:pt x="32402" y="8442"/>
                    <a:pt x="32528" y="8655"/>
                    <a:pt x="32508" y="9261"/>
                  </a:cubicBezTo>
                  <a:cubicBezTo>
                    <a:pt x="32491" y="9778"/>
                    <a:pt x="32255" y="10367"/>
                    <a:pt x="32108" y="10681"/>
                  </a:cubicBezTo>
                  <a:cubicBezTo>
                    <a:pt x="32022" y="10278"/>
                    <a:pt x="31925" y="9752"/>
                    <a:pt x="31931" y="9295"/>
                  </a:cubicBezTo>
                  <a:cubicBezTo>
                    <a:pt x="31942" y="8988"/>
                    <a:pt x="31965" y="8352"/>
                    <a:pt x="32222" y="8332"/>
                  </a:cubicBezTo>
                  <a:cubicBezTo>
                    <a:pt x="32228" y="8331"/>
                    <a:pt x="32233" y="8331"/>
                    <a:pt x="32239" y="8331"/>
                  </a:cubicBezTo>
                  <a:close/>
                  <a:moveTo>
                    <a:pt x="35751" y="8722"/>
                  </a:moveTo>
                  <a:cubicBezTo>
                    <a:pt x="35776" y="8722"/>
                    <a:pt x="35795" y="8725"/>
                    <a:pt x="35810" y="8728"/>
                  </a:cubicBezTo>
                  <a:cubicBezTo>
                    <a:pt x="35847" y="8735"/>
                    <a:pt x="35874" y="8748"/>
                    <a:pt x="35890" y="8772"/>
                  </a:cubicBezTo>
                  <a:cubicBezTo>
                    <a:pt x="35904" y="8795"/>
                    <a:pt x="35907" y="8825"/>
                    <a:pt x="35901" y="8861"/>
                  </a:cubicBezTo>
                  <a:cubicBezTo>
                    <a:pt x="35878" y="8968"/>
                    <a:pt x="35730" y="9281"/>
                    <a:pt x="34831" y="9861"/>
                  </a:cubicBezTo>
                  <a:cubicBezTo>
                    <a:pt x="34251" y="10231"/>
                    <a:pt x="33494" y="10551"/>
                    <a:pt x="32891" y="10794"/>
                  </a:cubicBezTo>
                  <a:cubicBezTo>
                    <a:pt x="33331" y="10344"/>
                    <a:pt x="33928" y="9744"/>
                    <a:pt x="34484" y="9348"/>
                  </a:cubicBezTo>
                  <a:cubicBezTo>
                    <a:pt x="35234" y="8813"/>
                    <a:pt x="35595" y="8722"/>
                    <a:pt x="35751" y="8722"/>
                  </a:cubicBezTo>
                  <a:close/>
                  <a:moveTo>
                    <a:pt x="7054" y="8455"/>
                  </a:moveTo>
                  <a:cubicBezTo>
                    <a:pt x="7059" y="8455"/>
                    <a:pt x="7064" y="8455"/>
                    <a:pt x="7069" y="8455"/>
                  </a:cubicBezTo>
                  <a:cubicBezTo>
                    <a:pt x="7326" y="8472"/>
                    <a:pt x="7355" y="9132"/>
                    <a:pt x="7369" y="9415"/>
                  </a:cubicBezTo>
                  <a:cubicBezTo>
                    <a:pt x="7382" y="9867"/>
                    <a:pt x="7286" y="10401"/>
                    <a:pt x="7206" y="10801"/>
                  </a:cubicBezTo>
                  <a:cubicBezTo>
                    <a:pt x="7055" y="10487"/>
                    <a:pt x="6812" y="9901"/>
                    <a:pt x="6789" y="9384"/>
                  </a:cubicBezTo>
                  <a:cubicBezTo>
                    <a:pt x="6766" y="8778"/>
                    <a:pt x="6889" y="8568"/>
                    <a:pt x="6946" y="8505"/>
                  </a:cubicBezTo>
                  <a:cubicBezTo>
                    <a:pt x="6978" y="8469"/>
                    <a:pt x="7009" y="8455"/>
                    <a:pt x="7054" y="8455"/>
                  </a:cubicBezTo>
                  <a:close/>
                  <a:moveTo>
                    <a:pt x="3566" y="8840"/>
                  </a:moveTo>
                  <a:cubicBezTo>
                    <a:pt x="3720" y="8840"/>
                    <a:pt x="4081" y="8925"/>
                    <a:pt x="4839" y="9458"/>
                  </a:cubicBezTo>
                  <a:cubicBezTo>
                    <a:pt x="5402" y="9852"/>
                    <a:pt x="5986" y="10427"/>
                    <a:pt x="6442" y="10891"/>
                  </a:cubicBezTo>
                  <a:cubicBezTo>
                    <a:pt x="5859" y="10658"/>
                    <a:pt x="5079" y="10335"/>
                    <a:pt x="4499" y="9971"/>
                  </a:cubicBezTo>
                  <a:cubicBezTo>
                    <a:pt x="3593" y="9401"/>
                    <a:pt x="3443" y="9088"/>
                    <a:pt x="3420" y="8981"/>
                  </a:cubicBezTo>
                  <a:cubicBezTo>
                    <a:pt x="3413" y="8941"/>
                    <a:pt x="3417" y="8912"/>
                    <a:pt x="3430" y="8892"/>
                  </a:cubicBezTo>
                  <a:cubicBezTo>
                    <a:pt x="3447" y="8868"/>
                    <a:pt x="3473" y="8852"/>
                    <a:pt x="3510" y="8845"/>
                  </a:cubicBezTo>
                  <a:cubicBezTo>
                    <a:pt x="3524" y="8842"/>
                    <a:pt x="3543" y="8840"/>
                    <a:pt x="3566" y="8840"/>
                  </a:cubicBezTo>
                  <a:close/>
                  <a:moveTo>
                    <a:pt x="33008" y="11525"/>
                  </a:moveTo>
                  <a:cubicBezTo>
                    <a:pt x="33352" y="11525"/>
                    <a:pt x="33794" y="11558"/>
                    <a:pt x="34154" y="11691"/>
                  </a:cubicBezTo>
                  <a:cubicBezTo>
                    <a:pt x="34721" y="11897"/>
                    <a:pt x="34871" y="12094"/>
                    <a:pt x="34907" y="12167"/>
                  </a:cubicBezTo>
                  <a:cubicBezTo>
                    <a:pt x="34931" y="12217"/>
                    <a:pt x="34931" y="12254"/>
                    <a:pt x="34907" y="12300"/>
                  </a:cubicBezTo>
                  <a:cubicBezTo>
                    <a:pt x="34870" y="12376"/>
                    <a:pt x="34782" y="12405"/>
                    <a:pt x="34670" y="12405"/>
                  </a:cubicBezTo>
                  <a:cubicBezTo>
                    <a:pt x="34437" y="12405"/>
                    <a:pt x="34100" y="12283"/>
                    <a:pt x="33905" y="12211"/>
                  </a:cubicBezTo>
                  <a:cubicBezTo>
                    <a:pt x="33481" y="12051"/>
                    <a:pt x="33025" y="11761"/>
                    <a:pt x="32688" y="11534"/>
                  </a:cubicBezTo>
                  <a:cubicBezTo>
                    <a:pt x="32777" y="11529"/>
                    <a:pt x="32886" y="11525"/>
                    <a:pt x="33008" y="11525"/>
                  </a:cubicBezTo>
                  <a:close/>
                  <a:moveTo>
                    <a:pt x="6367" y="11654"/>
                  </a:moveTo>
                  <a:cubicBezTo>
                    <a:pt x="6468" y="11654"/>
                    <a:pt x="6559" y="11657"/>
                    <a:pt x="6636" y="11661"/>
                  </a:cubicBezTo>
                  <a:cubicBezTo>
                    <a:pt x="6296" y="11891"/>
                    <a:pt x="5846" y="12184"/>
                    <a:pt x="5422" y="12351"/>
                  </a:cubicBezTo>
                  <a:cubicBezTo>
                    <a:pt x="5227" y="12423"/>
                    <a:pt x="4884" y="12549"/>
                    <a:pt x="4651" y="12549"/>
                  </a:cubicBezTo>
                  <a:cubicBezTo>
                    <a:pt x="4543" y="12549"/>
                    <a:pt x="4459" y="12522"/>
                    <a:pt x="4423" y="12451"/>
                  </a:cubicBezTo>
                  <a:cubicBezTo>
                    <a:pt x="4396" y="12400"/>
                    <a:pt x="4396" y="12364"/>
                    <a:pt x="4419" y="12317"/>
                  </a:cubicBezTo>
                  <a:cubicBezTo>
                    <a:pt x="4456" y="12240"/>
                    <a:pt x="4603" y="12044"/>
                    <a:pt x="5170" y="11831"/>
                  </a:cubicBezTo>
                  <a:cubicBezTo>
                    <a:pt x="5545" y="11688"/>
                    <a:pt x="6014" y="11654"/>
                    <a:pt x="6367" y="11654"/>
                  </a:cubicBezTo>
                  <a:close/>
                  <a:moveTo>
                    <a:pt x="35569" y="13976"/>
                  </a:moveTo>
                  <a:cubicBezTo>
                    <a:pt x="35572" y="13976"/>
                    <a:pt x="35575" y="13977"/>
                    <a:pt x="35578" y="13977"/>
                  </a:cubicBezTo>
                  <a:cubicBezTo>
                    <a:pt x="35587" y="13977"/>
                    <a:pt x="35601" y="13980"/>
                    <a:pt x="35614" y="13983"/>
                  </a:cubicBezTo>
                  <a:cubicBezTo>
                    <a:pt x="35664" y="14003"/>
                    <a:pt x="35690" y="14026"/>
                    <a:pt x="35710" y="14077"/>
                  </a:cubicBezTo>
                  <a:cubicBezTo>
                    <a:pt x="35738" y="14157"/>
                    <a:pt x="35770" y="14400"/>
                    <a:pt x="35521" y="14953"/>
                  </a:cubicBezTo>
                  <a:cubicBezTo>
                    <a:pt x="35307" y="15423"/>
                    <a:pt x="34861" y="15876"/>
                    <a:pt x="34604" y="16110"/>
                  </a:cubicBezTo>
                  <a:cubicBezTo>
                    <a:pt x="34678" y="15719"/>
                    <a:pt x="34794" y="15180"/>
                    <a:pt x="34978" y="14763"/>
                  </a:cubicBezTo>
                  <a:cubicBezTo>
                    <a:pt x="35096" y="14500"/>
                    <a:pt x="35338" y="13976"/>
                    <a:pt x="35569" y="13976"/>
                  </a:cubicBezTo>
                  <a:close/>
                  <a:moveTo>
                    <a:pt x="3780" y="14132"/>
                  </a:moveTo>
                  <a:cubicBezTo>
                    <a:pt x="4014" y="14132"/>
                    <a:pt x="4255" y="14655"/>
                    <a:pt x="4376" y="14910"/>
                  </a:cubicBezTo>
                  <a:cubicBezTo>
                    <a:pt x="4563" y="15323"/>
                    <a:pt x="4679" y="15843"/>
                    <a:pt x="4759" y="16253"/>
                  </a:cubicBezTo>
                  <a:cubicBezTo>
                    <a:pt x="4503" y="16023"/>
                    <a:pt x="4050" y="15573"/>
                    <a:pt x="3833" y="15106"/>
                  </a:cubicBezTo>
                  <a:cubicBezTo>
                    <a:pt x="3577" y="14557"/>
                    <a:pt x="3610" y="14313"/>
                    <a:pt x="3636" y="14233"/>
                  </a:cubicBezTo>
                  <a:cubicBezTo>
                    <a:pt x="3656" y="14183"/>
                    <a:pt x="3680" y="14157"/>
                    <a:pt x="3730" y="14140"/>
                  </a:cubicBezTo>
                  <a:cubicBezTo>
                    <a:pt x="3747" y="14134"/>
                    <a:pt x="3763" y="14132"/>
                    <a:pt x="3780" y="14132"/>
                  </a:cubicBezTo>
                  <a:close/>
                  <a:moveTo>
                    <a:pt x="38342" y="15649"/>
                  </a:moveTo>
                  <a:cubicBezTo>
                    <a:pt x="38606" y="15649"/>
                    <a:pt x="38724" y="15697"/>
                    <a:pt x="38773" y="15730"/>
                  </a:cubicBezTo>
                  <a:cubicBezTo>
                    <a:pt x="38806" y="15753"/>
                    <a:pt x="38826" y="15776"/>
                    <a:pt x="38829" y="15803"/>
                  </a:cubicBezTo>
                  <a:cubicBezTo>
                    <a:pt x="38837" y="15830"/>
                    <a:pt x="38826" y="15856"/>
                    <a:pt x="38806" y="15890"/>
                  </a:cubicBezTo>
                  <a:cubicBezTo>
                    <a:pt x="38743" y="15979"/>
                    <a:pt x="38486" y="16213"/>
                    <a:pt x="37433" y="16399"/>
                  </a:cubicBezTo>
                  <a:cubicBezTo>
                    <a:pt x="36866" y="16498"/>
                    <a:pt x="36174" y="16518"/>
                    <a:pt x="35594" y="16518"/>
                  </a:cubicBezTo>
                  <a:cubicBezTo>
                    <a:pt x="35487" y="16518"/>
                    <a:pt x="35383" y="16517"/>
                    <a:pt x="35284" y="16516"/>
                  </a:cubicBezTo>
                  <a:cubicBezTo>
                    <a:pt x="35864" y="16270"/>
                    <a:pt x="36644" y="15946"/>
                    <a:pt x="37310" y="15793"/>
                  </a:cubicBezTo>
                  <a:cubicBezTo>
                    <a:pt x="37789" y="15684"/>
                    <a:pt x="38118" y="15649"/>
                    <a:pt x="38342" y="15649"/>
                  </a:cubicBezTo>
                  <a:close/>
                  <a:moveTo>
                    <a:pt x="1046" y="15786"/>
                  </a:moveTo>
                  <a:cubicBezTo>
                    <a:pt x="1269" y="15786"/>
                    <a:pt x="1592" y="15820"/>
                    <a:pt x="2060" y="15923"/>
                  </a:cubicBezTo>
                  <a:cubicBezTo>
                    <a:pt x="2734" y="16070"/>
                    <a:pt x="3493" y="16379"/>
                    <a:pt x="4093" y="16633"/>
                  </a:cubicBezTo>
                  <a:cubicBezTo>
                    <a:pt x="3962" y="16634"/>
                    <a:pt x="3821" y="16635"/>
                    <a:pt x="3675" y="16635"/>
                  </a:cubicBezTo>
                  <a:cubicBezTo>
                    <a:pt x="3119" y="16635"/>
                    <a:pt x="2479" y="16618"/>
                    <a:pt x="1943" y="16526"/>
                  </a:cubicBezTo>
                  <a:cubicBezTo>
                    <a:pt x="891" y="16350"/>
                    <a:pt x="631" y="16119"/>
                    <a:pt x="568" y="16030"/>
                  </a:cubicBezTo>
                  <a:cubicBezTo>
                    <a:pt x="544" y="15996"/>
                    <a:pt x="537" y="15966"/>
                    <a:pt x="541" y="15943"/>
                  </a:cubicBezTo>
                  <a:cubicBezTo>
                    <a:pt x="548" y="15916"/>
                    <a:pt x="564" y="15893"/>
                    <a:pt x="597" y="15870"/>
                  </a:cubicBezTo>
                  <a:cubicBezTo>
                    <a:pt x="649" y="15837"/>
                    <a:pt x="771" y="15786"/>
                    <a:pt x="1046" y="15786"/>
                  </a:cubicBezTo>
                  <a:close/>
                  <a:moveTo>
                    <a:pt x="34811" y="17119"/>
                  </a:moveTo>
                  <a:lnTo>
                    <a:pt x="34811" y="17119"/>
                  </a:lnTo>
                  <a:cubicBezTo>
                    <a:pt x="35138" y="17236"/>
                    <a:pt x="35727" y="17479"/>
                    <a:pt x="36107" y="17829"/>
                  </a:cubicBezTo>
                  <a:cubicBezTo>
                    <a:pt x="36553" y="18239"/>
                    <a:pt x="36613" y="18479"/>
                    <a:pt x="36621" y="18562"/>
                  </a:cubicBezTo>
                  <a:cubicBezTo>
                    <a:pt x="36624" y="18612"/>
                    <a:pt x="36610" y="18645"/>
                    <a:pt x="36567" y="18682"/>
                  </a:cubicBezTo>
                  <a:cubicBezTo>
                    <a:pt x="36537" y="18708"/>
                    <a:pt x="36500" y="18720"/>
                    <a:pt x="36458" y="18720"/>
                  </a:cubicBezTo>
                  <a:cubicBezTo>
                    <a:pt x="36228" y="18720"/>
                    <a:pt x="35852" y="18376"/>
                    <a:pt x="35678" y="18215"/>
                  </a:cubicBezTo>
                  <a:cubicBezTo>
                    <a:pt x="35347" y="17905"/>
                    <a:pt x="35041" y="17465"/>
                    <a:pt x="34811" y="17119"/>
                  </a:cubicBezTo>
                  <a:close/>
                  <a:moveTo>
                    <a:pt x="4567" y="17269"/>
                  </a:moveTo>
                  <a:lnTo>
                    <a:pt x="4567" y="17269"/>
                  </a:lnTo>
                  <a:cubicBezTo>
                    <a:pt x="4343" y="17612"/>
                    <a:pt x="4040" y="18056"/>
                    <a:pt x="3710" y="18372"/>
                  </a:cubicBezTo>
                  <a:cubicBezTo>
                    <a:pt x="3534" y="18536"/>
                    <a:pt x="3162" y="18885"/>
                    <a:pt x="2931" y="18885"/>
                  </a:cubicBezTo>
                  <a:cubicBezTo>
                    <a:pt x="2890" y="18885"/>
                    <a:pt x="2853" y="18874"/>
                    <a:pt x="2823" y="18849"/>
                  </a:cubicBezTo>
                  <a:cubicBezTo>
                    <a:pt x="2780" y="18812"/>
                    <a:pt x="2767" y="18779"/>
                    <a:pt x="2770" y="18725"/>
                  </a:cubicBezTo>
                  <a:cubicBezTo>
                    <a:pt x="2777" y="18642"/>
                    <a:pt x="2837" y="18402"/>
                    <a:pt x="3277" y="17989"/>
                  </a:cubicBezTo>
                  <a:cubicBezTo>
                    <a:pt x="3656" y="17632"/>
                    <a:pt x="4240" y="17385"/>
                    <a:pt x="4567" y="17269"/>
                  </a:cubicBezTo>
                  <a:close/>
                  <a:moveTo>
                    <a:pt x="23392" y="1"/>
                  </a:moveTo>
                  <a:cubicBezTo>
                    <a:pt x="23254" y="1"/>
                    <a:pt x="23126" y="42"/>
                    <a:pt x="23011" y="124"/>
                  </a:cubicBezTo>
                  <a:cubicBezTo>
                    <a:pt x="22591" y="424"/>
                    <a:pt x="22428" y="1197"/>
                    <a:pt x="22331" y="1837"/>
                  </a:cubicBezTo>
                  <a:cubicBezTo>
                    <a:pt x="22251" y="2397"/>
                    <a:pt x="22241" y="3029"/>
                    <a:pt x="22254" y="3649"/>
                  </a:cubicBezTo>
                  <a:cubicBezTo>
                    <a:pt x="22102" y="3343"/>
                    <a:pt x="21931" y="3089"/>
                    <a:pt x="21748" y="2897"/>
                  </a:cubicBezTo>
                  <a:cubicBezTo>
                    <a:pt x="21349" y="2469"/>
                    <a:pt x="20964" y="2236"/>
                    <a:pt x="20642" y="2236"/>
                  </a:cubicBezTo>
                  <a:cubicBezTo>
                    <a:pt x="20633" y="2236"/>
                    <a:pt x="20624" y="2237"/>
                    <a:pt x="20615" y="2237"/>
                  </a:cubicBezTo>
                  <a:cubicBezTo>
                    <a:pt x="20432" y="2240"/>
                    <a:pt x="20272" y="2320"/>
                    <a:pt x="20152" y="2463"/>
                  </a:cubicBezTo>
                  <a:cubicBezTo>
                    <a:pt x="19935" y="2720"/>
                    <a:pt x="19935" y="3040"/>
                    <a:pt x="20152" y="3413"/>
                  </a:cubicBezTo>
                  <a:cubicBezTo>
                    <a:pt x="20302" y="3669"/>
                    <a:pt x="20515" y="3889"/>
                    <a:pt x="20638" y="4023"/>
                  </a:cubicBezTo>
                  <a:lnTo>
                    <a:pt x="20675" y="4056"/>
                  </a:lnTo>
                  <a:cubicBezTo>
                    <a:pt x="20948" y="4343"/>
                    <a:pt x="21295" y="4599"/>
                    <a:pt x="21618" y="4823"/>
                  </a:cubicBezTo>
                  <a:cubicBezTo>
                    <a:pt x="20985" y="4742"/>
                    <a:pt x="20344" y="4699"/>
                    <a:pt x="19713" y="4699"/>
                  </a:cubicBezTo>
                  <a:cubicBezTo>
                    <a:pt x="19691" y="4699"/>
                    <a:pt x="19668" y="4699"/>
                    <a:pt x="19645" y="4699"/>
                  </a:cubicBezTo>
                  <a:cubicBezTo>
                    <a:pt x="18982" y="4699"/>
                    <a:pt x="18309" y="4749"/>
                    <a:pt x="17636" y="4843"/>
                  </a:cubicBezTo>
                  <a:cubicBezTo>
                    <a:pt x="17959" y="4616"/>
                    <a:pt x="18306" y="4353"/>
                    <a:pt x="18575" y="4066"/>
                  </a:cubicBezTo>
                  <a:lnTo>
                    <a:pt x="18599" y="4043"/>
                  </a:lnTo>
                  <a:cubicBezTo>
                    <a:pt x="18715" y="3916"/>
                    <a:pt x="18935" y="3683"/>
                    <a:pt x="19089" y="3417"/>
                  </a:cubicBezTo>
                  <a:cubicBezTo>
                    <a:pt x="19302" y="3040"/>
                    <a:pt x="19298" y="2723"/>
                    <a:pt x="19078" y="2466"/>
                  </a:cubicBezTo>
                  <a:cubicBezTo>
                    <a:pt x="18958" y="2326"/>
                    <a:pt x="18806" y="2246"/>
                    <a:pt x="18619" y="2243"/>
                  </a:cubicBezTo>
                  <a:cubicBezTo>
                    <a:pt x="18616" y="2243"/>
                    <a:pt x="18614" y="2243"/>
                    <a:pt x="18612" y="2243"/>
                  </a:cubicBezTo>
                  <a:cubicBezTo>
                    <a:pt x="18280" y="2243"/>
                    <a:pt x="17893" y="2473"/>
                    <a:pt x="17489" y="2917"/>
                  </a:cubicBezTo>
                  <a:cubicBezTo>
                    <a:pt x="17326" y="3097"/>
                    <a:pt x="17169" y="3329"/>
                    <a:pt x="17029" y="3600"/>
                  </a:cubicBezTo>
                  <a:cubicBezTo>
                    <a:pt x="17036" y="3026"/>
                    <a:pt x="17023" y="2400"/>
                    <a:pt x="16936" y="1857"/>
                  </a:cubicBezTo>
                  <a:cubicBezTo>
                    <a:pt x="16839" y="1217"/>
                    <a:pt x="16670" y="444"/>
                    <a:pt x="16250" y="150"/>
                  </a:cubicBezTo>
                  <a:cubicBezTo>
                    <a:pt x="16134" y="69"/>
                    <a:pt x="16007" y="28"/>
                    <a:pt x="15872" y="28"/>
                  </a:cubicBezTo>
                  <a:cubicBezTo>
                    <a:pt x="15823" y="28"/>
                    <a:pt x="15774" y="33"/>
                    <a:pt x="15723" y="44"/>
                  </a:cubicBezTo>
                  <a:cubicBezTo>
                    <a:pt x="15527" y="84"/>
                    <a:pt x="15379" y="184"/>
                    <a:pt x="15280" y="344"/>
                  </a:cubicBezTo>
                  <a:cubicBezTo>
                    <a:pt x="15004" y="781"/>
                    <a:pt x="15150" y="1557"/>
                    <a:pt x="15307" y="2187"/>
                  </a:cubicBezTo>
                  <a:cubicBezTo>
                    <a:pt x="15443" y="2734"/>
                    <a:pt x="15676" y="3323"/>
                    <a:pt x="15927" y="3893"/>
                  </a:cubicBezTo>
                  <a:cubicBezTo>
                    <a:pt x="15663" y="3666"/>
                    <a:pt x="15410" y="3500"/>
                    <a:pt x="15170" y="3389"/>
                  </a:cubicBezTo>
                  <a:cubicBezTo>
                    <a:pt x="14812" y="3224"/>
                    <a:pt x="14495" y="3141"/>
                    <a:pt x="14234" y="3141"/>
                  </a:cubicBezTo>
                  <a:cubicBezTo>
                    <a:pt x="14097" y="3141"/>
                    <a:pt x="13975" y="3164"/>
                    <a:pt x="13870" y="3209"/>
                  </a:cubicBezTo>
                  <a:cubicBezTo>
                    <a:pt x="13704" y="3283"/>
                    <a:pt x="13584" y="3417"/>
                    <a:pt x="13527" y="3597"/>
                  </a:cubicBezTo>
                  <a:cubicBezTo>
                    <a:pt x="13427" y="3916"/>
                    <a:pt x="13547" y="4209"/>
                    <a:pt x="13890" y="4473"/>
                  </a:cubicBezTo>
                  <a:cubicBezTo>
                    <a:pt x="14137" y="4659"/>
                    <a:pt x="14433" y="4789"/>
                    <a:pt x="14593" y="4859"/>
                  </a:cubicBezTo>
                  <a:lnTo>
                    <a:pt x="14617" y="4869"/>
                  </a:lnTo>
                  <a:cubicBezTo>
                    <a:pt x="14976" y="5029"/>
                    <a:pt x="15383" y="5133"/>
                    <a:pt x="15783" y="5219"/>
                  </a:cubicBezTo>
                  <a:cubicBezTo>
                    <a:pt x="15144" y="5393"/>
                    <a:pt x="14513" y="5606"/>
                    <a:pt x="13914" y="5856"/>
                  </a:cubicBezTo>
                  <a:cubicBezTo>
                    <a:pt x="13304" y="6113"/>
                    <a:pt x="12700" y="6412"/>
                    <a:pt x="12117" y="6756"/>
                  </a:cubicBezTo>
                  <a:cubicBezTo>
                    <a:pt x="12337" y="6412"/>
                    <a:pt x="12548" y="6045"/>
                    <a:pt x="12687" y="5682"/>
                  </a:cubicBezTo>
                  <a:lnTo>
                    <a:pt x="12700" y="5646"/>
                  </a:lnTo>
                  <a:cubicBezTo>
                    <a:pt x="12760" y="5486"/>
                    <a:pt x="12874" y="5186"/>
                    <a:pt x="12911" y="4883"/>
                  </a:cubicBezTo>
                  <a:cubicBezTo>
                    <a:pt x="12964" y="4456"/>
                    <a:pt x="12840" y="4163"/>
                    <a:pt x="12540" y="4009"/>
                  </a:cubicBezTo>
                  <a:cubicBezTo>
                    <a:pt x="12447" y="3963"/>
                    <a:pt x="12351" y="3939"/>
                    <a:pt x="12254" y="3939"/>
                  </a:cubicBezTo>
                  <a:cubicBezTo>
                    <a:pt x="12178" y="3939"/>
                    <a:pt x="12102" y="3954"/>
                    <a:pt x="12028" y="3983"/>
                  </a:cubicBezTo>
                  <a:cubicBezTo>
                    <a:pt x="11717" y="4103"/>
                    <a:pt x="11448" y="4469"/>
                    <a:pt x="11241" y="5036"/>
                  </a:cubicBezTo>
                  <a:cubicBezTo>
                    <a:pt x="11161" y="5266"/>
                    <a:pt x="11105" y="5536"/>
                    <a:pt x="11078" y="5842"/>
                  </a:cubicBezTo>
                  <a:cubicBezTo>
                    <a:pt x="10865" y="5309"/>
                    <a:pt x="10614" y="4739"/>
                    <a:pt x="10325" y="4269"/>
                  </a:cubicBezTo>
                  <a:cubicBezTo>
                    <a:pt x="9988" y="3716"/>
                    <a:pt x="9535" y="3069"/>
                    <a:pt x="9032" y="2957"/>
                  </a:cubicBezTo>
                  <a:cubicBezTo>
                    <a:pt x="8983" y="2946"/>
                    <a:pt x="8934" y="2940"/>
                    <a:pt x="8886" y="2940"/>
                  </a:cubicBezTo>
                  <a:cubicBezTo>
                    <a:pt x="8755" y="2940"/>
                    <a:pt x="8627" y="2980"/>
                    <a:pt x="8505" y="3063"/>
                  </a:cubicBezTo>
                  <a:cubicBezTo>
                    <a:pt x="8342" y="3173"/>
                    <a:pt x="8242" y="3326"/>
                    <a:pt x="8212" y="3509"/>
                  </a:cubicBezTo>
                  <a:cubicBezTo>
                    <a:pt x="8129" y="4020"/>
                    <a:pt x="8558" y="4683"/>
                    <a:pt x="8945" y="5199"/>
                  </a:cubicBezTo>
                  <a:cubicBezTo>
                    <a:pt x="9281" y="5653"/>
                    <a:pt x="9725" y="6105"/>
                    <a:pt x="10175" y="6536"/>
                  </a:cubicBezTo>
                  <a:cubicBezTo>
                    <a:pt x="9845" y="6428"/>
                    <a:pt x="9548" y="6373"/>
                    <a:pt x="9281" y="6362"/>
                  </a:cubicBezTo>
                  <a:cubicBezTo>
                    <a:pt x="9237" y="6361"/>
                    <a:pt x="9194" y="6360"/>
                    <a:pt x="9152" y="6360"/>
                  </a:cubicBezTo>
                  <a:cubicBezTo>
                    <a:pt x="8618" y="6360"/>
                    <a:pt x="8225" y="6476"/>
                    <a:pt x="8012" y="6699"/>
                  </a:cubicBezTo>
                  <a:cubicBezTo>
                    <a:pt x="7889" y="6828"/>
                    <a:pt x="7832" y="6999"/>
                    <a:pt x="7846" y="7185"/>
                  </a:cubicBezTo>
                  <a:cubicBezTo>
                    <a:pt x="7875" y="7519"/>
                    <a:pt x="8102" y="7745"/>
                    <a:pt x="8518" y="7855"/>
                  </a:cubicBezTo>
                  <a:cubicBezTo>
                    <a:pt x="8812" y="7932"/>
                    <a:pt x="9118" y="7938"/>
                    <a:pt x="9301" y="7942"/>
                  </a:cubicBezTo>
                  <a:lnTo>
                    <a:pt x="9345" y="7942"/>
                  </a:lnTo>
                  <a:cubicBezTo>
                    <a:pt x="9373" y="7942"/>
                    <a:pt x="9402" y="7943"/>
                    <a:pt x="9430" y="7943"/>
                  </a:cubicBezTo>
                  <a:cubicBezTo>
                    <a:pt x="9796" y="7943"/>
                    <a:pt x="10189" y="7883"/>
                    <a:pt x="10551" y="7815"/>
                  </a:cubicBezTo>
                  <a:lnTo>
                    <a:pt x="10551" y="7815"/>
                  </a:lnTo>
                  <a:cubicBezTo>
                    <a:pt x="10028" y="8222"/>
                    <a:pt x="9532" y="8661"/>
                    <a:pt x="9069" y="9125"/>
                  </a:cubicBezTo>
                  <a:cubicBezTo>
                    <a:pt x="8601" y="9595"/>
                    <a:pt x="8158" y="10107"/>
                    <a:pt x="7749" y="10647"/>
                  </a:cubicBezTo>
                  <a:cubicBezTo>
                    <a:pt x="7818" y="10258"/>
                    <a:pt x="7875" y="9828"/>
                    <a:pt x="7866" y="9435"/>
                  </a:cubicBezTo>
                  <a:lnTo>
                    <a:pt x="7862" y="9384"/>
                  </a:lnTo>
                  <a:cubicBezTo>
                    <a:pt x="7858" y="9201"/>
                    <a:pt x="7849" y="8898"/>
                    <a:pt x="7769" y="8612"/>
                  </a:cubicBezTo>
                  <a:cubicBezTo>
                    <a:pt x="7655" y="8195"/>
                    <a:pt x="7426" y="7972"/>
                    <a:pt x="7092" y="7945"/>
                  </a:cubicBezTo>
                  <a:lnTo>
                    <a:pt x="7079" y="7945"/>
                  </a:lnTo>
                  <a:cubicBezTo>
                    <a:pt x="7066" y="7944"/>
                    <a:pt x="7053" y="7944"/>
                    <a:pt x="7040" y="7944"/>
                  </a:cubicBezTo>
                  <a:cubicBezTo>
                    <a:pt x="6875" y="7944"/>
                    <a:pt x="6726" y="8001"/>
                    <a:pt x="6609" y="8115"/>
                  </a:cubicBezTo>
                  <a:cubicBezTo>
                    <a:pt x="6369" y="8345"/>
                    <a:pt x="6256" y="8785"/>
                    <a:pt x="6282" y="9392"/>
                  </a:cubicBezTo>
                  <a:cubicBezTo>
                    <a:pt x="6296" y="9632"/>
                    <a:pt x="6349" y="9904"/>
                    <a:pt x="6439" y="10198"/>
                  </a:cubicBezTo>
                  <a:cubicBezTo>
                    <a:pt x="6039" y="9788"/>
                    <a:pt x="5590" y="9355"/>
                    <a:pt x="5146" y="9028"/>
                  </a:cubicBezTo>
                  <a:cubicBezTo>
                    <a:pt x="4666" y="8681"/>
                    <a:pt x="4070" y="8297"/>
                    <a:pt x="3587" y="8297"/>
                  </a:cubicBezTo>
                  <a:cubicBezTo>
                    <a:pt x="3540" y="8297"/>
                    <a:pt x="3495" y="8300"/>
                    <a:pt x="3450" y="8308"/>
                  </a:cubicBezTo>
                  <a:cubicBezTo>
                    <a:pt x="3263" y="8342"/>
                    <a:pt x="3113" y="8442"/>
                    <a:pt x="3003" y="8605"/>
                  </a:cubicBezTo>
                  <a:cubicBezTo>
                    <a:pt x="2894" y="8772"/>
                    <a:pt x="2860" y="8948"/>
                    <a:pt x="2903" y="9135"/>
                  </a:cubicBezTo>
                  <a:cubicBezTo>
                    <a:pt x="3017" y="9638"/>
                    <a:pt x="3670" y="10084"/>
                    <a:pt x="4223" y="10415"/>
                  </a:cubicBezTo>
                  <a:cubicBezTo>
                    <a:pt x="4707" y="10707"/>
                    <a:pt x="5290" y="10958"/>
                    <a:pt x="5866" y="11184"/>
                  </a:cubicBezTo>
                  <a:cubicBezTo>
                    <a:pt x="5522" y="11211"/>
                    <a:pt x="5226" y="11271"/>
                    <a:pt x="4976" y="11361"/>
                  </a:cubicBezTo>
                  <a:cubicBezTo>
                    <a:pt x="4413" y="11571"/>
                    <a:pt x="4050" y="11847"/>
                    <a:pt x="3933" y="12157"/>
                  </a:cubicBezTo>
                  <a:cubicBezTo>
                    <a:pt x="3867" y="12324"/>
                    <a:pt x="3876" y="12504"/>
                    <a:pt x="3963" y="12671"/>
                  </a:cubicBezTo>
                  <a:cubicBezTo>
                    <a:pt x="4094" y="12922"/>
                    <a:pt x="4318" y="13047"/>
                    <a:pt x="4642" y="13047"/>
                  </a:cubicBezTo>
                  <a:cubicBezTo>
                    <a:pt x="4704" y="13047"/>
                    <a:pt x="4770" y="13043"/>
                    <a:pt x="4839" y="13034"/>
                  </a:cubicBezTo>
                  <a:cubicBezTo>
                    <a:pt x="5142" y="12991"/>
                    <a:pt x="5442" y="12874"/>
                    <a:pt x="5602" y="12814"/>
                  </a:cubicBezTo>
                  <a:lnTo>
                    <a:pt x="5636" y="12800"/>
                  </a:lnTo>
                  <a:cubicBezTo>
                    <a:pt x="6002" y="12657"/>
                    <a:pt x="6362" y="12444"/>
                    <a:pt x="6706" y="12224"/>
                  </a:cubicBezTo>
                  <a:lnTo>
                    <a:pt x="6706" y="12224"/>
                  </a:lnTo>
                  <a:cubicBezTo>
                    <a:pt x="6376" y="12797"/>
                    <a:pt x="6082" y="13390"/>
                    <a:pt x="5836" y="13994"/>
                  </a:cubicBezTo>
                  <a:cubicBezTo>
                    <a:pt x="5586" y="14603"/>
                    <a:pt x="5373" y="15246"/>
                    <a:pt x="5202" y="15903"/>
                  </a:cubicBezTo>
                  <a:cubicBezTo>
                    <a:pt x="5116" y="15516"/>
                    <a:pt x="5006" y="15096"/>
                    <a:pt x="4847" y="14740"/>
                  </a:cubicBezTo>
                  <a:lnTo>
                    <a:pt x="4830" y="14706"/>
                  </a:lnTo>
                  <a:cubicBezTo>
                    <a:pt x="4759" y="14550"/>
                    <a:pt x="4627" y="14257"/>
                    <a:pt x="4439" y="14017"/>
                  </a:cubicBezTo>
                  <a:cubicBezTo>
                    <a:pt x="4236" y="13757"/>
                    <a:pt x="4015" y="13626"/>
                    <a:pt x="3780" y="13626"/>
                  </a:cubicBezTo>
                  <a:cubicBezTo>
                    <a:pt x="3708" y="13626"/>
                    <a:pt x="3634" y="13638"/>
                    <a:pt x="3560" y="13663"/>
                  </a:cubicBezTo>
                  <a:cubicBezTo>
                    <a:pt x="3380" y="13720"/>
                    <a:pt x="3250" y="13840"/>
                    <a:pt x="3177" y="14006"/>
                  </a:cubicBezTo>
                  <a:cubicBezTo>
                    <a:pt x="3043" y="14310"/>
                    <a:pt x="3110" y="14760"/>
                    <a:pt x="3367" y="15306"/>
                  </a:cubicBezTo>
                  <a:cubicBezTo>
                    <a:pt x="3473" y="15526"/>
                    <a:pt x="3623" y="15756"/>
                    <a:pt x="3823" y="15993"/>
                  </a:cubicBezTo>
                  <a:cubicBezTo>
                    <a:pt x="3297" y="15766"/>
                    <a:pt x="2714" y="15539"/>
                    <a:pt x="2177" y="15410"/>
                  </a:cubicBezTo>
                  <a:cubicBezTo>
                    <a:pt x="1810" y="15322"/>
                    <a:pt x="1393" y="15238"/>
                    <a:pt x="1022" y="15238"/>
                  </a:cubicBezTo>
                  <a:cubicBezTo>
                    <a:pt x="757" y="15238"/>
                    <a:pt x="516" y="15281"/>
                    <a:pt x="334" y="15396"/>
                  </a:cubicBezTo>
                  <a:cubicBezTo>
                    <a:pt x="177" y="15499"/>
                    <a:pt x="78" y="15650"/>
                    <a:pt x="38" y="15843"/>
                  </a:cubicBezTo>
                  <a:cubicBezTo>
                    <a:pt x="1" y="16039"/>
                    <a:pt x="38" y="16216"/>
                    <a:pt x="148" y="16370"/>
                  </a:cubicBezTo>
                  <a:cubicBezTo>
                    <a:pt x="448" y="16790"/>
                    <a:pt x="1220" y="16949"/>
                    <a:pt x="1860" y="17045"/>
                  </a:cubicBezTo>
                  <a:cubicBezTo>
                    <a:pt x="2278" y="17108"/>
                    <a:pt x="2738" y="17128"/>
                    <a:pt x="3205" y="17128"/>
                  </a:cubicBezTo>
                  <a:cubicBezTo>
                    <a:pt x="3361" y="17128"/>
                    <a:pt x="3518" y="17126"/>
                    <a:pt x="3673" y="17122"/>
                  </a:cubicBezTo>
                  <a:lnTo>
                    <a:pt x="3673" y="17122"/>
                  </a:lnTo>
                  <a:cubicBezTo>
                    <a:pt x="3367" y="17279"/>
                    <a:pt x="3113" y="17449"/>
                    <a:pt x="2920" y="17629"/>
                  </a:cubicBezTo>
                  <a:cubicBezTo>
                    <a:pt x="2477" y="18039"/>
                    <a:pt x="2250" y="18432"/>
                    <a:pt x="2257" y="18762"/>
                  </a:cubicBezTo>
                  <a:cubicBezTo>
                    <a:pt x="2263" y="18945"/>
                    <a:pt x="2340" y="19105"/>
                    <a:pt x="2483" y="19225"/>
                  </a:cubicBezTo>
                  <a:cubicBezTo>
                    <a:pt x="2612" y="19333"/>
                    <a:pt x="2756" y="19387"/>
                    <a:pt x="2915" y="19387"/>
                  </a:cubicBezTo>
                  <a:cubicBezTo>
                    <a:pt x="3073" y="19387"/>
                    <a:pt x="3247" y="19333"/>
                    <a:pt x="3433" y="19225"/>
                  </a:cubicBezTo>
                  <a:cubicBezTo>
                    <a:pt x="3693" y="19072"/>
                    <a:pt x="3916" y="18862"/>
                    <a:pt x="4050" y="18735"/>
                  </a:cubicBezTo>
                  <a:lnTo>
                    <a:pt x="4080" y="18705"/>
                  </a:lnTo>
                  <a:cubicBezTo>
                    <a:pt x="4367" y="18429"/>
                    <a:pt x="4623" y="18085"/>
                    <a:pt x="4843" y="17762"/>
                  </a:cubicBezTo>
                  <a:lnTo>
                    <a:pt x="4843" y="17762"/>
                  </a:lnTo>
                  <a:cubicBezTo>
                    <a:pt x="4763" y="18402"/>
                    <a:pt x="4719" y="19045"/>
                    <a:pt x="4719" y="19681"/>
                  </a:cubicBezTo>
                  <a:lnTo>
                    <a:pt x="5126" y="19681"/>
                  </a:lnTo>
                  <a:cubicBezTo>
                    <a:pt x="5126" y="17792"/>
                    <a:pt x="5502" y="15883"/>
                    <a:pt x="6213" y="14146"/>
                  </a:cubicBezTo>
                  <a:cubicBezTo>
                    <a:pt x="6936" y="12377"/>
                    <a:pt x="7995" y="10784"/>
                    <a:pt x="9358" y="9412"/>
                  </a:cubicBezTo>
                  <a:cubicBezTo>
                    <a:pt x="10721" y="8038"/>
                    <a:pt x="12308" y="6968"/>
                    <a:pt x="14070" y="6233"/>
                  </a:cubicBezTo>
                  <a:cubicBezTo>
                    <a:pt x="15816" y="5499"/>
                    <a:pt x="17746" y="5113"/>
                    <a:pt x="19645" y="5106"/>
                  </a:cubicBezTo>
                  <a:cubicBezTo>
                    <a:pt x="19684" y="5105"/>
                    <a:pt x="19723" y="5105"/>
                    <a:pt x="19762" y="5105"/>
                  </a:cubicBezTo>
                  <a:cubicBezTo>
                    <a:pt x="20052" y="5105"/>
                    <a:pt x="20341" y="5116"/>
                    <a:pt x="20632" y="5136"/>
                  </a:cubicBezTo>
                  <a:cubicBezTo>
                    <a:pt x="22208" y="5236"/>
                    <a:pt x="23781" y="5596"/>
                    <a:pt x="25230" y="6189"/>
                  </a:cubicBezTo>
                  <a:cubicBezTo>
                    <a:pt x="27003" y="6916"/>
                    <a:pt x="28596" y="7972"/>
                    <a:pt x="29966" y="9335"/>
                  </a:cubicBezTo>
                  <a:cubicBezTo>
                    <a:pt x="31342" y="10698"/>
                    <a:pt x="32411" y="12284"/>
                    <a:pt x="33148" y="14050"/>
                  </a:cubicBezTo>
                  <a:cubicBezTo>
                    <a:pt x="33878" y="15793"/>
                    <a:pt x="34268" y="17722"/>
                    <a:pt x="34271" y="19625"/>
                  </a:cubicBezTo>
                  <a:cubicBezTo>
                    <a:pt x="34274" y="19645"/>
                    <a:pt x="34271" y="19661"/>
                    <a:pt x="34271" y="19681"/>
                  </a:cubicBezTo>
                  <a:lnTo>
                    <a:pt x="34678" y="19681"/>
                  </a:lnTo>
                  <a:lnTo>
                    <a:pt x="34678" y="19621"/>
                  </a:lnTo>
                  <a:cubicBezTo>
                    <a:pt x="34678" y="18962"/>
                    <a:pt x="34627" y="18289"/>
                    <a:pt x="34534" y="17616"/>
                  </a:cubicBezTo>
                  <a:lnTo>
                    <a:pt x="34534" y="17616"/>
                  </a:lnTo>
                  <a:cubicBezTo>
                    <a:pt x="34761" y="17939"/>
                    <a:pt x="35024" y="18282"/>
                    <a:pt x="35310" y="18552"/>
                  </a:cubicBezTo>
                  <a:lnTo>
                    <a:pt x="35334" y="18575"/>
                  </a:lnTo>
                  <a:cubicBezTo>
                    <a:pt x="35461" y="18692"/>
                    <a:pt x="35694" y="18915"/>
                    <a:pt x="35961" y="19069"/>
                  </a:cubicBezTo>
                  <a:cubicBezTo>
                    <a:pt x="36146" y="19174"/>
                    <a:pt x="36318" y="19226"/>
                    <a:pt x="36474" y="19226"/>
                  </a:cubicBezTo>
                  <a:cubicBezTo>
                    <a:pt x="36636" y="19226"/>
                    <a:pt x="36782" y="19170"/>
                    <a:pt x="36910" y="19058"/>
                  </a:cubicBezTo>
                  <a:cubicBezTo>
                    <a:pt x="37053" y="18938"/>
                    <a:pt x="37130" y="18779"/>
                    <a:pt x="37133" y="18595"/>
                  </a:cubicBezTo>
                  <a:cubicBezTo>
                    <a:pt x="37140" y="18262"/>
                    <a:pt x="36907" y="17872"/>
                    <a:pt x="36461" y="17465"/>
                  </a:cubicBezTo>
                  <a:cubicBezTo>
                    <a:pt x="36281" y="17302"/>
                    <a:pt x="36050" y="17149"/>
                    <a:pt x="35778" y="17005"/>
                  </a:cubicBezTo>
                  <a:lnTo>
                    <a:pt x="35778" y="17005"/>
                  </a:lnTo>
                  <a:cubicBezTo>
                    <a:pt x="35862" y="17007"/>
                    <a:pt x="35948" y="17007"/>
                    <a:pt x="36034" y="17007"/>
                  </a:cubicBezTo>
                  <a:cubicBezTo>
                    <a:pt x="36532" y="17007"/>
                    <a:pt x="37054" y="16987"/>
                    <a:pt x="37520" y="16916"/>
                  </a:cubicBezTo>
                  <a:cubicBezTo>
                    <a:pt x="38160" y="16816"/>
                    <a:pt x="38933" y="16646"/>
                    <a:pt x="39229" y="16226"/>
                  </a:cubicBezTo>
                  <a:cubicBezTo>
                    <a:pt x="39337" y="16073"/>
                    <a:pt x="39373" y="15896"/>
                    <a:pt x="39333" y="15699"/>
                  </a:cubicBezTo>
                  <a:cubicBezTo>
                    <a:pt x="39293" y="15506"/>
                    <a:pt x="39193" y="15356"/>
                    <a:pt x="39033" y="15256"/>
                  </a:cubicBezTo>
                  <a:cubicBezTo>
                    <a:pt x="38854" y="15144"/>
                    <a:pt x="38619" y="15102"/>
                    <a:pt x="38360" y="15102"/>
                  </a:cubicBezTo>
                  <a:cubicBezTo>
                    <a:pt x="37986" y="15102"/>
                    <a:pt x="37562" y="15190"/>
                    <a:pt x="37190" y="15283"/>
                  </a:cubicBezTo>
                  <a:cubicBezTo>
                    <a:pt x="36644" y="15419"/>
                    <a:pt x="36053" y="15653"/>
                    <a:pt x="35484" y="15903"/>
                  </a:cubicBezTo>
                  <a:cubicBezTo>
                    <a:pt x="35710" y="15643"/>
                    <a:pt x="35881" y="15390"/>
                    <a:pt x="35990" y="15146"/>
                  </a:cubicBezTo>
                  <a:cubicBezTo>
                    <a:pt x="36241" y="14600"/>
                    <a:pt x="36301" y="14150"/>
                    <a:pt x="36167" y="13846"/>
                  </a:cubicBezTo>
                  <a:cubicBezTo>
                    <a:pt x="36093" y="13680"/>
                    <a:pt x="35961" y="13563"/>
                    <a:pt x="35784" y="13506"/>
                  </a:cubicBezTo>
                  <a:cubicBezTo>
                    <a:pt x="35709" y="13482"/>
                    <a:pt x="35635" y="13470"/>
                    <a:pt x="35563" y="13470"/>
                  </a:cubicBezTo>
                  <a:cubicBezTo>
                    <a:pt x="35327" y="13470"/>
                    <a:pt x="35108" y="13601"/>
                    <a:pt x="34904" y="13866"/>
                  </a:cubicBezTo>
                  <a:cubicBezTo>
                    <a:pt x="34718" y="14117"/>
                    <a:pt x="34588" y="14413"/>
                    <a:pt x="34518" y="14570"/>
                  </a:cubicBezTo>
                  <a:lnTo>
                    <a:pt x="34508" y="14597"/>
                  </a:lnTo>
                  <a:cubicBezTo>
                    <a:pt x="34348" y="14953"/>
                    <a:pt x="34244" y="15360"/>
                    <a:pt x="34158" y="15759"/>
                  </a:cubicBezTo>
                  <a:cubicBezTo>
                    <a:pt x="33984" y="15120"/>
                    <a:pt x="33771" y="14490"/>
                    <a:pt x="33521" y="13894"/>
                  </a:cubicBezTo>
                  <a:cubicBezTo>
                    <a:pt x="33268" y="13283"/>
                    <a:pt x="32965" y="12680"/>
                    <a:pt x="32622" y="12097"/>
                  </a:cubicBezTo>
                  <a:lnTo>
                    <a:pt x="32622" y="12097"/>
                  </a:lnTo>
                  <a:cubicBezTo>
                    <a:pt x="32965" y="12314"/>
                    <a:pt x="33331" y="12524"/>
                    <a:pt x="33698" y="12663"/>
                  </a:cubicBezTo>
                  <a:lnTo>
                    <a:pt x="33738" y="12680"/>
                  </a:lnTo>
                  <a:cubicBezTo>
                    <a:pt x="33908" y="12743"/>
                    <a:pt x="34198" y="12851"/>
                    <a:pt x="34494" y="12891"/>
                  </a:cubicBezTo>
                  <a:cubicBezTo>
                    <a:pt x="34556" y="12898"/>
                    <a:pt x="34614" y="12901"/>
                    <a:pt x="34670" y="12901"/>
                  </a:cubicBezTo>
                  <a:cubicBezTo>
                    <a:pt x="35004" y="12901"/>
                    <a:pt x="35236" y="12774"/>
                    <a:pt x="35367" y="12517"/>
                  </a:cubicBezTo>
                  <a:cubicBezTo>
                    <a:pt x="35450" y="12351"/>
                    <a:pt x="35461" y="12174"/>
                    <a:pt x="35394" y="12004"/>
                  </a:cubicBezTo>
                  <a:cubicBezTo>
                    <a:pt x="35274" y="11697"/>
                    <a:pt x="34911" y="11424"/>
                    <a:pt x="34341" y="11221"/>
                  </a:cubicBezTo>
                  <a:cubicBezTo>
                    <a:pt x="34111" y="11138"/>
                    <a:pt x="33841" y="11084"/>
                    <a:pt x="33534" y="11058"/>
                  </a:cubicBezTo>
                  <a:cubicBezTo>
                    <a:pt x="34068" y="10841"/>
                    <a:pt x="34638" y="10591"/>
                    <a:pt x="35111" y="10304"/>
                  </a:cubicBezTo>
                  <a:cubicBezTo>
                    <a:pt x="35661" y="9964"/>
                    <a:pt x="36310" y="9515"/>
                    <a:pt x="36421" y="9012"/>
                  </a:cubicBezTo>
                  <a:cubicBezTo>
                    <a:pt x="36461" y="8828"/>
                    <a:pt x="36427" y="8648"/>
                    <a:pt x="36317" y="8485"/>
                  </a:cubicBezTo>
                  <a:cubicBezTo>
                    <a:pt x="36204" y="8318"/>
                    <a:pt x="36053" y="8222"/>
                    <a:pt x="35867" y="8192"/>
                  </a:cubicBezTo>
                  <a:cubicBezTo>
                    <a:pt x="35824" y="8185"/>
                    <a:pt x="35780" y="8181"/>
                    <a:pt x="35735" y="8181"/>
                  </a:cubicBezTo>
                  <a:cubicBezTo>
                    <a:pt x="35251" y="8181"/>
                    <a:pt x="34653" y="8571"/>
                    <a:pt x="34178" y="8925"/>
                  </a:cubicBezTo>
                  <a:cubicBezTo>
                    <a:pt x="33725" y="9258"/>
                    <a:pt x="33271" y="9701"/>
                    <a:pt x="32842" y="10151"/>
                  </a:cubicBezTo>
                  <a:cubicBezTo>
                    <a:pt x="32948" y="9824"/>
                    <a:pt x="33008" y="9524"/>
                    <a:pt x="33014" y="9261"/>
                  </a:cubicBezTo>
                  <a:cubicBezTo>
                    <a:pt x="33038" y="8658"/>
                    <a:pt x="32922" y="8218"/>
                    <a:pt x="32682" y="7992"/>
                  </a:cubicBezTo>
                  <a:cubicBezTo>
                    <a:pt x="32563" y="7879"/>
                    <a:pt x="32419" y="7822"/>
                    <a:pt x="32256" y="7822"/>
                  </a:cubicBezTo>
                  <a:cubicBezTo>
                    <a:pt x="32235" y="7822"/>
                    <a:pt x="32213" y="7823"/>
                    <a:pt x="32191" y="7825"/>
                  </a:cubicBezTo>
                  <a:cubicBezTo>
                    <a:pt x="31859" y="7852"/>
                    <a:pt x="31632" y="8078"/>
                    <a:pt x="31522" y="8495"/>
                  </a:cubicBezTo>
                  <a:cubicBezTo>
                    <a:pt x="31445" y="8792"/>
                    <a:pt x="31439" y="9112"/>
                    <a:pt x="31435" y="9284"/>
                  </a:cubicBezTo>
                  <a:lnTo>
                    <a:pt x="31435" y="9321"/>
                  </a:lnTo>
                  <a:cubicBezTo>
                    <a:pt x="31428" y="9715"/>
                    <a:pt x="31488" y="10138"/>
                    <a:pt x="31562" y="10527"/>
                  </a:cubicBezTo>
                  <a:cubicBezTo>
                    <a:pt x="31159" y="10004"/>
                    <a:pt x="30719" y="9508"/>
                    <a:pt x="30252" y="9048"/>
                  </a:cubicBezTo>
                  <a:cubicBezTo>
                    <a:pt x="29782" y="8578"/>
                    <a:pt x="29272" y="8135"/>
                    <a:pt x="28729" y="7728"/>
                  </a:cubicBezTo>
                  <a:lnTo>
                    <a:pt x="28729" y="7728"/>
                  </a:lnTo>
                  <a:cubicBezTo>
                    <a:pt x="29082" y="7789"/>
                    <a:pt x="29466" y="7844"/>
                    <a:pt x="29827" y="7844"/>
                  </a:cubicBezTo>
                  <a:cubicBezTo>
                    <a:pt x="29866" y="7844"/>
                    <a:pt x="29904" y="7843"/>
                    <a:pt x="29942" y="7842"/>
                  </a:cubicBezTo>
                  <a:lnTo>
                    <a:pt x="29992" y="7842"/>
                  </a:lnTo>
                  <a:cubicBezTo>
                    <a:pt x="30175" y="7835"/>
                    <a:pt x="30479" y="7825"/>
                    <a:pt x="30765" y="7748"/>
                  </a:cubicBezTo>
                  <a:cubicBezTo>
                    <a:pt x="31182" y="7632"/>
                    <a:pt x="31405" y="7405"/>
                    <a:pt x="31432" y="7068"/>
                  </a:cubicBezTo>
                  <a:cubicBezTo>
                    <a:pt x="31445" y="6885"/>
                    <a:pt x="31388" y="6716"/>
                    <a:pt x="31262" y="6585"/>
                  </a:cubicBezTo>
                  <a:cubicBezTo>
                    <a:pt x="31054" y="6369"/>
                    <a:pt x="30675" y="6258"/>
                    <a:pt x="30160" y="6258"/>
                  </a:cubicBezTo>
                  <a:cubicBezTo>
                    <a:pt x="30105" y="6258"/>
                    <a:pt x="30047" y="6260"/>
                    <a:pt x="29989" y="6262"/>
                  </a:cubicBezTo>
                  <a:cubicBezTo>
                    <a:pt x="29749" y="6273"/>
                    <a:pt x="29472" y="6325"/>
                    <a:pt x="29179" y="6419"/>
                  </a:cubicBezTo>
                  <a:cubicBezTo>
                    <a:pt x="29592" y="6016"/>
                    <a:pt x="30026" y="5566"/>
                    <a:pt x="30349" y="5122"/>
                  </a:cubicBezTo>
                  <a:cubicBezTo>
                    <a:pt x="30732" y="4599"/>
                    <a:pt x="31159" y="3936"/>
                    <a:pt x="31069" y="3426"/>
                  </a:cubicBezTo>
                  <a:cubicBezTo>
                    <a:pt x="31039" y="3243"/>
                    <a:pt x="30939" y="3093"/>
                    <a:pt x="30772" y="2980"/>
                  </a:cubicBezTo>
                  <a:cubicBezTo>
                    <a:pt x="30653" y="2901"/>
                    <a:pt x="30528" y="2862"/>
                    <a:pt x="30400" y="2862"/>
                  </a:cubicBezTo>
                  <a:cubicBezTo>
                    <a:pt x="30349" y="2862"/>
                    <a:pt x="30297" y="2868"/>
                    <a:pt x="30246" y="2880"/>
                  </a:cubicBezTo>
                  <a:cubicBezTo>
                    <a:pt x="29743" y="2997"/>
                    <a:pt x="29295" y="3646"/>
                    <a:pt x="28963" y="4200"/>
                  </a:cubicBezTo>
                  <a:cubicBezTo>
                    <a:pt x="28672" y="4683"/>
                    <a:pt x="28423" y="5266"/>
                    <a:pt x="28193" y="5845"/>
                  </a:cubicBezTo>
                  <a:cubicBezTo>
                    <a:pt x="28169" y="5502"/>
                    <a:pt x="28109" y="5202"/>
                    <a:pt x="28016" y="4956"/>
                  </a:cubicBezTo>
                  <a:cubicBezTo>
                    <a:pt x="27806" y="4389"/>
                    <a:pt x="27533" y="4029"/>
                    <a:pt x="27223" y="3909"/>
                  </a:cubicBezTo>
                  <a:cubicBezTo>
                    <a:pt x="27151" y="3881"/>
                    <a:pt x="27077" y="3867"/>
                    <a:pt x="27004" y="3867"/>
                  </a:cubicBezTo>
                  <a:cubicBezTo>
                    <a:pt x="26903" y="3867"/>
                    <a:pt x="26803" y="3893"/>
                    <a:pt x="26707" y="3943"/>
                  </a:cubicBezTo>
                  <a:cubicBezTo>
                    <a:pt x="26410" y="4096"/>
                    <a:pt x="26287" y="4393"/>
                    <a:pt x="26343" y="4819"/>
                  </a:cubicBezTo>
                  <a:cubicBezTo>
                    <a:pt x="26387" y="5122"/>
                    <a:pt x="26503" y="5419"/>
                    <a:pt x="26567" y="5582"/>
                  </a:cubicBezTo>
                  <a:lnTo>
                    <a:pt x="26576" y="5613"/>
                  </a:lnTo>
                  <a:cubicBezTo>
                    <a:pt x="26720" y="5979"/>
                    <a:pt x="26933" y="6339"/>
                    <a:pt x="27156" y="6682"/>
                  </a:cubicBezTo>
                  <a:cubicBezTo>
                    <a:pt x="26580" y="6353"/>
                    <a:pt x="25987" y="6059"/>
                    <a:pt x="25384" y="5816"/>
                  </a:cubicBezTo>
                  <a:cubicBezTo>
                    <a:pt x="24774" y="5562"/>
                    <a:pt x="24134" y="5353"/>
                    <a:pt x="23474" y="5182"/>
                  </a:cubicBezTo>
                  <a:cubicBezTo>
                    <a:pt x="23874" y="5093"/>
                    <a:pt x="24284" y="4983"/>
                    <a:pt x="24637" y="4823"/>
                  </a:cubicBezTo>
                  <a:lnTo>
                    <a:pt x="24667" y="4809"/>
                  </a:lnTo>
                  <a:cubicBezTo>
                    <a:pt x="24827" y="4736"/>
                    <a:pt x="25121" y="4603"/>
                    <a:pt x="25361" y="4416"/>
                  </a:cubicBezTo>
                  <a:cubicBezTo>
                    <a:pt x="25707" y="4146"/>
                    <a:pt x="25820" y="3860"/>
                    <a:pt x="25713" y="3537"/>
                  </a:cubicBezTo>
                  <a:cubicBezTo>
                    <a:pt x="25656" y="3360"/>
                    <a:pt x="25541" y="3226"/>
                    <a:pt x="25373" y="3153"/>
                  </a:cubicBezTo>
                  <a:cubicBezTo>
                    <a:pt x="25271" y="3110"/>
                    <a:pt x="25152" y="3088"/>
                    <a:pt x="25019" y="3088"/>
                  </a:cubicBezTo>
                  <a:cubicBezTo>
                    <a:pt x="24756" y="3088"/>
                    <a:pt x="24437" y="3174"/>
                    <a:pt x="24074" y="3346"/>
                  </a:cubicBezTo>
                  <a:cubicBezTo>
                    <a:pt x="23854" y="3449"/>
                    <a:pt x="23624" y="3603"/>
                    <a:pt x="23388" y="3803"/>
                  </a:cubicBezTo>
                  <a:cubicBezTo>
                    <a:pt x="23611" y="3273"/>
                    <a:pt x="23837" y="2690"/>
                    <a:pt x="23967" y="2154"/>
                  </a:cubicBezTo>
                  <a:cubicBezTo>
                    <a:pt x="24117" y="1527"/>
                    <a:pt x="24257" y="747"/>
                    <a:pt x="23981" y="314"/>
                  </a:cubicBezTo>
                  <a:cubicBezTo>
                    <a:pt x="23881" y="154"/>
                    <a:pt x="23727" y="54"/>
                    <a:pt x="23534" y="14"/>
                  </a:cubicBezTo>
                  <a:cubicBezTo>
                    <a:pt x="23486" y="5"/>
                    <a:pt x="23438" y="1"/>
                    <a:pt x="2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45" name="Google Shape;945;p37"/>
          <p:cNvCxnSpPr>
            <a:stCxn id="937" idx="4"/>
            <a:endCxn id="943" idx="4"/>
          </p:cNvCxnSpPr>
          <p:nvPr/>
        </p:nvCxnSpPr>
        <p:spPr>
          <a:xfrm flipH="1" rot="10800000">
            <a:off x="2824811" y="2243892"/>
            <a:ext cx="10377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6" name="Google Shape;946;p37"/>
          <p:cNvCxnSpPr>
            <a:stCxn id="943" idx="0"/>
            <a:endCxn id="940" idx="0"/>
          </p:cNvCxnSpPr>
          <p:nvPr/>
        </p:nvCxnSpPr>
        <p:spPr>
          <a:xfrm>
            <a:off x="4653604" y="2243923"/>
            <a:ext cx="10377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7" name="Google Shape;947;p37"/>
          <p:cNvSpPr txBox="1"/>
          <p:nvPr/>
        </p:nvSpPr>
        <p:spPr>
          <a:xfrm>
            <a:off x="2114977" y="1996173"/>
            <a:ext cx="6288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37"/>
          <p:cNvSpPr txBox="1"/>
          <p:nvPr/>
        </p:nvSpPr>
        <p:spPr>
          <a:xfrm>
            <a:off x="3943652" y="1996173"/>
            <a:ext cx="6288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37"/>
          <p:cNvSpPr txBox="1"/>
          <p:nvPr/>
        </p:nvSpPr>
        <p:spPr>
          <a:xfrm>
            <a:off x="5772452" y="1996173"/>
            <a:ext cx="6288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37"/>
          <p:cNvSpPr txBox="1"/>
          <p:nvPr/>
        </p:nvSpPr>
        <p:spPr>
          <a:xfrm>
            <a:off x="1352294" y="1209275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Using Inline Style</a:t>
            </a:r>
            <a:endParaRPr b="0" i="0" sz="1400" u="none" cap="none" strike="noStrike">
              <a:solidFill>
                <a:srgbClr val="FCF6E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51" name="Google Shape;951;p37"/>
          <p:cNvSpPr txBox="1"/>
          <p:nvPr/>
        </p:nvSpPr>
        <p:spPr>
          <a:xfrm>
            <a:off x="3181052" y="2703852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Styling with Object</a:t>
            </a:r>
            <a:endParaRPr b="0" i="0" sz="1400" u="none" cap="none" strike="noStrike">
              <a:solidFill>
                <a:srgbClr val="FCF6E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52" name="Google Shape;952;p37"/>
          <p:cNvSpPr txBox="1"/>
          <p:nvPr/>
        </p:nvSpPr>
        <p:spPr>
          <a:xfrm>
            <a:off x="5009888" y="1232618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Using StyleSheet.create </a:t>
            </a: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538811" y="3888088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const italic = { fontStyle: "italic" }; </a:t>
            </a:r>
            <a:endParaRPr b="0" i="0" sz="1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const bold = { fontWeight: "bold" };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&lt;Text style={bold} &gt; Style2 &lt;/Text&gt;</a:t>
            </a:r>
            <a:endParaRPr b="0" i="0" sz="12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7"/>
          <p:cNvSpPr/>
          <p:nvPr/>
        </p:nvSpPr>
        <p:spPr>
          <a:xfrm>
            <a:off x="4317898" y="3522849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const styles = StyleSheet.create({ </a:t>
            </a:r>
            <a:endParaRPr b="0" i="0" sz="1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button: </a:t>
            </a:r>
            <a:endParaRPr b="0" i="0" sz="1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borderRadius: "8px", 	</a:t>
            </a:r>
            <a:endParaRPr b="0" i="0" sz="1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background Color: "#99CCFF" </a:t>
            </a:r>
            <a:endParaRPr b="0" i="0" sz="1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})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&lt;Text style={[ styles.button, styles.accentText ]}&gt;Style3&lt;/Text&gt;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8"/>
          <p:cNvSpPr txBox="1"/>
          <p:nvPr>
            <p:ph type="title"/>
          </p:nvPr>
        </p:nvSpPr>
        <p:spPr>
          <a:xfrm>
            <a:off x="989313" y="1812348"/>
            <a:ext cx="7021923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4200"/>
              <a:buNone/>
            </a:pPr>
            <a: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React Native Navigation</a:t>
            </a:r>
            <a:endParaRPr>
              <a:solidFill>
                <a:srgbClr val="FCF6E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60" name="Google Shape;960;p38"/>
          <p:cNvSpPr txBox="1"/>
          <p:nvPr>
            <p:ph idx="2" type="title"/>
          </p:nvPr>
        </p:nvSpPr>
        <p:spPr>
          <a:xfrm>
            <a:off x="2849524" y="73015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2"/>
                </a:solidFill>
              </a:rPr>
              <a:t>03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9"/>
          <p:cNvSpPr txBox="1"/>
          <p:nvPr>
            <p:ph type="ctrTitle"/>
          </p:nvPr>
        </p:nvSpPr>
        <p:spPr>
          <a:xfrm>
            <a:off x="401655" y="271091"/>
            <a:ext cx="4545761" cy="473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</a:pPr>
            <a:r>
              <a:rPr lang="en-US" sz="3600">
                <a:solidFill>
                  <a:schemeClr val="accent2"/>
                </a:solidFill>
              </a:rPr>
              <a:t>Screen Structure</a:t>
            </a:r>
            <a:endParaRPr sz="3600">
              <a:solidFill>
                <a:schemeClr val="accent2"/>
              </a:solidFill>
            </a:endParaRPr>
          </a:p>
        </p:txBody>
      </p:sp>
      <p:grpSp>
        <p:nvGrpSpPr>
          <p:cNvPr id="966" name="Google Shape;966;p39"/>
          <p:cNvGrpSpPr/>
          <p:nvPr/>
        </p:nvGrpSpPr>
        <p:grpSpPr>
          <a:xfrm>
            <a:off x="2436779" y="2467020"/>
            <a:ext cx="1211041" cy="437424"/>
            <a:chOff x="4659775" y="2072775"/>
            <a:chExt cx="74325" cy="28700"/>
          </a:xfrm>
        </p:grpSpPr>
        <p:sp>
          <p:nvSpPr>
            <p:cNvPr id="967" name="Google Shape;967;p39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0" name="Google Shape;970;p39"/>
          <p:cNvSpPr/>
          <p:nvPr/>
        </p:nvSpPr>
        <p:spPr>
          <a:xfrm>
            <a:off x="401655" y="2308631"/>
            <a:ext cx="1915509" cy="754200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SwitchNavigator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39"/>
          <p:cNvSpPr/>
          <p:nvPr/>
        </p:nvSpPr>
        <p:spPr>
          <a:xfrm>
            <a:off x="3877285" y="1129082"/>
            <a:ext cx="1915509" cy="754200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StackNavigator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39"/>
          <p:cNvSpPr/>
          <p:nvPr/>
        </p:nvSpPr>
        <p:spPr>
          <a:xfrm>
            <a:off x="3877284" y="2274885"/>
            <a:ext cx="1915509" cy="754200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StackNavigator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39"/>
          <p:cNvSpPr/>
          <p:nvPr/>
        </p:nvSpPr>
        <p:spPr>
          <a:xfrm>
            <a:off x="3877283" y="3499244"/>
            <a:ext cx="1915509" cy="754200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StackNavigator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4" name="Google Shape;974;p39"/>
          <p:cNvGrpSpPr/>
          <p:nvPr/>
        </p:nvGrpSpPr>
        <p:grpSpPr>
          <a:xfrm>
            <a:off x="6014629" y="3705365"/>
            <a:ext cx="485574" cy="432974"/>
            <a:chOff x="4854075" y="2527625"/>
            <a:chExt cx="56000" cy="59050"/>
          </a:xfrm>
        </p:grpSpPr>
        <p:sp>
          <p:nvSpPr>
            <p:cNvPr id="975" name="Google Shape;975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39"/>
          <p:cNvGrpSpPr/>
          <p:nvPr/>
        </p:nvGrpSpPr>
        <p:grpSpPr>
          <a:xfrm>
            <a:off x="6014629" y="2426148"/>
            <a:ext cx="485574" cy="432974"/>
            <a:chOff x="4854075" y="2527625"/>
            <a:chExt cx="56000" cy="59050"/>
          </a:xfrm>
        </p:grpSpPr>
        <p:sp>
          <p:nvSpPr>
            <p:cNvPr id="978" name="Google Shape;978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5997939" y="1289695"/>
            <a:ext cx="485574" cy="432974"/>
            <a:chOff x="4854075" y="2527625"/>
            <a:chExt cx="56000" cy="59050"/>
          </a:xfrm>
        </p:grpSpPr>
        <p:sp>
          <p:nvSpPr>
            <p:cNvPr id="981" name="Google Shape;981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9"/>
          <p:cNvSpPr/>
          <p:nvPr/>
        </p:nvSpPr>
        <p:spPr>
          <a:xfrm>
            <a:off x="6745590" y="991796"/>
            <a:ext cx="979044" cy="370655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Screen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9"/>
          <p:cNvSpPr/>
          <p:nvPr/>
        </p:nvSpPr>
        <p:spPr>
          <a:xfrm>
            <a:off x="6745590" y="1506953"/>
            <a:ext cx="979044" cy="370655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Screen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9"/>
          <p:cNvSpPr/>
          <p:nvPr/>
        </p:nvSpPr>
        <p:spPr>
          <a:xfrm>
            <a:off x="6745590" y="2240821"/>
            <a:ext cx="979044" cy="370655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Screen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9"/>
          <p:cNvSpPr/>
          <p:nvPr/>
        </p:nvSpPr>
        <p:spPr>
          <a:xfrm>
            <a:off x="6762830" y="3459057"/>
            <a:ext cx="979044" cy="370655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Screen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9"/>
          <p:cNvSpPr/>
          <p:nvPr/>
        </p:nvSpPr>
        <p:spPr>
          <a:xfrm>
            <a:off x="6762830" y="4088505"/>
            <a:ext cx="979044" cy="370655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Screen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9"/>
          <p:cNvSpPr/>
          <p:nvPr/>
        </p:nvSpPr>
        <p:spPr>
          <a:xfrm>
            <a:off x="6745590" y="2758573"/>
            <a:ext cx="979044" cy="370655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Screen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0"/>
          <p:cNvSpPr txBox="1"/>
          <p:nvPr/>
        </p:nvSpPr>
        <p:spPr>
          <a:xfrm>
            <a:off x="559559" y="416257"/>
            <a:ext cx="41216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CreateSwitchNavigator</a:t>
            </a:r>
            <a:endParaRPr b="1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40"/>
          <p:cNvSpPr/>
          <p:nvPr/>
        </p:nvSpPr>
        <p:spPr>
          <a:xfrm>
            <a:off x="559559" y="1282655"/>
            <a:ext cx="75881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purpose of SwitchNavigator is to only ever show one screen at a time. By default, it does not handle back actions and it resets routes to their default state when you switch away.</a:t>
            </a:r>
            <a:endParaRPr/>
          </a:p>
        </p:txBody>
      </p:sp>
      <p:pic>
        <p:nvPicPr>
          <p:cNvPr id="995" name="Google Shape;9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730" y="2197290"/>
            <a:ext cx="6631805" cy="263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1"/>
          <p:cNvSpPr txBox="1"/>
          <p:nvPr/>
        </p:nvSpPr>
        <p:spPr>
          <a:xfrm>
            <a:off x="559559" y="416257"/>
            <a:ext cx="39244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CreateStackNavigator</a:t>
            </a:r>
            <a:endParaRPr b="1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41"/>
          <p:cNvSpPr/>
          <p:nvPr/>
        </p:nvSpPr>
        <p:spPr>
          <a:xfrm>
            <a:off x="559559" y="1030171"/>
            <a:ext cx="75881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Provides a way for your app to transition between screens where each new screen is placed on top of a stack.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By default the stack navigator is configured to have the familiar iOS and Android look &amp; feel: new screens slide in from the right on iOS, fade in from the bottom on Android. On iOS the stack navigator can also be configured to a modal style where screens slide in from the bottom</a:t>
            </a:r>
            <a:endParaRPr/>
          </a:p>
        </p:txBody>
      </p:sp>
      <p:pic>
        <p:nvPicPr>
          <p:cNvPr id="1002" name="Google Shape;100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9052" y="2505860"/>
            <a:ext cx="4449168" cy="2533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2"/>
          <p:cNvSpPr txBox="1"/>
          <p:nvPr/>
        </p:nvSpPr>
        <p:spPr>
          <a:xfrm>
            <a:off x="559559" y="416257"/>
            <a:ext cx="71929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Switch Screen &amp; Configuring the Header </a:t>
            </a:r>
            <a:endParaRPr/>
          </a:p>
        </p:txBody>
      </p:sp>
      <p:sp>
        <p:nvSpPr>
          <p:cNvPr id="1008" name="Google Shape;1008;p42"/>
          <p:cNvSpPr/>
          <p:nvPr/>
        </p:nvSpPr>
        <p:spPr>
          <a:xfrm>
            <a:off x="559559" y="1035012"/>
            <a:ext cx="84479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navigator will attempt to find the appropriately named screen to render.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42"/>
          <p:cNvSpPr/>
          <p:nvPr/>
        </p:nvSpPr>
        <p:spPr>
          <a:xfrm>
            <a:off x="1578490" y="1438324"/>
            <a:ext cx="39388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en-US" sz="14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.props.navigation.navigate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“HomeScreen"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42"/>
          <p:cNvSpPr/>
          <p:nvPr/>
        </p:nvSpPr>
        <p:spPr>
          <a:xfrm>
            <a:off x="1578489" y="1837060"/>
            <a:ext cx="2642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en-US" sz="14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.props.navigation.goBack</a:t>
            </a:r>
            <a:r>
              <a:rPr b="0" i="0" lang="en-US" sz="1400" u="none" cap="none" strike="noStrike">
                <a:solidFill>
                  <a:srgbClr val="030E11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r>
              <a:rPr b="0" i="0" lang="en-US" sz="14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2"/>
          <p:cNvSpPr/>
          <p:nvPr/>
        </p:nvSpPr>
        <p:spPr>
          <a:xfrm>
            <a:off x="559559" y="2263277"/>
            <a:ext cx="75540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We can also pass in navigationOptions to the StackNavigator in order to configure what gets rendered in the header.</a:t>
            </a:r>
            <a:endParaRPr/>
          </a:p>
        </p:txBody>
      </p:sp>
      <p:pic>
        <p:nvPicPr>
          <p:cNvPr id="1012" name="Google Shape;101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265" y="2854799"/>
            <a:ext cx="3702311" cy="228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5001" y="3160798"/>
            <a:ext cx="3490133" cy="144625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3"/>
          <p:cNvSpPr txBox="1"/>
          <p:nvPr>
            <p:ph type="title"/>
          </p:nvPr>
        </p:nvSpPr>
        <p:spPr>
          <a:xfrm>
            <a:off x="532683" y="1928353"/>
            <a:ext cx="7750789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Technical Essentials</a:t>
            </a:r>
            <a:b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in React Native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19" name="Google Shape;1019;p43"/>
          <p:cNvSpPr txBox="1"/>
          <p:nvPr>
            <p:ph idx="2" type="title"/>
          </p:nvPr>
        </p:nvSpPr>
        <p:spPr>
          <a:xfrm>
            <a:off x="2893805" y="64144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2"/>
                </a:solidFill>
              </a:rPr>
              <a:t>04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44"/>
          <p:cNvGrpSpPr/>
          <p:nvPr/>
        </p:nvGrpSpPr>
        <p:grpSpPr>
          <a:xfrm>
            <a:off x="3305135" y="1567463"/>
            <a:ext cx="2533637" cy="2532872"/>
            <a:chOff x="3995500" y="238200"/>
            <a:chExt cx="910725" cy="910450"/>
          </a:xfrm>
        </p:grpSpPr>
        <p:sp>
          <p:nvSpPr>
            <p:cNvPr id="1025" name="Google Shape;1025;p44"/>
            <p:cNvSpPr/>
            <p:nvPr/>
          </p:nvSpPr>
          <p:spPr>
            <a:xfrm>
              <a:off x="3995500" y="280800"/>
              <a:ext cx="616475" cy="867850"/>
            </a:xfrm>
            <a:custGeom>
              <a:rect b="b" l="l" r="r" t="t"/>
              <a:pathLst>
                <a:path extrusionOk="0" h="34714" w="24659">
                  <a:moveTo>
                    <a:pt x="10812" y="368"/>
                  </a:moveTo>
                  <a:cubicBezTo>
                    <a:pt x="10915" y="368"/>
                    <a:pt x="11014" y="386"/>
                    <a:pt x="11113" y="418"/>
                  </a:cubicBezTo>
                  <a:cubicBezTo>
                    <a:pt x="11347" y="499"/>
                    <a:pt x="11531" y="666"/>
                    <a:pt x="11641" y="885"/>
                  </a:cubicBezTo>
                  <a:cubicBezTo>
                    <a:pt x="11747" y="1104"/>
                    <a:pt x="11761" y="1356"/>
                    <a:pt x="11683" y="1586"/>
                  </a:cubicBezTo>
                  <a:cubicBezTo>
                    <a:pt x="11601" y="1820"/>
                    <a:pt x="11436" y="2008"/>
                    <a:pt x="11216" y="2114"/>
                  </a:cubicBezTo>
                  <a:cubicBezTo>
                    <a:pt x="11089" y="2175"/>
                    <a:pt x="10952" y="2206"/>
                    <a:pt x="10814" y="2206"/>
                  </a:cubicBezTo>
                  <a:cubicBezTo>
                    <a:pt x="10713" y="2206"/>
                    <a:pt x="10612" y="2190"/>
                    <a:pt x="10514" y="2157"/>
                  </a:cubicBezTo>
                  <a:cubicBezTo>
                    <a:pt x="10281" y="2075"/>
                    <a:pt x="10093" y="1908"/>
                    <a:pt x="9987" y="1689"/>
                  </a:cubicBezTo>
                  <a:cubicBezTo>
                    <a:pt x="9880" y="1470"/>
                    <a:pt x="9863" y="1218"/>
                    <a:pt x="9944" y="988"/>
                  </a:cubicBezTo>
                  <a:cubicBezTo>
                    <a:pt x="10026" y="754"/>
                    <a:pt x="10192" y="566"/>
                    <a:pt x="10412" y="460"/>
                  </a:cubicBezTo>
                  <a:cubicBezTo>
                    <a:pt x="10539" y="400"/>
                    <a:pt x="10674" y="368"/>
                    <a:pt x="10812" y="368"/>
                  </a:cubicBezTo>
                  <a:close/>
                  <a:moveTo>
                    <a:pt x="8735" y="1565"/>
                  </a:moveTo>
                  <a:cubicBezTo>
                    <a:pt x="8795" y="1565"/>
                    <a:pt x="8855" y="1571"/>
                    <a:pt x="8914" y="1583"/>
                  </a:cubicBezTo>
                  <a:cubicBezTo>
                    <a:pt x="9158" y="1629"/>
                    <a:pt x="9364" y="1767"/>
                    <a:pt x="9502" y="1969"/>
                  </a:cubicBezTo>
                  <a:cubicBezTo>
                    <a:pt x="9640" y="2171"/>
                    <a:pt x="9689" y="2418"/>
                    <a:pt x="9643" y="2660"/>
                  </a:cubicBezTo>
                  <a:cubicBezTo>
                    <a:pt x="9597" y="2900"/>
                    <a:pt x="9460" y="3109"/>
                    <a:pt x="9254" y="3244"/>
                  </a:cubicBezTo>
                  <a:cubicBezTo>
                    <a:pt x="9101" y="3348"/>
                    <a:pt x="8924" y="3402"/>
                    <a:pt x="8743" y="3402"/>
                  </a:cubicBezTo>
                  <a:cubicBezTo>
                    <a:pt x="8684" y="3402"/>
                    <a:pt x="8626" y="3397"/>
                    <a:pt x="8567" y="3385"/>
                  </a:cubicBezTo>
                  <a:cubicBezTo>
                    <a:pt x="8326" y="3340"/>
                    <a:pt x="8117" y="3201"/>
                    <a:pt x="7979" y="3000"/>
                  </a:cubicBezTo>
                  <a:cubicBezTo>
                    <a:pt x="7696" y="2578"/>
                    <a:pt x="7806" y="2004"/>
                    <a:pt x="8227" y="1721"/>
                  </a:cubicBezTo>
                  <a:cubicBezTo>
                    <a:pt x="8379" y="1620"/>
                    <a:pt x="8555" y="1565"/>
                    <a:pt x="8735" y="1565"/>
                  </a:cubicBezTo>
                  <a:close/>
                  <a:moveTo>
                    <a:pt x="6858" y="3042"/>
                  </a:moveTo>
                  <a:cubicBezTo>
                    <a:pt x="7109" y="3042"/>
                    <a:pt x="7359" y="3143"/>
                    <a:pt x="7540" y="3343"/>
                  </a:cubicBezTo>
                  <a:cubicBezTo>
                    <a:pt x="7703" y="3527"/>
                    <a:pt x="7788" y="3760"/>
                    <a:pt x="7777" y="4005"/>
                  </a:cubicBezTo>
                  <a:cubicBezTo>
                    <a:pt x="7763" y="4249"/>
                    <a:pt x="7657" y="4476"/>
                    <a:pt x="7476" y="4642"/>
                  </a:cubicBezTo>
                  <a:cubicBezTo>
                    <a:pt x="7303" y="4796"/>
                    <a:pt x="7086" y="4881"/>
                    <a:pt x="6856" y="4881"/>
                  </a:cubicBezTo>
                  <a:cubicBezTo>
                    <a:pt x="6842" y="4881"/>
                    <a:pt x="6828" y="4880"/>
                    <a:pt x="6814" y="4880"/>
                  </a:cubicBezTo>
                  <a:cubicBezTo>
                    <a:pt x="6566" y="4865"/>
                    <a:pt x="6343" y="4759"/>
                    <a:pt x="6177" y="4579"/>
                  </a:cubicBezTo>
                  <a:cubicBezTo>
                    <a:pt x="5837" y="4200"/>
                    <a:pt x="5865" y="3619"/>
                    <a:pt x="6240" y="3279"/>
                  </a:cubicBezTo>
                  <a:cubicBezTo>
                    <a:pt x="6416" y="3120"/>
                    <a:pt x="6638" y="3042"/>
                    <a:pt x="6858" y="3042"/>
                  </a:cubicBezTo>
                  <a:close/>
                  <a:moveTo>
                    <a:pt x="5203" y="4770"/>
                  </a:moveTo>
                  <a:cubicBezTo>
                    <a:pt x="5412" y="4770"/>
                    <a:pt x="5617" y="4837"/>
                    <a:pt x="5791" y="4982"/>
                  </a:cubicBezTo>
                  <a:cubicBezTo>
                    <a:pt x="6180" y="5305"/>
                    <a:pt x="6234" y="5885"/>
                    <a:pt x="5907" y="6275"/>
                  </a:cubicBezTo>
                  <a:cubicBezTo>
                    <a:pt x="5752" y="6463"/>
                    <a:pt x="5532" y="6579"/>
                    <a:pt x="5288" y="6604"/>
                  </a:cubicBezTo>
                  <a:cubicBezTo>
                    <a:pt x="5260" y="6606"/>
                    <a:pt x="5233" y="6608"/>
                    <a:pt x="5206" y="6608"/>
                  </a:cubicBezTo>
                  <a:cubicBezTo>
                    <a:pt x="4990" y="6608"/>
                    <a:pt x="4781" y="6534"/>
                    <a:pt x="4615" y="6395"/>
                  </a:cubicBezTo>
                  <a:cubicBezTo>
                    <a:pt x="4225" y="6069"/>
                    <a:pt x="4173" y="5489"/>
                    <a:pt x="4495" y="5099"/>
                  </a:cubicBezTo>
                  <a:cubicBezTo>
                    <a:pt x="4679" y="4883"/>
                    <a:pt x="4941" y="4770"/>
                    <a:pt x="5203" y="4770"/>
                  </a:cubicBezTo>
                  <a:close/>
                  <a:moveTo>
                    <a:pt x="3808" y="6710"/>
                  </a:moveTo>
                  <a:cubicBezTo>
                    <a:pt x="3978" y="6710"/>
                    <a:pt x="4140" y="6760"/>
                    <a:pt x="4289" y="6849"/>
                  </a:cubicBezTo>
                  <a:cubicBezTo>
                    <a:pt x="4722" y="7114"/>
                    <a:pt x="4856" y="7681"/>
                    <a:pt x="4590" y="8113"/>
                  </a:cubicBezTo>
                  <a:cubicBezTo>
                    <a:pt x="4459" y="8322"/>
                    <a:pt x="4258" y="8470"/>
                    <a:pt x="4021" y="8527"/>
                  </a:cubicBezTo>
                  <a:cubicBezTo>
                    <a:pt x="3950" y="8544"/>
                    <a:pt x="3880" y="8552"/>
                    <a:pt x="3811" y="8552"/>
                  </a:cubicBezTo>
                  <a:cubicBezTo>
                    <a:pt x="3641" y="8552"/>
                    <a:pt x="3475" y="8504"/>
                    <a:pt x="3326" y="8413"/>
                  </a:cubicBezTo>
                  <a:cubicBezTo>
                    <a:pt x="2894" y="8148"/>
                    <a:pt x="2759" y="7581"/>
                    <a:pt x="3025" y="7150"/>
                  </a:cubicBezTo>
                  <a:cubicBezTo>
                    <a:pt x="3153" y="6941"/>
                    <a:pt x="3354" y="6795"/>
                    <a:pt x="3596" y="6739"/>
                  </a:cubicBezTo>
                  <a:cubicBezTo>
                    <a:pt x="3666" y="6721"/>
                    <a:pt x="3737" y="6710"/>
                    <a:pt x="3808" y="6710"/>
                  </a:cubicBezTo>
                  <a:close/>
                  <a:moveTo>
                    <a:pt x="2700" y="8833"/>
                  </a:moveTo>
                  <a:cubicBezTo>
                    <a:pt x="2823" y="8833"/>
                    <a:pt x="2948" y="8858"/>
                    <a:pt x="3068" y="8910"/>
                  </a:cubicBezTo>
                  <a:cubicBezTo>
                    <a:pt x="3532" y="9111"/>
                    <a:pt x="3744" y="9653"/>
                    <a:pt x="3542" y="10121"/>
                  </a:cubicBezTo>
                  <a:cubicBezTo>
                    <a:pt x="3392" y="10466"/>
                    <a:pt x="3054" y="10672"/>
                    <a:pt x="2700" y="10672"/>
                  </a:cubicBezTo>
                  <a:cubicBezTo>
                    <a:pt x="2578" y="10672"/>
                    <a:pt x="2454" y="10647"/>
                    <a:pt x="2334" y="10595"/>
                  </a:cubicBezTo>
                  <a:cubicBezTo>
                    <a:pt x="1867" y="10394"/>
                    <a:pt x="1654" y="9851"/>
                    <a:pt x="1857" y="9387"/>
                  </a:cubicBezTo>
                  <a:cubicBezTo>
                    <a:pt x="2007" y="9040"/>
                    <a:pt x="2345" y="8833"/>
                    <a:pt x="2700" y="8833"/>
                  </a:cubicBezTo>
                  <a:close/>
                  <a:moveTo>
                    <a:pt x="1902" y="11090"/>
                  </a:moveTo>
                  <a:cubicBezTo>
                    <a:pt x="1983" y="11090"/>
                    <a:pt x="2065" y="11100"/>
                    <a:pt x="2147" y="11123"/>
                  </a:cubicBezTo>
                  <a:cubicBezTo>
                    <a:pt x="2385" y="11187"/>
                    <a:pt x="2579" y="11342"/>
                    <a:pt x="2703" y="11555"/>
                  </a:cubicBezTo>
                  <a:cubicBezTo>
                    <a:pt x="2823" y="11767"/>
                    <a:pt x="2855" y="12015"/>
                    <a:pt x="2788" y="12252"/>
                  </a:cubicBezTo>
                  <a:cubicBezTo>
                    <a:pt x="2676" y="12659"/>
                    <a:pt x="2306" y="12926"/>
                    <a:pt x="1903" y="12926"/>
                  </a:cubicBezTo>
                  <a:cubicBezTo>
                    <a:pt x="1822" y="12926"/>
                    <a:pt x="1740" y="12916"/>
                    <a:pt x="1658" y="12893"/>
                  </a:cubicBezTo>
                  <a:cubicBezTo>
                    <a:pt x="1169" y="12759"/>
                    <a:pt x="883" y="12252"/>
                    <a:pt x="1017" y="11764"/>
                  </a:cubicBezTo>
                  <a:cubicBezTo>
                    <a:pt x="1130" y="11356"/>
                    <a:pt x="1499" y="11090"/>
                    <a:pt x="1902" y="11090"/>
                  </a:cubicBezTo>
                  <a:close/>
                  <a:moveTo>
                    <a:pt x="1428" y="13435"/>
                  </a:moveTo>
                  <a:cubicBezTo>
                    <a:pt x="1467" y="13435"/>
                    <a:pt x="1509" y="13439"/>
                    <a:pt x="1548" y="13442"/>
                  </a:cubicBezTo>
                  <a:cubicBezTo>
                    <a:pt x="1793" y="13474"/>
                    <a:pt x="2009" y="13598"/>
                    <a:pt x="2158" y="13793"/>
                  </a:cubicBezTo>
                  <a:cubicBezTo>
                    <a:pt x="2310" y="13988"/>
                    <a:pt x="2373" y="14228"/>
                    <a:pt x="2342" y="14473"/>
                  </a:cubicBezTo>
                  <a:cubicBezTo>
                    <a:pt x="2310" y="14714"/>
                    <a:pt x="2186" y="14933"/>
                    <a:pt x="1994" y="15082"/>
                  </a:cubicBezTo>
                  <a:cubicBezTo>
                    <a:pt x="1831" y="15206"/>
                    <a:pt x="1636" y="15274"/>
                    <a:pt x="1433" y="15274"/>
                  </a:cubicBezTo>
                  <a:cubicBezTo>
                    <a:pt x="1394" y="15274"/>
                    <a:pt x="1354" y="15271"/>
                    <a:pt x="1315" y="15266"/>
                  </a:cubicBezTo>
                  <a:cubicBezTo>
                    <a:pt x="1071" y="15234"/>
                    <a:pt x="855" y="15110"/>
                    <a:pt x="706" y="14915"/>
                  </a:cubicBezTo>
                  <a:cubicBezTo>
                    <a:pt x="553" y="14724"/>
                    <a:pt x="489" y="14480"/>
                    <a:pt x="522" y="14239"/>
                  </a:cubicBezTo>
                  <a:cubicBezTo>
                    <a:pt x="550" y="13995"/>
                    <a:pt x="674" y="13779"/>
                    <a:pt x="868" y="13627"/>
                  </a:cubicBezTo>
                  <a:cubicBezTo>
                    <a:pt x="1032" y="13502"/>
                    <a:pt x="1226" y="13435"/>
                    <a:pt x="1428" y="13435"/>
                  </a:cubicBezTo>
                  <a:close/>
                  <a:moveTo>
                    <a:pt x="1297" y="15825"/>
                  </a:moveTo>
                  <a:cubicBezTo>
                    <a:pt x="1796" y="15825"/>
                    <a:pt x="2207" y="16229"/>
                    <a:pt x="2215" y="16732"/>
                  </a:cubicBezTo>
                  <a:cubicBezTo>
                    <a:pt x="2221" y="17239"/>
                    <a:pt x="1814" y="17656"/>
                    <a:pt x="1308" y="17663"/>
                  </a:cubicBezTo>
                  <a:lnTo>
                    <a:pt x="1297" y="17663"/>
                  </a:lnTo>
                  <a:cubicBezTo>
                    <a:pt x="794" y="17663"/>
                    <a:pt x="383" y="17260"/>
                    <a:pt x="376" y="16757"/>
                  </a:cubicBezTo>
                  <a:cubicBezTo>
                    <a:pt x="369" y="16250"/>
                    <a:pt x="777" y="15833"/>
                    <a:pt x="1283" y="15825"/>
                  </a:cubicBezTo>
                  <a:close/>
                  <a:moveTo>
                    <a:pt x="1502" y="18208"/>
                  </a:moveTo>
                  <a:cubicBezTo>
                    <a:pt x="1694" y="18208"/>
                    <a:pt x="1881" y="18269"/>
                    <a:pt x="2040" y="18386"/>
                  </a:cubicBezTo>
                  <a:cubicBezTo>
                    <a:pt x="2239" y="18531"/>
                    <a:pt x="2370" y="18744"/>
                    <a:pt x="2406" y="18984"/>
                  </a:cubicBezTo>
                  <a:cubicBezTo>
                    <a:pt x="2444" y="19228"/>
                    <a:pt x="2385" y="19469"/>
                    <a:pt x="2243" y="19671"/>
                  </a:cubicBezTo>
                  <a:cubicBezTo>
                    <a:pt x="2097" y="19870"/>
                    <a:pt x="1885" y="19997"/>
                    <a:pt x="1641" y="20036"/>
                  </a:cubicBezTo>
                  <a:cubicBezTo>
                    <a:pt x="1593" y="20043"/>
                    <a:pt x="1546" y="20047"/>
                    <a:pt x="1499" y="20047"/>
                  </a:cubicBezTo>
                  <a:cubicBezTo>
                    <a:pt x="1055" y="20047"/>
                    <a:pt x="663" y="19723"/>
                    <a:pt x="592" y="19271"/>
                  </a:cubicBezTo>
                  <a:cubicBezTo>
                    <a:pt x="511" y="18768"/>
                    <a:pt x="855" y="18297"/>
                    <a:pt x="1357" y="18219"/>
                  </a:cubicBezTo>
                  <a:cubicBezTo>
                    <a:pt x="1403" y="18213"/>
                    <a:pt x="1453" y="18208"/>
                    <a:pt x="1502" y="18208"/>
                  </a:cubicBezTo>
                  <a:close/>
                  <a:moveTo>
                    <a:pt x="2034" y="20542"/>
                  </a:moveTo>
                  <a:cubicBezTo>
                    <a:pt x="2430" y="20542"/>
                    <a:pt x="2795" y="20797"/>
                    <a:pt x="2916" y="21190"/>
                  </a:cubicBezTo>
                  <a:cubicBezTo>
                    <a:pt x="2986" y="21424"/>
                    <a:pt x="2962" y="21676"/>
                    <a:pt x="2848" y="21892"/>
                  </a:cubicBezTo>
                  <a:cubicBezTo>
                    <a:pt x="2731" y="22108"/>
                    <a:pt x="2540" y="22266"/>
                    <a:pt x="2306" y="22338"/>
                  </a:cubicBezTo>
                  <a:cubicBezTo>
                    <a:pt x="2216" y="22366"/>
                    <a:pt x="2125" y="22380"/>
                    <a:pt x="2034" y="22380"/>
                  </a:cubicBezTo>
                  <a:cubicBezTo>
                    <a:pt x="1885" y="22380"/>
                    <a:pt x="1739" y="22343"/>
                    <a:pt x="1605" y="22271"/>
                  </a:cubicBezTo>
                  <a:cubicBezTo>
                    <a:pt x="1389" y="22157"/>
                    <a:pt x="1230" y="21962"/>
                    <a:pt x="1159" y="21728"/>
                  </a:cubicBezTo>
                  <a:cubicBezTo>
                    <a:pt x="1010" y="21243"/>
                    <a:pt x="1283" y="20730"/>
                    <a:pt x="1768" y="20581"/>
                  </a:cubicBezTo>
                  <a:cubicBezTo>
                    <a:pt x="1857" y="20553"/>
                    <a:pt x="1945" y="20542"/>
                    <a:pt x="2034" y="20542"/>
                  </a:cubicBezTo>
                  <a:close/>
                  <a:moveTo>
                    <a:pt x="2898" y="22773"/>
                  </a:moveTo>
                  <a:cubicBezTo>
                    <a:pt x="3001" y="22773"/>
                    <a:pt x="3107" y="22791"/>
                    <a:pt x="3209" y="22830"/>
                  </a:cubicBezTo>
                  <a:cubicBezTo>
                    <a:pt x="3439" y="22911"/>
                    <a:pt x="3624" y="23081"/>
                    <a:pt x="3730" y="23301"/>
                  </a:cubicBezTo>
                  <a:cubicBezTo>
                    <a:pt x="3833" y="23524"/>
                    <a:pt x="3843" y="23775"/>
                    <a:pt x="3761" y="24005"/>
                  </a:cubicBezTo>
                  <a:cubicBezTo>
                    <a:pt x="3676" y="24236"/>
                    <a:pt x="3511" y="24420"/>
                    <a:pt x="3287" y="24526"/>
                  </a:cubicBezTo>
                  <a:cubicBezTo>
                    <a:pt x="3163" y="24583"/>
                    <a:pt x="3031" y="24612"/>
                    <a:pt x="2899" y="24612"/>
                  </a:cubicBezTo>
                  <a:cubicBezTo>
                    <a:pt x="2793" y="24612"/>
                    <a:pt x="2686" y="24594"/>
                    <a:pt x="2583" y="24558"/>
                  </a:cubicBezTo>
                  <a:cubicBezTo>
                    <a:pt x="2352" y="24473"/>
                    <a:pt x="2168" y="24306"/>
                    <a:pt x="2066" y="24083"/>
                  </a:cubicBezTo>
                  <a:cubicBezTo>
                    <a:pt x="1960" y="23860"/>
                    <a:pt x="1949" y="23613"/>
                    <a:pt x="2034" y="23379"/>
                  </a:cubicBezTo>
                  <a:cubicBezTo>
                    <a:pt x="2115" y="23149"/>
                    <a:pt x="2285" y="22964"/>
                    <a:pt x="2504" y="22861"/>
                  </a:cubicBezTo>
                  <a:cubicBezTo>
                    <a:pt x="2628" y="22802"/>
                    <a:pt x="2763" y="22773"/>
                    <a:pt x="2898" y="22773"/>
                  </a:cubicBezTo>
                  <a:close/>
                  <a:moveTo>
                    <a:pt x="4063" y="24863"/>
                  </a:moveTo>
                  <a:cubicBezTo>
                    <a:pt x="4361" y="24863"/>
                    <a:pt x="4654" y="25007"/>
                    <a:pt x="4831" y="25277"/>
                  </a:cubicBezTo>
                  <a:cubicBezTo>
                    <a:pt x="5111" y="25702"/>
                    <a:pt x="4990" y="26272"/>
                    <a:pt x="4565" y="26552"/>
                  </a:cubicBezTo>
                  <a:cubicBezTo>
                    <a:pt x="4412" y="26652"/>
                    <a:pt x="4239" y="26700"/>
                    <a:pt x="4067" y="26700"/>
                  </a:cubicBezTo>
                  <a:cubicBezTo>
                    <a:pt x="3767" y="26700"/>
                    <a:pt x="3472" y="26554"/>
                    <a:pt x="3294" y="26286"/>
                  </a:cubicBezTo>
                  <a:cubicBezTo>
                    <a:pt x="3018" y="25861"/>
                    <a:pt x="3135" y="25291"/>
                    <a:pt x="3560" y="25015"/>
                  </a:cubicBezTo>
                  <a:cubicBezTo>
                    <a:pt x="3715" y="24912"/>
                    <a:pt x="3889" y="24863"/>
                    <a:pt x="4063" y="24863"/>
                  </a:cubicBezTo>
                  <a:close/>
                  <a:moveTo>
                    <a:pt x="5515" y="26767"/>
                  </a:moveTo>
                  <a:cubicBezTo>
                    <a:pt x="5770" y="26767"/>
                    <a:pt x="6021" y="26870"/>
                    <a:pt x="6201" y="27079"/>
                  </a:cubicBezTo>
                  <a:cubicBezTo>
                    <a:pt x="6538" y="27458"/>
                    <a:pt x="6499" y="28039"/>
                    <a:pt x="6120" y="28375"/>
                  </a:cubicBezTo>
                  <a:cubicBezTo>
                    <a:pt x="5952" y="28524"/>
                    <a:pt x="5743" y="28605"/>
                    <a:pt x="5519" y="28605"/>
                  </a:cubicBezTo>
                  <a:cubicBezTo>
                    <a:pt x="5498" y="28605"/>
                    <a:pt x="5476" y="28604"/>
                    <a:pt x="5454" y="28602"/>
                  </a:cubicBezTo>
                  <a:cubicBezTo>
                    <a:pt x="5210" y="28588"/>
                    <a:pt x="4987" y="28478"/>
                    <a:pt x="4824" y="28294"/>
                  </a:cubicBezTo>
                  <a:cubicBezTo>
                    <a:pt x="4661" y="28109"/>
                    <a:pt x="4580" y="27872"/>
                    <a:pt x="4598" y="27628"/>
                  </a:cubicBezTo>
                  <a:cubicBezTo>
                    <a:pt x="4611" y="27380"/>
                    <a:pt x="4722" y="27158"/>
                    <a:pt x="4905" y="26994"/>
                  </a:cubicBezTo>
                  <a:cubicBezTo>
                    <a:pt x="5079" y="26842"/>
                    <a:pt x="5299" y="26767"/>
                    <a:pt x="5515" y="26767"/>
                  </a:cubicBezTo>
                  <a:close/>
                  <a:moveTo>
                    <a:pt x="7218" y="28446"/>
                  </a:moveTo>
                  <a:cubicBezTo>
                    <a:pt x="7430" y="28446"/>
                    <a:pt x="7643" y="28521"/>
                    <a:pt x="7813" y="28666"/>
                  </a:cubicBezTo>
                  <a:cubicBezTo>
                    <a:pt x="8001" y="28825"/>
                    <a:pt x="8114" y="29048"/>
                    <a:pt x="8135" y="29292"/>
                  </a:cubicBezTo>
                  <a:cubicBezTo>
                    <a:pt x="8153" y="29541"/>
                    <a:pt x="8074" y="29778"/>
                    <a:pt x="7916" y="29962"/>
                  </a:cubicBezTo>
                  <a:cubicBezTo>
                    <a:pt x="7756" y="30149"/>
                    <a:pt x="7533" y="30263"/>
                    <a:pt x="7288" y="30281"/>
                  </a:cubicBezTo>
                  <a:cubicBezTo>
                    <a:pt x="7265" y="30282"/>
                    <a:pt x="7243" y="30283"/>
                    <a:pt x="7220" y="30283"/>
                  </a:cubicBezTo>
                  <a:cubicBezTo>
                    <a:pt x="7000" y="30283"/>
                    <a:pt x="6790" y="30209"/>
                    <a:pt x="6619" y="30064"/>
                  </a:cubicBezTo>
                  <a:cubicBezTo>
                    <a:pt x="6234" y="29735"/>
                    <a:pt x="6191" y="29155"/>
                    <a:pt x="6520" y="28768"/>
                  </a:cubicBezTo>
                  <a:cubicBezTo>
                    <a:pt x="6701" y="28556"/>
                    <a:pt x="6959" y="28446"/>
                    <a:pt x="7218" y="28446"/>
                  </a:cubicBezTo>
                  <a:close/>
                  <a:moveTo>
                    <a:pt x="9141" y="29869"/>
                  </a:moveTo>
                  <a:cubicBezTo>
                    <a:pt x="9311" y="29869"/>
                    <a:pt x="9481" y="29915"/>
                    <a:pt x="9633" y="30011"/>
                  </a:cubicBezTo>
                  <a:cubicBezTo>
                    <a:pt x="10061" y="30284"/>
                    <a:pt x="10189" y="30854"/>
                    <a:pt x="9916" y="31283"/>
                  </a:cubicBezTo>
                  <a:cubicBezTo>
                    <a:pt x="9785" y="31488"/>
                    <a:pt x="9580" y="31633"/>
                    <a:pt x="9342" y="31687"/>
                  </a:cubicBezTo>
                  <a:cubicBezTo>
                    <a:pt x="9276" y="31701"/>
                    <a:pt x="9208" y="31708"/>
                    <a:pt x="9141" y="31708"/>
                  </a:cubicBezTo>
                  <a:cubicBezTo>
                    <a:pt x="8967" y="31708"/>
                    <a:pt x="8797" y="31659"/>
                    <a:pt x="8648" y="31562"/>
                  </a:cubicBezTo>
                  <a:cubicBezTo>
                    <a:pt x="8220" y="31293"/>
                    <a:pt x="8092" y="30723"/>
                    <a:pt x="8365" y="30294"/>
                  </a:cubicBezTo>
                  <a:cubicBezTo>
                    <a:pt x="8539" y="30018"/>
                    <a:pt x="8839" y="29869"/>
                    <a:pt x="9141" y="29869"/>
                  </a:cubicBezTo>
                  <a:close/>
                  <a:moveTo>
                    <a:pt x="11248" y="31007"/>
                  </a:moveTo>
                  <a:cubicBezTo>
                    <a:pt x="11375" y="31007"/>
                    <a:pt x="11503" y="31031"/>
                    <a:pt x="11623" y="31088"/>
                  </a:cubicBezTo>
                  <a:cubicBezTo>
                    <a:pt x="11850" y="31190"/>
                    <a:pt x="12020" y="31371"/>
                    <a:pt x="12105" y="31602"/>
                  </a:cubicBezTo>
                  <a:cubicBezTo>
                    <a:pt x="12193" y="31832"/>
                    <a:pt x="12186" y="32079"/>
                    <a:pt x="12083" y="32303"/>
                  </a:cubicBezTo>
                  <a:cubicBezTo>
                    <a:pt x="11984" y="32529"/>
                    <a:pt x="11800" y="32699"/>
                    <a:pt x="11570" y="32784"/>
                  </a:cubicBezTo>
                  <a:cubicBezTo>
                    <a:pt x="11464" y="32825"/>
                    <a:pt x="11353" y="32846"/>
                    <a:pt x="11243" y="32846"/>
                  </a:cubicBezTo>
                  <a:cubicBezTo>
                    <a:pt x="11116" y="32846"/>
                    <a:pt x="10989" y="32818"/>
                    <a:pt x="10869" y="32762"/>
                  </a:cubicBezTo>
                  <a:cubicBezTo>
                    <a:pt x="10405" y="32554"/>
                    <a:pt x="10199" y="32009"/>
                    <a:pt x="10408" y="31548"/>
                  </a:cubicBezTo>
                  <a:cubicBezTo>
                    <a:pt x="10560" y="31208"/>
                    <a:pt x="10897" y="31007"/>
                    <a:pt x="11248" y="31007"/>
                  </a:cubicBezTo>
                  <a:close/>
                  <a:moveTo>
                    <a:pt x="23218" y="31752"/>
                  </a:moveTo>
                  <a:cubicBezTo>
                    <a:pt x="23612" y="31752"/>
                    <a:pt x="23978" y="32006"/>
                    <a:pt x="24099" y="32398"/>
                  </a:cubicBezTo>
                  <a:cubicBezTo>
                    <a:pt x="24248" y="32883"/>
                    <a:pt x="23975" y="33400"/>
                    <a:pt x="23493" y="33549"/>
                  </a:cubicBezTo>
                  <a:cubicBezTo>
                    <a:pt x="23402" y="33576"/>
                    <a:pt x="23311" y="33590"/>
                    <a:pt x="23221" y="33590"/>
                  </a:cubicBezTo>
                  <a:cubicBezTo>
                    <a:pt x="22828" y="33590"/>
                    <a:pt x="22463" y="33338"/>
                    <a:pt x="22342" y="32943"/>
                  </a:cubicBezTo>
                  <a:cubicBezTo>
                    <a:pt x="22193" y="32458"/>
                    <a:pt x="22466" y="31945"/>
                    <a:pt x="22947" y="31793"/>
                  </a:cubicBezTo>
                  <a:cubicBezTo>
                    <a:pt x="23037" y="31765"/>
                    <a:pt x="23128" y="31752"/>
                    <a:pt x="23218" y="31752"/>
                  </a:cubicBezTo>
                  <a:close/>
                  <a:moveTo>
                    <a:pt x="13489" y="31835"/>
                  </a:moveTo>
                  <a:cubicBezTo>
                    <a:pt x="13574" y="31835"/>
                    <a:pt x="13662" y="31849"/>
                    <a:pt x="13747" y="31870"/>
                  </a:cubicBezTo>
                  <a:cubicBezTo>
                    <a:pt x="13985" y="31941"/>
                    <a:pt x="14180" y="32097"/>
                    <a:pt x="14296" y="32313"/>
                  </a:cubicBezTo>
                  <a:cubicBezTo>
                    <a:pt x="14414" y="32525"/>
                    <a:pt x="14442" y="32777"/>
                    <a:pt x="14375" y="33011"/>
                  </a:cubicBezTo>
                  <a:cubicBezTo>
                    <a:pt x="14257" y="33411"/>
                    <a:pt x="13889" y="33674"/>
                    <a:pt x="13489" y="33674"/>
                  </a:cubicBezTo>
                  <a:cubicBezTo>
                    <a:pt x="13405" y="33674"/>
                    <a:pt x="13319" y="33662"/>
                    <a:pt x="13234" y="33638"/>
                  </a:cubicBezTo>
                  <a:cubicBezTo>
                    <a:pt x="12749" y="33496"/>
                    <a:pt x="12466" y="32986"/>
                    <a:pt x="12608" y="32497"/>
                  </a:cubicBezTo>
                  <a:cubicBezTo>
                    <a:pt x="12678" y="32264"/>
                    <a:pt x="12834" y="32069"/>
                    <a:pt x="13051" y="31948"/>
                  </a:cubicBezTo>
                  <a:cubicBezTo>
                    <a:pt x="13185" y="31874"/>
                    <a:pt x="13337" y="31835"/>
                    <a:pt x="13489" y="31835"/>
                  </a:cubicBezTo>
                  <a:close/>
                  <a:moveTo>
                    <a:pt x="20773" y="32314"/>
                  </a:moveTo>
                  <a:cubicBezTo>
                    <a:pt x="20968" y="32314"/>
                    <a:pt x="21157" y="32376"/>
                    <a:pt x="21319" y="32494"/>
                  </a:cubicBezTo>
                  <a:cubicBezTo>
                    <a:pt x="21517" y="32639"/>
                    <a:pt x="21648" y="32852"/>
                    <a:pt x="21684" y="33096"/>
                  </a:cubicBezTo>
                  <a:cubicBezTo>
                    <a:pt x="21723" y="33336"/>
                    <a:pt x="21662" y="33581"/>
                    <a:pt x="21517" y="33779"/>
                  </a:cubicBezTo>
                  <a:cubicBezTo>
                    <a:pt x="21372" y="33974"/>
                    <a:pt x="21156" y="34105"/>
                    <a:pt x="20915" y="34140"/>
                  </a:cubicBezTo>
                  <a:cubicBezTo>
                    <a:pt x="20868" y="34148"/>
                    <a:pt x="20820" y="34151"/>
                    <a:pt x="20773" y="34151"/>
                  </a:cubicBezTo>
                  <a:cubicBezTo>
                    <a:pt x="20329" y="34151"/>
                    <a:pt x="19937" y="33827"/>
                    <a:pt x="19867" y="33372"/>
                  </a:cubicBezTo>
                  <a:cubicBezTo>
                    <a:pt x="19789" y="32873"/>
                    <a:pt x="20136" y="32401"/>
                    <a:pt x="20636" y="32324"/>
                  </a:cubicBezTo>
                  <a:cubicBezTo>
                    <a:pt x="20681" y="32317"/>
                    <a:pt x="20727" y="32314"/>
                    <a:pt x="20773" y="32314"/>
                  </a:cubicBezTo>
                  <a:close/>
                  <a:moveTo>
                    <a:pt x="15830" y="32338"/>
                  </a:moveTo>
                  <a:cubicBezTo>
                    <a:pt x="15872" y="32338"/>
                    <a:pt x="15915" y="32342"/>
                    <a:pt x="15961" y="32349"/>
                  </a:cubicBezTo>
                  <a:cubicBezTo>
                    <a:pt x="16202" y="32384"/>
                    <a:pt x="16418" y="32512"/>
                    <a:pt x="16566" y="32706"/>
                  </a:cubicBezTo>
                  <a:cubicBezTo>
                    <a:pt x="16712" y="32904"/>
                    <a:pt x="16776" y="33145"/>
                    <a:pt x="16740" y="33390"/>
                  </a:cubicBezTo>
                  <a:cubicBezTo>
                    <a:pt x="16705" y="33630"/>
                    <a:pt x="16577" y="33846"/>
                    <a:pt x="16382" y="33995"/>
                  </a:cubicBezTo>
                  <a:cubicBezTo>
                    <a:pt x="16220" y="34114"/>
                    <a:pt x="16028" y="34178"/>
                    <a:pt x="15830" y="34178"/>
                  </a:cubicBezTo>
                  <a:cubicBezTo>
                    <a:pt x="15786" y="34178"/>
                    <a:pt x="15743" y="34175"/>
                    <a:pt x="15699" y="34169"/>
                  </a:cubicBezTo>
                  <a:cubicBezTo>
                    <a:pt x="15458" y="34133"/>
                    <a:pt x="15242" y="34006"/>
                    <a:pt x="15097" y="33811"/>
                  </a:cubicBezTo>
                  <a:cubicBezTo>
                    <a:pt x="14948" y="33612"/>
                    <a:pt x="14885" y="33372"/>
                    <a:pt x="14920" y="33128"/>
                  </a:cubicBezTo>
                  <a:cubicBezTo>
                    <a:pt x="14987" y="32671"/>
                    <a:pt x="15380" y="32338"/>
                    <a:pt x="15830" y="32338"/>
                  </a:cubicBezTo>
                  <a:close/>
                  <a:moveTo>
                    <a:pt x="18217" y="32508"/>
                  </a:moveTo>
                  <a:cubicBezTo>
                    <a:pt x="18723" y="32508"/>
                    <a:pt x="19137" y="32922"/>
                    <a:pt x="19137" y="33429"/>
                  </a:cubicBezTo>
                  <a:cubicBezTo>
                    <a:pt x="19137" y="33935"/>
                    <a:pt x="18723" y="34346"/>
                    <a:pt x="18217" y="34346"/>
                  </a:cubicBezTo>
                  <a:cubicBezTo>
                    <a:pt x="17710" y="34346"/>
                    <a:pt x="17300" y="33935"/>
                    <a:pt x="17300" y="33429"/>
                  </a:cubicBezTo>
                  <a:cubicBezTo>
                    <a:pt x="17300" y="32922"/>
                    <a:pt x="17710" y="32508"/>
                    <a:pt x="18217" y="32508"/>
                  </a:cubicBezTo>
                  <a:close/>
                  <a:moveTo>
                    <a:pt x="10813" y="1"/>
                  </a:moveTo>
                  <a:cubicBezTo>
                    <a:pt x="10624" y="1"/>
                    <a:pt x="10431" y="43"/>
                    <a:pt x="10249" y="131"/>
                  </a:cubicBezTo>
                  <a:cubicBezTo>
                    <a:pt x="9941" y="280"/>
                    <a:pt x="9710" y="542"/>
                    <a:pt x="9597" y="867"/>
                  </a:cubicBezTo>
                  <a:cubicBezTo>
                    <a:pt x="9530" y="1066"/>
                    <a:pt x="9509" y="1271"/>
                    <a:pt x="9541" y="1473"/>
                  </a:cubicBezTo>
                  <a:cubicBezTo>
                    <a:pt x="9382" y="1346"/>
                    <a:pt x="9190" y="1261"/>
                    <a:pt x="8985" y="1222"/>
                  </a:cubicBezTo>
                  <a:cubicBezTo>
                    <a:pt x="8901" y="1205"/>
                    <a:pt x="8818" y="1197"/>
                    <a:pt x="8734" y="1197"/>
                  </a:cubicBezTo>
                  <a:cubicBezTo>
                    <a:pt x="8482" y="1197"/>
                    <a:pt x="8235" y="1272"/>
                    <a:pt x="8022" y="1416"/>
                  </a:cubicBezTo>
                  <a:cubicBezTo>
                    <a:pt x="7543" y="1738"/>
                    <a:pt x="7352" y="2327"/>
                    <a:pt x="7508" y="2851"/>
                  </a:cubicBezTo>
                  <a:cubicBezTo>
                    <a:pt x="7309" y="2734"/>
                    <a:pt x="7083" y="2675"/>
                    <a:pt x="6857" y="2675"/>
                  </a:cubicBezTo>
                  <a:cubicBezTo>
                    <a:pt x="6549" y="2675"/>
                    <a:pt x="6240" y="2784"/>
                    <a:pt x="5992" y="3006"/>
                  </a:cubicBezTo>
                  <a:cubicBezTo>
                    <a:pt x="5567" y="3392"/>
                    <a:pt x="5461" y="3998"/>
                    <a:pt x="5688" y="4497"/>
                  </a:cubicBezTo>
                  <a:cubicBezTo>
                    <a:pt x="5532" y="4434"/>
                    <a:pt x="5366" y="4402"/>
                    <a:pt x="5202" y="4402"/>
                  </a:cubicBezTo>
                  <a:cubicBezTo>
                    <a:pt x="4832" y="4402"/>
                    <a:pt x="4466" y="4560"/>
                    <a:pt x="4212" y="4865"/>
                  </a:cubicBezTo>
                  <a:cubicBezTo>
                    <a:pt x="3846" y="5308"/>
                    <a:pt x="3825" y="5924"/>
                    <a:pt x="4119" y="6381"/>
                  </a:cubicBezTo>
                  <a:cubicBezTo>
                    <a:pt x="4020" y="6356"/>
                    <a:pt x="3918" y="6344"/>
                    <a:pt x="3816" y="6344"/>
                  </a:cubicBezTo>
                  <a:cubicBezTo>
                    <a:pt x="3714" y="6344"/>
                    <a:pt x="3611" y="6356"/>
                    <a:pt x="3511" y="6381"/>
                  </a:cubicBezTo>
                  <a:cubicBezTo>
                    <a:pt x="3174" y="6459"/>
                    <a:pt x="2890" y="6664"/>
                    <a:pt x="2710" y="6958"/>
                  </a:cubicBezTo>
                  <a:cubicBezTo>
                    <a:pt x="2529" y="7249"/>
                    <a:pt x="2476" y="7596"/>
                    <a:pt x="2555" y="7929"/>
                  </a:cubicBezTo>
                  <a:cubicBezTo>
                    <a:pt x="2604" y="8134"/>
                    <a:pt x="2699" y="8318"/>
                    <a:pt x="2834" y="8474"/>
                  </a:cubicBezTo>
                  <a:cubicBezTo>
                    <a:pt x="2790" y="8469"/>
                    <a:pt x="2745" y="8467"/>
                    <a:pt x="2701" y="8467"/>
                  </a:cubicBezTo>
                  <a:cubicBezTo>
                    <a:pt x="2203" y="8467"/>
                    <a:pt x="1732" y="8754"/>
                    <a:pt x="1520" y="9239"/>
                  </a:cubicBezTo>
                  <a:cubicBezTo>
                    <a:pt x="1290" y="9766"/>
                    <a:pt x="1442" y="10365"/>
                    <a:pt x="1853" y="10723"/>
                  </a:cubicBezTo>
                  <a:cubicBezTo>
                    <a:pt x="1308" y="10744"/>
                    <a:pt x="816" y="11112"/>
                    <a:pt x="664" y="11668"/>
                  </a:cubicBezTo>
                  <a:cubicBezTo>
                    <a:pt x="507" y="12221"/>
                    <a:pt x="744" y="12790"/>
                    <a:pt x="1202" y="13088"/>
                  </a:cubicBezTo>
                  <a:cubicBezTo>
                    <a:pt x="999" y="13123"/>
                    <a:pt x="812" y="13208"/>
                    <a:pt x="646" y="13336"/>
                  </a:cubicBezTo>
                  <a:cubicBezTo>
                    <a:pt x="373" y="13548"/>
                    <a:pt x="200" y="13849"/>
                    <a:pt x="154" y="14193"/>
                  </a:cubicBezTo>
                  <a:cubicBezTo>
                    <a:pt x="111" y="14533"/>
                    <a:pt x="203" y="14869"/>
                    <a:pt x="412" y="15142"/>
                  </a:cubicBezTo>
                  <a:cubicBezTo>
                    <a:pt x="543" y="15308"/>
                    <a:pt x="706" y="15436"/>
                    <a:pt x="890" y="15524"/>
                  </a:cubicBezTo>
                  <a:cubicBezTo>
                    <a:pt x="373" y="15694"/>
                    <a:pt x="1" y="16186"/>
                    <a:pt x="8" y="16760"/>
                  </a:cubicBezTo>
                  <a:cubicBezTo>
                    <a:pt x="18" y="17337"/>
                    <a:pt x="401" y="17819"/>
                    <a:pt x="925" y="17975"/>
                  </a:cubicBezTo>
                  <a:cubicBezTo>
                    <a:pt x="437" y="18219"/>
                    <a:pt x="139" y="18761"/>
                    <a:pt x="228" y="19328"/>
                  </a:cubicBezTo>
                  <a:cubicBezTo>
                    <a:pt x="316" y="19894"/>
                    <a:pt x="766" y="20319"/>
                    <a:pt x="1304" y="20401"/>
                  </a:cubicBezTo>
                  <a:cubicBezTo>
                    <a:pt x="855" y="20712"/>
                    <a:pt x="638" y="21289"/>
                    <a:pt x="805" y="21838"/>
                  </a:cubicBezTo>
                  <a:cubicBezTo>
                    <a:pt x="907" y="22164"/>
                    <a:pt x="1127" y="22436"/>
                    <a:pt x="1432" y="22596"/>
                  </a:cubicBezTo>
                  <a:cubicBezTo>
                    <a:pt x="1615" y="22696"/>
                    <a:pt x="1818" y="22745"/>
                    <a:pt x="2023" y="22748"/>
                  </a:cubicBezTo>
                  <a:cubicBezTo>
                    <a:pt x="1875" y="22887"/>
                    <a:pt x="1757" y="23060"/>
                    <a:pt x="1687" y="23255"/>
                  </a:cubicBezTo>
                  <a:cubicBezTo>
                    <a:pt x="1570" y="23577"/>
                    <a:pt x="1584" y="23928"/>
                    <a:pt x="1733" y="24239"/>
                  </a:cubicBezTo>
                  <a:cubicBezTo>
                    <a:pt x="1878" y="24551"/>
                    <a:pt x="2136" y="24785"/>
                    <a:pt x="2458" y="24901"/>
                  </a:cubicBezTo>
                  <a:cubicBezTo>
                    <a:pt x="2600" y="24955"/>
                    <a:pt x="2749" y="24979"/>
                    <a:pt x="2898" y="24979"/>
                  </a:cubicBezTo>
                  <a:cubicBezTo>
                    <a:pt x="2954" y="24979"/>
                    <a:pt x="3011" y="24976"/>
                    <a:pt x="3064" y="24969"/>
                  </a:cubicBezTo>
                  <a:lnTo>
                    <a:pt x="3064" y="24969"/>
                  </a:lnTo>
                  <a:cubicBezTo>
                    <a:pt x="2720" y="25394"/>
                    <a:pt x="2671" y="26006"/>
                    <a:pt x="2986" y="26488"/>
                  </a:cubicBezTo>
                  <a:cubicBezTo>
                    <a:pt x="3234" y="26863"/>
                    <a:pt x="3645" y="27068"/>
                    <a:pt x="4066" y="27068"/>
                  </a:cubicBezTo>
                  <a:cubicBezTo>
                    <a:pt x="4179" y="27068"/>
                    <a:pt x="4297" y="27051"/>
                    <a:pt x="4410" y="27022"/>
                  </a:cubicBezTo>
                  <a:lnTo>
                    <a:pt x="4410" y="27022"/>
                  </a:lnTo>
                  <a:cubicBezTo>
                    <a:pt x="4304" y="27196"/>
                    <a:pt x="4243" y="27395"/>
                    <a:pt x="4229" y="27604"/>
                  </a:cubicBezTo>
                  <a:cubicBezTo>
                    <a:pt x="4208" y="27947"/>
                    <a:pt x="4321" y="28276"/>
                    <a:pt x="4547" y="28534"/>
                  </a:cubicBezTo>
                  <a:cubicBezTo>
                    <a:pt x="4802" y="28825"/>
                    <a:pt x="5157" y="28970"/>
                    <a:pt x="5515" y="28970"/>
                  </a:cubicBezTo>
                  <a:cubicBezTo>
                    <a:pt x="5691" y="28970"/>
                    <a:pt x="5869" y="28935"/>
                    <a:pt x="6031" y="28864"/>
                  </a:cubicBezTo>
                  <a:lnTo>
                    <a:pt x="6031" y="28864"/>
                  </a:lnTo>
                  <a:cubicBezTo>
                    <a:pt x="5819" y="29367"/>
                    <a:pt x="5943" y="29969"/>
                    <a:pt x="6382" y="30345"/>
                  </a:cubicBezTo>
                  <a:cubicBezTo>
                    <a:pt x="6623" y="30549"/>
                    <a:pt x="6920" y="30652"/>
                    <a:pt x="7218" y="30652"/>
                  </a:cubicBezTo>
                  <a:cubicBezTo>
                    <a:pt x="7455" y="30652"/>
                    <a:pt x="7692" y="30585"/>
                    <a:pt x="7898" y="30458"/>
                  </a:cubicBezTo>
                  <a:lnTo>
                    <a:pt x="7898" y="30458"/>
                  </a:lnTo>
                  <a:cubicBezTo>
                    <a:pt x="7756" y="30985"/>
                    <a:pt x="7965" y="31566"/>
                    <a:pt x="8450" y="31874"/>
                  </a:cubicBezTo>
                  <a:cubicBezTo>
                    <a:pt x="8663" y="32009"/>
                    <a:pt x="8903" y="32076"/>
                    <a:pt x="9137" y="32076"/>
                  </a:cubicBezTo>
                  <a:cubicBezTo>
                    <a:pt x="9439" y="32076"/>
                    <a:pt x="9736" y="31970"/>
                    <a:pt x="9970" y="31775"/>
                  </a:cubicBezTo>
                  <a:lnTo>
                    <a:pt x="9970" y="31775"/>
                  </a:lnTo>
                  <a:cubicBezTo>
                    <a:pt x="9906" y="32316"/>
                    <a:pt x="10192" y="32862"/>
                    <a:pt x="10717" y="33099"/>
                  </a:cubicBezTo>
                  <a:cubicBezTo>
                    <a:pt x="10887" y="33174"/>
                    <a:pt x="11067" y="33213"/>
                    <a:pt x="11245" y="33213"/>
                  </a:cubicBezTo>
                  <a:cubicBezTo>
                    <a:pt x="11400" y="33213"/>
                    <a:pt x="11552" y="33184"/>
                    <a:pt x="11701" y="33131"/>
                  </a:cubicBezTo>
                  <a:cubicBezTo>
                    <a:pt x="11896" y="33057"/>
                    <a:pt x="12069" y="32937"/>
                    <a:pt x="12204" y="32784"/>
                  </a:cubicBezTo>
                  <a:cubicBezTo>
                    <a:pt x="12218" y="33329"/>
                    <a:pt x="12579" y="33829"/>
                    <a:pt x="13131" y="33991"/>
                  </a:cubicBezTo>
                  <a:cubicBezTo>
                    <a:pt x="13252" y="34024"/>
                    <a:pt x="13373" y="34042"/>
                    <a:pt x="13489" y="34042"/>
                  </a:cubicBezTo>
                  <a:cubicBezTo>
                    <a:pt x="13917" y="34042"/>
                    <a:pt x="14321" y="33825"/>
                    <a:pt x="14559" y="33471"/>
                  </a:cubicBezTo>
                  <a:cubicBezTo>
                    <a:pt x="14594" y="33673"/>
                    <a:pt x="14675" y="33864"/>
                    <a:pt x="14800" y="34030"/>
                  </a:cubicBezTo>
                  <a:cubicBezTo>
                    <a:pt x="15009" y="34307"/>
                    <a:pt x="15309" y="34483"/>
                    <a:pt x="15649" y="34534"/>
                  </a:cubicBezTo>
                  <a:cubicBezTo>
                    <a:pt x="15710" y="34540"/>
                    <a:pt x="15774" y="34544"/>
                    <a:pt x="15834" y="34544"/>
                  </a:cubicBezTo>
                  <a:cubicBezTo>
                    <a:pt x="16110" y="34544"/>
                    <a:pt x="16379" y="34455"/>
                    <a:pt x="16602" y="34289"/>
                  </a:cubicBezTo>
                  <a:cubicBezTo>
                    <a:pt x="16772" y="34161"/>
                    <a:pt x="16903" y="34002"/>
                    <a:pt x="16991" y="33818"/>
                  </a:cubicBezTo>
                  <a:cubicBezTo>
                    <a:pt x="17155" y="34335"/>
                    <a:pt x="17643" y="34714"/>
                    <a:pt x="18217" y="34714"/>
                  </a:cubicBezTo>
                  <a:cubicBezTo>
                    <a:pt x="18925" y="34714"/>
                    <a:pt x="19502" y="34140"/>
                    <a:pt x="19502" y="33432"/>
                  </a:cubicBezTo>
                  <a:cubicBezTo>
                    <a:pt x="19555" y="33769"/>
                    <a:pt x="19736" y="34066"/>
                    <a:pt x="20012" y="34271"/>
                  </a:cubicBezTo>
                  <a:cubicBezTo>
                    <a:pt x="20235" y="34434"/>
                    <a:pt x="20501" y="34519"/>
                    <a:pt x="20773" y="34519"/>
                  </a:cubicBezTo>
                  <a:cubicBezTo>
                    <a:pt x="20837" y="34519"/>
                    <a:pt x="20904" y="34516"/>
                    <a:pt x="20971" y="34505"/>
                  </a:cubicBezTo>
                  <a:cubicBezTo>
                    <a:pt x="21308" y="34452"/>
                    <a:pt x="21609" y="34271"/>
                    <a:pt x="21811" y="33995"/>
                  </a:cubicBezTo>
                  <a:cubicBezTo>
                    <a:pt x="21978" y="33772"/>
                    <a:pt x="22063" y="33506"/>
                    <a:pt x="22063" y="33234"/>
                  </a:cubicBezTo>
                  <a:cubicBezTo>
                    <a:pt x="22278" y="33680"/>
                    <a:pt x="22735" y="33960"/>
                    <a:pt x="23220" y="33960"/>
                  </a:cubicBezTo>
                  <a:cubicBezTo>
                    <a:pt x="23348" y="33960"/>
                    <a:pt x="23475" y="33939"/>
                    <a:pt x="23599" y="33900"/>
                  </a:cubicBezTo>
                  <a:cubicBezTo>
                    <a:pt x="24279" y="33691"/>
                    <a:pt x="24658" y="32968"/>
                    <a:pt x="24449" y="32292"/>
                  </a:cubicBezTo>
                  <a:cubicBezTo>
                    <a:pt x="24279" y="31738"/>
                    <a:pt x="23769" y="31384"/>
                    <a:pt x="23220" y="31384"/>
                  </a:cubicBezTo>
                  <a:cubicBezTo>
                    <a:pt x="23095" y="31384"/>
                    <a:pt x="22967" y="31403"/>
                    <a:pt x="22841" y="31442"/>
                  </a:cubicBezTo>
                  <a:cubicBezTo>
                    <a:pt x="22289" y="31612"/>
                    <a:pt x="21935" y="32122"/>
                    <a:pt x="21935" y="32671"/>
                  </a:cubicBezTo>
                  <a:cubicBezTo>
                    <a:pt x="21842" y="32483"/>
                    <a:pt x="21708" y="32324"/>
                    <a:pt x="21538" y="32196"/>
                  </a:cubicBezTo>
                  <a:cubicBezTo>
                    <a:pt x="21316" y="32034"/>
                    <a:pt x="21053" y="31947"/>
                    <a:pt x="20782" y="31947"/>
                  </a:cubicBezTo>
                  <a:cubicBezTo>
                    <a:pt x="20716" y="31947"/>
                    <a:pt x="20649" y="31952"/>
                    <a:pt x="20582" y="31963"/>
                  </a:cubicBezTo>
                  <a:cubicBezTo>
                    <a:pt x="19945" y="32058"/>
                    <a:pt x="19492" y="32607"/>
                    <a:pt x="19488" y="33230"/>
                  </a:cubicBezTo>
                  <a:cubicBezTo>
                    <a:pt x="19392" y="32614"/>
                    <a:pt x="18858" y="32140"/>
                    <a:pt x="18217" y="32140"/>
                  </a:cubicBezTo>
                  <a:cubicBezTo>
                    <a:pt x="17707" y="32140"/>
                    <a:pt x="17264" y="32440"/>
                    <a:pt x="17059" y="32869"/>
                  </a:cubicBezTo>
                  <a:cubicBezTo>
                    <a:pt x="17013" y="32734"/>
                    <a:pt x="16949" y="32604"/>
                    <a:pt x="16861" y="32486"/>
                  </a:cubicBezTo>
                  <a:cubicBezTo>
                    <a:pt x="16651" y="32210"/>
                    <a:pt x="16351" y="32033"/>
                    <a:pt x="16011" y="31984"/>
                  </a:cubicBezTo>
                  <a:cubicBezTo>
                    <a:pt x="15950" y="31975"/>
                    <a:pt x="15890" y="31971"/>
                    <a:pt x="15830" y="31971"/>
                  </a:cubicBezTo>
                  <a:cubicBezTo>
                    <a:pt x="15395" y="31971"/>
                    <a:pt x="14994" y="32194"/>
                    <a:pt x="14760" y="32543"/>
                  </a:cubicBezTo>
                  <a:cubicBezTo>
                    <a:pt x="14682" y="32072"/>
                    <a:pt x="14339" y="31662"/>
                    <a:pt x="13850" y="31520"/>
                  </a:cubicBezTo>
                  <a:cubicBezTo>
                    <a:pt x="13730" y="31485"/>
                    <a:pt x="13608" y="31467"/>
                    <a:pt x="13486" y="31467"/>
                  </a:cubicBezTo>
                  <a:cubicBezTo>
                    <a:pt x="13274" y="31467"/>
                    <a:pt x="13064" y="31520"/>
                    <a:pt x="12873" y="31626"/>
                  </a:cubicBezTo>
                  <a:cubicBezTo>
                    <a:pt x="12742" y="31697"/>
                    <a:pt x="12629" y="31789"/>
                    <a:pt x="12533" y="31896"/>
                  </a:cubicBezTo>
                  <a:cubicBezTo>
                    <a:pt x="12530" y="31750"/>
                    <a:pt x="12501" y="31608"/>
                    <a:pt x="12451" y="31471"/>
                  </a:cubicBezTo>
                  <a:cubicBezTo>
                    <a:pt x="12328" y="31148"/>
                    <a:pt x="12090" y="30893"/>
                    <a:pt x="11776" y="30752"/>
                  </a:cubicBezTo>
                  <a:cubicBezTo>
                    <a:pt x="11604" y="30674"/>
                    <a:pt x="11425" y="30638"/>
                    <a:pt x="11248" y="30638"/>
                  </a:cubicBezTo>
                  <a:cubicBezTo>
                    <a:pt x="10946" y="30638"/>
                    <a:pt x="10651" y="30745"/>
                    <a:pt x="10419" y="30939"/>
                  </a:cubicBezTo>
                  <a:cubicBezTo>
                    <a:pt x="10475" y="30464"/>
                    <a:pt x="10263" y="29976"/>
                    <a:pt x="9831" y="29703"/>
                  </a:cubicBezTo>
                  <a:cubicBezTo>
                    <a:pt x="9619" y="29566"/>
                    <a:pt x="9381" y="29502"/>
                    <a:pt x="9146" y="29502"/>
                  </a:cubicBezTo>
                  <a:cubicBezTo>
                    <a:pt x="8905" y="29502"/>
                    <a:pt x="8667" y="29569"/>
                    <a:pt x="8461" y="29696"/>
                  </a:cubicBezTo>
                  <a:cubicBezTo>
                    <a:pt x="8499" y="29558"/>
                    <a:pt x="8510" y="29413"/>
                    <a:pt x="8499" y="29264"/>
                  </a:cubicBezTo>
                  <a:cubicBezTo>
                    <a:pt x="8475" y="28924"/>
                    <a:pt x="8316" y="28609"/>
                    <a:pt x="8053" y="28386"/>
                  </a:cubicBezTo>
                  <a:cubicBezTo>
                    <a:pt x="7812" y="28180"/>
                    <a:pt x="7514" y="28079"/>
                    <a:pt x="7218" y="28079"/>
                  </a:cubicBezTo>
                  <a:cubicBezTo>
                    <a:pt x="7040" y="28079"/>
                    <a:pt x="6862" y="28116"/>
                    <a:pt x="6698" y="28188"/>
                  </a:cubicBezTo>
                  <a:cubicBezTo>
                    <a:pt x="6885" y="27745"/>
                    <a:pt x="6818" y="27217"/>
                    <a:pt x="6478" y="26835"/>
                  </a:cubicBezTo>
                  <a:cubicBezTo>
                    <a:pt x="6223" y="26546"/>
                    <a:pt x="5869" y="26399"/>
                    <a:pt x="5510" y="26399"/>
                  </a:cubicBezTo>
                  <a:cubicBezTo>
                    <a:pt x="5394" y="26399"/>
                    <a:pt x="5277" y="26414"/>
                    <a:pt x="5164" y="26445"/>
                  </a:cubicBezTo>
                  <a:cubicBezTo>
                    <a:pt x="5412" y="26035"/>
                    <a:pt x="5419" y="25504"/>
                    <a:pt x="5139" y="25075"/>
                  </a:cubicBezTo>
                  <a:cubicBezTo>
                    <a:pt x="4891" y="24699"/>
                    <a:pt x="4480" y="24495"/>
                    <a:pt x="4060" y="24495"/>
                  </a:cubicBezTo>
                  <a:cubicBezTo>
                    <a:pt x="4005" y="24495"/>
                    <a:pt x="3951" y="24498"/>
                    <a:pt x="3896" y="24505"/>
                  </a:cubicBezTo>
                  <a:cubicBezTo>
                    <a:pt x="3985" y="24395"/>
                    <a:pt x="4055" y="24268"/>
                    <a:pt x="4106" y="24129"/>
                  </a:cubicBezTo>
                  <a:cubicBezTo>
                    <a:pt x="4222" y="23807"/>
                    <a:pt x="4208" y="23456"/>
                    <a:pt x="4063" y="23145"/>
                  </a:cubicBezTo>
                  <a:cubicBezTo>
                    <a:pt x="3914" y="22833"/>
                    <a:pt x="3655" y="22600"/>
                    <a:pt x="3333" y="22483"/>
                  </a:cubicBezTo>
                  <a:cubicBezTo>
                    <a:pt x="3195" y="22433"/>
                    <a:pt x="3053" y="22408"/>
                    <a:pt x="2908" y="22405"/>
                  </a:cubicBezTo>
                  <a:cubicBezTo>
                    <a:pt x="3259" y="22079"/>
                    <a:pt x="3415" y="21570"/>
                    <a:pt x="3266" y="21084"/>
                  </a:cubicBezTo>
                  <a:cubicBezTo>
                    <a:pt x="3117" y="20596"/>
                    <a:pt x="2703" y="20259"/>
                    <a:pt x="2228" y="20188"/>
                  </a:cubicBezTo>
                  <a:cubicBezTo>
                    <a:pt x="2349" y="20107"/>
                    <a:pt x="2452" y="20004"/>
                    <a:pt x="2540" y="19887"/>
                  </a:cubicBezTo>
                  <a:cubicBezTo>
                    <a:pt x="2741" y="19607"/>
                    <a:pt x="2823" y="19267"/>
                    <a:pt x="2770" y="18927"/>
                  </a:cubicBezTo>
                  <a:cubicBezTo>
                    <a:pt x="2717" y="18587"/>
                    <a:pt x="2533" y="18290"/>
                    <a:pt x="2257" y="18088"/>
                  </a:cubicBezTo>
                  <a:cubicBezTo>
                    <a:pt x="2136" y="18000"/>
                    <a:pt x="2009" y="17936"/>
                    <a:pt x="1870" y="17897"/>
                  </a:cubicBezTo>
                  <a:cubicBezTo>
                    <a:pt x="2300" y="17681"/>
                    <a:pt x="2589" y="17235"/>
                    <a:pt x="2583" y="16725"/>
                  </a:cubicBezTo>
                  <a:cubicBezTo>
                    <a:pt x="2576" y="16215"/>
                    <a:pt x="2271" y="15779"/>
                    <a:pt x="1839" y="15578"/>
                  </a:cubicBezTo>
                  <a:cubicBezTo>
                    <a:pt x="1973" y="15531"/>
                    <a:pt x="2101" y="15464"/>
                    <a:pt x="2218" y="15372"/>
                  </a:cubicBezTo>
                  <a:cubicBezTo>
                    <a:pt x="2491" y="15163"/>
                    <a:pt x="2664" y="14859"/>
                    <a:pt x="2707" y="14519"/>
                  </a:cubicBezTo>
                  <a:cubicBezTo>
                    <a:pt x="2753" y="14179"/>
                    <a:pt x="2661" y="13839"/>
                    <a:pt x="2448" y="13566"/>
                  </a:cubicBezTo>
                  <a:cubicBezTo>
                    <a:pt x="2359" y="13453"/>
                    <a:pt x="2253" y="13354"/>
                    <a:pt x="2133" y="13276"/>
                  </a:cubicBezTo>
                  <a:cubicBezTo>
                    <a:pt x="2604" y="13187"/>
                    <a:pt x="3008" y="12844"/>
                    <a:pt x="3142" y="12352"/>
                  </a:cubicBezTo>
                  <a:cubicBezTo>
                    <a:pt x="3234" y="12019"/>
                    <a:pt x="3192" y="11672"/>
                    <a:pt x="3022" y="11374"/>
                  </a:cubicBezTo>
                  <a:cubicBezTo>
                    <a:pt x="2947" y="11247"/>
                    <a:pt x="2855" y="11133"/>
                    <a:pt x="2749" y="11038"/>
                  </a:cubicBezTo>
                  <a:cubicBezTo>
                    <a:pt x="3227" y="11020"/>
                    <a:pt x="3676" y="10734"/>
                    <a:pt x="3879" y="10266"/>
                  </a:cubicBezTo>
                  <a:cubicBezTo>
                    <a:pt x="4084" y="9799"/>
                    <a:pt x="3985" y="9274"/>
                    <a:pt x="3673" y="8913"/>
                  </a:cubicBezTo>
                  <a:lnTo>
                    <a:pt x="3673" y="8913"/>
                  </a:lnTo>
                  <a:cubicBezTo>
                    <a:pt x="3715" y="8917"/>
                    <a:pt x="3761" y="8917"/>
                    <a:pt x="3804" y="8917"/>
                  </a:cubicBezTo>
                  <a:cubicBezTo>
                    <a:pt x="4236" y="8917"/>
                    <a:pt x="4661" y="8701"/>
                    <a:pt x="4902" y="8307"/>
                  </a:cubicBezTo>
                  <a:cubicBezTo>
                    <a:pt x="5083" y="8014"/>
                    <a:pt x="5139" y="7666"/>
                    <a:pt x="5057" y="7334"/>
                  </a:cubicBezTo>
                  <a:cubicBezTo>
                    <a:pt x="5026" y="7192"/>
                    <a:pt x="4969" y="7058"/>
                    <a:pt x="4892" y="6937"/>
                  </a:cubicBezTo>
                  <a:lnTo>
                    <a:pt x="4892" y="6937"/>
                  </a:lnTo>
                  <a:cubicBezTo>
                    <a:pt x="4994" y="6962"/>
                    <a:pt x="5097" y="6973"/>
                    <a:pt x="5203" y="6973"/>
                  </a:cubicBezTo>
                  <a:cubicBezTo>
                    <a:pt x="5572" y="6973"/>
                    <a:pt x="5940" y="6816"/>
                    <a:pt x="6191" y="6509"/>
                  </a:cubicBezTo>
                  <a:cubicBezTo>
                    <a:pt x="6517" y="6119"/>
                    <a:pt x="6570" y="5588"/>
                    <a:pt x="6371" y="5152"/>
                  </a:cubicBezTo>
                  <a:lnTo>
                    <a:pt x="6371" y="5152"/>
                  </a:lnTo>
                  <a:cubicBezTo>
                    <a:pt x="6506" y="5205"/>
                    <a:pt x="6648" y="5237"/>
                    <a:pt x="6793" y="5244"/>
                  </a:cubicBezTo>
                  <a:cubicBezTo>
                    <a:pt x="6818" y="5248"/>
                    <a:pt x="6839" y="5248"/>
                    <a:pt x="6860" y="5248"/>
                  </a:cubicBezTo>
                  <a:cubicBezTo>
                    <a:pt x="7179" y="5248"/>
                    <a:pt x="7484" y="5131"/>
                    <a:pt x="7721" y="4915"/>
                  </a:cubicBezTo>
                  <a:cubicBezTo>
                    <a:pt x="7976" y="4685"/>
                    <a:pt x="8128" y="4366"/>
                    <a:pt x="8142" y="4023"/>
                  </a:cubicBezTo>
                  <a:cubicBezTo>
                    <a:pt x="8149" y="3878"/>
                    <a:pt x="8135" y="3732"/>
                    <a:pt x="8092" y="3595"/>
                  </a:cubicBezTo>
                  <a:lnTo>
                    <a:pt x="8092" y="3595"/>
                  </a:lnTo>
                  <a:cubicBezTo>
                    <a:pt x="8216" y="3668"/>
                    <a:pt x="8351" y="3718"/>
                    <a:pt x="8496" y="3747"/>
                  </a:cubicBezTo>
                  <a:cubicBezTo>
                    <a:pt x="8578" y="3765"/>
                    <a:pt x="8663" y="3771"/>
                    <a:pt x="8744" y="3771"/>
                  </a:cubicBezTo>
                  <a:cubicBezTo>
                    <a:pt x="8999" y="3771"/>
                    <a:pt x="9247" y="3697"/>
                    <a:pt x="9463" y="3548"/>
                  </a:cubicBezTo>
                  <a:cubicBezTo>
                    <a:pt x="9746" y="3357"/>
                    <a:pt x="9941" y="3067"/>
                    <a:pt x="10005" y="2727"/>
                  </a:cubicBezTo>
                  <a:cubicBezTo>
                    <a:pt x="10033" y="2585"/>
                    <a:pt x="10037" y="2440"/>
                    <a:pt x="10016" y="2298"/>
                  </a:cubicBezTo>
                  <a:lnTo>
                    <a:pt x="10016" y="2298"/>
                  </a:lnTo>
                  <a:cubicBezTo>
                    <a:pt x="10129" y="2387"/>
                    <a:pt x="10253" y="2454"/>
                    <a:pt x="10395" y="2503"/>
                  </a:cubicBezTo>
                  <a:cubicBezTo>
                    <a:pt x="10532" y="2549"/>
                    <a:pt x="10674" y="2575"/>
                    <a:pt x="10815" y="2575"/>
                  </a:cubicBezTo>
                  <a:cubicBezTo>
                    <a:pt x="11007" y="2575"/>
                    <a:pt x="11198" y="2532"/>
                    <a:pt x="11375" y="2443"/>
                  </a:cubicBezTo>
                  <a:cubicBezTo>
                    <a:pt x="11686" y="2294"/>
                    <a:pt x="11917" y="2032"/>
                    <a:pt x="12031" y="1707"/>
                  </a:cubicBezTo>
                  <a:cubicBezTo>
                    <a:pt x="12144" y="1381"/>
                    <a:pt x="12122" y="1034"/>
                    <a:pt x="11970" y="726"/>
                  </a:cubicBezTo>
                  <a:cubicBezTo>
                    <a:pt x="11747" y="267"/>
                    <a:pt x="11290" y="1"/>
                    <a:pt x="10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4289875" y="238200"/>
              <a:ext cx="616350" cy="867875"/>
            </a:xfrm>
            <a:custGeom>
              <a:rect b="b" l="l" r="r" t="t"/>
              <a:pathLst>
                <a:path extrusionOk="0" h="34715" w="24654">
                  <a:moveTo>
                    <a:pt x="6442" y="365"/>
                  </a:moveTo>
                  <a:cubicBezTo>
                    <a:pt x="6948" y="365"/>
                    <a:pt x="7362" y="780"/>
                    <a:pt x="7362" y="1286"/>
                  </a:cubicBezTo>
                  <a:cubicBezTo>
                    <a:pt x="7362" y="1793"/>
                    <a:pt x="6948" y="2203"/>
                    <a:pt x="6442" y="2203"/>
                  </a:cubicBezTo>
                  <a:cubicBezTo>
                    <a:pt x="5935" y="2203"/>
                    <a:pt x="5525" y="1793"/>
                    <a:pt x="5525" y="1286"/>
                  </a:cubicBezTo>
                  <a:cubicBezTo>
                    <a:pt x="5525" y="780"/>
                    <a:pt x="5935" y="365"/>
                    <a:pt x="6442" y="365"/>
                  </a:cubicBezTo>
                  <a:close/>
                  <a:moveTo>
                    <a:pt x="8828" y="535"/>
                  </a:moveTo>
                  <a:cubicBezTo>
                    <a:pt x="8871" y="535"/>
                    <a:pt x="8913" y="539"/>
                    <a:pt x="8959" y="546"/>
                  </a:cubicBezTo>
                  <a:cubicBezTo>
                    <a:pt x="9201" y="582"/>
                    <a:pt x="9416" y="705"/>
                    <a:pt x="9565" y="904"/>
                  </a:cubicBezTo>
                  <a:cubicBezTo>
                    <a:pt x="9711" y="1098"/>
                    <a:pt x="9774" y="1342"/>
                    <a:pt x="9739" y="1584"/>
                  </a:cubicBezTo>
                  <a:cubicBezTo>
                    <a:pt x="9703" y="1828"/>
                    <a:pt x="9575" y="2044"/>
                    <a:pt x="9381" y="2189"/>
                  </a:cubicBezTo>
                  <a:cubicBezTo>
                    <a:pt x="9217" y="2312"/>
                    <a:pt x="9023" y="2375"/>
                    <a:pt x="8825" y="2375"/>
                  </a:cubicBezTo>
                  <a:cubicBezTo>
                    <a:pt x="8784" y="2375"/>
                    <a:pt x="8742" y="2372"/>
                    <a:pt x="8701" y="2366"/>
                  </a:cubicBezTo>
                  <a:cubicBezTo>
                    <a:pt x="8457" y="2331"/>
                    <a:pt x="8240" y="2203"/>
                    <a:pt x="8096" y="2005"/>
                  </a:cubicBezTo>
                  <a:cubicBezTo>
                    <a:pt x="7947" y="1810"/>
                    <a:pt x="7883" y="1569"/>
                    <a:pt x="7918" y="1325"/>
                  </a:cubicBezTo>
                  <a:cubicBezTo>
                    <a:pt x="7954" y="1081"/>
                    <a:pt x="8081" y="868"/>
                    <a:pt x="8276" y="719"/>
                  </a:cubicBezTo>
                  <a:cubicBezTo>
                    <a:pt x="8439" y="599"/>
                    <a:pt x="8630" y="535"/>
                    <a:pt x="8828" y="535"/>
                  </a:cubicBezTo>
                  <a:close/>
                  <a:moveTo>
                    <a:pt x="3880" y="561"/>
                  </a:moveTo>
                  <a:cubicBezTo>
                    <a:pt x="4077" y="561"/>
                    <a:pt x="4266" y="623"/>
                    <a:pt x="4427" y="741"/>
                  </a:cubicBezTo>
                  <a:cubicBezTo>
                    <a:pt x="4625" y="886"/>
                    <a:pt x="4756" y="1098"/>
                    <a:pt x="4791" y="1342"/>
                  </a:cubicBezTo>
                  <a:cubicBezTo>
                    <a:pt x="4831" y="1584"/>
                    <a:pt x="4770" y="1828"/>
                    <a:pt x="4625" y="2027"/>
                  </a:cubicBezTo>
                  <a:cubicBezTo>
                    <a:pt x="4480" y="2221"/>
                    <a:pt x="4264" y="2352"/>
                    <a:pt x="4023" y="2388"/>
                  </a:cubicBezTo>
                  <a:cubicBezTo>
                    <a:pt x="3976" y="2395"/>
                    <a:pt x="3929" y="2399"/>
                    <a:pt x="3882" y="2399"/>
                  </a:cubicBezTo>
                  <a:cubicBezTo>
                    <a:pt x="3438" y="2399"/>
                    <a:pt x="3045" y="2074"/>
                    <a:pt x="2975" y="1619"/>
                  </a:cubicBezTo>
                  <a:cubicBezTo>
                    <a:pt x="2897" y="1120"/>
                    <a:pt x="3244" y="649"/>
                    <a:pt x="3744" y="571"/>
                  </a:cubicBezTo>
                  <a:cubicBezTo>
                    <a:pt x="3789" y="564"/>
                    <a:pt x="3835" y="561"/>
                    <a:pt x="3880" y="561"/>
                  </a:cubicBezTo>
                  <a:close/>
                  <a:moveTo>
                    <a:pt x="11166" y="1038"/>
                  </a:moveTo>
                  <a:cubicBezTo>
                    <a:pt x="11254" y="1038"/>
                    <a:pt x="11339" y="1053"/>
                    <a:pt x="11424" y="1077"/>
                  </a:cubicBezTo>
                  <a:cubicBezTo>
                    <a:pt x="11661" y="1144"/>
                    <a:pt x="11856" y="1300"/>
                    <a:pt x="11973" y="1517"/>
                  </a:cubicBezTo>
                  <a:cubicBezTo>
                    <a:pt x="12094" y="1732"/>
                    <a:pt x="12118" y="1980"/>
                    <a:pt x="12051" y="2218"/>
                  </a:cubicBezTo>
                  <a:cubicBezTo>
                    <a:pt x="11984" y="2451"/>
                    <a:pt x="11824" y="2646"/>
                    <a:pt x="11612" y="2766"/>
                  </a:cubicBezTo>
                  <a:cubicBezTo>
                    <a:pt x="11474" y="2840"/>
                    <a:pt x="11324" y="2879"/>
                    <a:pt x="11172" y="2879"/>
                  </a:cubicBezTo>
                  <a:cubicBezTo>
                    <a:pt x="11085" y="2879"/>
                    <a:pt x="10997" y="2866"/>
                    <a:pt x="10911" y="2841"/>
                  </a:cubicBezTo>
                  <a:cubicBezTo>
                    <a:pt x="10677" y="2774"/>
                    <a:pt x="10482" y="2617"/>
                    <a:pt x="10362" y="2401"/>
                  </a:cubicBezTo>
                  <a:cubicBezTo>
                    <a:pt x="10245" y="2185"/>
                    <a:pt x="10216" y="1937"/>
                    <a:pt x="10288" y="1704"/>
                  </a:cubicBezTo>
                  <a:cubicBezTo>
                    <a:pt x="10355" y="1466"/>
                    <a:pt x="10510" y="1272"/>
                    <a:pt x="10726" y="1155"/>
                  </a:cubicBezTo>
                  <a:cubicBezTo>
                    <a:pt x="10865" y="1077"/>
                    <a:pt x="11013" y="1038"/>
                    <a:pt x="11166" y="1038"/>
                  </a:cubicBezTo>
                  <a:close/>
                  <a:moveTo>
                    <a:pt x="1441" y="1123"/>
                  </a:moveTo>
                  <a:cubicBezTo>
                    <a:pt x="1587" y="1123"/>
                    <a:pt x="1732" y="1159"/>
                    <a:pt x="1866" y="1229"/>
                  </a:cubicBezTo>
                  <a:cubicBezTo>
                    <a:pt x="2086" y="1342"/>
                    <a:pt x="2245" y="1538"/>
                    <a:pt x="2317" y="1772"/>
                  </a:cubicBezTo>
                  <a:cubicBezTo>
                    <a:pt x="2391" y="2005"/>
                    <a:pt x="2366" y="2253"/>
                    <a:pt x="2253" y="2473"/>
                  </a:cubicBezTo>
                  <a:cubicBezTo>
                    <a:pt x="2136" y="2689"/>
                    <a:pt x="1944" y="2848"/>
                    <a:pt x="1711" y="2919"/>
                  </a:cubicBezTo>
                  <a:cubicBezTo>
                    <a:pt x="1621" y="2947"/>
                    <a:pt x="1530" y="2961"/>
                    <a:pt x="1438" y="2961"/>
                  </a:cubicBezTo>
                  <a:cubicBezTo>
                    <a:pt x="1291" y="2961"/>
                    <a:pt x="1145" y="2925"/>
                    <a:pt x="1009" y="2855"/>
                  </a:cubicBezTo>
                  <a:cubicBezTo>
                    <a:pt x="794" y="2741"/>
                    <a:pt x="634" y="2547"/>
                    <a:pt x="560" y="2313"/>
                  </a:cubicBezTo>
                  <a:cubicBezTo>
                    <a:pt x="411" y="1831"/>
                    <a:pt x="684" y="1314"/>
                    <a:pt x="1169" y="1166"/>
                  </a:cubicBezTo>
                  <a:cubicBezTo>
                    <a:pt x="1258" y="1138"/>
                    <a:pt x="1349" y="1123"/>
                    <a:pt x="1441" y="1123"/>
                  </a:cubicBezTo>
                  <a:close/>
                  <a:moveTo>
                    <a:pt x="13414" y="1870"/>
                  </a:moveTo>
                  <a:cubicBezTo>
                    <a:pt x="13542" y="1870"/>
                    <a:pt x="13669" y="1895"/>
                    <a:pt x="13790" y="1952"/>
                  </a:cubicBezTo>
                  <a:cubicBezTo>
                    <a:pt x="14253" y="2161"/>
                    <a:pt x="14459" y="2706"/>
                    <a:pt x="14250" y="3166"/>
                  </a:cubicBezTo>
                  <a:cubicBezTo>
                    <a:pt x="14096" y="3505"/>
                    <a:pt x="13760" y="3708"/>
                    <a:pt x="13410" y="3708"/>
                  </a:cubicBezTo>
                  <a:cubicBezTo>
                    <a:pt x="13284" y="3708"/>
                    <a:pt x="13157" y="3682"/>
                    <a:pt x="13035" y="3627"/>
                  </a:cubicBezTo>
                  <a:cubicBezTo>
                    <a:pt x="12571" y="3418"/>
                    <a:pt x="12366" y="2872"/>
                    <a:pt x="12575" y="2409"/>
                  </a:cubicBezTo>
                  <a:cubicBezTo>
                    <a:pt x="12728" y="2069"/>
                    <a:pt x="13063" y="1870"/>
                    <a:pt x="13414" y="1870"/>
                  </a:cubicBezTo>
                  <a:close/>
                  <a:moveTo>
                    <a:pt x="15521" y="3007"/>
                  </a:moveTo>
                  <a:cubicBezTo>
                    <a:pt x="15688" y="3007"/>
                    <a:pt x="15858" y="3053"/>
                    <a:pt x="16010" y="3148"/>
                  </a:cubicBezTo>
                  <a:cubicBezTo>
                    <a:pt x="16438" y="3421"/>
                    <a:pt x="16566" y="3991"/>
                    <a:pt x="16293" y="4420"/>
                  </a:cubicBezTo>
                  <a:cubicBezTo>
                    <a:pt x="16118" y="4693"/>
                    <a:pt x="15821" y="4843"/>
                    <a:pt x="15518" y="4843"/>
                  </a:cubicBezTo>
                  <a:cubicBezTo>
                    <a:pt x="15349" y="4843"/>
                    <a:pt x="15179" y="4797"/>
                    <a:pt x="15026" y="4699"/>
                  </a:cubicBezTo>
                  <a:cubicBezTo>
                    <a:pt x="14817" y="4569"/>
                    <a:pt x="14675" y="4364"/>
                    <a:pt x="14622" y="4126"/>
                  </a:cubicBezTo>
                  <a:cubicBezTo>
                    <a:pt x="14568" y="3885"/>
                    <a:pt x="14611" y="3641"/>
                    <a:pt x="14742" y="3432"/>
                  </a:cubicBezTo>
                  <a:cubicBezTo>
                    <a:pt x="14916" y="3156"/>
                    <a:pt x="15217" y="3007"/>
                    <a:pt x="15521" y="3007"/>
                  </a:cubicBezTo>
                  <a:close/>
                  <a:moveTo>
                    <a:pt x="17444" y="4431"/>
                  </a:moveTo>
                  <a:cubicBezTo>
                    <a:pt x="17660" y="4431"/>
                    <a:pt x="17873" y="4505"/>
                    <a:pt x="18039" y="4650"/>
                  </a:cubicBezTo>
                  <a:cubicBezTo>
                    <a:pt x="18226" y="4810"/>
                    <a:pt x="18340" y="5033"/>
                    <a:pt x="18358" y="5277"/>
                  </a:cubicBezTo>
                  <a:cubicBezTo>
                    <a:pt x="18375" y="5521"/>
                    <a:pt x="18301" y="5758"/>
                    <a:pt x="18141" y="5946"/>
                  </a:cubicBezTo>
                  <a:cubicBezTo>
                    <a:pt x="17982" y="6131"/>
                    <a:pt x="17759" y="6244"/>
                    <a:pt x="17515" y="6265"/>
                  </a:cubicBezTo>
                  <a:cubicBezTo>
                    <a:pt x="17492" y="6267"/>
                    <a:pt x="17469" y="6267"/>
                    <a:pt x="17446" y="6267"/>
                  </a:cubicBezTo>
                  <a:cubicBezTo>
                    <a:pt x="17226" y="6267"/>
                    <a:pt x="17012" y="6190"/>
                    <a:pt x="16845" y="6046"/>
                  </a:cubicBezTo>
                  <a:cubicBezTo>
                    <a:pt x="16459" y="5716"/>
                    <a:pt x="16414" y="5135"/>
                    <a:pt x="16743" y="4753"/>
                  </a:cubicBezTo>
                  <a:cubicBezTo>
                    <a:pt x="16902" y="4565"/>
                    <a:pt x="17126" y="4452"/>
                    <a:pt x="17370" y="4431"/>
                  </a:cubicBezTo>
                  <a:close/>
                  <a:moveTo>
                    <a:pt x="19144" y="6109"/>
                  </a:moveTo>
                  <a:cubicBezTo>
                    <a:pt x="19165" y="6109"/>
                    <a:pt x="19182" y="6109"/>
                    <a:pt x="19204" y="6113"/>
                  </a:cubicBezTo>
                  <a:cubicBezTo>
                    <a:pt x="19448" y="6127"/>
                    <a:pt x="19675" y="6237"/>
                    <a:pt x="19834" y="6420"/>
                  </a:cubicBezTo>
                  <a:cubicBezTo>
                    <a:pt x="20171" y="6803"/>
                    <a:pt x="20132" y="7384"/>
                    <a:pt x="19753" y="7716"/>
                  </a:cubicBezTo>
                  <a:cubicBezTo>
                    <a:pt x="19579" y="7871"/>
                    <a:pt x="19362" y="7946"/>
                    <a:pt x="19147" y="7946"/>
                  </a:cubicBezTo>
                  <a:cubicBezTo>
                    <a:pt x="18891" y="7946"/>
                    <a:pt x="18637" y="7841"/>
                    <a:pt x="18457" y="7636"/>
                  </a:cubicBezTo>
                  <a:cubicBezTo>
                    <a:pt x="18120" y="7257"/>
                    <a:pt x="18159" y="6672"/>
                    <a:pt x="18538" y="6340"/>
                  </a:cubicBezTo>
                  <a:cubicBezTo>
                    <a:pt x="18708" y="6191"/>
                    <a:pt x="18921" y="6109"/>
                    <a:pt x="19144" y="6109"/>
                  </a:cubicBezTo>
                  <a:close/>
                  <a:moveTo>
                    <a:pt x="20596" y="8014"/>
                  </a:moveTo>
                  <a:cubicBezTo>
                    <a:pt x="20656" y="8014"/>
                    <a:pt x="20720" y="8018"/>
                    <a:pt x="20784" y="8032"/>
                  </a:cubicBezTo>
                  <a:cubicBezTo>
                    <a:pt x="21024" y="8082"/>
                    <a:pt x="21230" y="8223"/>
                    <a:pt x="21364" y="8429"/>
                  </a:cubicBezTo>
                  <a:cubicBezTo>
                    <a:pt x="21640" y="8854"/>
                    <a:pt x="21524" y="9424"/>
                    <a:pt x="21099" y="9700"/>
                  </a:cubicBezTo>
                  <a:cubicBezTo>
                    <a:pt x="20945" y="9801"/>
                    <a:pt x="20770" y="9849"/>
                    <a:pt x="20598" y="9849"/>
                  </a:cubicBezTo>
                  <a:cubicBezTo>
                    <a:pt x="20298" y="9849"/>
                    <a:pt x="20003" y="9704"/>
                    <a:pt x="19827" y="9434"/>
                  </a:cubicBezTo>
                  <a:cubicBezTo>
                    <a:pt x="19692" y="9229"/>
                    <a:pt x="19646" y="8984"/>
                    <a:pt x="19697" y="8744"/>
                  </a:cubicBezTo>
                  <a:cubicBezTo>
                    <a:pt x="19746" y="8503"/>
                    <a:pt x="19888" y="8298"/>
                    <a:pt x="20093" y="8163"/>
                  </a:cubicBezTo>
                  <a:cubicBezTo>
                    <a:pt x="20245" y="8064"/>
                    <a:pt x="20415" y="8014"/>
                    <a:pt x="20596" y="8014"/>
                  </a:cubicBezTo>
                  <a:close/>
                  <a:moveTo>
                    <a:pt x="21761" y="10104"/>
                  </a:moveTo>
                  <a:cubicBezTo>
                    <a:pt x="22108" y="10104"/>
                    <a:pt x="22437" y="10298"/>
                    <a:pt x="22593" y="10632"/>
                  </a:cubicBezTo>
                  <a:cubicBezTo>
                    <a:pt x="22809" y="11088"/>
                    <a:pt x="22611" y="11637"/>
                    <a:pt x="22154" y="11853"/>
                  </a:cubicBezTo>
                  <a:cubicBezTo>
                    <a:pt x="22027" y="11912"/>
                    <a:pt x="21894" y="11940"/>
                    <a:pt x="21764" y="11940"/>
                  </a:cubicBezTo>
                  <a:cubicBezTo>
                    <a:pt x="21418" y="11940"/>
                    <a:pt x="21086" y="11744"/>
                    <a:pt x="20932" y="11410"/>
                  </a:cubicBezTo>
                  <a:cubicBezTo>
                    <a:pt x="20716" y="10954"/>
                    <a:pt x="20914" y="10405"/>
                    <a:pt x="21371" y="10189"/>
                  </a:cubicBezTo>
                  <a:cubicBezTo>
                    <a:pt x="21498" y="10128"/>
                    <a:pt x="21630" y="10104"/>
                    <a:pt x="21761" y="10104"/>
                  </a:cubicBezTo>
                  <a:close/>
                  <a:moveTo>
                    <a:pt x="22624" y="12335"/>
                  </a:moveTo>
                  <a:cubicBezTo>
                    <a:pt x="22773" y="12335"/>
                    <a:pt x="22918" y="12370"/>
                    <a:pt x="23054" y="12441"/>
                  </a:cubicBezTo>
                  <a:cubicBezTo>
                    <a:pt x="23273" y="12557"/>
                    <a:pt x="23428" y="12749"/>
                    <a:pt x="23503" y="12986"/>
                  </a:cubicBezTo>
                  <a:cubicBezTo>
                    <a:pt x="23574" y="13219"/>
                    <a:pt x="23549" y="13468"/>
                    <a:pt x="23436" y="13683"/>
                  </a:cubicBezTo>
                  <a:cubicBezTo>
                    <a:pt x="23319" y="13904"/>
                    <a:pt x="23128" y="14059"/>
                    <a:pt x="22894" y="14133"/>
                  </a:cubicBezTo>
                  <a:cubicBezTo>
                    <a:pt x="22805" y="14160"/>
                    <a:pt x="22714" y="14173"/>
                    <a:pt x="22623" y="14173"/>
                  </a:cubicBezTo>
                  <a:cubicBezTo>
                    <a:pt x="22474" y="14173"/>
                    <a:pt x="22327" y="14137"/>
                    <a:pt x="22193" y="14066"/>
                  </a:cubicBezTo>
                  <a:cubicBezTo>
                    <a:pt x="21977" y="13949"/>
                    <a:pt x="21817" y="13758"/>
                    <a:pt x="21743" y="13525"/>
                  </a:cubicBezTo>
                  <a:cubicBezTo>
                    <a:pt x="21673" y="13287"/>
                    <a:pt x="21697" y="13039"/>
                    <a:pt x="21810" y="12823"/>
                  </a:cubicBezTo>
                  <a:cubicBezTo>
                    <a:pt x="21928" y="12608"/>
                    <a:pt x="22119" y="12448"/>
                    <a:pt x="22356" y="12374"/>
                  </a:cubicBezTo>
                  <a:cubicBezTo>
                    <a:pt x="22444" y="12348"/>
                    <a:pt x="22533" y="12335"/>
                    <a:pt x="22624" y="12335"/>
                  </a:cubicBezTo>
                  <a:close/>
                  <a:moveTo>
                    <a:pt x="23163" y="14668"/>
                  </a:moveTo>
                  <a:cubicBezTo>
                    <a:pt x="23354" y="14668"/>
                    <a:pt x="23542" y="14728"/>
                    <a:pt x="23701" y="14842"/>
                  </a:cubicBezTo>
                  <a:cubicBezTo>
                    <a:pt x="23899" y="14987"/>
                    <a:pt x="24031" y="15200"/>
                    <a:pt x="24069" y="15444"/>
                  </a:cubicBezTo>
                  <a:cubicBezTo>
                    <a:pt x="24105" y="15684"/>
                    <a:pt x="24048" y="15929"/>
                    <a:pt x="23903" y="16127"/>
                  </a:cubicBezTo>
                  <a:cubicBezTo>
                    <a:pt x="23758" y="16326"/>
                    <a:pt x="23546" y="16457"/>
                    <a:pt x="23301" y="16491"/>
                  </a:cubicBezTo>
                  <a:cubicBezTo>
                    <a:pt x="23253" y="16499"/>
                    <a:pt x="23206" y="16503"/>
                    <a:pt x="23159" y="16503"/>
                  </a:cubicBezTo>
                  <a:cubicBezTo>
                    <a:pt x="22718" y="16503"/>
                    <a:pt x="22324" y="16181"/>
                    <a:pt x="22253" y="15727"/>
                  </a:cubicBezTo>
                  <a:cubicBezTo>
                    <a:pt x="22175" y="15228"/>
                    <a:pt x="22518" y="14757"/>
                    <a:pt x="23018" y="14679"/>
                  </a:cubicBezTo>
                  <a:cubicBezTo>
                    <a:pt x="23067" y="14672"/>
                    <a:pt x="23113" y="14668"/>
                    <a:pt x="23163" y="14668"/>
                  </a:cubicBezTo>
                  <a:close/>
                  <a:moveTo>
                    <a:pt x="23365" y="17052"/>
                  </a:moveTo>
                  <a:cubicBezTo>
                    <a:pt x="23606" y="17052"/>
                    <a:pt x="23832" y="17143"/>
                    <a:pt x="24002" y="17310"/>
                  </a:cubicBezTo>
                  <a:cubicBezTo>
                    <a:pt x="24180" y="17483"/>
                    <a:pt x="24278" y="17710"/>
                    <a:pt x="24282" y="17958"/>
                  </a:cubicBezTo>
                  <a:cubicBezTo>
                    <a:pt x="24286" y="18202"/>
                    <a:pt x="24193" y="18436"/>
                    <a:pt x="24023" y="18609"/>
                  </a:cubicBezTo>
                  <a:cubicBezTo>
                    <a:pt x="23850" y="18786"/>
                    <a:pt x="23623" y="18886"/>
                    <a:pt x="23376" y="18889"/>
                  </a:cubicBezTo>
                  <a:cubicBezTo>
                    <a:pt x="23134" y="18886"/>
                    <a:pt x="22897" y="18801"/>
                    <a:pt x="22724" y="18627"/>
                  </a:cubicBezTo>
                  <a:cubicBezTo>
                    <a:pt x="22547" y="18457"/>
                    <a:pt x="22448" y="18227"/>
                    <a:pt x="22444" y="17983"/>
                  </a:cubicBezTo>
                  <a:cubicBezTo>
                    <a:pt x="22437" y="17476"/>
                    <a:pt x="22845" y="17058"/>
                    <a:pt x="23351" y="17052"/>
                  </a:cubicBezTo>
                  <a:close/>
                  <a:moveTo>
                    <a:pt x="23220" y="19441"/>
                  </a:moveTo>
                  <a:cubicBezTo>
                    <a:pt x="23261" y="19441"/>
                    <a:pt x="23302" y="19444"/>
                    <a:pt x="23343" y="19449"/>
                  </a:cubicBezTo>
                  <a:cubicBezTo>
                    <a:pt x="23588" y="19477"/>
                    <a:pt x="23804" y="19601"/>
                    <a:pt x="23956" y="19796"/>
                  </a:cubicBezTo>
                  <a:cubicBezTo>
                    <a:pt x="24105" y="19990"/>
                    <a:pt x="24172" y="20231"/>
                    <a:pt x="24141" y="20476"/>
                  </a:cubicBezTo>
                  <a:cubicBezTo>
                    <a:pt x="24082" y="20939"/>
                    <a:pt x="23683" y="21276"/>
                    <a:pt x="23227" y="21276"/>
                  </a:cubicBezTo>
                  <a:cubicBezTo>
                    <a:pt x="23188" y="21276"/>
                    <a:pt x="23149" y="21274"/>
                    <a:pt x="23110" y="21269"/>
                  </a:cubicBezTo>
                  <a:cubicBezTo>
                    <a:pt x="22607" y="21205"/>
                    <a:pt x="22253" y="20745"/>
                    <a:pt x="22317" y="20242"/>
                  </a:cubicBezTo>
                  <a:cubicBezTo>
                    <a:pt x="22348" y="19997"/>
                    <a:pt x="22472" y="19781"/>
                    <a:pt x="22667" y="19633"/>
                  </a:cubicBezTo>
                  <a:cubicBezTo>
                    <a:pt x="22826" y="19506"/>
                    <a:pt x="23019" y="19441"/>
                    <a:pt x="23220" y="19441"/>
                  </a:cubicBezTo>
                  <a:close/>
                  <a:moveTo>
                    <a:pt x="22758" y="21786"/>
                  </a:moveTo>
                  <a:cubicBezTo>
                    <a:pt x="22839" y="21786"/>
                    <a:pt x="22920" y="21796"/>
                    <a:pt x="23000" y="21818"/>
                  </a:cubicBezTo>
                  <a:cubicBezTo>
                    <a:pt x="23237" y="21885"/>
                    <a:pt x="23436" y="22037"/>
                    <a:pt x="23556" y="22249"/>
                  </a:cubicBezTo>
                  <a:cubicBezTo>
                    <a:pt x="23677" y="22466"/>
                    <a:pt x="23708" y="22713"/>
                    <a:pt x="23641" y="22947"/>
                  </a:cubicBezTo>
                  <a:cubicBezTo>
                    <a:pt x="23529" y="23355"/>
                    <a:pt x="23157" y="23625"/>
                    <a:pt x="22753" y="23625"/>
                  </a:cubicBezTo>
                  <a:cubicBezTo>
                    <a:pt x="22673" y="23625"/>
                    <a:pt x="22592" y="23614"/>
                    <a:pt x="22511" y="23592"/>
                  </a:cubicBezTo>
                  <a:cubicBezTo>
                    <a:pt x="22023" y="23457"/>
                    <a:pt x="21736" y="22947"/>
                    <a:pt x="21871" y="22462"/>
                  </a:cubicBezTo>
                  <a:cubicBezTo>
                    <a:pt x="21938" y="22225"/>
                    <a:pt x="22090" y="22027"/>
                    <a:pt x="22302" y="21906"/>
                  </a:cubicBezTo>
                  <a:cubicBezTo>
                    <a:pt x="22443" y="21827"/>
                    <a:pt x="22600" y="21786"/>
                    <a:pt x="22758" y="21786"/>
                  </a:cubicBezTo>
                  <a:close/>
                  <a:moveTo>
                    <a:pt x="21959" y="24042"/>
                  </a:moveTo>
                  <a:cubicBezTo>
                    <a:pt x="22083" y="24042"/>
                    <a:pt x="22207" y="24066"/>
                    <a:pt x="22327" y="24119"/>
                  </a:cubicBezTo>
                  <a:cubicBezTo>
                    <a:pt x="22791" y="24321"/>
                    <a:pt x="23003" y="24863"/>
                    <a:pt x="22802" y="25327"/>
                  </a:cubicBezTo>
                  <a:cubicBezTo>
                    <a:pt x="22651" y="25673"/>
                    <a:pt x="22312" y="25881"/>
                    <a:pt x="21957" y="25881"/>
                  </a:cubicBezTo>
                  <a:cubicBezTo>
                    <a:pt x="21836" y="25881"/>
                    <a:pt x="21712" y="25857"/>
                    <a:pt x="21594" y="25805"/>
                  </a:cubicBezTo>
                  <a:cubicBezTo>
                    <a:pt x="21367" y="25706"/>
                    <a:pt x="21194" y="25526"/>
                    <a:pt x="21106" y="25299"/>
                  </a:cubicBezTo>
                  <a:cubicBezTo>
                    <a:pt x="21014" y="25068"/>
                    <a:pt x="21021" y="24820"/>
                    <a:pt x="21116" y="24594"/>
                  </a:cubicBezTo>
                  <a:cubicBezTo>
                    <a:pt x="21215" y="24371"/>
                    <a:pt x="21396" y="24197"/>
                    <a:pt x="21622" y="24106"/>
                  </a:cubicBezTo>
                  <a:cubicBezTo>
                    <a:pt x="21732" y="24063"/>
                    <a:pt x="21846" y="24042"/>
                    <a:pt x="21959" y="24042"/>
                  </a:cubicBezTo>
                  <a:close/>
                  <a:moveTo>
                    <a:pt x="20853" y="26165"/>
                  </a:moveTo>
                  <a:cubicBezTo>
                    <a:pt x="21018" y="26165"/>
                    <a:pt x="21184" y="26209"/>
                    <a:pt x="21333" y="26301"/>
                  </a:cubicBezTo>
                  <a:cubicBezTo>
                    <a:pt x="21541" y="26428"/>
                    <a:pt x="21690" y="26631"/>
                    <a:pt x="21747" y="26871"/>
                  </a:cubicBezTo>
                  <a:cubicBezTo>
                    <a:pt x="21803" y="27108"/>
                    <a:pt x="21764" y="27356"/>
                    <a:pt x="21633" y="27565"/>
                  </a:cubicBezTo>
                  <a:cubicBezTo>
                    <a:pt x="21460" y="27847"/>
                    <a:pt x="21158" y="28002"/>
                    <a:pt x="20850" y="28002"/>
                  </a:cubicBezTo>
                  <a:cubicBezTo>
                    <a:pt x="20685" y="28002"/>
                    <a:pt x="20519" y="27958"/>
                    <a:pt x="20369" y="27866"/>
                  </a:cubicBezTo>
                  <a:cubicBezTo>
                    <a:pt x="20160" y="27735"/>
                    <a:pt x="20015" y="27533"/>
                    <a:pt x="19958" y="27296"/>
                  </a:cubicBezTo>
                  <a:cubicBezTo>
                    <a:pt x="19901" y="27056"/>
                    <a:pt x="19941" y="26811"/>
                    <a:pt x="20068" y="26602"/>
                  </a:cubicBezTo>
                  <a:cubicBezTo>
                    <a:pt x="20242" y="26320"/>
                    <a:pt x="20544" y="26165"/>
                    <a:pt x="20853" y="26165"/>
                  </a:cubicBezTo>
                  <a:close/>
                  <a:moveTo>
                    <a:pt x="19459" y="28107"/>
                  </a:moveTo>
                  <a:cubicBezTo>
                    <a:pt x="19664" y="28107"/>
                    <a:pt x="19873" y="28177"/>
                    <a:pt x="20043" y="28319"/>
                  </a:cubicBezTo>
                  <a:cubicBezTo>
                    <a:pt x="20433" y="28641"/>
                    <a:pt x="20486" y="29223"/>
                    <a:pt x="20164" y="29612"/>
                  </a:cubicBezTo>
                  <a:cubicBezTo>
                    <a:pt x="20008" y="29803"/>
                    <a:pt x="19785" y="29920"/>
                    <a:pt x="19540" y="29941"/>
                  </a:cubicBezTo>
                  <a:cubicBezTo>
                    <a:pt x="19513" y="29943"/>
                    <a:pt x="19485" y="29944"/>
                    <a:pt x="19458" y="29944"/>
                  </a:cubicBezTo>
                  <a:cubicBezTo>
                    <a:pt x="19244" y="29944"/>
                    <a:pt x="19038" y="29871"/>
                    <a:pt x="18868" y="29733"/>
                  </a:cubicBezTo>
                  <a:cubicBezTo>
                    <a:pt x="18478" y="29410"/>
                    <a:pt x="18425" y="28829"/>
                    <a:pt x="18751" y="28440"/>
                  </a:cubicBezTo>
                  <a:cubicBezTo>
                    <a:pt x="18932" y="28220"/>
                    <a:pt x="19193" y="28107"/>
                    <a:pt x="19459" y="28107"/>
                  </a:cubicBezTo>
                  <a:close/>
                  <a:moveTo>
                    <a:pt x="17802" y="29835"/>
                  </a:moveTo>
                  <a:cubicBezTo>
                    <a:pt x="18051" y="29835"/>
                    <a:pt x="18300" y="29936"/>
                    <a:pt x="18481" y="30136"/>
                  </a:cubicBezTo>
                  <a:cubicBezTo>
                    <a:pt x="18648" y="30320"/>
                    <a:pt x="18729" y="30554"/>
                    <a:pt x="18719" y="30798"/>
                  </a:cubicBezTo>
                  <a:cubicBezTo>
                    <a:pt x="18705" y="31042"/>
                    <a:pt x="18599" y="31269"/>
                    <a:pt x="18418" y="31436"/>
                  </a:cubicBezTo>
                  <a:cubicBezTo>
                    <a:pt x="18247" y="31589"/>
                    <a:pt x="18029" y="31674"/>
                    <a:pt x="17795" y="31674"/>
                  </a:cubicBezTo>
                  <a:cubicBezTo>
                    <a:pt x="17782" y="31674"/>
                    <a:pt x="17769" y="31673"/>
                    <a:pt x="17755" y="31673"/>
                  </a:cubicBezTo>
                  <a:cubicBezTo>
                    <a:pt x="17512" y="31658"/>
                    <a:pt x="17285" y="31552"/>
                    <a:pt x="17118" y="31372"/>
                  </a:cubicBezTo>
                  <a:cubicBezTo>
                    <a:pt x="16778" y="30993"/>
                    <a:pt x="16810" y="30413"/>
                    <a:pt x="17185" y="30073"/>
                  </a:cubicBezTo>
                  <a:cubicBezTo>
                    <a:pt x="17361" y="29913"/>
                    <a:pt x="17582" y="29835"/>
                    <a:pt x="17802" y="29835"/>
                  </a:cubicBezTo>
                  <a:close/>
                  <a:moveTo>
                    <a:pt x="15918" y="31312"/>
                  </a:moveTo>
                  <a:cubicBezTo>
                    <a:pt x="16212" y="31312"/>
                    <a:pt x="16502" y="31454"/>
                    <a:pt x="16680" y="31715"/>
                  </a:cubicBezTo>
                  <a:cubicBezTo>
                    <a:pt x="16817" y="31917"/>
                    <a:pt x="16867" y="32165"/>
                    <a:pt x="16821" y="32406"/>
                  </a:cubicBezTo>
                  <a:cubicBezTo>
                    <a:pt x="16775" y="32647"/>
                    <a:pt x="16637" y="32856"/>
                    <a:pt x="16431" y="32990"/>
                  </a:cubicBezTo>
                  <a:cubicBezTo>
                    <a:pt x="16274" y="33096"/>
                    <a:pt x="16095" y="33147"/>
                    <a:pt x="15918" y="33147"/>
                  </a:cubicBezTo>
                  <a:cubicBezTo>
                    <a:pt x="15623" y="33147"/>
                    <a:pt x="15333" y="33007"/>
                    <a:pt x="15157" y="32745"/>
                  </a:cubicBezTo>
                  <a:cubicBezTo>
                    <a:pt x="15018" y="32541"/>
                    <a:pt x="14969" y="32296"/>
                    <a:pt x="15015" y="32055"/>
                  </a:cubicBezTo>
                  <a:cubicBezTo>
                    <a:pt x="15061" y="31815"/>
                    <a:pt x="15199" y="31606"/>
                    <a:pt x="15405" y="31467"/>
                  </a:cubicBezTo>
                  <a:cubicBezTo>
                    <a:pt x="15560" y="31361"/>
                    <a:pt x="15740" y="31312"/>
                    <a:pt x="15918" y="31312"/>
                  </a:cubicBezTo>
                  <a:close/>
                  <a:moveTo>
                    <a:pt x="13843" y="32508"/>
                  </a:moveTo>
                  <a:cubicBezTo>
                    <a:pt x="14186" y="32508"/>
                    <a:pt x="14512" y="32696"/>
                    <a:pt x="14671" y="33026"/>
                  </a:cubicBezTo>
                  <a:cubicBezTo>
                    <a:pt x="14778" y="33245"/>
                    <a:pt x="14795" y="33493"/>
                    <a:pt x="14714" y="33727"/>
                  </a:cubicBezTo>
                  <a:cubicBezTo>
                    <a:pt x="14632" y="33957"/>
                    <a:pt x="14470" y="34144"/>
                    <a:pt x="14246" y="34254"/>
                  </a:cubicBezTo>
                  <a:cubicBezTo>
                    <a:pt x="14121" y="34315"/>
                    <a:pt x="13986" y="34345"/>
                    <a:pt x="13850" y="34345"/>
                  </a:cubicBezTo>
                  <a:cubicBezTo>
                    <a:pt x="13748" y="34345"/>
                    <a:pt x="13645" y="34328"/>
                    <a:pt x="13545" y="34293"/>
                  </a:cubicBezTo>
                  <a:cubicBezTo>
                    <a:pt x="13315" y="34216"/>
                    <a:pt x="13127" y="34049"/>
                    <a:pt x="13017" y="33829"/>
                  </a:cubicBezTo>
                  <a:cubicBezTo>
                    <a:pt x="12911" y="33606"/>
                    <a:pt x="12898" y="33358"/>
                    <a:pt x="12978" y="33125"/>
                  </a:cubicBezTo>
                  <a:cubicBezTo>
                    <a:pt x="13057" y="32894"/>
                    <a:pt x="13223" y="32707"/>
                    <a:pt x="13442" y="32601"/>
                  </a:cubicBezTo>
                  <a:cubicBezTo>
                    <a:pt x="13573" y="32537"/>
                    <a:pt x="13708" y="32508"/>
                    <a:pt x="13843" y="32508"/>
                  </a:cubicBezTo>
                  <a:close/>
                  <a:moveTo>
                    <a:pt x="6442" y="0"/>
                  </a:moveTo>
                  <a:cubicBezTo>
                    <a:pt x="5733" y="0"/>
                    <a:pt x="5156" y="574"/>
                    <a:pt x="5156" y="1283"/>
                  </a:cubicBezTo>
                  <a:cubicBezTo>
                    <a:pt x="5103" y="943"/>
                    <a:pt x="4922" y="645"/>
                    <a:pt x="4646" y="443"/>
                  </a:cubicBezTo>
                  <a:cubicBezTo>
                    <a:pt x="4424" y="281"/>
                    <a:pt x="4160" y="194"/>
                    <a:pt x="3888" y="194"/>
                  </a:cubicBezTo>
                  <a:cubicBezTo>
                    <a:pt x="3822" y="194"/>
                    <a:pt x="3756" y="199"/>
                    <a:pt x="3690" y="209"/>
                  </a:cubicBezTo>
                  <a:cubicBezTo>
                    <a:pt x="3053" y="306"/>
                    <a:pt x="2596" y="854"/>
                    <a:pt x="2596" y="1481"/>
                  </a:cubicBezTo>
                  <a:cubicBezTo>
                    <a:pt x="2479" y="1233"/>
                    <a:pt x="2284" y="1035"/>
                    <a:pt x="2040" y="904"/>
                  </a:cubicBezTo>
                  <a:cubicBezTo>
                    <a:pt x="1851" y="805"/>
                    <a:pt x="1646" y="755"/>
                    <a:pt x="1439" y="755"/>
                  </a:cubicBezTo>
                  <a:cubicBezTo>
                    <a:pt x="1312" y="755"/>
                    <a:pt x="1184" y="774"/>
                    <a:pt x="1059" y="811"/>
                  </a:cubicBezTo>
                  <a:cubicBezTo>
                    <a:pt x="379" y="1024"/>
                    <a:pt x="1" y="1746"/>
                    <a:pt x="209" y="2423"/>
                  </a:cubicBezTo>
                  <a:cubicBezTo>
                    <a:pt x="312" y="2752"/>
                    <a:pt x="535" y="3021"/>
                    <a:pt x="840" y="3181"/>
                  </a:cubicBezTo>
                  <a:cubicBezTo>
                    <a:pt x="1027" y="3280"/>
                    <a:pt x="1229" y="3329"/>
                    <a:pt x="1438" y="3329"/>
                  </a:cubicBezTo>
                  <a:cubicBezTo>
                    <a:pt x="1565" y="3329"/>
                    <a:pt x="1693" y="3312"/>
                    <a:pt x="1820" y="3272"/>
                  </a:cubicBezTo>
                  <a:cubicBezTo>
                    <a:pt x="2147" y="3170"/>
                    <a:pt x="2415" y="2947"/>
                    <a:pt x="2578" y="2643"/>
                  </a:cubicBezTo>
                  <a:cubicBezTo>
                    <a:pt x="2678" y="2455"/>
                    <a:pt x="2727" y="2249"/>
                    <a:pt x="2727" y="2044"/>
                  </a:cubicBezTo>
                  <a:cubicBezTo>
                    <a:pt x="2815" y="2228"/>
                    <a:pt x="2950" y="2391"/>
                    <a:pt x="3124" y="2519"/>
                  </a:cubicBezTo>
                  <a:cubicBezTo>
                    <a:pt x="3347" y="2681"/>
                    <a:pt x="3608" y="2766"/>
                    <a:pt x="3881" y="2766"/>
                  </a:cubicBezTo>
                  <a:cubicBezTo>
                    <a:pt x="3945" y="2766"/>
                    <a:pt x="4012" y="2763"/>
                    <a:pt x="4080" y="2752"/>
                  </a:cubicBezTo>
                  <a:cubicBezTo>
                    <a:pt x="4420" y="2699"/>
                    <a:pt x="4718" y="2519"/>
                    <a:pt x="4922" y="2242"/>
                  </a:cubicBezTo>
                  <a:cubicBezTo>
                    <a:pt x="5086" y="2019"/>
                    <a:pt x="5170" y="1757"/>
                    <a:pt x="5170" y="1484"/>
                  </a:cubicBezTo>
                  <a:cubicBezTo>
                    <a:pt x="5266" y="2100"/>
                    <a:pt x="5801" y="2571"/>
                    <a:pt x="6442" y="2571"/>
                  </a:cubicBezTo>
                  <a:cubicBezTo>
                    <a:pt x="6952" y="2571"/>
                    <a:pt x="7395" y="2274"/>
                    <a:pt x="7603" y="1842"/>
                  </a:cubicBezTo>
                  <a:cubicBezTo>
                    <a:pt x="7748" y="2298"/>
                    <a:pt x="8142" y="2656"/>
                    <a:pt x="8648" y="2728"/>
                  </a:cubicBezTo>
                  <a:cubicBezTo>
                    <a:pt x="8708" y="2738"/>
                    <a:pt x="8771" y="2741"/>
                    <a:pt x="8832" y="2741"/>
                  </a:cubicBezTo>
                  <a:cubicBezTo>
                    <a:pt x="9108" y="2741"/>
                    <a:pt x="9377" y="2653"/>
                    <a:pt x="9600" y="2483"/>
                  </a:cubicBezTo>
                  <a:cubicBezTo>
                    <a:pt x="9717" y="2395"/>
                    <a:pt x="9820" y="2292"/>
                    <a:pt x="9898" y="2171"/>
                  </a:cubicBezTo>
                  <a:cubicBezTo>
                    <a:pt x="9923" y="2313"/>
                    <a:pt x="9969" y="2451"/>
                    <a:pt x="10039" y="2579"/>
                  </a:cubicBezTo>
                  <a:cubicBezTo>
                    <a:pt x="10206" y="2880"/>
                    <a:pt x="10479" y="3099"/>
                    <a:pt x="10808" y="3195"/>
                  </a:cubicBezTo>
                  <a:cubicBezTo>
                    <a:pt x="10928" y="3230"/>
                    <a:pt x="11049" y="3248"/>
                    <a:pt x="11169" y="3248"/>
                  </a:cubicBezTo>
                  <a:cubicBezTo>
                    <a:pt x="11385" y="3248"/>
                    <a:pt x="11594" y="3191"/>
                    <a:pt x="11788" y="3089"/>
                  </a:cubicBezTo>
                  <a:cubicBezTo>
                    <a:pt x="11916" y="3017"/>
                    <a:pt x="12030" y="2926"/>
                    <a:pt x="12125" y="2819"/>
                  </a:cubicBezTo>
                  <a:cubicBezTo>
                    <a:pt x="12139" y="3297"/>
                    <a:pt x="12419" y="3751"/>
                    <a:pt x="12883" y="3960"/>
                  </a:cubicBezTo>
                  <a:cubicBezTo>
                    <a:pt x="13053" y="4037"/>
                    <a:pt x="13233" y="4076"/>
                    <a:pt x="13411" y="4076"/>
                  </a:cubicBezTo>
                  <a:cubicBezTo>
                    <a:pt x="13712" y="4076"/>
                    <a:pt x="14009" y="3967"/>
                    <a:pt x="14240" y="3776"/>
                  </a:cubicBezTo>
                  <a:lnTo>
                    <a:pt x="14240" y="3776"/>
                  </a:lnTo>
                  <a:cubicBezTo>
                    <a:pt x="14222" y="3918"/>
                    <a:pt x="14228" y="4062"/>
                    <a:pt x="14261" y="4204"/>
                  </a:cubicBezTo>
                  <a:cubicBezTo>
                    <a:pt x="14338" y="4540"/>
                    <a:pt x="14537" y="4827"/>
                    <a:pt x="14827" y="5011"/>
                  </a:cubicBezTo>
                  <a:cubicBezTo>
                    <a:pt x="15044" y="5146"/>
                    <a:pt x="15281" y="5214"/>
                    <a:pt x="15518" y="5214"/>
                  </a:cubicBezTo>
                  <a:cubicBezTo>
                    <a:pt x="15755" y="5214"/>
                    <a:pt x="15992" y="5146"/>
                    <a:pt x="16198" y="5018"/>
                  </a:cubicBezTo>
                  <a:lnTo>
                    <a:pt x="16198" y="5018"/>
                  </a:lnTo>
                  <a:cubicBezTo>
                    <a:pt x="16077" y="5482"/>
                    <a:pt x="16219" y="5995"/>
                    <a:pt x="16605" y="6325"/>
                  </a:cubicBezTo>
                  <a:cubicBezTo>
                    <a:pt x="16850" y="6534"/>
                    <a:pt x="17147" y="6633"/>
                    <a:pt x="17440" y="6633"/>
                  </a:cubicBezTo>
                  <a:cubicBezTo>
                    <a:pt x="17618" y="6633"/>
                    <a:pt x="17798" y="6598"/>
                    <a:pt x="17961" y="6527"/>
                  </a:cubicBezTo>
                  <a:lnTo>
                    <a:pt x="17961" y="6527"/>
                  </a:lnTo>
                  <a:cubicBezTo>
                    <a:pt x="17773" y="6966"/>
                    <a:pt x="17844" y="7497"/>
                    <a:pt x="18180" y="7880"/>
                  </a:cubicBezTo>
                  <a:cubicBezTo>
                    <a:pt x="18432" y="8167"/>
                    <a:pt x="18790" y="8316"/>
                    <a:pt x="19148" y="8316"/>
                  </a:cubicBezTo>
                  <a:cubicBezTo>
                    <a:pt x="19264" y="8316"/>
                    <a:pt x="19381" y="8298"/>
                    <a:pt x="19494" y="8265"/>
                  </a:cubicBezTo>
                  <a:lnTo>
                    <a:pt x="19494" y="8265"/>
                  </a:lnTo>
                  <a:cubicBezTo>
                    <a:pt x="19420" y="8390"/>
                    <a:pt x="19367" y="8524"/>
                    <a:pt x="19335" y="8669"/>
                  </a:cubicBezTo>
                  <a:cubicBezTo>
                    <a:pt x="19264" y="9006"/>
                    <a:pt x="19331" y="9349"/>
                    <a:pt x="19519" y="9636"/>
                  </a:cubicBezTo>
                  <a:cubicBezTo>
                    <a:pt x="19767" y="10015"/>
                    <a:pt x="20178" y="10217"/>
                    <a:pt x="20599" y="10217"/>
                  </a:cubicBezTo>
                  <a:cubicBezTo>
                    <a:pt x="20653" y="10217"/>
                    <a:pt x="20709" y="10213"/>
                    <a:pt x="20766" y="10207"/>
                  </a:cubicBezTo>
                  <a:lnTo>
                    <a:pt x="20766" y="10207"/>
                  </a:lnTo>
                  <a:cubicBezTo>
                    <a:pt x="20465" y="10578"/>
                    <a:pt x="20380" y="11106"/>
                    <a:pt x="20599" y="11566"/>
                  </a:cubicBezTo>
                  <a:cubicBezTo>
                    <a:pt x="20815" y="12030"/>
                    <a:pt x="21272" y="12302"/>
                    <a:pt x="21750" y="12306"/>
                  </a:cubicBezTo>
                  <a:cubicBezTo>
                    <a:pt x="21644" y="12405"/>
                    <a:pt x="21555" y="12518"/>
                    <a:pt x="21488" y="12650"/>
                  </a:cubicBezTo>
                  <a:cubicBezTo>
                    <a:pt x="21325" y="12954"/>
                    <a:pt x="21294" y="13301"/>
                    <a:pt x="21392" y="13631"/>
                  </a:cubicBezTo>
                  <a:cubicBezTo>
                    <a:pt x="21495" y="13960"/>
                    <a:pt x="21715" y="14229"/>
                    <a:pt x="22019" y="14388"/>
                  </a:cubicBezTo>
                  <a:cubicBezTo>
                    <a:pt x="22150" y="14459"/>
                    <a:pt x="22289" y="14505"/>
                    <a:pt x="22430" y="14527"/>
                  </a:cubicBezTo>
                  <a:cubicBezTo>
                    <a:pt x="22037" y="14799"/>
                    <a:pt x="21810" y="15280"/>
                    <a:pt x="21888" y="15784"/>
                  </a:cubicBezTo>
                  <a:cubicBezTo>
                    <a:pt x="21970" y="16290"/>
                    <a:pt x="22331" y="16679"/>
                    <a:pt x="22791" y="16818"/>
                  </a:cubicBezTo>
                  <a:cubicBezTo>
                    <a:pt x="22363" y="17034"/>
                    <a:pt x="22069" y="17476"/>
                    <a:pt x="22076" y="17986"/>
                  </a:cubicBezTo>
                  <a:cubicBezTo>
                    <a:pt x="22083" y="18333"/>
                    <a:pt x="22221" y="18652"/>
                    <a:pt x="22466" y="18892"/>
                  </a:cubicBezTo>
                  <a:cubicBezTo>
                    <a:pt x="22572" y="18995"/>
                    <a:pt x="22692" y="19077"/>
                    <a:pt x="22820" y="19137"/>
                  </a:cubicBezTo>
                  <a:cubicBezTo>
                    <a:pt x="22685" y="19183"/>
                    <a:pt x="22557" y="19250"/>
                    <a:pt x="22441" y="19339"/>
                  </a:cubicBezTo>
                  <a:cubicBezTo>
                    <a:pt x="22168" y="19551"/>
                    <a:pt x="21995" y="19856"/>
                    <a:pt x="21952" y="20196"/>
                  </a:cubicBezTo>
                  <a:cubicBezTo>
                    <a:pt x="21888" y="20703"/>
                    <a:pt x="22126" y="21177"/>
                    <a:pt x="22526" y="21439"/>
                  </a:cubicBezTo>
                  <a:cubicBezTo>
                    <a:pt x="22387" y="21463"/>
                    <a:pt x="22250" y="21513"/>
                    <a:pt x="22122" y="21584"/>
                  </a:cubicBezTo>
                  <a:cubicBezTo>
                    <a:pt x="21821" y="21754"/>
                    <a:pt x="21609" y="22030"/>
                    <a:pt x="21516" y="22363"/>
                  </a:cubicBezTo>
                  <a:cubicBezTo>
                    <a:pt x="21382" y="22855"/>
                    <a:pt x="21552" y="23359"/>
                    <a:pt x="21910" y="23673"/>
                  </a:cubicBezTo>
                  <a:cubicBezTo>
                    <a:pt x="21768" y="23681"/>
                    <a:pt x="21626" y="23709"/>
                    <a:pt x="21488" y="23762"/>
                  </a:cubicBezTo>
                  <a:cubicBezTo>
                    <a:pt x="21169" y="23890"/>
                    <a:pt x="20918" y="24134"/>
                    <a:pt x="20780" y="24449"/>
                  </a:cubicBezTo>
                  <a:cubicBezTo>
                    <a:pt x="20642" y="24764"/>
                    <a:pt x="20635" y="25111"/>
                    <a:pt x="20762" y="25433"/>
                  </a:cubicBezTo>
                  <a:cubicBezTo>
                    <a:pt x="20815" y="25568"/>
                    <a:pt x="20890" y="25691"/>
                    <a:pt x="20985" y="25802"/>
                  </a:cubicBezTo>
                  <a:cubicBezTo>
                    <a:pt x="20940" y="25797"/>
                    <a:pt x="20894" y="25795"/>
                    <a:pt x="20848" y="25795"/>
                  </a:cubicBezTo>
                  <a:cubicBezTo>
                    <a:pt x="20751" y="25795"/>
                    <a:pt x="20652" y="25806"/>
                    <a:pt x="20553" y="25830"/>
                  </a:cubicBezTo>
                  <a:cubicBezTo>
                    <a:pt x="20220" y="25912"/>
                    <a:pt x="19937" y="26113"/>
                    <a:pt x="19756" y="26407"/>
                  </a:cubicBezTo>
                  <a:cubicBezTo>
                    <a:pt x="19576" y="26701"/>
                    <a:pt x="19519" y="27044"/>
                    <a:pt x="19601" y="27381"/>
                  </a:cubicBezTo>
                  <a:cubicBezTo>
                    <a:pt x="19633" y="27523"/>
                    <a:pt x="19692" y="27657"/>
                    <a:pt x="19767" y="27778"/>
                  </a:cubicBezTo>
                  <a:cubicBezTo>
                    <a:pt x="19665" y="27752"/>
                    <a:pt x="19560" y="27739"/>
                    <a:pt x="19456" y="27739"/>
                  </a:cubicBezTo>
                  <a:cubicBezTo>
                    <a:pt x="19087" y="27739"/>
                    <a:pt x="18721" y="27899"/>
                    <a:pt x="18468" y="28203"/>
                  </a:cubicBezTo>
                  <a:cubicBezTo>
                    <a:pt x="18141" y="28595"/>
                    <a:pt x="18089" y="29127"/>
                    <a:pt x="18287" y="29563"/>
                  </a:cubicBezTo>
                  <a:cubicBezTo>
                    <a:pt x="18152" y="29506"/>
                    <a:pt x="18010" y="29473"/>
                    <a:pt x="17865" y="29467"/>
                  </a:cubicBezTo>
                  <a:cubicBezTo>
                    <a:pt x="17846" y="29466"/>
                    <a:pt x="17827" y="29465"/>
                    <a:pt x="17809" y="29465"/>
                  </a:cubicBezTo>
                  <a:cubicBezTo>
                    <a:pt x="17486" y="29465"/>
                    <a:pt x="17179" y="29582"/>
                    <a:pt x="16938" y="29800"/>
                  </a:cubicBezTo>
                  <a:cubicBezTo>
                    <a:pt x="16559" y="30143"/>
                    <a:pt x="16431" y="30660"/>
                    <a:pt x="16566" y="31120"/>
                  </a:cubicBezTo>
                  <a:cubicBezTo>
                    <a:pt x="16367" y="31005"/>
                    <a:pt x="16142" y="30945"/>
                    <a:pt x="15914" y="30945"/>
                  </a:cubicBezTo>
                  <a:cubicBezTo>
                    <a:pt x="15667" y="30945"/>
                    <a:pt x="15418" y="31016"/>
                    <a:pt x="15199" y="31163"/>
                  </a:cubicBezTo>
                  <a:cubicBezTo>
                    <a:pt x="14912" y="31358"/>
                    <a:pt x="14721" y="31648"/>
                    <a:pt x="14653" y="31985"/>
                  </a:cubicBezTo>
                  <a:cubicBezTo>
                    <a:pt x="14625" y="32129"/>
                    <a:pt x="14622" y="32275"/>
                    <a:pt x="14643" y="32417"/>
                  </a:cubicBezTo>
                  <a:cubicBezTo>
                    <a:pt x="14534" y="32328"/>
                    <a:pt x="14406" y="32257"/>
                    <a:pt x="14264" y="32211"/>
                  </a:cubicBezTo>
                  <a:cubicBezTo>
                    <a:pt x="14127" y="32163"/>
                    <a:pt x="13985" y="32139"/>
                    <a:pt x="13843" y="32139"/>
                  </a:cubicBezTo>
                  <a:cubicBezTo>
                    <a:pt x="13651" y="32139"/>
                    <a:pt x="13460" y="32182"/>
                    <a:pt x="13283" y="32268"/>
                  </a:cubicBezTo>
                  <a:cubicBezTo>
                    <a:pt x="12646" y="32580"/>
                    <a:pt x="12377" y="33351"/>
                    <a:pt x="12689" y="33989"/>
                  </a:cubicBezTo>
                  <a:cubicBezTo>
                    <a:pt x="12837" y="34296"/>
                    <a:pt x="13099" y="34530"/>
                    <a:pt x="13425" y="34644"/>
                  </a:cubicBezTo>
                  <a:cubicBezTo>
                    <a:pt x="13563" y="34690"/>
                    <a:pt x="13705" y="34715"/>
                    <a:pt x="13846" y="34715"/>
                  </a:cubicBezTo>
                  <a:cubicBezTo>
                    <a:pt x="14037" y="34715"/>
                    <a:pt x="14232" y="34669"/>
                    <a:pt x="14410" y="34584"/>
                  </a:cubicBezTo>
                  <a:cubicBezTo>
                    <a:pt x="14717" y="34432"/>
                    <a:pt x="14951" y="34173"/>
                    <a:pt x="15061" y="33847"/>
                  </a:cubicBezTo>
                  <a:cubicBezTo>
                    <a:pt x="15132" y="33649"/>
                    <a:pt x="15150" y="33440"/>
                    <a:pt x="15121" y="33238"/>
                  </a:cubicBezTo>
                  <a:lnTo>
                    <a:pt x="15121" y="33238"/>
                  </a:lnTo>
                  <a:cubicBezTo>
                    <a:pt x="15348" y="33422"/>
                    <a:pt x="15631" y="33518"/>
                    <a:pt x="15921" y="33518"/>
                  </a:cubicBezTo>
                  <a:cubicBezTo>
                    <a:pt x="16170" y="33518"/>
                    <a:pt x="16417" y="33443"/>
                    <a:pt x="16637" y="33294"/>
                  </a:cubicBezTo>
                  <a:cubicBezTo>
                    <a:pt x="16923" y="33103"/>
                    <a:pt x="17115" y="32813"/>
                    <a:pt x="17182" y="32473"/>
                  </a:cubicBezTo>
                  <a:cubicBezTo>
                    <a:pt x="17221" y="32268"/>
                    <a:pt x="17211" y="32062"/>
                    <a:pt x="17154" y="31868"/>
                  </a:cubicBezTo>
                  <a:lnTo>
                    <a:pt x="17154" y="31868"/>
                  </a:lnTo>
                  <a:cubicBezTo>
                    <a:pt x="17327" y="31970"/>
                    <a:pt x="17529" y="32027"/>
                    <a:pt x="17738" y="32038"/>
                  </a:cubicBezTo>
                  <a:cubicBezTo>
                    <a:pt x="17759" y="32041"/>
                    <a:pt x="17780" y="32041"/>
                    <a:pt x="17801" y="32041"/>
                  </a:cubicBezTo>
                  <a:cubicBezTo>
                    <a:pt x="18120" y="32041"/>
                    <a:pt x="18425" y="31924"/>
                    <a:pt x="18666" y="31709"/>
                  </a:cubicBezTo>
                  <a:cubicBezTo>
                    <a:pt x="18921" y="31478"/>
                    <a:pt x="19069" y="31160"/>
                    <a:pt x="19087" y="30816"/>
                  </a:cubicBezTo>
                  <a:cubicBezTo>
                    <a:pt x="19097" y="30607"/>
                    <a:pt x="19055" y="30401"/>
                    <a:pt x="18970" y="30217"/>
                  </a:cubicBezTo>
                  <a:lnTo>
                    <a:pt x="18970" y="30217"/>
                  </a:lnTo>
                  <a:cubicBezTo>
                    <a:pt x="19126" y="30281"/>
                    <a:pt x="19293" y="30313"/>
                    <a:pt x="19455" y="30313"/>
                  </a:cubicBezTo>
                  <a:cubicBezTo>
                    <a:pt x="19824" y="30313"/>
                    <a:pt x="20192" y="30153"/>
                    <a:pt x="20447" y="29849"/>
                  </a:cubicBezTo>
                  <a:cubicBezTo>
                    <a:pt x="20666" y="29584"/>
                    <a:pt x="20769" y="29251"/>
                    <a:pt x="20738" y="28907"/>
                  </a:cubicBezTo>
                  <a:cubicBezTo>
                    <a:pt x="20720" y="28698"/>
                    <a:pt x="20653" y="28504"/>
                    <a:pt x="20539" y="28330"/>
                  </a:cubicBezTo>
                  <a:lnTo>
                    <a:pt x="20539" y="28330"/>
                  </a:lnTo>
                  <a:cubicBezTo>
                    <a:pt x="20642" y="28358"/>
                    <a:pt x="20744" y="28369"/>
                    <a:pt x="20851" y="28369"/>
                  </a:cubicBezTo>
                  <a:cubicBezTo>
                    <a:pt x="20950" y="28369"/>
                    <a:pt x="21049" y="28358"/>
                    <a:pt x="21152" y="28334"/>
                  </a:cubicBezTo>
                  <a:cubicBezTo>
                    <a:pt x="21485" y="28256"/>
                    <a:pt x="21768" y="28050"/>
                    <a:pt x="21949" y="27757"/>
                  </a:cubicBezTo>
                  <a:cubicBezTo>
                    <a:pt x="22129" y="27463"/>
                    <a:pt x="22182" y="27119"/>
                    <a:pt x="22104" y="26786"/>
                  </a:cubicBezTo>
                  <a:cubicBezTo>
                    <a:pt x="22055" y="26580"/>
                    <a:pt x="21959" y="26397"/>
                    <a:pt x="21828" y="26240"/>
                  </a:cubicBezTo>
                  <a:lnTo>
                    <a:pt x="21828" y="26240"/>
                  </a:lnTo>
                  <a:cubicBezTo>
                    <a:pt x="21871" y="26244"/>
                    <a:pt x="21913" y="26248"/>
                    <a:pt x="21959" y="26248"/>
                  </a:cubicBezTo>
                  <a:cubicBezTo>
                    <a:pt x="22454" y="26248"/>
                    <a:pt x="22930" y="25957"/>
                    <a:pt x="23139" y="25476"/>
                  </a:cubicBezTo>
                  <a:cubicBezTo>
                    <a:pt x="23368" y="24948"/>
                    <a:pt x="23216" y="24349"/>
                    <a:pt x="22805" y="23992"/>
                  </a:cubicBezTo>
                  <a:cubicBezTo>
                    <a:pt x="23351" y="23970"/>
                    <a:pt x="23847" y="23599"/>
                    <a:pt x="23999" y="23047"/>
                  </a:cubicBezTo>
                  <a:cubicBezTo>
                    <a:pt x="24087" y="22713"/>
                    <a:pt x="24045" y="22367"/>
                    <a:pt x="23875" y="22069"/>
                  </a:cubicBezTo>
                  <a:cubicBezTo>
                    <a:pt x="23772" y="21888"/>
                    <a:pt x="23631" y="21736"/>
                    <a:pt x="23457" y="21626"/>
                  </a:cubicBezTo>
                  <a:cubicBezTo>
                    <a:pt x="23995" y="21527"/>
                    <a:pt x="24430" y="21092"/>
                    <a:pt x="24505" y="20522"/>
                  </a:cubicBezTo>
                  <a:cubicBezTo>
                    <a:pt x="24548" y="20182"/>
                    <a:pt x="24456" y="19845"/>
                    <a:pt x="24247" y="19572"/>
                  </a:cubicBezTo>
                  <a:cubicBezTo>
                    <a:pt x="24119" y="19407"/>
                    <a:pt x="23956" y="19275"/>
                    <a:pt x="23768" y="19190"/>
                  </a:cubicBezTo>
                  <a:cubicBezTo>
                    <a:pt x="23963" y="19126"/>
                    <a:pt x="24141" y="19016"/>
                    <a:pt x="24286" y="18868"/>
                  </a:cubicBezTo>
                  <a:cubicBezTo>
                    <a:pt x="24526" y="18620"/>
                    <a:pt x="24654" y="18294"/>
                    <a:pt x="24651" y="17951"/>
                  </a:cubicBezTo>
                  <a:cubicBezTo>
                    <a:pt x="24647" y="17607"/>
                    <a:pt x="24505" y="17285"/>
                    <a:pt x="24260" y="17048"/>
                  </a:cubicBezTo>
                  <a:cubicBezTo>
                    <a:pt x="24108" y="16903"/>
                    <a:pt x="23932" y="16797"/>
                    <a:pt x="23737" y="16736"/>
                  </a:cubicBezTo>
                  <a:cubicBezTo>
                    <a:pt x="23917" y="16648"/>
                    <a:pt x="24077" y="16513"/>
                    <a:pt x="24201" y="16343"/>
                  </a:cubicBezTo>
                  <a:cubicBezTo>
                    <a:pt x="24402" y="16067"/>
                    <a:pt x="24484" y="15727"/>
                    <a:pt x="24430" y="15387"/>
                  </a:cubicBezTo>
                  <a:cubicBezTo>
                    <a:pt x="24378" y="15047"/>
                    <a:pt x="24197" y="14749"/>
                    <a:pt x="23917" y="14544"/>
                  </a:cubicBezTo>
                  <a:cubicBezTo>
                    <a:pt x="23747" y="14420"/>
                    <a:pt x="23556" y="14342"/>
                    <a:pt x="23354" y="14314"/>
                  </a:cubicBezTo>
                  <a:cubicBezTo>
                    <a:pt x="23524" y="14197"/>
                    <a:pt x="23662" y="14041"/>
                    <a:pt x="23762" y="13857"/>
                  </a:cubicBezTo>
                  <a:cubicBezTo>
                    <a:pt x="23920" y="13553"/>
                    <a:pt x="23953" y="13206"/>
                    <a:pt x="23853" y="12876"/>
                  </a:cubicBezTo>
                  <a:cubicBezTo>
                    <a:pt x="23755" y="12547"/>
                    <a:pt x="23531" y="12278"/>
                    <a:pt x="23227" y="12119"/>
                  </a:cubicBezTo>
                  <a:cubicBezTo>
                    <a:pt x="23043" y="12019"/>
                    <a:pt x="22841" y="11970"/>
                    <a:pt x="22635" y="11966"/>
                  </a:cubicBezTo>
                  <a:cubicBezTo>
                    <a:pt x="23036" y="11594"/>
                    <a:pt x="23170" y="10993"/>
                    <a:pt x="22930" y="10475"/>
                  </a:cubicBezTo>
                  <a:cubicBezTo>
                    <a:pt x="22710" y="10008"/>
                    <a:pt x="22242" y="9735"/>
                    <a:pt x="21760" y="9735"/>
                  </a:cubicBezTo>
                  <a:cubicBezTo>
                    <a:pt x="21705" y="9735"/>
                    <a:pt x="21649" y="9739"/>
                    <a:pt x="21594" y="9746"/>
                  </a:cubicBezTo>
                  <a:cubicBezTo>
                    <a:pt x="21938" y="9321"/>
                    <a:pt x="21987" y="8708"/>
                    <a:pt x="21673" y="8226"/>
                  </a:cubicBezTo>
                  <a:cubicBezTo>
                    <a:pt x="21485" y="7940"/>
                    <a:pt x="21194" y="7742"/>
                    <a:pt x="20858" y="7671"/>
                  </a:cubicBezTo>
                  <a:cubicBezTo>
                    <a:pt x="20770" y="7652"/>
                    <a:pt x="20682" y="7643"/>
                    <a:pt x="20594" y="7643"/>
                  </a:cubicBezTo>
                  <a:cubicBezTo>
                    <a:pt x="20477" y="7643"/>
                    <a:pt x="20361" y="7660"/>
                    <a:pt x="20249" y="7692"/>
                  </a:cubicBezTo>
                  <a:cubicBezTo>
                    <a:pt x="20529" y="7224"/>
                    <a:pt x="20490" y="6608"/>
                    <a:pt x="20110" y="6176"/>
                  </a:cubicBezTo>
                  <a:cubicBezTo>
                    <a:pt x="19884" y="5922"/>
                    <a:pt x="19573" y="5766"/>
                    <a:pt x="19229" y="5745"/>
                  </a:cubicBezTo>
                  <a:cubicBezTo>
                    <a:pt x="19201" y="5743"/>
                    <a:pt x="19172" y="5742"/>
                    <a:pt x="19144" y="5742"/>
                  </a:cubicBezTo>
                  <a:cubicBezTo>
                    <a:pt x="18964" y="5742"/>
                    <a:pt x="18789" y="5781"/>
                    <a:pt x="18627" y="5851"/>
                  </a:cubicBezTo>
                  <a:cubicBezTo>
                    <a:pt x="18708" y="5663"/>
                    <a:pt x="18740" y="5457"/>
                    <a:pt x="18726" y="5248"/>
                  </a:cubicBezTo>
                  <a:cubicBezTo>
                    <a:pt x="18698" y="4905"/>
                    <a:pt x="18538" y="4593"/>
                    <a:pt x="18280" y="4370"/>
                  </a:cubicBezTo>
                  <a:cubicBezTo>
                    <a:pt x="18046" y="4171"/>
                    <a:pt x="17754" y="4062"/>
                    <a:pt x="17450" y="4062"/>
                  </a:cubicBezTo>
                  <a:cubicBezTo>
                    <a:pt x="17414" y="4062"/>
                    <a:pt x="17378" y="4063"/>
                    <a:pt x="17342" y="4066"/>
                  </a:cubicBezTo>
                  <a:cubicBezTo>
                    <a:pt x="17133" y="4080"/>
                    <a:pt x="16934" y="4147"/>
                    <a:pt x="16760" y="4253"/>
                  </a:cubicBezTo>
                  <a:cubicBezTo>
                    <a:pt x="16902" y="3726"/>
                    <a:pt x="16693" y="3148"/>
                    <a:pt x="16208" y="2841"/>
                  </a:cubicBezTo>
                  <a:cubicBezTo>
                    <a:pt x="15994" y="2705"/>
                    <a:pt x="15756" y="2640"/>
                    <a:pt x="15519" y="2640"/>
                  </a:cubicBezTo>
                  <a:cubicBezTo>
                    <a:pt x="15220" y="2640"/>
                    <a:pt x="14925" y="2744"/>
                    <a:pt x="14689" y="2940"/>
                  </a:cubicBezTo>
                  <a:cubicBezTo>
                    <a:pt x="14756" y="2398"/>
                    <a:pt x="14466" y="1852"/>
                    <a:pt x="13942" y="1615"/>
                  </a:cubicBezTo>
                  <a:cubicBezTo>
                    <a:pt x="13770" y="1538"/>
                    <a:pt x="13591" y="1501"/>
                    <a:pt x="13414" y="1501"/>
                  </a:cubicBezTo>
                  <a:cubicBezTo>
                    <a:pt x="13051" y="1501"/>
                    <a:pt x="12700" y="1656"/>
                    <a:pt x="12455" y="1927"/>
                  </a:cubicBezTo>
                  <a:cubicBezTo>
                    <a:pt x="12451" y="1725"/>
                    <a:pt x="12398" y="1523"/>
                    <a:pt x="12295" y="1339"/>
                  </a:cubicBezTo>
                  <a:cubicBezTo>
                    <a:pt x="12128" y="1038"/>
                    <a:pt x="11856" y="819"/>
                    <a:pt x="11527" y="723"/>
                  </a:cubicBezTo>
                  <a:cubicBezTo>
                    <a:pt x="11409" y="689"/>
                    <a:pt x="11289" y="672"/>
                    <a:pt x="11169" y="672"/>
                  </a:cubicBezTo>
                  <a:cubicBezTo>
                    <a:pt x="10955" y="672"/>
                    <a:pt x="10742" y="726"/>
                    <a:pt x="10549" y="832"/>
                  </a:cubicBezTo>
                  <a:cubicBezTo>
                    <a:pt x="10365" y="932"/>
                    <a:pt x="10213" y="1074"/>
                    <a:pt x="10100" y="1244"/>
                  </a:cubicBezTo>
                  <a:cubicBezTo>
                    <a:pt x="10064" y="1042"/>
                    <a:pt x="9983" y="850"/>
                    <a:pt x="9859" y="684"/>
                  </a:cubicBezTo>
                  <a:cubicBezTo>
                    <a:pt x="9654" y="407"/>
                    <a:pt x="9349" y="231"/>
                    <a:pt x="9009" y="181"/>
                  </a:cubicBezTo>
                  <a:cubicBezTo>
                    <a:pt x="8947" y="172"/>
                    <a:pt x="8885" y="168"/>
                    <a:pt x="8824" y="168"/>
                  </a:cubicBezTo>
                  <a:cubicBezTo>
                    <a:pt x="8548" y="168"/>
                    <a:pt x="8282" y="258"/>
                    <a:pt x="8057" y="425"/>
                  </a:cubicBezTo>
                  <a:cubicBezTo>
                    <a:pt x="7890" y="553"/>
                    <a:pt x="7756" y="713"/>
                    <a:pt x="7671" y="896"/>
                  </a:cubicBezTo>
                  <a:cubicBezTo>
                    <a:pt x="7504" y="376"/>
                    <a:pt x="7016" y="0"/>
                    <a:pt x="6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7" name="Google Shape;1027;p44"/>
          <p:cNvSpPr/>
          <p:nvPr/>
        </p:nvSpPr>
        <p:spPr>
          <a:xfrm>
            <a:off x="3632385" y="1892592"/>
            <a:ext cx="1882500" cy="1882500"/>
          </a:xfrm>
          <a:prstGeom prst="pie">
            <a:avLst>
              <a:gd fmla="val 10788318" name="adj1"/>
              <a:gd fmla="val 18561125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44"/>
          <p:cNvSpPr/>
          <p:nvPr/>
        </p:nvSpPr>
        <p:spPr>
          <a:xfrm rot="5400000">
            <a:off x="3629115" y="1892592"/>
            <a:ext cx="1882500" cy="1882500"/>
          </a:xfrm>
          <a:prstGeom prst="pie">
            <a:avLst>
              <a:gd fmla="val 13170912" name="adj1"/>
              <a:gd fmla="val 17908974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44"/>
          <p:cNvSpPr/>
          <p:nvPr/>
        </p:nvSpPr>
        <p:spPr>
          <a:xfrm rot="10800000">
            <a:off x="3629115" y="1889413"/>
            <a:ext cx="1882500" cy="1882500"/>
          </a:xfrm>
          <a:prstGeom prst="pie">
            <a:avLst>
              <a:gd fmla="val 12529290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44"/>
          <p:cNvSpPr/>
          <p:nvPr/>
        </p:nvSpPr>
        <p:spPr>
          <a:xfrm rot="-5400000">
            <a:off x="3632385" y="1889413"/>
            <a:ext cx="1882500" cy="1882500"/>
          </a:xfrm>
          <a:prstGeom prst="pie">
            <a:avLst>
              <a:gd fmla="val 10806595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44"/>
          <p:cNvSpPr txBox="1"/>
          <p:nvPr>
            <p:ph idx="1" type="subTitle"/>
          </p:nvPr>
        </p:nvSpPr>
        <p:spPr>
          <a:xfrm>
            <a:off x="753775" y="968858"/>
            <a:ext cx="239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>
                <a:solidFill>
                  <a:schemeClr val="dk2"/>
                </a:solidFill>
              </a:rPr>
              <a:t>Social Media integration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2" name="Google Shape;1032;p44"/>
          <p:cNvSpPr txBox="1"/>
          <p:nvPr>
            <p:ph idx="2" type="subTitle"/>
          </p:nvPr>
        </p:nvSpPr>
        <p:spPr>
          <a:xfrm>
            <a:off x="6078095" y="1364183"/>
            <a:ext cx="239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2"/>
                </a:solidFill>
              </a:rPr>
              <a:t>Map Integration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33" name="Google Shape;1033;p44"/>
          <p:cNvSpPr txBox="1"/>
          <p:nvPr>
            <p:ph idx="3" type="subTitle"/>
          </p:nvPr>
        </p:nvSpPr>
        <p:spPr>
          <a:xfrm>
            <a:off x="559558" y="1309583"/>
            <a:ext cx="2590952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/>
              <a:t>Google, Facebook, Instagram, Twitter, Youtube…</a:t>
            </a:r>
            <a:endParaRPr/>
          </a:p>
        </p:txBody>
      </p:sp>
      <p:sp>
        <p:nvSpPr>
          <p:cNvPr id="1034" name="Google Shape;1034;p44"/>
          <p:cNvSpPr txBox="1"/>
          <p:nvPr>
            <p:ph idx="4" type="subTitle"/>
          </p:nvPr>
        </p:nvSpPr>
        <p:spPr>
          <a:xfrm>
            <a:off x="6078059" y="1704908"/>
            <a:ext cx="2396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/>
              <a:t>React Native Maps, Mapbox</a:t>
            </a:r>
            <a:endParaRPr/>
          </a:p>
        </p:txBody>
      </p:sp>
      <p:sp>
        <p:nvSpPr>
          <p:cNvPr id="1035" name="Google Shape;1035;p44"/>
          <p:cNvSpPr txBox="1"/>
          <p:nvPr>
            <p:ph idx="5" type="subTitle"/>
          </p:nvPr>
        </p:nvSpPr>
        <p:spPr>
          <a:xfrm>
            <a:off x="144223" y="2188457"/>
            <a:ext cx="2891382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2"/>
                </a:solidFill>
              </a:rPr>
              <a:t>Notification Management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36" name="Google Shape;1036;p44"/>
          <p:cNvSpPr txBox="1"/>
          <p:nvPr>
            <p:ph idx="6" type="subTitle"/>
          </p:nvPr>
        </p:nvSpPr>
        <p:spPr>
          <a:xfrm>
            <a:off x="6009856" y="2893155"/>
            <a:ext cx="3171305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>
                <a:solidFill>
                  <a:schemeClr val="dk2"/>
                </a:solidFill>
              </a:rPr>
              <a:t>Authentication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7" name="Google Shape;1037;p44"/>
          <p:cNvSpPr txBox="1"/>
          <p:nvPr>
            <p:ph idx="7" type="subTitle"/>
          </p:nvPr>
        </p:nvSpPr>
        <p:spPr>
          <a:xfrm>
            <a:off x="-204716" y="2529175"/>
            <a:ext cx="3185964" cy="63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/>
              <a:t>Push Notification and Local Notification, Calendar, Alarm</a:t>
            </a:r>
            <a:endParaRPr/>
          </a:p>
        </p:txBody>
      </p:sp>
      <p:sp>
        <p:nvSpPr>
          <p:cNvPr id="1038" name="Google Shape;1038;p44"/>
          <p:cNvSpPr txBox="1"/>
          <p:nvPr>
            <p:ph idx="8" type="subTitle"/>
          </p:nvPr>
        </p:nvSpPr>
        <p:spPr>
          <a:xfrm>
            <a:off x="6078059" y="3299007"/>
            <a:ext cx="2908992" cy="870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/>
              <a:t>User authentication with Firebase, Phone authentication service,    OTP authentication</a:t>
            </a:r>
            <a:endParaRPr/>
          </a:p>
        </p:txBody>
      </p:sp>
      <p:sp>
        <p:nvSpPr>
          <p:cNvPr id="1039" name="Google Shape;1039;p44"/>
          <p:cNvSpPr txBox="1"/>
          <p:nvPr/>
        </p:nvSpPr>
        <p:spPr>
          <a:xfrm>
            <a:off x="144188" y="3316074"/>
            <a:ext cx="2891382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Host Platform APIs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CF6E4"/>
              </a:buClr>
              <a:buSzPts val="1400"/>
              <a:buFont typeface="Barlow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40" name="Google Shape;1040;p44"/>
          <p:cNvSpPr txBox="1"/>
          <p:nvPr/>
        </p:nvSpPr>
        <p:spPr>
          <a:xfrm>
            <a:off x="638905" y="3656792"/>
            <a:ext cx="2396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CF6E4"/>
              </a:buClr>
              <a:buSzPts val="1400"/>
              <a:buFont typeface="Barlow"/>
              <a:buNone/>
            </a:pPr>
            <a:r>
              <a:rPr b="0" i="0" lang="en-US" sz="14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Saturn is composed mostly of hydrogen and helium</a:t>
            </a:r>
            <a:endParaRPr b="0" i="0" sz="1400" u="none" cap="none" strike="noStrike">
              <a:solidFill>
                <a:srgbClr val="FCF6E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5"/>
          <p:cNvSpPr txBox="1"/>
          <p:nvPr>
            <p:ph type="title"/>
          </p:nvPr>
        </p:nvSpPr>
        <p:spPr>
          <a:xfrm>
            <a:off x="532683" y="1928353"/>
            <a:ext cx="7750789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The most Common Types of APPS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46" name="Google Shape;1046;p45"/>
          <p:cNvSpPr txBox="1"/>
          <p:nvPr>
            <p:ph idx="2" type="title"/>
          </p:nvPr>
        </p:nvSpPr>
        <p:spPr>
          <a:xfrm>
            <a:off x="2893805" y="64144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2"/>
                </a:solidFill>
              </a:rPr>
              <a:t>05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8"/>
          <p:cNvSpPr txBox="1"/>
          <p:nvPr>
            <p:ph type="ctrTitle"/>
          </p:nvPr>
        </p:nvSpPr>
        <p:spPr>
          <a:xfrm>
            <a:off x="720050" y="558198"/>
            <a:ext cx="72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Table of Content</a:t>
            </a:r>
            <a:endParaRPr sz="2400"/>
          </a:p>
        </p:txBody>
      </p:sp>
      <p:sp>
        <p:nvSpPr>
          <p:cNvPr id="703" name="Google Shape;703;p28"/>
          <p:cNvSpPr txBox="1"/>
          <p:nvPr/>
        </p:nvSpPr>
        <p:spPr>
          <a:xfrm>
            <a:off x="720050" y="1630013"/>
            <a:ext cx="4582106" cy="321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1. What is React Native and How to Setup?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2. Working with React Native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3. React Native Navigation</a:t>
            </a:r>
            <a:endParaRPr b="0" i="0" sz="1600" u="none" cap="none" strike="noStrike">
              <a:solidFill>
                <a:srgbClr val="FCF6E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4. Technical essentials in React Native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5. The most Common Types of APPS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0" i="0" lang="en-US" sz="1600" u="none" cap="none" strike="noStrik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6. React Native Pros and Cons</a:t>
            </a:r>
            <a:endParaRPr/>
          </a:p>
        </p:txBody>
      </p:sp>
      <p:sp>
        <p:nvSpPr>
          <p:cNvPr id="704" name="Google Shape;704;p28"/>
          <p:cNvSpPr/>
          <p:nvPr/>
        </p:nvSpPr>
        <p:spPr>
          <a:xfrm>
            <a:off x="6459379" y="1159226"/>
            <a:ext cx="1526071" cy="3043073"/>
          </a:xfrm>
          <a:custGeom>
            <a:rect b="b" l="l" r="r" t="t"/>
            <a:pathLst>
              <a:path extrusionOk="0" h="206345" w="10348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5" name="Google Shape;705;p28"/>
          <p:cNvPicPr preferRelativeResize="0"/>
          <p:nvPr/>
        </p:nvPicPr>
        <p:blipFill rotWithShape="1">
          <a:blip r:embed="rId3">
            <a:alphaModFix/>
          </a:blip>
          <a:srcRect b="0" l="54007" r="14483" t="0"/>
          <a:stretch/>
        </p:blipFill>
        <p:spPr>
          <a:xfrm>
            <a:off x="6511537" y="1411648"/>
            <a:ext cx="1421753" cy="253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oogle Shape;1051;p46"/>
          <p:cNvGrpSpPr/>
          <p:nvPr/>
        </p:nvGrpSpPr>
        <p:grpSpPr>
          <a:xfrm>
            <a:off x="331080" y="358077"/>
            <a:ext cx="5556666" cy="4544013"/>
            <a:chOff x="540346" y="2572"/>
            <a:chExt cx="5556666" cy="4544013"/>
          </a:xfrm>
        </p:grpSpPr>
        <p:sp>
          <p:nvSpPr>
            <p:cNvPr id="1052" name="Google Shape;1052;p46"/>
            <p:cNvSpPr/>
            <p:nvPr/>
          </p:nvSpPr>
          <p:spPr>
            <a:xfrm>
              <a:off x="540346" y="2121781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CAAB7"/>
                </a:gs>
                <a:gs pos="100000">
                  <a:srgbClr val="B2E7F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6"/>
            <p:cNvSpPr txBox="1"/>
            <p:nvPr/>
          </p:nvSpPr>
          <p:spPr>
            <a:xfrm>
              <a:off x="548577" y="2130012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APPS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6"/>
            <p:cNvSpPr/>
            <p:nvPr/>
          </p:nvSpPr>
          <p:spPr>
            <a:xfrm rot="-3737412">
              <a:off x="541236" y="1328617"/>
              <a:ext cx="2097760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10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6"/>
            <p:cNvSpPr txBox="1"/>
            <p:nvPr/>
          </p:nvSpPr>
          <p:spPr>
            <a:xfrm rot="-3737412">
              <a:off x="1537672" y="1281260"/>
              <a:ext cx="104888" cy="104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2077838" y="264604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45667"/>
                </a:gs>
                <a:gs pos="100000">
                  <a:srgbClr val="AEC3C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6"/>
            <p:cNvSpPr txBox="1"/>
            <p:nvPr/>
          </p:nvSpPr>
          <p:spPr>
            <a:xfrm>
              <a:off x="2086069" y="272835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Chatting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6"/>
            <p:cNvSpPr/>
            <p:nvPr/>
          </p:nvSpPr>
          <p:spPr>
            <a:xfrm rot="-2317673">
              <a:off x="2600761" y="288392"/>
              <a:ext cx="357660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6"/>
            <p:cNvSpPr txBox="1"/>
            <p:nvPr/>
          </p:nvSpPr>
          <p:spPr>
            <a:xfrm rot="-2317673">
              <a:off x="2770650" y="284537"/>
              <a:ext cx="17883" cy="17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2919297" y="41330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6"/>
            <p:cNvSpPr txBox="1"/>
            <p:nvPr/>
          </p:nvSpPr>
          <p:spPr>
            <a:xfrm>
              <a:off x="2927528" y="49561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6"/>
            <p:cNvSpPr/>
            <p:nvPr/>
          </p:nvSpPr>
          <p:spPr>
            <a:xfrm rot="-64874">
              <a:off x="3481161" y="157376"/>
              <a:ext cx="2053986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6"/>
            <p:cNvSpPr txBox="1"/>
            <p:nvPr/>
          </p:nvSpPr>
          <p:spPr>
            <a:xfrm rot="-64874">
              <a:off x="4456805" y="111113"/>
              <a:ext cx="102699" cy="102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534965" y="2572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6"/>
            <p:cNvSpPr txBox="1"/>
            <p:nvPr/>
          </p:nvSpPr>
          <p:spPr>
            <a:xfrm>
              <a:off x="5543196" y="10803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P2P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6"/>
            <p:cNvSpPr/>
            <p:nvPr/>
          </p:nvSpPr>
          <p:spPr>
            <a:xfrm rot="473105">
              <a:off x="3471543" y="318965"/>
              <a:ext cx="2073222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6"/>
            <p:cNvSpPr txBox="1"/>
            <p:nvPr/>
          </p:nvSpPr>
          <p:spPr>
            <a:xfrm rot="473105">
              <a:off x="4456324" y="272221"/>
              <a:ext cx="103661" cy="103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5534965" y="325749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6"/>
            <p:cNvSpPr txBox="1"/>
            <p:nvPr/>
          </p:nvSpPr>
          <p:spPr>
            <a:xfrm>
              <a:off x="5543196" y="333980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Group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6"/>
            <p:cNvSpPr/>
            <p:nvPr/>
          </p:nvSpPr>
          <p:spPr>
            <a:xfrm rot="1393520">
              <a:off x="2627265" y="461444"/>
              <a:ext cx="311475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6"/>
            <p:cNvSpPr txBox="1"/>
            <p:nvPr/>
          </p:nvSpPr>
          <p:spPr>
            <a:xfrm rot="1393520">
              <a:off x="2775216" y="458744"/>
              <a:ext cx="15573" cy="15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2926120" y="387434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6"/>
            <p:cNvSpPr txBox="1"/>
            <p:nvPr/>
          </p:nvSpPr>
          <p:spPr>
            <a:xfrm>
              <a:off x="2934351" y="395665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Type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6"/>
            <p:cNvSpPr/>
            <p:nvPr/>
          </p:nvSpPr>
          <p:spPr>
            <a:xfrm rot="436830">
              <a:off x="3479850" y="653605"/>
              <a:ext cx="2063433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6"/>
            <p:cNvSpPr txBox="1"/>
            <p:nvPr/>
          </p:nvSpPr>
          <p:spPr>
            <a:xfrm rot="436830">
              <a:off x="4459981" y="607106"/>
              <a:ext cx="103171" cy="10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5534965" y="648926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6"/>
            <p:cNvSpPr txBox="1"/>
            <p:nvPr/>
          </p:nvSpPr>
          <p:spPr>
            <a:xfrm>
              <a:off x="5543196" y="657157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Messaging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6"/>
            <p:cNvSpPr/>
            <p:nvPr/>
          </p:nvSpPr>
          <p:spPr>
            <a:xfrm rot="956523">
              <a:off x="3447233" y="815194"/>
              <a:ext cx="2128666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6"/>
            <p:cNvSpPr txBox="1"/>
            <p:nvPr/>
          </p:nvSpPr>
          <p:spPr>
            <a:xfrm rot="956523">
              <a:off x="4458350" y="767064"/>
              <a:ext cx="106433" cy="106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5534965" y="972104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6"/>
            <p:cNvSpPr txBox="1"/>
            <p:nvPr/>
          </p:nvSpPr>
          <p:spPr>
            <a:xfrm>
              <a:off x="5543196" y="980335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Voice &amp; Video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6"/>
            <p:cNvSpPr/>
            <p:nvPr/>
          </p:nvSpPr>
          <p:spPr>
            <a:xfrm rot="3479794">
              <a:off x="2509927" y="634497"/>
              <a:ext cx="552979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6"/>
            <p:cNvSpPr txBox="1"/>
            <p:nvPr/>
          </p:nvSpPr>
          <p:spPr>
            <a:xfrm rot="3479794">
              <a:off x="2772593" y="625759"/>
              <a:ext cx="27648" cy="27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2932949" y="733540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6"/>
            <p:cNvSpPr txBox="1"/>
            <p:nvPr/>
          </p:nvSpPr>
          <p:spPr>
            <a:xfrm>
              <a:off x="2941180" y="741771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Location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6"/>
            <p:cNvSpPr/>
            <p:nvPr/>
          </p:nvSpPr>
          <p:spPr>
            <a:xfrm rot="923750">
              <a:off x="3457032" y="1149836"/>
              <a:ext cx="2115898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6"/>
            <p:cNvSpPr txBox="1"/>
            <p:nvPr/>
          </p:nvSpPr>
          <p:spPr>
            <a:xfrm rot="923750">
              <a:off x="4462083" y="1102025"/>
              <a:ext cx="105794" cy="10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5534965" y="1295281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6"/>
            <p:cNvSpPr txBox="1"/>
            <p:nvPr/>
          </p:nvSpPr>
          <p:spPr>
            <a:xfrm>
              <a:off x="5543196" y="1303512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Global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6"/>
            <p:cNvSpPr/>
            <p:nvPr/>
          </p:nvSpPr>
          <p:spPr>
            <a:xfrm rot="1407044">
              <a:off x="3403163" y="1311424"/>
              <a:ext cx="2223635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6"/>
            <p:cNvSpPr txBox="1"/>
            <p:nvPr/>
          </p:nvSpPr>
          <p:spPr>
            <a:xfrm rot="1407044">
              <a:off x="4459390" y="1260920"/>
              <a:ext cx="111181" cy="111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5534965" y="1618458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6"/>
            <p:cNvSpPr txBox="1"/>
            <p:nvPr/>
          </p:nvSpPr>
          <p:spPr>
            <a:xfrm>
              <a:off x="5543196" y="1626689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Local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6"/>
            <p:cNvSpPr/>
            <p:nvPr/>
          </p:nvSpPr>
          <p:spPr>
            <a:xfrm rot="-2486842">
              <a:off x="937161" y="1820478"/>
              <a:ext cx="1319555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10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6"/>
            <p:cNvSpPr txBox="1"/>
            <p:nvPr/>
          </p:nvSpPr>
          <p:spPr>
            <a:xfrm rot="-2486842">
              <a:off x="1563950" y="1792576"/>
              <a:ext cx="65977" cy="65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2091485" y="1248325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45667"/>
                </a:gs>
                <a:gs pos="100000">
                  <a:srgbClr val="AEC3C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6"/>
            <p:cNvSpPr txBox="1"/>
            <p:nvPr/>
          </p:nvSpPr>
          <p:spPr>
            <a:xfrm>
              <a:off x="2099716" y="1256556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Dating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6"/>
            <p:cNvSpPr/>
            <p:nvPr/>
          </p:nvSpPr>
          <p:spPr>
            <a:xfrm rot="-1343007">
              <a:off x="2642705" y="1329025"/>
              <a:ext cx="287419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6"/>
            <p:cNvSpPr txBox="1"/>
            <p:nvPr/>
          </p:nvSpPr>
          <p:spPr>
            <a:xfrm rot="-1343007">
              <a:off x="2779229" y="1326926"/>
              <a:ext cx="14370" cy="14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2919297" y="1138874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6"/>
            <p:cNvSpPr txBox="1"/>
            <p:nvPr/>
          </p:nvSpPr>
          <p:spPr>
            <a:xfrm>
              <a:off x="2927528" y="1147105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Type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6"/>
            <p:cNvSpPr/>
            <p:nvPr/>
          </p:nvSpPr>
          <p:spPr>
            <a:xfrm rot="1281033">
              <a:off x="3405682" y="1675680"/>
              <a:ext cx="2204945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6"/>
            <p:cNvSpPr txBox="1"/>
            <p:nvPr/>
          </p:nvSpPr>
          <p:spPr>
            <a:xfrm rot="1281033">
              <a:off x="4453031" y="1625643"/>
              <a:ext cx="110247" cy="110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5534965" y="1941636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6"/>
            <p:cNvSpPr txBox="1"/>
            <p:nvPr/>
          </p:nvSpPr>
          <p:spPr>
            <a:xfrm>
              <a:off x="5543196" y="1949867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 Dating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6"/>
            <p:cNvSpPr/>
            <p:nvPr/>
          </p:nvSpPr>
          <p:spPr>
            <a:xfrm rot="1724078">
              <a:off x="3337141" y="1837269"/>
              <a:ext cx="2342028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6"/>
            <p:cNvSpPr txBox="1"/>
            <p:nvPr/>
          </p:nvSpPr>
          <p:spPr>
            <a:xfrm rot="1724078">
              <a:off x="4449604" y="1783805"/>
              <a:ext cx="117101" cy="117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5534965" y="2264813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6"/>
            <p:cNvSpPr txBox="1"/>
            <p:nvPr/>
          </p:nvSpPr>
          <p:spPr>
            <a:xfrm>
              <a:off x="5543196" y="2273044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Secret Dating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6"/>
            <p:cNvSpPr/>
            <p:nvPr/>
          </p:nvSpPr>
          <p:spPr>
            <a:xfrm rot="2112498">
              <a:off x="3251443" y="1998858"/>
              <a:ext cx="2513423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6"/>
            <p:cNvSpPr txBox="1"/>
            <p:nvPr/>
          </p:nvSpPr>
          <p:spPr>
            <a:xfrm rot="2112498">
              <a:off x="4445319" y="1941109"/>
              <a:ext cx="125671" cy="125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534965" y="2587991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6"/>
            <p:cNvSpPr txBox="1"/>
            <p:nvPr/>
          </p:nvSpPr>
          <p:spPr>
            <a:xfrm>
              <a:off x="5543196" y="2596222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Location Dating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6"/>
            <p:cNvSpPr/>
            <p:nvPr/>
          </p:nvSpPr>
          <p:spPr>
            <a:xfrm rot="2792254">
              <a:off x="2594786" y="1520363"/>
              <a:ext cx="376433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6"/>
            <p:cNvSpPr txBox="1"/>
            <p:nvPr/>
          </p:nvSpPr>
          <p:spPr>
            <a:xfrm rot="2792254">
              <a:off x="2773592" y="1516039"/>
              <a:ext cx="18821" cy="1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2912473" y="1521550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6"/>
            <p:cNvSpPr txBox="1"/>
            <p:nvPr/>
          </p:nvSpPr>
          <p:spPr>
            <a:xfrm>
              <a:off x="2920704" y="1529781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6"/>
            <p:cNvSpPr/>
            <p:nvPr/>
          </p:nvSpPr>
          <p:spPr>
            <a:xfrm rot="2039806">
              <a:off x="3262118" y="2351784"/>
              <a:ext cx="2485250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6"/>
            <p:cNvSpPr txBox="1"/>
            <p:nvPr/>
          </p:nvSpPr>
          <p:spPr>
            <a:xfrm rot="2039806">
              <a:off x="4442612" y="2294740"/>
              <a:ext cx="124262" cy="124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5534965" y="2911168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6"/>
            <p:cNvSpPr txBox="1"/>
            <p:nvPr/>
          </p:nvSpPr>
          <p:spPr>
            <a:xfrm>
              <a:off x="5543196" y="2919399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Tinder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6"/>
            <p:cNvSpPr/>
            <p:nvPr/>
          </p:nvSpPr>
          <p:spPr>
            <a:xfrm rot="2384154">
              <a:off x="3165051" y="2513373"/>
              <a:ext cx="2679383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6"/>
            <p:cNvSpPr txBox="1"/>
            <p:nvPr/>
          </p:nvSpPr>
          <p:spPr>
            <a:xfrm rot="2384154">
              <a:off x="4437759" y="2451475"/>
              <a:ext cx="133969" cy="133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5534965" y="3234345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6"/>
            <p:cNvSpPr txBox="1"/>
            <p:nvPr/>
          </p:nvSpPr>
          <p:spPr>
            <a:xfrm>
              <a:off x="5543196" y="3242576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Bumble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6"/>
            <p:cNvSpPr/>
            <p:nvPr/>
          </p:nvSpPr>
          <p:spPr>
            <a:xfrm rot="2679464">
              <a:off x="3056415" y="2674962"/>
              <a:ext cx="2896655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CE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6"/>
            <p:cNvSpPr txBox="1"/>
            <p:nvPr/>
          </p:nvSpPr>
          <p:spPr>
            <a:xfrm rot="2679464">
              <a:off x="4432327" y="2607632"/>
              <a:ext cx="144832" cy="144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5534965" y="3557523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AE2E6"/>
                </a:gs>
                <a:gs pos="100000">
                  <a:srgbClr val="DCF8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6"/>
            <p:cNvSpPr txBox="1"/>
            <p:nvPr/>
          </p:nvSpPr>
          <p:spPr>
            <a:xfrm>
              <a:off x="5543196" y="3565754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Happn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6"/>
            <p:cNvSpPr/>
            <p:nvPr/>
          </p:nvSpPr>
          <p:spPr>
            <a:xfrm rot="-21680">
              <a:off x="1102383" y="2254065"/>
              <a:ext cx="995940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10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6"/>
            <p:cNvSpPr txBox="1"/>
            <p:nvPr/>
          </p:nvSpPr>
          <p:spPr>
            <a:xfrm rot="-21680">
              <a:off x="1575455" y="2234254"/>
              <a:ext cx="49797" cy="49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2098314" y="2115500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45667"/>
                </a:gs>
                <a:gs pos="100000">
                  <a:srgbClr val="AEC3C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6"/>
            <p:cNvSpPr txBox="1"/>
            <p:nvPr/>
          </p:nvSpPr>
          <p:spPr>
            <a:xfrm>
              <a:off x="2106545" y="2123731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Ecommerce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6"/>
            <p:cNvSpPr/>
            <p:nvPr/>
          </p:nvSpPr>
          <p:spPr>
            <a:xfrm rot="204566">
              <a:off x="2660126" y="2258841"/>
              <a:ext cx="266229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6"/>
            <p:cNvSpPr txBox="1"/>
            <p:nvPr/>
          </p:nvSpPr>
          <p:spPr>
            <a:xfrm rot="204566">
              <a:off x="2786585" y="2257272"/>
              <a:ext cx="13311" cy="13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2926120" y="2131333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6"/>
            <p:cNvSpPr txBox="1"/>
            <p:nvPr/>
          </p:nvSpPr>
          <p:spPr>
            <a:xfrm>
              <a:off x="2934351" y="2139564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Word Press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6"/>
            <p:cNvSpPr/>
            <p:nvPr/>
          </p:nvSpPr>
          <p:spPr>
            <a:xfrm rot="3463847">
              <a:off x="2544353" y="2461374"/>
              <a:ext cx="497780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6"/>
            <p:cNvSpPr txBox="1"/>
            <p:nvPr/>
          </p:nvSpPr>
          <p:spPr>
            <a:xfrm rot="3463847">
              <a:off x="2780799" y="2454016"/>
              <a:ext cx="24889" cy="24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2926126" y="2536397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6"/>
            <p:cNvSpPr txBox="1"/>
            <p:nvPr/>
          </p:nvSpPr>
          <p:spPr>
            <a:xfrm>
              <a:off x="2934357" y="2544628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Shopify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6"/>
            <p:cNvSpPr/>
            <p:nvPr/>
          </p:nvSpPr>
          <p:spPr>
            <a:xfrm rot="2045674">
              <a:off x="1000451" y="2589663"/>
              <a:ext cx="1186158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10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6"/>
            <p:cNvSpPr txBox="1"/>
            <p:nvPr/>
          </p:nvSpPr>
          <p:spPr>
            <a:xfrm rot="2045674">
              <a:off x="1563876" y="2565095"/>
              <a:ext cx="59307" cy="59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2084667" y="2786694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45667"/>
                </a:gs>
                <a:gs pos="100000">
                  <a:srgbClr val="AEC3C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6"/>
            <p:cNvSpPr txBox="1"/>
            <p:nvPr/>
          </p:nvSpPr>
          <p:spPr>
            <a:xfrm>
              <a:off x="2092898" y="2794925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Food Deliver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6"/>
            <p:cNvSpPr/>
            <p:nvPr/>
          </p:nvSpPr>
          <p:spPr>
            <a:xfrm rot="3273212">
              <a:off x="749131" y="2942321"/>
              <a:ext cx="1681969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10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6"/>
            <p:cNvSpPr txBox="1"/>
            <p:nvPr/>
          </p:nvSpPr>
          <p:spPr>
            <a:xfrm rot="3273212">
              <a:off x="1548067" y="2905358"/>
              <a:ext cx="84098" cy="84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6"/>
            <p:cNvSpPr/>
            <p:nvPr/>
          </p:nvSpPr>
          <p:spPr>
            <a:xfrm>
              <a:off x="2077838" y="3492011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45667"/>
                </a:gs>
                <a:gs pos="100000">
                  <a:srgbClr val="AEC3C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6"/>
            <p:cNvSpPr txBox="1"/>
            <p:nvPr/>
          </p:nvSpPr>
          <p:spPr>
            <a:xfrm>
              <a:off x="2086069" y="3500242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Map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6"/>
            <p:cNvSpPr/>
            <p:nvPr/>
          </p:nvSpPr>
          <p:spPr>
            <a:xfrm rot="-2405532">
              <a:off x="2591731" y="3495463"/>
              <a:ext cx="409841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6"/>
            <p:cNvSpPr txBox="1"/>
            <p:nvPr/>
          </p:nvSpPr>
          <p:spPr>
            <a:xfrm rot="-2405532">
              <a:off x="2786406" y="3490303"/>
              <a:ext cx="20492" cy="20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6"/>
            <p:cNvSpPr/>
            <p:nvPr/>
          </p:nvSpPr>
          <p:spPr>
            <a:xfrm>
              <a:off x="2953419" y="3228065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6"/>
            <p:cNvSpPr txBox="1"/>
            <p:nvPr/>
          </p:nvSpPr>
          <p:spPr>
            <a:xfrm>
              <a:off x="2961650" y="3236296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Location Tracking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6"/>
            <p:cNvSpPr/>
            <p:nvPr/>
          </p:nvSpPr>
          <p:spPr>
            <a:xfrm rot="2793341">
              <a:off x="2564028" y="3803764"/>
              <a:ext cx="485724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42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6"/>
            <p:cNvSpPr txBox="1"/>
            <p:nvPr/>
          </p:nvSpPr>
          <p:spPr>
            <a:xfrm rot="2793341">
              <a:off x="2794747" y="3796708"/>
              <a:ext cx="24286" cy="24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6"/>
            <p:cNvSpPr/>
            <p:nvPr/>
          </p:nvSpPr>
          <p:spPr>
            <a:xfrm>
              <a:off x="2973894" y="3844667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68899"/>
                </a:gs>
                <a:gs pos="100000">
                  <a:srgbClr val="A7D8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6"/>
            <p:cNvSpPr txBox="1"/>
            <p:nvPr/>
          </p:nvSpPr>
          <p:spPr>
            <a:xfrm>
              <a:off x="2982125" y="3852898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Speed, Acceleration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6"/>
            <p:cNvSpPr/>
            <p:nvPr/>
          </p:nvSpPr>
          <p:spPr>
            <a:xfrm rot="3904939">
              <a:off x="418441" y="3329097"/>
              <a:ext cx="2363820" cy="10173"/>
            </a:xfrm>
            <a:custGeom>
              <a:rect b="b" l="l" r="r" t="t"/>
              <a:pathLst>
                <a:path extrusionOk="0" h="120000" w="120000">
                  <a:moveTo>
                    <a:pt x="0" y="59994"/>
                  </a:moveTo>
                  <a:lnTo>
                    <a:pt x="120000" y="59994"/>
                  </a:lnTo>
                </a:path>
              </a:pathLst>
            </a:custGeom>
            <a:noFill/>
            <a:ln cap="flat" cmpd="sng" w="9525">
              <a:solidFill>
                <a:srgbClr val="10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6"/>
            <p:cNvSpPr txBox="1"/>
            <p:nvPr/>
          </p:nvSpPr>
          <p:spPr>
            <a:xfrm rot="3904939">
              <a:off x="1541255" y="3275088"/>
              <a:ext cx="118191" cy="1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6"/>
            <p:cNvSpPr/>
            <p:nvPr/>
          </p:nvSpPr>
          <p:spPr>
            <a:xfrm>
              <a:off x="2098308" y="4265562"/>
              <a:ext cx="562047" cy="28102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45667"/>
                </a:gs>
                <a:gs pos="100000">
                  <a:srgbClr val="AEC3C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6"/>
            <p:cNvSpPr txBox="1"/>
            <p:nvPr/>
          </p:nvSpPr>
          <p:spPr>
            <a:xfrm>
              <a:off x="2106539" y="4273793"/>
              <a:ext cx="545585" cy="264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Template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2" name="Google Shape;1162;p46"/>
          <p:cNvSpPr/>
          <p:nvPr/>
        </p:nvSpPr>
        <p:spPr>
          <a:xfrm>
            <a:off x="6812554" y="1148581"/>
            <a:ext cx="1526071" cy="3043073"/>
          </a:xfrm>
          <a:custGeom>
            <a:rect b="b" l="l" r="r" t="t"/>
            <a:pathLst>
              <a:path extrusionOk="0" h="206345" w="10348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3" name="Google Shape;1163;p46"/>
          <p:cNvPicPr preferRelativeResize="0"/>
          <p:nvPr/>
        </p:nvPicPr>
        <p:blipFill rotWithShape="1">
          <a:blip r:embed="rId3">
            <a:alphaModFix/>
          </a:blip>
          <a:srcRect b="0" l="54007" r="14483" t="0"/>
          <a:stretch/>
        </p:blipFill>
        <p:spPr>
          <a:xfrm>
            <a:off x="6867093" y="1396482"/>
            <a:ext cx="1421753" cy="253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7"/>
          <p:cNvSpPr txBox="1"/>
          <p:nvPr>
            <p:ph type="title"/>
          </p:nvPr>
        </p:nvSpPr>
        <p:spPr>
          <a:xfrm>
            <a:off x="532683" y="1928353"/>
            <a:ext cx="7750789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4200"/>
              <a:buNone/>
            </a:pPr>
            <a: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React Native Pros and Cons</a:t>
            </a:r>
            <a:endParaRPr/>
          </a:p>
        </p:txBody>
      </p:sp>
      <p:sp>
        <p:nvSpPr>
          <p:cNvPr id="1169" name="Google Shape;1169;p47"/>
          <p:cNvSpPr txBox="1"/>
          <p:nvPr>
            <p:ph idx="2" type="title"/>
          </p:nvPr>
        </p:nvSpPr>
        <p:spPr>
          <a:xfrm>
            <a:off x="2893805" y="64144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2"/>
                </a:solidFill>
              </a:rPr>
              <a:t>06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8"/>
          <p:cNvSpPr/>
          <p:nvPr/>
        </p:nvSpPr>
        <p:spPr>
          <a:xfrm>
            <a:off x="341194" y="1240728"/>
            <a:ext cx="45720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Fast refresh = fast coding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One codebase, 2 mobile platforms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It uses a wildly popular language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Developer freedom of choice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Relative maturity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An active – and vast – community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Easy to learn for React developers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Up to 50% less testing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48"/>
          <p:cNvSpPr/>
          <p:nvPr/>
        </p:nvSpPr>
        <p:spPr>
          <a:xfrm>
            <a:off x="4913194" y="1240728"/>
            <a:ext cx="45720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It isn’t really Native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Fewer components out of box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Developer freedom of choice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Lots of abandoned packages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Fragile 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Apps are bigger than native ones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Easy to learn for React developers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Up to 50% less testing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48"/>
          <p:cNvSpPr txBox="1"/>
          <p:nvPr/>
        </p:nvSpPr>
        <p:spPr>
          <a:xfrm>
            <a:off x="1139588" y="689211"/>
            <a:ext cx="8338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Pros</a:t>
            </a:r>
            <a:endParaRPr/>
          </a:p>
        </p:txBody>
      </p:sp>
      <p:sp>
        <p:nvSpPr>
          <p:cNvPr id="1177" name="Google Shape;1177;p48"/>
          <p:cNvSpPr txBox="1"/>
          <p:nvPr/>
        </p:nvSpPr>
        <p:spPr>
          <a:xfrm>
            <a:off x="5618328" y="689211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Cons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9"/>
          <p:cNvSpPr txBox="1"/>
          <p:nvPr>
            <p:ph type="title"/>
          </p:nvPr>
        </p:nvSpPr>
        <p:spPr>
          <a:xfrm>
            <a:off x="2486100" y="1846950"/>
            <a:ext cx="41718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000"/>
              <a:t>Thank you!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9"/>
          <p:cNvSpPr txBox="1"/>
          <p:nvPr>
            <p:ph type="title"/>
          </p:nvPr>
        </p:nvSpPr>
        <p:spPr>
          <a:xfrm>
            <a:off x="1391922" y="1825995"/>
            <a:ext cx="6202053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4200"/>
              <a:buNone/>
            </a:pPr>
            <a: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What is React Native? How to Setup?</a:t>
            </a:r>
            <a:endParaRPr/>
          </a:p>
        </p:txBody>
      </p:sp>
      <p:sp>
        <p:nvSpPr>
          <p:cNvPr id="711" name="Google Shape;711;p29"/>
          <p:cNvSpPr txBox="1"/>
          <p:nvPr>
            <p:ph idx="2" type="title"/>
          </p:nvPr>
        </p:nvSpPr>
        <p:spPr>
          <a:xfrm>
            <a:off x="2921175" y="73015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2"/>
                </a:solidFill>
              </a:rPr>
              <a:t>01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0"/>
          <p:cNvSpPr/>
          <p:nvPr/>
        </p:nvSpPr>
        <p:spPr>
          <a:xfrm>
            <a:off x="6139973" y="1158561"/>
            <a:ext cx="29218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REACT</a:t>
            </a:r>
            <a:endParaRPr b="1" i="0" sz="3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0"/>
          <p:cNvSpPr/>
          <p:nvPr/>
        </p:nvSpPr>
        <p:spPr>
          <a:xfrm>
            <a:off x="6139973" y="3168244"/>
            <a:ext cx="29218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ANDROID</a:t>
            </a:r>
            <a:endParaRPr b="1" i="0" sz="3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8" name="Google Shape;718;p30"/>
          <p:cNvGrpSpPr/>
          <p:nvPr/>
        </p:nvGrpSpPr>
        <p:grpSpPr>
          <a:xfrm flipH="1">
            <a:off x="6406752" y="851317"/>
            <a:ext cx="2388300" cy="3284100"/>
            <a:chOff x="1835466" y="929768"/>
            <a:chExt cx="2388300" cy="3284100"/>
          </a:xfrm>
        </p:grpSpPr>
        <p:sp>
          <p:nvSpPr>
            <p:cNvPr id="719" name="Google Shape;719;p30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fmla="val 4846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30"/>
          <p:cNvSpPr txBox="1"/>
          <p:nvPr>
            <p:ph type="ctrTitle"/>
          </p:nvPr>
        </p:nvSpPr>
        <p:spPr>
          <a:xfrm>
            <a:off x="874686" y="914182"/>
            <a:ext cx="3228591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What is React Native?</a:t>
            </a:r>
            <a:endParaRPr sz="2400"/>
          </a:p>
        </p:txBody>
      </p:sp>
      <p:sp>
        <p:nvSpPr>
          <p:cNvPr id="723" name="Google Shape;723;p30"/>
          <p:cNvSpPr txBox="1"/>
          <p:nvPr>
            <p:ph idx="7" type="subTitle"/>
          </p:nvPr>
        </p:nvSpPr>
        <p:spPr>
          <a:xfrm flipH="1">
            <a:off x="874686" y="1560859"/>
            <a:ext cx="4422389" cy="2394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React Native was released in 2015 by Facebook. React Native uses JavaScript as a programming language for writing mobile apps.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React Native is a JavaScript framework for building cross platform IOS and Android mobile applications.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Like React, React Native was also built by a team over at Facebook and shares the component-based structure.</a:t>
            </a:r>
            <a:endParaRPr/>
          </a:p>
        </p:txBody>
      </p:sp>
      <p:sp>
        <p:nvSpPr>
          <p:cNvPr id="724" name="Google Shape;724;p30"/>
          <p:cNvSpPr/>
          <p:nvPr/>
        </p:nvSpPr>
        <p:spPr>
          <a:xfrm>
            <a:off x="6139973" y="2486152"/>
            <a:ext cx="29218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IOS</a:t>
            </a:r>
            <a:endParaRPr b="1" i="0" sz="3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30"/>
          <p:cNvGrpSpPr/>
          <p:nvPr/>
        </p:nvGrpSpPr>
        <p:grpSpPr>
          <a:xfrm rot="5400000">
            <a:off x="7304456" y="1911126"/>
            <a:ext cx="589961" cy="491210"/>
            <a:chOff x="5037700" y="2430325"/>
            <a:chExt cx="75950" cy="65850"/>
          </a:xfrm>
        </p:grpSpPr>
        <p:sp>
          <p:nvSpPr>
            <p:cNvPr id="726" name="Google Shape;726;p30"/>
            <p:cNvSpPr/>
            <p:nvPr/>
          </p:nvSpPr>
          <p:spPr>
            <a:xfrm>
              <a:off x="5059700" y="2430325"/>
              <a:ext cx="53950" cy="65850"/>
            </a:xfrm>
            <a:custGeom>
              <a:rect b="b" l="l" r="r" t="t"/>
              <a:pathLst>
                <a:path extrusionOk="0" h="2634" w="2158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5037700" y="2430325"/>
              <a:ext cx="34100" cy="65850"/>
            </a:xfrm>
            <a:custGeom>
              <a:rect b="b" l="l" r="r" t="t"/>
              <a:pathLst>
                <a:path extrusionOk="0" h="2634" w="1364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1"/>
          <p:cNvSpPr txBox="1"/>
          <p:nvPr>
            <p:ph type="title"/>
          </p:nvPr>
        </p:nvSpPr>
        <p:spPr>
          <a:xfrm>
            <a:off x="4966855" y="846268"/>
            <a:ext cx="2090700" cy="4200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How to setup?</a:t>
            </a:r>
            <a:endParaRPr/>
          </a:p>
        </p:txBody>
      </p:sp>
      <p:sp>
        <p:nvSpPr>
          <p:cNvPr id="733" name="Google Shape;733;p31"/>
          <p:cNvSpPr txBox="1"/>
          <p:nvPr>
            <p:ph idx="1" type="subTitle"/>
          </p:nvPr>
        </p:nvSpPr>
        <p:spPr>
          <a:xfrm>
            <a:off x="4966855" y="1478193"/>
            <a:ext cx="3886199" cy="2512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Install creact-react-native-app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Create-react-native-app  myReactNative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JDK install..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Android Studio install, SDK install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Install react-native-cli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arabicPeriod"/>
            </a:pPr>
            <a:r>
              <a:rPr lang="en-US"/>
              <a:t>Start react-native</a:t>
            </a:r>
            <a:endParaRPr/>
          </a:p>
        </p:txBody>
      </p:sp>
      <p:grpSp>
        <p:nvGrpSpPr>
          <p:cNvPr id="734" name="Google Shape;734;p31"/>
          <p:cNvGrpSpPr/>
          <p:nvPr/>
        </p:nvGrpSpPr>
        <p:grpSpPr>
          <a:xfrm>
            <a:off x="408285" y="1036747"/>
            <a:ext cx="4021500" cy="3062887"/>
            <a:chOff x="345938" y="332065"/>
            <a:chExt cx="4021500" cy="3062887"/>
          </a:xfrm>
        </p:grpSpPr>
        <p:grpSp>
          <p:nvGrpSpPr>
            <p:cNvPr id="735" name="Google Shape;735;p31"/>
            <p:cNvGrpSpPr/>
            <p:nvPr/>
          </p:nvGrpSpPr>
          <p:grpSpPr>
            <a:xfrm>
              <a:off x="345938" y="332065"/>
              <a:ext cx="4021500" cy="3062887"/>
              <a:chOff x="720010" y="1419647"/>
              <a:chExt cx="4021500" cy="3062887"/>
            </a:xfrm>
          </p:grpSpPr>
          <p:sp>
            <p:nvSpPr>
              <p:cNvPr id="736" name="Google Shape;736;p31"/>
              <p:cNvSpPr/>
              <p:nvPr/>
            </p:nvSpPr>
            <p:spPr>
              <a:xfrm>
                <a:off x="720010" y="1419647"/>
                <a:ext cx="4021500" cy="2544300"/>
              </a:xfrm>
              <a:prstGeom prst="roundRect">
                <a:avLst>
                  <a:gd fmla="val 3857" name="adj"/>
                </a:avLst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1"/>
              <p:cNvSpPr/>
              <p:nvPr/>
            </p:nvSpPr>
            <p:spPr>
              <a:xfrm>
                <a:off x="747353" y="1447364"/>
                <a:ext cx="3966900" cy="2488800"/>
              </a:xfrm>
              <a:prstGeom prst="roundRect">
                <a:avLst>
                  <a:gd fmla="val 3282" name="adj"/>
                </a:avLst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1"/>
              <p:cNvSpPr/>
              <p:nvPr/>
            </p:nvSpPr>
            <p:spPr>
              <a:xfrm>
                <a:off x="858158" y="1548119"/>
                <a:ext cx="3748500" cy="2285700"/>
              </a:xfrm>
              <a:prstGeom prst="rect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1"/>
              <p:cNvSpPr/>
              <p:nvPr/>
            </p:nvSpPr>
            <p:spPr>
              <a:xfrm>
                <a:off x="2042408" y="3963886"/>
                <a:ext cx="1373274" cy="518648"/>
              </a:xfrm>
              <a:custGeom>
                <a:rect b="b" l="l" r="r" t="t"/>
                <a:pathLst>
                  <a:path extrusionOk="0" h="24926" w="65999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40" name="Google Shape;740;p31"/>
              <p:cNvCxnSpPr/>
              <p:nvPr/>
            </p:nvCxnSpPr>
            <p:spPr>
              <a:xfrm>
                <a:off x="2057250" y="4433452"/>
                <a:ext cx="13533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41" name="Google Shape;741;p31"/>
            <p:cNvSpPr/>
            <p:nvPr/>
          </p:nvSpPr>
          <p:spPr>
            <a:xfrm>
              <a:off x="511429" y="474398"/>
              <a:ext cx="3748500" cy="2285700"/>
            </a:xfrm>
            <a:prstGeom prst="flowChartProcess">
              <a:avLst/>
            </a:prstGeom>
            <a:solidFill>
              <a:srgbClr val="030E11"/>
            </a:solidFill>
            <a:ln cap="flat" cmpd="sng" w="25400">
              <a:solidFill>
                <a:srgbClr val="08252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3F2FF"/>
                  </a:solidFill>
                  <a:latin typeface="Arial"/>
                  <a:ea typeface="Arial"/>
                  <a:cs typeface="Arial"/>
                  <a:sym typeface="Arial"/>
                </a:rPr>
                <a:t>&gt; npm install -g create-react-native-app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D3F2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3F2FF"/>
                  </a:solidFill>
                  <a:latin typeface="Arial"/>
                  <a:ea typeface="Arial"/>
                  <a:cs typeface="Arial"/>
                  <a:sym typeface="Arial"/>
                </a:rPr>
                <a:t>&gt; create-react-native-app MyReactNative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D3F2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3F2FF"/>
                  </a:solidFill>
                  <a:latin typeface="Arial"/>
                  <a:ea typeface="Arial"/>
                  <a:cs typeface="Arial"/>
                  <a:sym typeface="Arial"/>
                </a:rPr>
                <a:t>&gt; npm install -g react-native-cli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D3F2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3F2FF"/>
                  </a:solidFill>
                  <a:latin typeface="Arial"/>
                  <a:ea typeface="Arial"/>
                  <a:cs typeface="Arial"/>
                  <a:sym typeface="Arial"/>
                </a:rPr>
                <a:t>&gt; npm start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D3F2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3F2FF"/>
                  </a:solidFill>
                  <a:latin typeface="Arial"/>
                  <a:ea typeface="Arial"/>
                  <a:cs typeface="Arial"/>
                  <a:sym typeface="Arial"/>
                </a:rPr>
                <a:t>&gt; react native run-android</a:t>
              </a:r>
              <a:endParaRPr b="0" i="0" sz="1400" u="none" cap="none" strike="noStrike">
                <a:solidFill>
                  <a:srgbClr val="D3F2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2"/>
          <p:cNvSpPr txBox="1"/>
          <p:nvPr>
            <p:ph type="title"/>
          </p:nvPr>
        </p:nvSpPr>
        <p:spPr>
          <a:xfrm>
            <a:off x="1391922" y="1825995"/>
            <a:ext cx="6202053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4200"/>
              <a:buNone/>
            </a:pPr>
            <a: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Working With </a:t>
            </a:r>
            <a:b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US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React Native</a:t>
            </a:r>
            <a:endParaRPr>
              <a:solidFill>
                <a:srgbClr val="FCF6E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47" name="Google Shape;747;p32"/>
          <p:cNvSpPr txBox="1"/>
          <p:nvPr>
            <p:ph idx="2" type="title"/>
          </p:nvPr>
        </p:nvSpPr>
        <p:spPr>
          <a:xfrm>
            <a:off x="2921175" y="73015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2"/>
                </a:solidFill>
              </a:rPr>
              <a:t>02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3"/>
          <p:cNvSpPr txBox="1"/>
          <p:nvPr>
            <p:ph idx="1" type="subTitle"/>
          </p:nvPr>
        </p:nvSpPr>
        <p:spPr>
          <a:xfrm>
            <a:off x="477955" y="1535796"/>
            <a:ext cx="4828336" cy="2405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React, the Virtual DOM acts as a layer between the developer’s description of how things ought to look and the work done to actually render your application onto the page.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US"/>
              <a:t>Rather than directly render changes on the page, React computes the necessary changes in-memory and re-renders the minimal amount necessary.</a:t>
            </a:r>
            <a:endParaRPr/>
          </a:p>
        </p:txBody>
      </p:sp>
      <p:sp>
        <p:nvSpPr>
          <p:cNvPr id="753" name="Google Shape;753;p33"/>
          <p:cNvSpPr txBox="1"/>
          <p:nvPr>
            <p:ph type="ctrTitle"/>
          </p:nvPr>
        </p:nvSpPr>
        <p:spPr>
          <a:xfrm>
            <a:off x="401782" y="641873"/>
            <a:ext cx="2528454" cy="6591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React DOM</a:t>
            </a:r>
            <a:endParaRPr/>
          </a:p>
        </p:txBody>
      </p:sp>
      <p:sp>
        <p:nvSpPr>
          <p:cNvPr id="754" name="Google Shape;754;p33"/>
          <p:cNvSpPr/>
          <p:nvPr/>
        </p:nvSpPr>
        <p:spPr>
          <a:xfrm rot="10800000">
            <a:off x="3545512" y="23"/>
            <a:ext cx="2009984" cy="203996"/>
          </a:xfrm>
          <a:custGeom>
            <a:rect b="b" l="l" r="r" t="t"/>
            <a:pathLst>
              <a:path extrusionOk="0" h="5934" w="58468">
                <a:moveTo>
                  <a:pt x="29237" y="0"/>
                </a:moveTo>
                <a:cubicBezTo>
                  <a:pt x="18872" y="0"/>
                  <a:pt x="8989" y="2116"/>
                  <a:pt x="0" y="5934"/>
                </a:cubicBezTo>
                <a:lnTo>
                  <a:pt x="5254" y="5934"/>
                </a:lnTo>
                <a:cubicBezTo>
                  <a:pt x="8252" y="4888"/>
                  <a:pt x="11321" y="4044"/>
                  <a:pt x="14469" y="3384"/>
                </a:cubicBezTo>
                <a:cubicBezTo>
                  <a:pt x="14469" y="3461"/>
                  <a:pt x="14469" y="3528"/>
                  <a:pt x="14484" y="3606"/>
                </a:cubicBezTo>
                <a:cubicBezTo>
                  <a:pt x="14644" y="4445"/>
                  <a:pt x="14793" y="5218"/>
                  <a:pt x="14932" y="5934"/>
                </a:cubicBezTo>
                <a:lnTo>
                  <a:pt x="16858" y="5934"/>
                </a:lnTo>
                <a:lnTo>
                  <a:pt x="16344" y="3255"/>
                </a:lnTo>
                <a:cubicBezTo>
                  <a:pt x="16328" y="3178"/>
                  <a:pt x="16313" y="3117"/>
                  <a:pt x="16276" y="3034"/>
                </a:cubicBezTo>
                <a:cubicBezTo>
                  <a:pt x="20186" y="2339"/>
                  <a:pt x="24219" y="1957"/>
                  <a:pt x="28314" y="1906"/>
                </a:cubicBezTo>
                <a:lnTo>
                  <a:pt x="28314" y="1906"/>
                </a:lnTo>
                <a:cubicBezTo>
                  <a:pt x="28298" y="1973"/>
                  <a:pt x="28283" y="2035"/>
                  <a:pt x="28283" y="2111"/>
                </a:cubicBezTo>
                <a:lnTo>
                  <a:pt x="28283" y="5934"/>
                </a:lnTo>
                <a:lnTo>
                  <a:pt x="30174" y="5934"/>
                </a:lnTo>
                <a:lnTo>
                  <a:pt x="30174" y="2111"/>
                </a:lnTo>
                <a:cubicBezTo>
                  <a:pt x="30174" y="2035"/>
                  <a:pt x="30174" y="1973"/>
                  <a:pt x="30159" y="1906"/>
                </a:cubicBezTo>
                <a:lnTo>
                  <a:pt x="30159" y="1906"/>
                </a:lnTo>
                <a:cubicBezTo>
                  <a:pt x="34443" y="1957"/>
                  <a:pt x="38651" y="2385"/>
                  <a:pt x="42747" y="3147"/>
                </a:cubicBezTo>
                <a:cubicBezTo>
                  <a:pt x="42716" y="3209"/>
                  <a:pt x="42700" y="3291"/>
                  <a:pt x="42685" y="3353"/>
                </a:cubicBezTo>
                <a:cubicBezTo>
                  <a:pt x="42495" y="4280"/>
                  <a:pt x="42324" y="5140"/>
                  <a:pt x="42165" y="5934"/>
                </a:cubicBezTo>
                <a:lnTo>
                  <a:pt x="44086" y="5934"/>
                </a:lnTo>
                <a:lnTo>
                  <a:pt x="44523" y="3735"/>
                </a:lnTo>
                <a:cubicBezTo>
                  <a:pt x="44540" y="3652"/>
                  <a:pt x="44554" y="3575"/>
                  <a:pt x="44540" y="3513"/>
                </a:cubicBezTo>
                <a:lnTo>
                  <a:pt x="44540" y="3513"/>
                </a:lnTo>
                <a:cubicBezTo>
                  <a:pt x="47506" y="4141"/>
                  <a:pt x="50386" y="4955"/>
                  <a:pt x="53193" y="5934"/>
                </a:cubicBezTo>
                <a:lnTo>
                  <a:pt x="58468" y="5934"/>
                </a:lnTo>
                <a:cubicBezTo>
                  <a:pt x="49479" y="2116"/>
                  <a:pt x="39600" y="0"/>
                  <a:pt x="29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33"/>
          <p:cNvCxnSpPr>
            <a:stCxn id="756" idx="2"/>
            <a:endCxn id="757" idx="0"/>
          </p:cNvCxnSpPr>
          <p:nvPr/>
        </p:nvCxnSpPr>
        <p:spPr>
          <a:xfrm flipH="1" rot="-5400000">
            <a:off x="7264901" y="1449253"/>
            <a:ext cx="408000" cy="793500"/>
          </a:xfrm>
          <a:prstGeom prst="bentConnector3">
            <a:avLst>
              <a:gd fmla="val 5003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8" name="Google Shape;758;p33"/>
          <p:cNvCxnSpPr>
            <a:stCxn id="759" idx="0"/>
            <a:endCxn id="756" idx="2"/>
          </p:cNvCxnSpPr>
          <p:nvPr/>
        </p:nvCxnSpPr>
        <p:spPr>
          <a:xfrm rot="-5400000">
            <a:off x="6471537" y="1449381"/>
            <a:ext cx="408000" cy="793500"/>
          </a:xfrm>
          <a:prstGeom prst="bentConnector3">
            <a:avLst>
              <a:gd fmla="val 5003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0" name="Google Shape;760;p33"/>
          <p:cNvCxnSpPr>
            <a:stCxn id="759" idx="2"/>
            <a:endCxn id="761" idx="0"/>
          </p:cNvCxnSpPr>
          <p:nvPr/>
        </p:nvCxnSpPr>
        <p:spPr>
          <a:xfrm flipH="1" rot="-5400000">
            <a:off x="6264237" y="2459995"/>
            <a:ext cx="408000" cy="378900"/>
          </a:xfrm>
          <a:prstGeom prst="bentConnector3">
            <a:avLst>
              <a:gd fmla="val 5003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2" name="Google Shape;762;p33"/>
          <p:cNvCxnSpPr>
            <a:stCxn id="763" idx="0"/>
            <a:endCxn id="759" idx="2"/>
          </p:cNvCxnSpPr>
          <p:nvPr/>
        </p:nvCxnSpPr>
        <p:spPr>
          <a:xfrm rot="-5400000">
            <a:off x="5885439" y="2460126"/>
            <a:ext cx="408000" cy="378900"/>
          </a:xfrm>
          <a:prstGeom prst="bentConnector3">
            <a:avLst>
              <a:gd fmla="val 5003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4" name="Google Shape;764;p33"/>
          <p:cNvCxnSpPr>
            <a:stCxn id="757" idx="2"/>
            <a:endCxn id="765" idx="0"/>
          </p:cNvCxnSpPr>
          <p:nvPr/>
        </p:nvCxnSpPr>
        <p:spPr>
          <a:xfrm flipH="1" rot="-5400000">
            <a:off x="7850964" y="2459995"/>
            <a:ext cx="408000" cy="378900"/>
          </a:xfrm>
          <a:prstGeom prst="bentConnector3">
            <a:avLst>
              <a:gd fmla="val 5003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6" name="Google Shape;766;p33"/>
          <p:cNvCxnSpPr>
            <a:stCxn id="767" idx="0"/>
            <a:endCxn id="757" idx="2"/>
          </p:cNvCxnSpPr>
          <p:nvPr/>
        </p:nvCxnSpPr>
        <p:spPr>
          <a:xfrm rot="-5400000">
            <a:off x="7472168" y="2460126"/>
            <a:ext cx="408000" cy="378900"/>
          </a:xfrm>
          <a:prstGeom prst="bentConnector3">
            <a:avLst>
              <a:gd fmla="val 5003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3" name="Google Shape;763;p33"/>
          <p:cNvSpPr/>
          <p:nvPr/>
        </p:nvSpPr>
        <p:spPr>
          <a:xfrm>
            <a:off x="5555496" y="2853576"/>
            <a:ext cx="688986" cy="395314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3"/>
          <p:cNvSpPr/>
          <p:nvPr/>
        </p:nvSpPr>
        <p:spPr>
          <a:xfrm>
            <a:off x="6313095" y="2853576"/>
            <a:ext cx="688986" cy="395314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3"/>
          <p:cNvSpPr/>
          <p:nvPr/>
        </p:nvSpPr>
        <p:spPr>
          <a:xfrm>
            <a:off x="7142225" y="2853576"/>
            <a:ext cx="688986" cy="395314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3"/>
          <p:cNvSpPr/>
          <p:nvPr/>
        </p:nvSpPr>
        <p:spPr>
          <a:xfrm>
            <a:off x="7899824" y="2853576"/>
            <a:ext cx="688986" cy="395314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7521021" y="2050131"/>
            <a:ext cx="688986" cy="395314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869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3"/>
          <p:cNvSpPr/>
          <p:nvPr/>
        </p:nvSpPr>
        <p:spPr>
          <a:xfrm>
            <a:off x="5934294" y="2050131"/>
            <a:ext cx="688986" cy="395314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869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6727658" y="1246689"/>
            <a:ext cx="688986" cy="395314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67E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4"/>
          <p:cNvGrpSpPr/>
          <p:nvPr/>
        </p:nvGrpSpPr>
        <p:grpSpPr>
          <a:xfrm>
            <a:off x="727363" y="755071"/>
            <a:ext cx="7056876" cy="1371601"/>
            <a:chOff x="727363" y="755071"/>
            <a:chExt cx="7056876" cy="1371601"/>
          </a:xfrm>
        </p:grpSpPr>
        <p:grpSp>
          <p:nvGrpSpPr>
            <p:cNvPr id="773" name="Google Shape;773;p34"/>
            <p:cNvGrpSpPr/>
            <p:nvPr/>
          </p:nvGrpSpPr>
          <p:grpSpPr>
            <a:xfrm>
              <a:off x="727363" y="755073"/>
              <a:ext cx="2211816" cy="1371599"/>
              <a:chOff x="5555496" y="1246689"/>
              <a:chExt cx="2654511" cy="2002201"/>
            </a:xfrm>
          </p:grpSpPr>
          <p:cxnSp>
            <p:nvCxnSpPr>
              <p:cNvPr id="774" name="Google Shape;774;p34"/>
              <p:cNvCxnSpPr>
                <a:stCxn id="775" idx="2"/>
                <a:endCxn id="776" idx="0"/>
              </p:cNvCxnSpPr>
              <p:nvPr/>
            </p:nvCxnSpPr>
            <p:spPr>
              <a:xfrm flipH="1" rot="-5400000">
                <a:off x="7264901" y="1449253"/>
                <a:ext cx="408000" cy="793500"/>
              </a:xfrm>
              <a:prstGeom prst="bentConnector3">
                <a:avLst>
                  <a:gd fmla="val 293056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7" name="Google Shape;777;p34"/>
              <p:cNvCxnSpPr>
                <a:stCxn id="778" idx="0"/>
                <a:endCxn id="775" idx="2"/>
              </p:cNvCxnSpPr>
              <p:nvPr/>
            </p:nvCxnSpPr>
            <p:spPr>
              <a:xfrm rot="-5400000">
                <a:off x="6471537" y="1449381"/>
                <a:ext cx="408000" cy="793500"/>
              </a:xfrm>
              <a:prstGeom prst="bentConnector3">
                <a:avLst>
                  <a:gd fmla="val -193112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9" name="Google Shape;779;p34"/>
              <p:cNvCxnSpPr>
                <a:stCxn id="778" idx="2"/>
                <a:endCxn id="780" idx="0"/>
              </p:cNvCxnSpPr>
              <p:nvPr/>
            </p:nvCxnSpPr>
            <p:spPr>
              <a:xfrm flipH="1" rot="-5400000">
                <a:off x="6264237" y="2459995"/>
                <a:ext cx="408000" cy="378900"/>
              </a:xfrm>
              <a:prstGeom prst="bentConnector3">
                <a:avLst>
                  <a:gd fmla="val 383462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1" name="Google Shape;781;p34"/>
              <p:cNvCxnSpPr>
                <a:stCxn id="782" idx="0"/>
                <a:endCxn id="778" idx="2"/>
              </p:cNvCxnSpPr>
              <p:nvPr/>
            </p:nvCxnSpPr>
            <p:spPr>
              <a:xfrm rot="-5400000">
                <a:off x="5885439" y="2460126"/>
                <a:ext cx="408000" cy="378900"/>
              </a:xfrm>
              <a:prstGeom prst="bentConnector3">
                <a:avLst>
                  <a:gd fmla="val -283519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3" name="Google Shape;783;p34"/>
              <p:cNvCxnSpPr>
                <a:stCxn id="784" idx="0"/>
                <a:endCxn id="776" idx="2"/>
              </p:cNvCxnSpPr>
              <p:nvPr/>
            </p:nvCxnSpPr>
            <p:spPr>
              <a:xfrm rot="-5400000">
                <a:off x="7661813" y="2649276"/>
                <a:ext cx="408000" cy="600"/>
              </a:xfrm>
              <a:prstGeom prst="bentConnector3">
                <a:avLst>
                  <a:gd fmla="val -283862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82" name="Google Shape;782;p34"/>
              <p:cNvSpPr/>
              <p:nvPr/>
            </p:nvSpPr>
            <p:spPr>
              <a:xfrm>
                <a:off x="5555496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6313095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7521020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7521021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solidFill>
                <a:srgbClr val="FF7D7D">
                  <a:alpha val="98823"/>
                </a:srgbClr>
              </a:solidFill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34"/>
              <p:cNvSpPr/>
              <p:nvPr/>
            </p:nvSpPr>
            <p:spPr>
              <a:xfrm>
                <a:off x="5934294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6727658" y="1246689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34"/>
            <p:cNvGrpSpPr/>
            <p:nvPr/>
          </p:nvGrpSpPr>
          <p:grpSpPr>
            <a:xfrm>
              <a:off x="3084561" y="755071"/>
              <a:ext cx="2211816" cy="1371599"/>
              <a:chOff x="5555496" y="1246689"/>
              <a:chExt cx="2654511" cy="2002201"/>
            </a:xfrm>
          </p:grpSpPr>
          <p:cxnSp>
            <p:nvCxnSpPr>
              <p:cNvPr id="786" name="Google Shape;786;p34"/>
              <p:cNvCxnSpPr>
                <a:stCxn id="787" idx="2"/>
                <a:endCxn id="788" idx="0"/>
              </p:cNvCxnSpPr>
              <p:nvPr/>
            </p:nvCxnSpPr>
            <p:spPr>
              <a:xfrm flipH="1" rot="-5400000">
                <a:off x="7264901" y="1449253"/>
                <a:ext cx="408000" cy="793500"/>
              </a:xfrm>
              <a:prstGeom prst="bentConnector3">
                <a:avLst>
                  <a:gd fmla="val 293057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9" name="Google Shape;789;p34"/>
              <p:cNvCxnSpPr>
                <a:stCxn id="790" idx="0"/>
                <a:endCxn id="787" idx="2"/>
              </p:cNvCxnSpPr>
              <p:nvPr/>
            </p:nvCxnSpPr>
            <p:spPr>
              <a:xfrm rot="-5400000">
                <a:off x="6471537" y="1449381"/>
                <a:ext cx="408000" cy="793500"/>
              </a:xfrm>
              <a:prstGeom prst="bentConnector3">
                <a:avLst>
                  <a:gd fmla="val -193113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1" name="Google Shape;791;p34"/>
              <p:cNvCxnSpPr>
                <a:stCxn id="790" idx="2"/>
                <a:endCxn id="792" idx="0"/>
              </p:cNvCxnSpPr>
              <p:nvPr/>
            </p:nvCxnSpPr>
            <p:spPr>
              <a:xfrm flipH="1" rot="-5400000">
                <a:off x="6264237" y="2459995"/>
                <a:ext cx="408000" cy="378900"/>
              </a:xfrm>
              <a:prstGeom prst="bentConnector3">
                <a:avLst>
                  <a:gd fmla="val 383463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3" name="Google Shape;793;p34"/>
              <p:cNvCxnSpPr>
                <a:stCxn id="794" idx="0"/>
                <a:endCxn id="790" idx="2"/>
              </p:cNvCxnSpPr>
              <p:nvPr/>
            </p:nvCxnSpPr>
            <p:spPr>
              <a:xfrm rot="-5400000">
                <a:off x="5885439" y="2460126"/>
                <a:ext cx="408000" cy="378900"/>
              </a:xfrm>
              <a:prstGeom prst="bentConnector3">
                <a:avLst>
                  <a:gd fmla="val -283520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5" name="Google Shape;795;p34"/>
              <p:cNvCxnSpPr>
                <a:stCxn id="796" idx="0"/>
                <a:endCxn id="788" idx="2"/>
              </p:cNvCxnSpPr>
              <p:nvPr/>
            </p:nvCxnSpPr>
            <p:spPr>
              <a:xfrm rot="-5400000">
                <a:off x="7661813" y="2649276"/>
                <a:ext cx="408000" cy="600"/>
              </a:xfrm>
              <a:prstGeom prst="bentConnector3">
                <a:avLst>
                  <a:gd fmla="val -283863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94" name="Google Shape;794;p34"/>
              <p:cNvSpPr/>
              <p:nvPr/>
            </p:nvSpPr>
            <p:spPr>
              <a:xfrm>
                <a:off x="5555496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6313095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7521020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7521021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5934294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6727658" y="1246689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7" name="Google Shape;797;p34"/>
            <p:cNvGrpSpPr/>
            <p:nvPr/>
          </p:nvGrpSpPr>
          <p:grpSpPr>
            <a:xfrm>
              <a:off x="5572423" y="755071"/>
              <a:ext cx="2211816" cy="1371599"/>
              <a:chOff x="5555496" y="1246689"/>
              <a:chExt cx="2654511" cy="2002201"/>
            </a:xfrm>
          </p:grpSpPr>
          <p:cxnSp>
            <p:nvCxnSpPr>
              <p:cNvPr id="798" name="Google Shape;798;p34"/>
              <p:cNvCxnSpPr>
                <a:stCxn id="799" idx="2"/>
                <a:endCxn id="800" idx="0"/>
              </p:cNvCxnSpPr>
              <p:nvPr/>
            </p:nvCxnSpPr>
            <p:spPr>
              <a:xfrm flipH="1" rot="-5400000">
                <a:off x="7264901" y="1449253"/>
                <a:ext cx="408000" cy="793500"/>
              </a:xfrm>
              <a:prstGeom prst="bentConnector3">
                <a:avLst>
                  <a:gd fmla="val 293057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1" name="Google Shape;801;p34"/>
              <p:cNvCxnSpPr>
                <a:stCxn id="802" idx="0"/>
                <a:endCxn id="799" idx="2"/>
              </p:cNvCxnSpPr>
              <p:nvPr/>
            </p:nvCxnSpPr>
            <p:spPr>
              <a:xfrm rot="-5400000">
                <a:off x="6471537" y="1449381"/>
                <a:ext cx="408000" cy="793500"/>
              </a:xfrm>
              <a:prstGeom prst="bentConnector3">
                <a:avLst>
                  <a:gd fmla="val -193113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3" name="Google Shape;803;p34"/>
              <p:cNvCxnSpPr>
                <a:stCxn id="802" idx="2"/>
                <a:endCxn id="804" idx="0"/>
              </p:cNvCxnSpPr>
              <p:nvPr/>
            </p:nvCxnSpPr>
            <p:spPr>
              <a:xfrm flipH="1" rot="-5400000">
                <a:off x="6264237" y="2459995"/>
                <a:ext cx="408000" cy="378900"/>
              </a:xfrm>
              <a:prstGeom prst="bentConnector3">
                <a:avLst>
                  <a:gd fmla="val 383463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5" name="Google Shape;805;p34"/>
              <p:cNvCxnSpPr>
                <a:stCxn id="806" idx="0"/>
                <a:endCxn id="802" idx="2"/>
              </p:cNvCxnSpPr>
              <p:nvPr/>
            </p:nvCxnSpPr>
            <p:spPr>
              <a:xfrm rot="-5400000">
                <a:off x="5885439" y="2460126"/>
                <a:ext cx="408000" cy="378900"/>
              </a:xfrm>
              <a:prstGeom prst="bentConnector3">
                <a:avLst>
                  <a:gd fmla="val -283520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7" name="Google Shape;807;p34"/>
              <p:cNvCxnSpPr>
                <a:stCxn id="808" idx="0"/>
                <a:endCxn id="800" idx="2"/>
              </p:cNvCxnSpPr>
              <p:nvPr/>
            </p:nvCxnSpPr>
            <p:spPr>
              <a:xfrm rot="-5400000">
                <a:off x="7661813" y="2649276"/>
                <a:ext cx="408000" cy="600"/>
              </a:xfrm>
              <a:prstGeom prst="bentConnector3">
                <a:avLst>
                  <a:gd fmla="val -283863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06" name="Google Shape;806;p34"/>
              <p:cNvSpPr/>
              <p:nvPr/>
            </p:nvSpPr>
            <p:spPr>
              <a:xfrm>
                <a:off x="5555496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6313095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7521020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>
                <a:off x="7521021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>
                <a:off x="5934294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6727658" y="1246689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9" name="Google Shape;809;p34"/>
            <p:cNvSpPr/>
            <p:nvPr/>
          </p:nvSpPr>
          <p:spPr>
            <a:xfrm>
              <a:off x="4722291" y="1310539"/>
              <a:ext cx="574083" cy="270808"/>
            </a:xfrm>
            <a:prstGeom prst="roundRect">
              <a:avLst>
                <a:gd fmla="val 50000" name="adj"/>
              </a:avLst>
            </a:prstGeom>
            <a:solidFill>
              <a:srgbClr val="FF7D7D">
                <a:alpha val="98823"/>
              </a:srgbClr>
            </a:solidFill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7210154" y="1310539"/>
              <a:ext cx="574083" cy="270808"/>
            </a:xfrm>
            <a:prstGeom prst="roundRect">
              <a:avLst>
                <a:gd fmla="val 50000" name="adj"/>
              </a:avLst>
            </a:prstGeom>
            <a:solidFill>
              <a:srgbClr val="FF7D7D">
                <a:alpha val="98823"/>
              </a:srgbClr>
            </a:solidFill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4722291" y="1855862"/>
              <a:ext cx="574083" cy="270808"/>
            </a:xfrm>
            <a:prstGeom prst="roundRect">
              <a:avLst>
                <a:gd fmla="val 50000" name="adj"/>
              </a:avLst>
            </a:prstGeom>
            <a:solidFill>
              <a:srgbClr val="FF7D7D">
                <a:alpha val="98823"/>
              </a:srgbClr>
            </a:solidFill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7210154" y="1850788"/>
              <a:ext cx="574083" cy="270808"/>
            </a:xfrm>
            <a:prstGeom prst="roundRect">
              <a:avLst>
                <a:gd fmla="val 50000" name="adj"/>
              </a:avLst>
            </a:prstGeom>
            <a:solidFill>
              <a:srgbClr val="FF7D7D">
                <a:alpha val="98823"/>
              </a:srgbClr>
            </a:solidFill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34"/>
          <p:cNvGrpSpPr/>
          <p:nvPr/>
        </p:nvGrpSpPr>
        <p:grpSpPr>
          <a:xfrm>
            <a:off x="727363" y="3221177"/>
            <a:ext cx="7056876" cy="1371603"/>
            <a:chOff x="727362" y="2881741"/>
            <a:chExt cx="7056876" cy="1371603"/>
          </a:xfrm>
        </p:grpSpPr>
        <p:grpSp>
          <p:nvGrpSpPr>
            <p:cNvPr id="814" name="Google Shape;814;p34"/>
            <p:cNvGrpSpPr/>
            <p:nvPr/>
          </p:nvGrpSpPr>
          <p:grpSpPr>
            <a:xfrm>
              <a:off x="727362" y="2881745"/>
              <a:ext cx="2211816" cy="1371599"/>
              <a:chOff x="5555496" y="1246689"/>
              <a:chExt cx="2654511" cy="2002201"/>
            </a:xfrm>
          </p:grpSpPr>
          <p:cxnSp>
            <p:nvCxnSpPr>
              <p:cNvPr id="815" name="Google Shape;815;p34"/>
              <p:cNvCxnSpPr>
                <a:stCxn id="816" idx="2"/>
                <a:endCxn id="817" idx="0"/>
              </p:cNvCxnSpPr>
              <p:nvPr/>
            </p:nvCxnSpPr>
            <p:spPr>
              <a:xfrm flipH="1" rot="-5400000">
                <a:off x="7264901" y="1449253"/>
                <a:ext cx="408000" cy="793500"/>
              </a:xfrm>
              <a:prstGeom prst="bentConnector3">
                <a:avLst>
                  <a:gd fmla="val -466741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8" name="Google Shape;818;p34"/>
              <p:cNvCxnSpPr>
                <a:stCxn id="819" idx="0"/>
                <a:endCxn id="816" idx="2"/>
              </p:cNvCxnSpPr>
              <p:nvPr/>
            </p:nvCxnSpPr>
            <p:spPr>
              <a:xfrm rot="-5400000">
                <a:off x="6471537" y="1449381"/>
                <a:ext cx="408000" cy="793500"/>
              </a:xfrm>
              <a:prstGeom prst="bentConnector3">
                <a:avLst>
                  <a:gd fmla="val 566685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0" name="Google Shape;820;p34"/>
              <p:cNvCxnSpPr>
                <a:stCxn id="819" idx="2"/>
                <a:endCxn id="821" idx="0"/>
              </p:cNvCxnSpPr>
              <p:nvPr/>
            </p:nvCxnSpPr>
            <p:spPr>
              <a:xfrm flipH="1" rot="-5400000">
                <a:off x="6264237" y="2459995"/>
                <a:ext cx="408000" cy="378900"/>
              </a:xfrm>
              <a:prstGeom prst="bentConnector3">
                <a:avLst>
                  <a:gd fmla="val -376335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2" name="Google Shape;822;p34"/>
              <p:cNvCxnSpPr>
                <a:stCxn id="823" idx="0"/>
                <a:endCxn id="819" idx="2"/>
              </p:cNvCxnSpPr>
              <p:nvPr/>
            </p:nvCxnSpPr>
            <p:spPr>
              <a:xfrm rot="-5400000">
                <a:off x="5885439" y="2460126"/>
                <a:ext cx="408000" cy="378900"/>
              </a:xfrm>
              <a:prstGeom prst="bentConnector3">
                <a:avLst>
                  <a:gd fmla="val 476278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4" name="Google Shape;824;p34"/>
              <p:cNvCxnSpPr>
                <a:stCxn id="825" idx="0"/>
                <a:endCxn id="817" idx="2"/>
              </p:cNvCxnSpPr>
              <p:nvPr/>
            </p:nvCxnSpPr>
            <p:spPr>
              <a:xfrm rot="-5400000">
                <a:off x="7661813" y="2649276"/>
                <a:ext cx="408000" cy="600"/>
              </a:xfrm>
              <a:prstGeom prst="bentConnector3">
                <a:avLst>
                  <a:gd fmla="val 476780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23" name="Google Shape;823;p34"/>
              <p:cNvSpPr/>
              <p:nvPr/>
            </p:nvSpPr>
            <p:spPr>
              <a:xfrm>
                <a:off x="5555496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>
                <a:off x="6313095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4"/>
              <p:cNvSpPr/>
              <p:nvPr/>
            </p:nvSpPr>
            <p:spPr>
              <a:xfrm>
                <a:off x="7521020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7521021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4"/>
              <p:cNvSpPr/>
              <p:nvPr/>
            </p:nvSpPr>
            <p:spPr>
              <a:xfrm>
                <a:off x="5934294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4"/>
              <p:cNvSpPr/>
              <p:nvPr/>
            </p:nvSpPr>
            <p:spPr>
              <a:xfrm>
                <a:off x="6727658" y="1246689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6" name="Google Shape;826;p34"/>
            <p:cNvGrpSpPr/>
            <p:nvPr/>
          </p:nvGrpSpPr>
          <p:grpSpPr>
            <a:xfrm>
              <a:off x="3084560" y="2881743"/>
              <a:ext cx="2211816" cy="1371599"/>
              <a:chOff x="5555496" y="1246689"/>
              <a:chExt cx="2654511" cy="2002201"/>
            </a:xfrm>
          </p:grpSpPr>
          <p:cxnSp>
            <p:nvCxnSpPr>
              <p:cNvPr id="827" name="Google Shape;827;p34"/>
              <p:cNvCxnSpPr>
                <a:stCxn id="828" idx="2"/>
                <a:endCxn id="829" idx="0"/>
              </p:cNvCxnSpPr>
              <p:nvPr/>
            </p:nvCxnSpPr>
            <p:spPr>
              <a:xfrm flipH="1" rot="-5400000">
                <a:off x="7264901" y="1449253"/>
                <a:ext cx="408000" cy="793500"/>
              </a:xfrm>
              <a:prstGeom prst="bentConnector3">
                <a:avLst>
                  <a:gd fmla="val -466740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0" name="Google Shape;830;p34"/>
              <p:cNvCxnSpPr>
                <a:stCxn id="831" idx="0"/>
                <a:endCxn id="828" idx="2"/>
              </p:cNvCxnSpPr>
              <p:nvPr/>
            </p:nvCxnSpPr>
            <p:spPr>
              <a:xfrm rot="-5400000">
                <a:off x="6471537" y="1449381"/>
                <a:ext cx="408000" cy="793500"/>
              </a:xfrm>
              <a:prstGeom prst="bentConnector3">
                <a:avLst>
                  <a:gd fmla="val 566684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2" name="Google Shape;832;p34"/>
              <p:cNvCxnSpPr>
                <a:stCxn id="831" idx="2"/>
                <a:endCxn id="833" idx="0"/>
              </p:cNvCxnSpPr>
              <p:nvPr/>
            </p:nvCxnSpPr>
            <p:spPr>
              <a:xfrm flipH="1" rot="-5400000">
                <a:off x="6264237" y="2459995"/>
                <a:ext cx="408000" cy="378900"/>
              </a:xfrm>
              <a:prstGeom prst="bentConnector3">
                <a:avLst>
                  <a:gd fmla="val -376334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4" name="Google Shape;834;p34"/>
              <p:cNvCxnSpPr>
                <a:stCxn id="835" idx="0"/>
                <a:endCxn id="831" idx="2"/>
              </p:cNvCxnSpPr>
              <p:nvPr/>
            </p:nvCxnSpPr>
            <p:spPr>
              <a:xfrm rot="-5400000">
                <a:off x="5885439" y="2460126"/>
                <a:ext cx="408000" cy="378900"/>
              </a:xfrm>
              <a:prstGeom prst="bentConnector3">
                <a:avLst>
                  <a:gd fmla="val 476277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6" name="Google Shape;836;p34"/>
              <p:cNvCxnSpPr>
                <a:stCxn id="837" idx="0"/>
                <a:endCxn id="829" idx="2"/>
              </p:cNvCxnSpPr>
              <p:nvPr/>
            </p:nvCxnSpPr>
            <p:spPr>
              <a:xfrm rot="-5400000">
                <a:off x="7661813" y="2649276"/>
                <a:ext cx="408000" cy="600"/>
              </a:xfrm>
              <a:prstGeom prst="bentConnector3">
                <a:avLst>
                  <a:gd fmla="val 476780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35" name="Google Shape;835;p34"/>
              <p:cNvSpPr/>
              <p:nvPr/>
            </p:nvSpPr>
            <p:spPr>
              <a:xfrm>
                <a:off x="5555496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4"/>
              <p:cNvSpPr/>
              <p:nvPr/>
            </p:nvSpPr>
            <p:spPr>
              <a:xfrm>
                <a:off x="6313095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4"/>
              <p:cNvSpPr/>
              <p:nvPr/>
            </p:nvSpPr>
            <p:spPr>
              <a:xfrm>
                <a:off x="7521020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4"/>
              <p:cNvSpPr/>
              <p:nvPr/>
            </p:nvSpPr>
            <p:spPr>
              <a:xfrm>
                <a:off x="7521021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4"/>
              <p:cNvSpPr/>
              <p:nvPr/>
            </p:nvSpPr>
            <p:spPr>
              <a:xfrm>
                <a:off x="5934294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4"/>
              <p:cNvSpPr/>
              <p:nvPr/>
            </p:nvSpPr>
            <p:spPr>
              <a:xfrm>
                <a:off x="6727658" y="1246689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8" name="Google Shape;838;p34"/>
            <p:cNvGrpSpPr/>
            <p:nvPr/>
          </p:nvGrpSpPr>
          <p:grpSpPr>
            <a:xfrm>
              <a:off x="5572422" y="2881741"/>
              <a:ext cx="2211816" cy="1371599"/>
              <a:chOff x="5555496" y="1246689"/>
              <a:chExt cx="2654511" cy="2002201"/>
            </a:xfrm>
          </p:grpSpPr>
          <p:cxnSp>
            <p:nvCxnSpPr>
              <p:cNvPr id="839" name="Google Shape;839;p34"/>
              <p:cNvCxnSpPr>
                <a:stCxn id="840" idx="2"/>
                <a:endCxn id="841" idx="0"/>
              </p:cNvCxnSpPr>
              <p:nvPr/>
            </p:nvCxnSpPr>
            <p:spPr>
              <a:xfrm flipH="1" rot="-5400000">
                <a:off x="7264901" y="1449253"/>
                <a:ext cx="408000" cy="793500"/>
              </a:xfrm>
              <a:prstGeom prst="bentConnector3">
                <a:avLst>
                  <a:gd fmla="val -466740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2" name="Google Shape;842;p34"/>
              <p:cNvCxnSpPr>
                <a:stCxn id="843" idx="0"/>
                <a:endCxn id="840" idx="2"/>
              </p:cNvCxnSpPr>
              <p:nvPr/>
            </p:nvCxnSpPr>
            <p:spPr>
              <a:xfrm rot="-5400000">
                <a:off x="6471537" y="1449381"/>
                <a:ext cx="408000" cy="793500"/>
              </a:xfrm>
              <a:prstGeom prst="bentConnector3">
                <a:avLst>
                  <a:gd fmla="val 566683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4" name="Google Shape;844;p34"/>
              <p:cNvCxnSpPr>
                <a:stCxn id="843" idx="2"/>
                <a:endCxn id="845" idx="0"/>
              </p:cNvCxnSpPr>
              <p:nvPr/>
            </p:nvCxnSpPr>
            <p:spPr>
              <a:xfrm flipH="1" rot="-5400000">
                <a:off x="6264237" y="2459995"/>
                <a:ext cx="408000" cy="378900"/>
              </a:xfrm>
              <a:prstGeom prst="bentConnector3">
                <a:avLst>
                  <a:gd fmla="val -376333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6" name="Google Shape;846;p34"/>
              <p:cNvCxnSpPr>
                <a:stCxn id="847" idx="0"/>
                <a:endCxn id="843" idx="2"/>
              </p:cNvCxnSpPr>
              <p:nvPr/>
            </p:nvCxnSpPr>
            <p:spPr>
              <a:xfrm rot="-5400000">
                <a:off x="5885439" y="2460126"/>
                <a:ext cx="408000" cy="378900"/>
              </a:xfrm>
              <a:prstGeom prst="bentConnector3">
                <a:avLst>
                  <a:gd fmla="val 476276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8" name="Google Shape;848;p34"/>
              <p:cNvCxnSpPr>
                <a:stCxn id="849" idx="0"/>
                <a:endCxn id="841" idx="2"/>
              </p:cNvCxnSpPr>
              <p:nvPr/>
            </p:nvCxnSpPr>
            <p:spPr>
              <a:xfrm rot="-5400000">
                <a:off x="7661813" y="2649276"/>
                <a:ext cx="408000" cy="600"/>
              </a:xfrm>
              <a:prstGeom prst="bentConnector3">
                <a:avLst>
                  <a:gd fmla="val 476779" name="adj1"/>
                </a:avLst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47" name="Google Shape;847;p34"/>
              <p:cNvSpPr/>
              <p:nvPr/>
            </p:nvSpPr>
            <p:spPr>
              <a:xfrm>
                <a:off x="5555496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4"/>
              <p:cNvSpPr/>
              <p:nvPr/>
            </p:nvSpPr>
            <p:spPr>
              <a:xfrm>
                <a:off x="6313095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4"/>
              <p:cNvSpPr/>
              <p:nvPr/>
            </p:nvSpPr>
            <p:spPr>
              <a:xfrm>
                <a:off x="7521020" y="2853576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4"/>
              <p:cNvSpPr/>
              <p:nvPr/>
            </p:nvSpPr>
            <p:spPr>
              <a:xfrm>
                <a:off x="7521021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4"/>
              <p:cNvSpPr/>
              <p:nvPr/>
            </p:nvSpPr>
            <p:spPr>
              <a:xfrm>
                <a:off x="5934294" y="2050131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4"/>
              <p:cNvSpPr/>
              <p:nvPr/>
            </p:nvSpPr>
            <p:spPr>
              <a:xfrm>
                <a:off x="6727658" y="1246689"/>
                <a:ext cx="688986" cy="395314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0" name="Google Shape;850;p34"/>
            <p:cNvSpPr/>
            <p:nvPr/>
          </p:nvSpPr>
          <p:spPr>
            <a:xfrm>
              <a:off x="7209139" y="3433990"/>
              <a:ext cx="574083" cy="270808"/>
            </a:xfrm>
            <a:prstGeom prst="roundRect">
              <a:avLst>
                <a:gd fmla="val 50000" name="adj"/>
              </a:avLst>
            </a:prstGeom>
            <a:solidFill>
              <a:srgbClr val="FF7D7D">
                <a:alpha val="98823"/>
              </a:srgbClr>
            </a:solidFill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7209139" y="3982532"/>
              <a:ext cx="574083" cy="270808"/>
            </a:xfrm>
            <a:prstGeom prst="roundRect">
              <a:avLst>
                <a:gd fmla="val 50000" name="adj"/>
              </a:avLst>
            </a:prstGeom>
            <a:solidFill>
              <a:srgbClr val="FF7D7D">
                <a:alpha val="98823"/>
              </a:srgbClr>
            </a:solidFill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34"/>
          <p:cNvGrpSpPr/>
          <p:nvPr/>
        </p:nvGrpSpPr>
        <p:grpSpPr>
          <a:xfrm>
            <a:off x="2806004" y="2592275"/>
            <a:ext cx="432424" cy="356846"/>
            <a:chOff x="4660325" y="1866850"/>
            <a:chExt cx="68350" cy="58100"/>
          </a:xfrm>
        </p:grpSpPr>
        <p:sp>
          <p:nvSpPr>
            <p:cNvPr id="853" name="Google Shape;853;p34"/>
            <p:cNvSpPr/>
            <p:nvPr/>
          </p:nvSpPr>
          <p:spPr>
            <a:xfrm>
              <a:off x="466032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469097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5" name="Google Shape;855;p34"/>
          <p:cNvSpPr txBox="1"/>
          <p:nvPr/>
        </p:nvSpPr>
        <p:spPr>
          <a:xfrm>
            <a:off x="1172291" y="2592275"/>
            <a:ext cx="12795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State Change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 txBox="1"/>
          <p:nvPr/>
        </p:nvSpPr>
        <p:spPr>
          <a:xfrm>
            <a:off x="3626903" y="2592274"/>
            <a:ext cx="12891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Computer Diff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7" name="Google Shape;857;p34"/>
          <p:cNvGrpSpPr/>
          <p:nvPr/>
        </p:nvGrpSpPr>
        <p:grpSpPr>
          <a:xfrm>
            <a:off x="5356210" y="2592274"/>
            <a:ext cx="432424" cy="356846"/>
            <a:chOff x="4660325" y="1866850"/>
            <a:chExt cx="68350" cy="58100"/>
          </a:xfrm>
        </p:grpSpPr>
        <p:sp>
          <p:nvSpPr>
            <p:cNvPr id="858" name="Google Shape;858;p34"/>
            <p:cNvSpPr/>
            <p:nvPr/>
          </p:nvSpPr>
          <p:spPr>
            <a:xfrm>
              <a:off x="466032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469097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34"/>
          <p:cNvSpPr txBox="1"/>
          <p:nvPr/>
        </p:nvSpPr>
        <p:spPr>
          <a:xfrm>
            <a:off x="6505631" y="2592273"/>
            <a:ext cx="7713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Render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4"/>
          <p:cNvSpPr txBox="1"/>
          <p:nvPr>
            <p:ph idx="4294967295" type="subTitle"/>
          </p:nvPr>
        </p:nvSpPr>
        <p:spPr>
          <a:xfrm>
            <a:off x="7714885" y="490605"/>
            <a:ext cx="1301925" cy="539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CF6E4"/>
              </a:buClr>
              <a:buSzPts val="1400"/>
              <a:buFont typeface="Barlow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Virtual DOM</a:t>
            </a:r>
            <a:endParaRPr b="1" i="0" sz="16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34"/>
          <p:cNvSpPr txBox="1"/>
          <p:nvPr>
            <p:ph idx="4294967295" type="subTitle"/>
          </p:nvPr>
        </p:nvSpPr>
        <p:spPr>
          <a:xfrm>
            <a:off x="7617840" y="2951982"/>
            <a:ext cx="1516142" cy="539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CF6E4"/>
              </a:buClr>
              <a:buSzPts val="1400"/>
              <a:buFont typeface="Barlow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Browser DOM</a:t>
            </a:r>
            <a:endParaRPr b="1" i="0" sz="16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5"/>
          <p:cNvSpPr txBox="1"/>
          <p:nvPr>
            <p:ph type="ctrTitle"/>
          </p:nvPr>
        </p:nvSpPr>
        <p:spPr>
          <a:xfrm>
            <a:off x="341297" y="359509"/>
            <a:ext cx="4565073" cy="473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>
                <a:solidFill>
                  <a:schemeClr val="accent2"/>
                </a:solidFill>
              </a:rPr>
              <a:t>React Native Render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868" name="Google Shape;868;p35"/>
          <p:cNvSpPr/>
          <p:nvPr/>
        </p:nvSpPr>
        <p:spPr>
          <a:xfrm>
            <a:off x="464127" y="1172670"/>
            <a:ext cx="838864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Instead of rendering to the browser’s DOM, React Native invokes Objective-C APIs to render to IOS components, or Java APIs to render to Android components. 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This sets React Native apart from other cross-platform app development options, which often end up rendering web-based views.</a:t>
            </a:r>
            <a:endParaRPr/>
          </a:p>
        </p:txBody>
      </p:sp>
      <p:pic>
        <p:nvPicPr>
          <p:cNvPr id="869" name="Google Shape;86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048" y="2599282"/>
            <a:ext cx="6108988" cy="225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ndala Background by Slidesgo">
  <a:themeElements>
    <a:clrScheme name="Simple Light">
      <a:dk1>
        <a:srgbClr val="0C343D"/>
      </a:dk1>
      <a:lt1>
        <a:srgbClr val="0A3B46"/>
      </a:lt1>
      <a:dk2>
        <a:srgbClr val="45818E"/>
      </a:dk2>
      <a:lt2>
        <a:srgbClr val="FCF6E4"/>
      </a:lt2>
      <a:accent1>
        <a:srgbClr val="D0E0E3"/>
      </a:accent1>
      <a:accent2>
        <a:srgbClr val="A2C4C9"/>
      </a:accent2>
      <a:accent3>
        <a:srgbClr val="76A5AF"/>
      </a:accent3>
      <a:accent4>
        <a:srgbClr val="0C343D"/>
      </a:accent4>
      <a:accent5>
        <a:srgbClr val="134F5C"/>
      </a:accent5>
      <a:accent6>
        <a:srgbClr val="45818E"/>
      </a:accent6>
      <a:hlink>
        <a:srgbClr val="FCF6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