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 Slab Regular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  <p:embeddedFont>
      <p:font typeface="Abe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758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d3c006a4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d3c006a4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d3c006a4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d3c006a4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d3c006a4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d3c006a4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d3c006a4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d3c006a4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3c006a4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d3c006a4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d3c006a4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d3c006a4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d3c006a4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d3c006a4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d3b83dc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d3b83dc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d3b83dc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d3b83dc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3c006a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d3c006a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d3c006a4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d3c006a4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3c006a4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3c006a4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d3c006a4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d3c006a4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d3c006a4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d3c006a4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3929100" y="28384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Roboto Slab Regular"/>
              <a:buChar char="-"/>
              <a:defRPr sz="30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3593400" y="247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2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3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3929100" y="4171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82000">
              <a:schemeClr val="accent2"/>
            </a:gs>
            <a:gs pos="100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avLst/>
              <a:gdLst/>
              <a:ahLst/>
              <a:cxnLst/>
              <a:rect l="l" t="t" r="r" b="b"/>
              <a:pathLst>
                <a:path w="13888" h="21854" extrusionOk="0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avLst/>
              <a:gdLst/>
              <a:ahLst/>
              <a:cxnLst/>
              <a:rect l="l" t="t" r="r" b="b"/>
              <a:pathLst>
                <a:path w="14773" h="21854" extrusionOk="0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avLst/>
                <a:gdLst/>
                <a:ahLst/>
                <a:cxnLst/>
                <a:rect l="l" t="t" r="r" b="b"/>
                <a:pathLst>
                  <a:path w="18313" h="8576" extrusionOk="0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avLst/>
              <a:gdLst/>
              <a:ahLst/>
              <a:cxnLst/>
              <a:rect l="l" t="t" r="r" b="b"/>
              <a:pathLst>
                <a:path w="21855" h="21688" extrusionOk="0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avLst/>
              <a:gdLst/>
              <a:ahLst/>
              <a:cxnLst/>
              <a:rect l="l" t="t" r="r" b="b"/>
              <a:pathLst>
                <a:path w="21854" h="14772" extrusionOk="0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avLst/>
              <a:gdLst/>
              <a:ahLst/>
              <a:cxnLst/>
              <a:rect l="l" t="t" r="r" b="b"/>
              <a:pathLst>
                <a:path w="21854" h="19641" extrusionOk="0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Char char="-"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Bugsnag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6883925" y="4160075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(2020-10-18)</a:t>
            </a:r>
            <a:endParaRPr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1114350" y="3537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Installation (Browser)</a:t>
            </a:r>
            <a:endParaRPr sz="2900"/>
          </a:p>
        </p:txBody>
      </p:sp>
      <p:pic>
        <p:nvPicPr>
          <p:cNvPr id="233" name="Google Shape;2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52575"/>
            <a:ext cx="7730139" cy="37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114350" y="3537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Installation (Server)</a:t>
            </a:r>
            <a:endParaRPr sz="2900"/>
          </a:p>
        </p:txBody>
      </p:sp>
      <p:pic>
        <p:nvPicPr>
          <p:cNvPr id="240" name="Google Shape;2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300" y="1481175"/>
            <a:ext cx="7820475" cy="26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sldNum" idx="12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924275" y="35382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	Example</a:t>
            </a:r>
            <a:endParaRPr sz="2900"/>
          </a:p>
        </p:txBody>
      </p:sp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1356975" y="1100225"/>
            <a:ext cx="8834700" cy="22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Bugsnag\BugsnagLaravel\Facades\Bugsnag;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RuntimeException;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Bugsnag::notifyException(new RuntimeException("Test error"));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sldNum" idx="12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924275" y="35382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	Example</a:t>
            </a:r>
            <a:endParaRPr sz="2900"/>
          </a:p>
        </p:txBody>
      </p:sp>
      <p:pic>
        <p:nvPicPr>
          <p:cNvPr id="254" name="Google Shape;2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13" y="1209925"/>
            <a:ext cx="5540666" cy="37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sldNum" idx="12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924275" y="35382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	Example</a:t>
            </a:r>
            <a:endParaRPr sz="2900"/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25" y="1152475"/>
            <a:ext cx="5540651" cy="37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ldNum" idx="12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924275" y="35382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	Example</a:t>
            </a:r>
            <a:endParaRPr sz="2900"/>
          </a:p>
        </p:txBody>
      </p:sp>
      <p:pic>
        <p:nvPicPr>
          <p:cNvPr id="268" name="Google Shape;2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775" y="1187100"/>
            <a:ext cx="5666075" cy="37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ctrTitle" idx="4294967295"/>
          </p:nvPr>
        </p:nvSpPr>
        <p:spPr>
          <a:xfrm>
            <a:off x="1275150" y="2609850"/>
            <a:ext cx="6593700" cy="7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grpSp>
        <p:nvGrpSpPr>
          <p:cNvPr id="275" name="Google Shape;275;p26"/>
          <p:cNvGrpSpPr/>
          <p:nvPr/>
        </p:nvGrpSpPr>
        <p:grpSpPr>
          <a:xfrm>
            <a:off x="4080265" y="1256670"/>
            <a:ext cx="983454" cy="925239"/>
            <a:chOff x="5972700" y="2330200"/>
            <a:chExt cx="411625" cy="387275"/>
          </a:xfrm>
        </p:grpSpPr>
        <p:sp>
          <p:nvSpPr>
            <p:cNvPr id="276" name="Google Shape;276;p2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3308750" y="12469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/>
              <a:t>What is Bugsnag ?</a:t>
            </a:r>
            <a:endParaRPr b="1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/>
              <a:t>What is the feature ?</a:t>
            </a:r>
            <a:endParaRPr b="1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/>
              <a:t>How to use ?</a:t>
            </a:r>
            <a:endParaRPr b="1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b="1"/>
              <a:t>Example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bugsnag ?</a:t>
            </a:r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2250825" y="2009700"/>
            <a:ext cx="53112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/>
              <a:t>Bugsnag is a service which is providing error monitoring for applications </a:t>
            </a:r>
            <a:endParaRPr sz="2700"/>
          </a:p>
        </p:txBody>
      </p:sp>
      <p:sp>
        <p:nvSpPr>
          <p:cNvPr id="156" name="Google Shape;156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57" name="Google Shape;157;p13"/>
          <p:cNvGrpSpPr/>
          <p:nvPr/>
        </p:nvGrpSpPr>
        <p:grpSpPr>
          <a:xfrm>
            <a:off x="1341199" y="1104766"/>
            <a:ext cx="1111284" cy="1216468"/>
            <a:chOff x="2554206" y="1011105"/>
            <a:chExt cx="613055" cy="720187"/>
          </a:xfrm>
        </p:grpSpPr>
        <p:sp>
          <p:nvSpPr>
            <p:cNvPr id="158" name="Google Shape;158;p13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error monitoring needed?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960050" y="1235700"/>
            <a:ext cx="7193574" cy="438313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1225150" y="1468075"/>
            <a:ext cx="6674925" cy="3348025"/>
          </a:xfrm>
          <a:prstGeom prst="rect">
            <a:avLst/>
          </a:prstGeom>
          <a:noFill/>
          <a:ln>
            <a:noFill/>
          </a:ln>
        </p:spPr>
      </p:sp>
      <p:pic>
        <p:nvPicPr>
          <p:cNvPr id="169" name="Google Shape;1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150" y="1468075"/>
            <a:ext cx="6674924" cy="3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feature?</a:t>
            </a: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3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7" name="Google Shape;1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38" y="1352563"/>
            <a:ext cx="2002425" cy="35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" y="1352550"/>
            <a:ext cx="2002425" cy="359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675" y="1352550"/>
            <a:ext cx="2274250" cy="35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6"/>
          <p:cNvGrpSpPr/>
          <p:nvPr/>
        </p:nvGrpSpPr>
        <p:grpSpPr>
          <a:xfrm rot="1936651">
            <a:off x="4006505" y="664171"/>
            <a:ext cx="1673447" cy="1673368"/>
            <a:chOff x="6643075" y="3664250"/>
            <a:chExt cx="407950" cy="407975"/>
          </a:xfrm>
        </p:grpSpPr>
        <p:sp>
          <p:nvSpPr>
            <p:cNvPr id="185" name="Google Shape;185;p16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6"/>
          <p:cNvGrpSpPr/>
          <p:nvPr/>
        </p:nvGrpSpPr>
        <p:grpSpPr>
          <a:xfrm rot="1349392">
            <a:off x="3251950" y="2024477"/>
            <a:ext cx="687983" cy="687985"/>
            <a:chOff x="576250" y="4319400"/>
            <a:chExt cx="442075" cy="442050"/>
          </a:xfrm>
        </p:grpSpPr>
        <p:sp>
          <p:nvSpPr>
            <p:cNvPr id="188" name="Google Shape;188;p1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6"/>
          <p:cNvSpPr/>
          <p:nvPr/>
        </p:nvSpPr>
        <p:spPr>
          <a:xfrm rot="1936892">
            <a:off x="3950423" y="510723"/>
            <a:ext cx="261542" cy="24973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2435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 rot="4634091">
            <a:off x="4679876" y="2538468"/>
            <a:ext cx="397079" cy="37916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2435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 rot="1936757">
            <a:off x="5140114" y="2477229"/>
            <a:ext cx="159056" cy="15195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2435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ctrTitle" idx="4294967295"/>
          </p:nvPr>
        </p:nvSpPr>
        <p:spPr>
          <a:xfrm>
            <a:off x="2350400" y="3032650"/>
            <a:ext cx="4590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How to use?</a:t>
            </a:r>
            <a:endParaRPr sz="3200"/>
          </a:p>
        </p:txBody>
      </p:sp>
      <p:sp>
        <p:nvSpPr>
          <p:cNvPr id="196" name="Google Shape;196;p16"/>
          <p:cNvSpPr/>
          <p:nvPr/>
        </p:nvSpPr>
        <p:spPr>
          <a:xfrm rot="3216213">
            <a:off x="3428965" y="1031040"/>
            <a:ext cx="158996" cy="15190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2435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593675" y="1658825"/>
            <a:ext cx="486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$ composer require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"bugsnag/bugsnag-laravel:^2.0"</a:t>
            </a:r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364575" y="9920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828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Add bugsnag/bugsnag-laravel to your composer.json</a:t>
            </a:r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364575" y="2050675"/>
            <a:ext cx="88347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Register bugsnag service provider before your AppServiceProvider::class in config/app.php</a:t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565775" y="2766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'providers'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BDBAA9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// ...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50">
                <a:solidFill>
                  <a:srgbClr val="A6E22E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Bugsnag\BugsnagLaravel\BugsnagServiceProvider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" sz="1150">
                <a:solidFill>
                  <a:srgbClr val="A6E22E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BDBAA9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// ...</a:t>
            </a:r>
            <a:endParaRPr sz="1150">
              <a:solidFill>
                <a:srgbClr val="BDBAA9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364575" y="3655400"/>
            <a:ext cx="88347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Configure your Bugsnag API Key in your .env file</a:t>
            </a: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517475" y="4325825"/>
            <a:ext cx="486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BUGSNAG_API_KEY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your-api-key-here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114350" y="3537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Installation (Laravel)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364575" y="1060075"/>
            <a:ext cx="88347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set up a bugsnag logging channel and add it to your logging stack in config/logging.php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593675" y="1826050"/>
            <a:ext cx="57078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'channels'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'stack'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'driver'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'stack'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50">
              <a:solidFill>
                <a:srgbClr val="BDBAA9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'channels'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'single'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'bugsnag'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150">
              <a:solidFill>
                <a:srgbClr val="BDBAA9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'bugsnag'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'driver'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E6DB74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'bugsnag'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150">
              <a:solidFill>
                <a:srgbClr val="E6DB74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364575" y="3274400"/>
            <a:ext cx="88347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Reporting handled exceptions can be accomplished as follows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593675" y="3959650"/>
            <a:ext cx="57078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D9E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BDBAA9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// Some potentially crashy code</a:t>
            </a:r>
            <a:endParaRPr sz="1150">
              <a:solidFill>
                <a:srgbClr val="BDBAA9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66D9E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50">
                <a:solidFill>
                  <a:srgbClr val="A6E22E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$ex)</a:t>
            </a: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FFFFF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150">
                <a:solidFill>
                  <a:srgbClr val="A6E22E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Bugsnag</a:t>
            </a:r>
            <a:r>
              <a:rPr lang="en" sz="1150">
                <a:solidFill>
                  <a:srgbClr val="FF86B1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" sz="1150">
                <a:solidFill>
                  <a:srgbClr val="A6E22E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notifyException</a:t>
            </a: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($ex);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8F8F2"/>
                </a:solidFill>
                <a:highlight>
                  <a:srgbClr val="17181D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50">
              <a:solidFill>
                <a:srgbClr val="FFFFFF"/>
              </a:solidFill>
              <a:highlight>
                <a:srgbClr val="17181D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1114350" y="3537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Installation(Laravel)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1114350" y="3537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Installation (Mobile)</a:t>
            </a:r>
            <a:endParaRPr sz="2900"/>
          </a:p>
        </p:txBody>
      </p:sp>
      <p:pic>
        <p:nvPicPr>
          <p:cNvPr id="226" name="Google Shape;2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25" y="1273925"/>
            <a:ext cx="7036837" cy="37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rk template">
  <a:themeElements>
    <a:clrScheme name="Custom 347">
      <a:dk1>
        <a:srgbClr val="01163F"/>
      </a:dk1>
      <a:lt1>
        <a:srgbClr val="FFFFFF"/>
      </a:lt1>
      <a:dk2>
        <a:srgbClr val="9CA8BD"/>
      </a:dk2>
      <a:lt2>
        <a:srgbClr val="DFE2EB"/>
      </a:lt2>
      <a:accent1>
        <a:srgbClr val="2AC7D7"/>
      </a:accent1>
      <a:accent2>
        <a:srgbClr val="0D7FD1"/>
      </a:accent2>
      <a:accent3>
        <a:srgbClr val="4069DD"/>
      </a:accent3>
      <a:accent4>
        <a:srgbClr val="003290"/>
      </a:accent4>
      <a:accent5>
        <a:srgbClr val="B3C8F0"/>
      </a:accent5>
      <a:accent6>
        <a:srgbClr val="FFAD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Roboto Slab Regular</vt:lpstr>
      <vt:lpstr>Calibri</vt:lpstr>
      <vt:lpstr>Courier New</vt:lpstr>
      <vt:lpstr>Roboto Slab</vt:lpstr>
      <vt:lpstr>Abel</vt:lpstr>
      <vt:lpstr>York template</vt:lpstr>
      <vt:lpstr>Bugsnag</vt:lpstr>
      <vt:lpstr>Overview</vt:lpstr>
      <vt:lpstr>What is bugsnag ?</vt:lpstr>
      <vt:lpstr>Why is error monitoring needed?</vt:lpstr>
      <vt:lpstr>What is the feature?</vt:lpstr>
      <vt:lpstr>How to use?</vt:lpstr>
      <vt:lpstr> 1. Add bugsnag/bugsnag-laravel to your composer.json</vt:lpstr>
      <vt:lpstr>4. set up a bugsnag logging channel and add it to your logging stack in config/logging.php</vt:lpstr>
      <vt:lpstr>Installation (Mobile)</vt:lpstr>
      <vt:lpstr>Installation (Browser)</vt:lpstr>
      <vt:lpstr>Installation (Server)</vt:lpstr>
      <vt:lpstr> Example</vt:lpstr>
      <vt:lpstr> Example</vt:lpstr>
      <vt:lpstr> Example</vt:lpstr>
      <vt:lpstr> Example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Bugsnag</dc:title>
  <cp:lastModifiedBy>Star</cp:lastModifiedBy>
  <cp:revision>1</cp:revision>
  <dcterms:modified xsi:type="dcterms:W3CDTF">2020-11-17T08:41:07Z</dcterms:modified>
</cp:coreProperties>
</file>