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Slab"/>
      <p:regular r:id="rId30"/>
      <p:bold r:id="rId31"/>
    </p:embeddedFon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Slab-bold.fntdata"/><Relationship Id="rId30" Type="http://schemas.openxmlformats.org/officeDocument/2006/relationships/font" Target="fonts/RobotoSlab-regular.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4df059ef3_0_6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a4df059ef3_0_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4df059ef3_0_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4df059ef3_0_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a4df059ef3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a4df059ef3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4df059ef3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a4df059ef3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4df059ef3_0_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4df059ef3_0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a4df059ef3_0_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a4df059ef3_0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4df059ef3_0_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4df059ef3_0_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a4df059ef3_0_7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a4df059ef3_0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a4df059ef3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a4df059ef3_0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a4df059ef3_0_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a4df059ef3_0_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a4df059ef3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a4df059ef3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4df059ef3_0_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4df059ef3_0_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a4df059ef3_0_7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a4df059ef3_0_7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a4df059ef3_0_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a4df059ef3_0_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a4df059ef3_0_7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a4df059ef3_0_7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4df059ef3_0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a4df059ef3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4df059ef3_0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a4df059ef3_0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a4df059ef3_0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a4df059ef3_0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4df059ef3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a4df059ef3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4df059ef3_0_6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a4df059ef3_0_6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a4df059ef3_0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a4df059ef3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4df059ef3_0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a4df059ef3_0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4df059ef3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a4df059ef3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chrome.google.com/webstore/detail/colorzilla/bhlhnicpbhignbdhedgjhgdocnmhomnp/details"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chrome.google.com/webstore/detail/whatfont/jabopobgcpjmedljpbcaablpmlmfcogm?hl=en"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chrome.google.com/webstore/detail/web-developer/bfbameneiokkgbdmiekhjnmfkcnldhhm"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chrome.google.com/webstore/detail/pesticide-for-chrome-with/neonnmencpneifkhlmhmfhfiklgjmloi" TargetMode="Externa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dev.to/developerkaren/chrome-extensions-every-developer-should-have-doh"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chrome.google.com/webstore/detail/cssviewer/ggfgijbpiheegefliciemofobhmofgce?hl=en"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chrome.google.com/webstore/detail/web-developer-checklist/iahamcpedabephpcgkeikbclmaljebjp?hl=en"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507175" y="1188925"/>
            <a:ext cx="60366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Chrome extensions for UI development</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2020/10/25</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4. ColorZilla</a:t>
            </a:r>
            <a:endParaRPr/>
          </a:p>
        </p:txBody>
      </p:sp>
      <p:sp>
        <p:nvSpPr>
          <p:cNvPr id="126" name="Google Shape;126;p2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rPr lang="en" sz="1300"/>
              <a:t>This is a browser extension that assists web developers and graphic designers with color related tasks. Simply hover over an element in a website or application to get all the information related to its color. It includes a Color Picker, Eye Dropper, Gradient Generator and much more....</a:t>
            </a:r>
            <a:endParaRPr sz="1300"/>
          </a:p>
          <a:p>
            <a:pPr indent="0" lvl="0" marL="0" rtl="0" algn="l">
              <a:spcBef>
                <a:spcPts val="1600"/>
              </a:spcBef>
              <a:spcAft>
                <a:spcPts val="1600"/>
              </a:spcAft>
              <a:buNone/>
            </a:pPr>
            <a:r>
              <a:rPr lang="en" sz="1100" u="sng">
                <a:solidFill>
                  <a:schemeClr val="hlink"/>
                </a:solidFill>
                <a:hlinkClick r:id="rId3"/>
              </a:rPr>
              <a:t>https://chrome.google.com/webstore/detail/colorzilla/bhlhnicpbhignbdhedgjhgdocnmhomnp/details</a:t>
            </a:r>
            <a:endParaRPr sz="1100"/>
          </a:p>
        </p:txBody>
      </p:sp>
      <p:pic>
        <p:nvPicPr>
          <p:cNvPr id="127" name="Google Shape;127;p22"/>
          <p:cNvPicPr preferRelativeResize="0"/>
          <p:nvPr/>
        </p:nvPicPr>
        <p:blipFill>
          <a:blip r:embed="rId4">
            <a:alphaModFix/>
          </a:blip>
          <a:stretch>
            <a:fillRect/>
          </a:stretch>
        </p:blipFill>
        <p:spPr>
          <a:xfrm>
            <a:off x="387900" y="1489825"/>
            <a:ext cx="8368201" cy="17214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4" name="Google Shape;134;p23"/>
          <p:cNvPicPr preferRelativeResize="0"/>
          <p:nvPr/>
        </p:nvPicPr>
        <p:blipFill>
          <a:blip r:embed="rId3">
            <a:alphaModFix/>
          </a:blip>
          <a:stretch>
            <a:fillRect/>
          </a:stretch>
        </p:blipFill>
        <p:spPr>
          <a:xfrm>
            <a:off x="387900" y="458024"/>
            <a:ext cx="8368201" cy="41123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1" name="Google Shape;141;p24"/>
          <p:cNvPicPr preferRelativeResize="0"/>
          <p:nvPr/>
        </p:nvPicPr>
        <p:blipFill>
          <a:blip r:embed="rId3">
            <a:alphaModFix/>
          </a:blip>
          <a:stretch>
            <a:fillRect/>
          </a:stretch>
        </p:blipFill>
        <p:spPr>
          <a:xfrm>
            <a:off x="387900" y="458025"/>
            <a:ext cx="8368201" cy="41123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5. WhatFont</a:t>
            </a:r>
            <a:endParaRPr/>
          </a:p>
        </p:txBody>
      </p:sp>
      <p:sp>
        <p:nvSpPr>
          <p:cNvPr id="147" name="Google Shape;147;p2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rPr lang="en" sz="1300"/>
              <a:t>Knowing what typefaces are used on web applications and websites has never been easier. With this extension, you could inspect web fonts by just hovering on them.It also detects the services used for serving web fonts. Supports Typekit and Google Font API.</a:t>
            </a:r>
            <a:endParaRPr sz="1300"/>
          </a:p>
          <a:p>
            <a:pPr indent="0" lvl="0" marL="0" rtl="0" algn="l">
              <a:spcBef>
                <a:spcPts val="1600"/>
              </a:spcBef>
              <a:spcAft>
                <a:spcPts val="1600"/>
              </a:spcAft>
              <a:buNone/>
            </a:pPr>
            <a:r>
              <a:rPr lang="en" sz="1100" u="sng">
                <a:solidFill>
                  <a:schemeClr val="hlink"/>
                </a:solidFill>
                <a:hlinkClick r:id="rId3"/>
              </a:rPr>
              <a:t>https://chrome.google.com/webstore/detail/whatfont/jabopobgcpjmedljpbcaablpmlmfcogm?hl=en</a:t>
            </a:r>
            <a:endParaRPr sz="1100"/>
          </a:p>
        </p:txBody>
      </p:sp>
      <p:pic>
        <p:nvPicPr>
          <p:cNvPr id="148" name="Google Shape;148;p25"/>
          <p:cNvPicPr preferRelativeResize="0"/>
          <p:nvPr/>
        </p:nvPicPr>
        <p:blipFill>
          <a:blip r:embed="rId4">
            <a:alphaModFix/>
          </a:blip>
          <a:stretch>
            <a:fillRect/>
          </a:stretch>
        </p:blipFill>
        <p:spPr>
          <a:xfrm>
            <a:off x="387900" y="1489825"/>
            <a:ext cx="8368201" cy="17214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5" name="Google Shape;155;p26"/>
          <p:cNvPicPr preferRelativeResize="0"/>
          <p:nvPr/>
        </p:nvPicPr>
        <p:blipFill>
          <a:blip r:embed="rId3">
            <a:alphaModFix/>
          </a:blip>
          <a:stretch>
            <a:fillRect/>
          </a:stretch>
        </p:blipFill>
        <p:spPr>
          <a:xfrm>
            <a:off x="387900" y="458024"/>
            <a:ext cx="8368201" cy="41123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6. Web Developer</a:t>
            </a:r>
            <a:endParaRPr/>
          </a:p>
        </p:txBody>
      </p:sp>
      <p:sp>
        <p:nvSpPr>
          <p:cNvPr id="161" name="Google Shape;161;p2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rPr lang="en" sz="1300"/>
              <a:t>This browser extension adds a little toolbar button with various web developer tools pertaining to images, forms etc.</a:t>
            </a:r>
            <a:endParaRPr sz="1300"/>
          </a:p>
          <a:p>
            <a:pPr indent="0" lvl="0" marL="0" rtl="0" algn="l">
              <a:spcBef>
                <a:spcPts val="1600"/>
              </a:spcBef>
              <a:spcAft>
                <a:spcPts val="1600"/>
              </a:spcAft>
              <a:buNone/>
            </a:pPr>
            <a:r>
              <a:rPr lang="en" sz="1100" u="sng">
                <a:solidFill>
                  <a:schemeClr val="hlink"/>
                </a:solidFill>
                <a:hlinkClick r:id="rId3"/>
              </a:rPr>
              <a:t>https://chrome.google.com/webstore/detail/web-developer/bfbameneiokkgbdmiekhjnmfkcnldhhm</a:t>
            </a:r>
            <a:endParaRPr sz="1100"/>
          </a:p>
        </p:txBody>
      </p:sp>
      <p:pic>
        <p:nvPicPr>
          <p:cNvPr id="162" name="Google Shape;162;p27"/>
          <p:cNvPicPr preferRelativeResize="0"/>
          <p:nvPr/>
        </p:nvPicPr>
        <p:blipFill>
          <a:blip r:embed="rId4">
            <a:alphaModFix/>
          </a:blip>
          <a:stretch>
            <a:fillRect/>
          </a:stretch>
        </p:blipFill>
        <p:spPr>
          <a:xfrm>
            <a:off x="387900" y="1489825"/>
            <a:ext cx="8368201" cy="172145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9" name="Google Shape;169;p28"/>
          <p:cNvPicPr preferRelativeResize="0"/>
          <p:nvPr/>
        </p:nvPicPr>
        <p:blipFill>
          <a:blip r:embed="rId3">
            <a:alphaModFix/>
          </a:blip>
          <a:stretch>
            <a:fillRect/>
          </a:stretch>
        </p:blipFill>
        <p:spPr>
          <a:xfrm>
            <a:off x="387900" y="458024"/>
            <a:ext cx="8368201" cy="41123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6" name="Google Shape;176;p29"/>
          <p:cNvPicPr preferRelativeResize="0"/>
          <p:nvPr/>
        </p:nvPicPr>
        <p:blipFill>
          <a:blip r:embed="rId3">
            <a:alphaModFix/>
          </a:blip>
          <a:stretch>
            <a:fillRect/>
          </a:stretch>
        </p:blipFill>
        <p:spPr>
          <a:xfrm>
            <a:off x="0" y="324939"/>
            <a:ext cx="9144001" cy="44936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3" name="Google Shape;183;p30"/>
          <p:cNvPicPr preferRelativeResize="0"/>
          <p:nvPr/>
        </p:nvPicPr>
        <p:blipFill>
          <a:blip r:embed="rId3">
            <a:alphaModFix/>
          </a:blip>
          <a:stretch>
            <a:fillRect/>
          </a:stretch>
        </p:blipFill>
        <p:spPr>
          <a:xfrm>
            <a:off x="387900" y="458024"/>
            <a:ext cx="8368201" cy="41123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0" name="Google Shape;190;p31"/>
          <p:cNvPicPr preferRelativeResize="0"/>
          <p:nvPr/>
        </p:nvPicPr>
        <p:blipFill>
          <a:blip r:embed="rId3">
            <a:alphaModFix/>
          </a:blip>
          <a:stretch>
            <a:fillRect/>
          </a:stretch>
        </p:blipFill>
        <p:spPr>
          <a:xfrm>
            <a:off x="387900" y="458024"/>
            <a:ext cx="8368201" cy="41123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419100" lvl="0" marL="457200" rtl="0" algn="ctr">
              <a:spcBef>
                <a:spcPts val="0"/>
              </a:spcBef>
              <a:spcAft>
                <a:spcPts val="0"/>
              </a:spcAft>
              <a:buSzPts val="3000"/>
              <a:buAutoNum type="arabicPeriod"/>
            </a:pPr>
            <a:r>
              <a:rPr lang="en"/>
              <a:t>Pesticide</a:t>
            </a:r>
            <a:endParaRPr/>
          </a:p>
        </p:txBody>
      </p:sp>
      <p:sp>
        <p:nvSpPr>
          <p:cNvPr id="70" name="Google Shape;70;p14"/>
          <p:cNvSpPr txBox="1"/>
          <p:nvPr>
            <p:ph idx="1" type="body"/>
          </p:nvPr>
        </p:nvSpPr>
        <p:spPr>
          <a:xfrm>
            <a:off x="387900" y="1489825"/>
            <a:ext cx="8368200" cy="3159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rPr lang="en" sz="1300"/>
              <a:t>This is the absolute easiest way to visualize box sizing in CSS. With pesticide, you see every element as a box with borders around them. See how the borders, margins, paddings and more affect the element. It is a pretty great extension.</a:t>
            </a:r>
            <a:endParaRPr sz="1300"/>
          </a:p>
          <a:p>
            <a:pPr indent="0" lvl="0" marL="0" rtl="0" algn="l">
              <a:spcBef>
                <a:spcPts val="1600"/>
              </a:spcBef>
              <a:spcAft>
                <a:spcPts val="1600"/>
              </a:spcAft>
              <a:buNone/>
            </a:pPr>
            <a:r>
              <a:rPr lang="en" sz="1100" u="sng">
                <a:solidFill>
                  <a:schemeClr val="hlink"/>
                </a:solidFill>
                <a:hlinkClick r:id="rId3"/>
              </a:rPr>
              <a:t>https://chrome.google.com/webstore/detail/pesticide-for-chrome-with/neonnmencpneifkhlmhmfhfiklgjmloi</a:t>
            </a:r>
            <a:endParaRPr sz="1100"/>
          </a:p>
        </p:txBody>
      </p:sp>
      <p:pic>
        <p:nvPicPr>
          <p:cNvPr id="71" name="Google Shape;71;p14"/>
          <p:cNvPicPr preferRelativeResize="0"/>
          <p:nvPr/>
        </p:nvPicPr>
        <p:blipFill>
          <a:blip r:embed="rId4">
            <a:alphaModFix/>
          </a:blip>
          <a:stretch>
            <a:fillRect/>
          </a:stretch>
        </p:blipFill>
        <p:spPr>
          <a:xfrm>
            <a:off x="387900" y="1489825"/>
            <a:ext cx="8368201" cy="17214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7" name="Google Shape;197;p32"/>
          <p:cNvPicPr preferRelativeResize="0"/>
          <p:nvPr/>
        </p:nvPicPr>
        <p:blipFill>
          <a:blip r:embed="rId3">
            <a:alphaModFix/>
          </a:blip>
          <a:stretch>
            <a:fillRect/>
          </a:stretch>
        </p:blipFill>
        <p:spPr>
          <a:xfrm>
            <a:off x="387900" y="458024"/>
            <a:ext cx="8368201" cy="41123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4" name="Google Shape;204;p33"/>
          <p:cNvPicPr preferRelativeResize="0"/>
          <p:nvPr/>
        </p:nvPicPr>
        <p:blipFill>
          <a:blip r:embed="rId3">
            <a:alphaModFix/>
          </a:blip>
          <a:stretch>
            <a:fillRect/>
          </a:stretch>
        </p:blipFill>
        <p:spPr>
          <a:xfrm>
            <a:off x="387900" y="458024"/>
            <a:ext cx="8368201" cy="41123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1" name="Google Shape;211;p34"/>
          <p:cNvPicPr preferRelativeResize="0"/>
          <p:nvPr/>
        </p:nvPicPr>
        <p:blipFill>
          <a:blip r:embed="rId3">
            <a:alphaModFix/>
          </a:blip>
          <a:stretch>
            <a:fillRect/>
          </a:stretch>
        </p:blipFill>
        <p:spPr>
          <a:xfrm>
            <a:off x="387900" y="458024"/>
            <a:ext cx="8368201" cy="41123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Reference</a:t>
            </a:r>
            <a:endParaRPr/>
          </a:p>
        </p:txBody>
      </p:sp>
      <p:sp>
        <p:nvSpPr>
          <p:cNvPr id="217" name="Google Shape;217;p3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600" u="sng">
                <a:solidFill>
                  <a:schemeClr val="hlink"/>
                </a:solidFill>
                <a:hlinkClick r:id="rId3"/>
              </a:rPr>
              <a:t>https://dev.to/developerkaren/chrome-extensions-every-developer-should-have-doh</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ph type="title"/>
          </p:nvPr>
        </p:nvSpPr>
        <p:spPr>
          <a:xfrm>
            <a:off x="387900" y="2228700"/>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pic>
        <p:nvPicPr>
          <p:cNvPr id="223" name="Google Shape;223;p36"/>
          <p:cNvPicPr preferRelativeResize="0"/>
          <p:nvPr/>
        </p:nvPicPr>
        <p:blipFill>
          <a:blip r:embed="rId3">
            <a:alphaModFix/>
          </a:blip>
          <a:stretch>
            <a:fillRect/>
          </a:stretch>
        </p:blipFill>
        <p:spPr>
          <a:xfrm>
            <a:off x="387900" y="542350"/>
            <a:ext cx="647325" cy="647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Before Analyze</a:t>
            </a:r>
            <a:endParaRPr/>
          </a:p>
        </p:txBody>
      </p:sp>
      <p:sp>
        <p:nvSpPr>
          <p:cNvPr id="77" name="Google Shape;77;p1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8" name="Google Shape;78;p15"/>
          <p:cNvPicPr preferRelativeResize="0"/>
          <p:nvPr/>
        </p:nvPicPr>
        <p:blipFill>
          <a:blip r:embed="rId3">
            <a:alphaModFix/>
          </a:blip>
          <a:stretch>
            <a:fillRect/>
          </a:stretch>
        </p:blipFill>
        <p:spPr>
          <a:xfrm>
            <a:off x="387900" y="1489825"/>
            <a:ext cx="8368201" cy="30125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Analyze result</a:t>
            </a:r>
            <a:endParaRPr/>
          </a:p>
        </p:txBody>
      </p:sp>
      <p:sp>
        <p:nvSpPr>
          <p:cNvPr id="84" name="Google Shape;84;p1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5" name="Google Shape;85;p16"/>
          <p:cNvPicPr preferRelativeResize="0"/>
          <p:nvPr/>
        </p:nvPicPr>
        <p:blipFill>
          <a:blip r:embed="rId3">
            <a:alphaModFix/>
          </a:blip>
          <a:stretch>
            <a:fillRect/>
          </a:stretch>
        </p:blipFill>
        <p:spPr>
          <a:xfrm>
            <a:off x="387900" y="1489825"/>
            <a:ext cx="8368201" cy="30125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2. CSS Viewer</a:t>
            </a:r>
            <a:endParaRPr/>
          </a:p>
        </p:txBody>
      </p:sp>
      <p:sp>
        <p:nvSpPr>
          <p:cNvPr id="91" name="Google Shape;91;p1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rPr lang="en" sz="1300"/>
              <a:t>This browser extension makes it so simple to access the CSS properties of an element by simply hovering over on it.</a:t>
            </a:r>
            <a:endParaRPr sz="1100"/>
          </a:p>
          <a:p>
            <a:pPr indent="0" lvl="0" marL="0" rtl="0" algn="l">
              <a:spcBef>
                <a:spcPts val="1600"/>
              </a:spcBef>
              <a:spcAft>
                <a:spcPts val="1600"/>
              </a:spcAft>
              <a:buNone/>
            </a:pPr>
            <a:r>
              <a:rPr lang="en" sz="1100" u="sng">
                <a:solidFill>
                  <a:schemeClr val="hlink"/>
                </a:solidFill>
                <a:hlinkClick r:id="rId3"/>
              </a:rPr>
              <a:t>https://chrome.google.com/webstore/detail/cssviewer/ggfgijbpiheegefliciemofobhmofgce?hl=en</a:t>
            </a:r>
            <a:endParaRPr sz="1100"/>
          </a:p>
        </p:txBody>
      </p:sp>
      <p:pic>
        <p:nvPicPr>
          <p:cNvPr id="92" name="Google Shape;92;p17"/>
          <p:cNvPicPr preferRelativeResize="0"/>
          <p:nvPr/>
        </p:nvPicPr>
        <p:blipFill>
          <a:blip r:embed="rId4">
            <a:alphaModFix/>
          </a:blip>
          <a:stretch>
            <a:fillRect/>
          </a:stretch>
        </p:blipFill>
        <p:spPr>
          <a:xfrm>
            <a:off x="387900" y="1489825"/>
            <a:ext cx="8368201" cy="17214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Analyze popup</a:t>
            </a:r>
            <a:endParaRPr/>
          </a:p>
        </p:txBody>
      </p:sp>
      <p:sp>
        <p:nvSpPr>
          <p:cNvPr id="98" name="Google Shape;98;p1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9" name="Google Shape;99;p18"/>
          <p:cNvPicPr preferRelativeResize="0"/>
          <p:nvPr/>
        </p:nvPicPr>
        <p:blipFill>
          <a:blip r:embed="rId3">
            <a:alphaModFix/>
          </a:blip>
          <a:stretch>
            <a:fillRect/>
          </a:stretch>
        </p:blipFill>
        <p:spPr>
          <a:xfrm>
            <a:off x="387900" y="458024"/>
            <a:ext cx="8368201" cy="41123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3. Web Developer Checklist</a:t>
            </a:r>
            <a:endParaRPr/>
          </a:p>
        </p:txBody>
      </p:sp>
      <p:sp>
        <p:nvSpPr>
          <p:cNvPr id="105" name="Google Shape;105;p1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rPr lang="en" sz="1300"/>
              <a:t>This browser extension helps to analyze and check their websites or web applications for violations of best practices in web design.</a:t>
            </a:r>
            <a:endParaRPr sz="1300"/>
          </a:p>
          <a:p>
            <a:pPr indent="0" lvl="0" marL="0" rtl="0" algn="l">
              <a:spcBef>
                <a:spcPts val="1600"/>
              </a:spcBef>
              <a:spcAft>
                <a:spcPts val="1600"/>
              </a:spcAft>
              <a:buNone/>
            </a:pPr>
            <a:r>
              <a:rPr lang="en" sz="1100" u="sng">
                <a:solidFill>
                  <a:schemeClr val="hlink"/>
                </a:solidFill>
                <a:hlinkClick r:id="rId3"/>
              </a:rPr>
              <a:t>https://chrome.google.com/webstore/detail/web-developer-checklist/iahamcpedabephpcgkeikbclmaljebjp?hl=en</a:t>
            </a:r>
            <a:endParaRPr sz="1100"/>
          </a:p>
        </p:txBody>
      </p:sp>
      <p:pic>
        <p:nvPicPr>
          <p:cNvPr id="106" name="Google Shape;106;p19"/>
          <p:cNvPicPr preferRelativeResize="0"/>
          <p:nvPr/>
        </p:nvPicPr>
        <p:blipFill>
          <a:blip r:embed="rId4">
            <a:alphaModFix/>
          </a:blip>
          <a:stretch>
            <a:fillRect/>
          </a:stretch>
        </p:blipFill>
        <p:spPr>
          <a:xfrm>
            <a:off x="387900" y="1489825"/>
            <a:ext cx="8368201" cy="17214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Full screenshot - web dev checklist popup (2)</a:t>
            </a:r>
            <a:endParaRPr/>
          </a:p>
        </p:txBody>
      </p:sp>
      <p:sp>
        <p:nvSpPr>
          <p:cNvPr id="112" name="Google Shape;112;p2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3" name="Google Shape;113;p20"/>
          <p:cNvPicPr preferRelativeResize="0"/>
          <p:nvPr/>
        </p:nvPicPr>
        <p:blipFill>
          <a:blip r:embed="rId3">
            <a:alphaModFix/>
          </a:blip>
          <a:stretch>
            <a:fillRect/>
          </a:stretch>
        </p:blipFill>
        <p:spPr>
          <a:xfrm>
            <a:off x="387900" y="458024"/>
            <a:ext cx="8368201" cy="4112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Full screenshot - web dev checklist popup (1)</a:t>
            </a:r>
            <a:endParaRPr/>
          </a:p>
        </p:txBody>
      </p:sp>
      <p:sp>
        <p:nvSpPr>
          <p:cNvPr id="119" name="Google Shape;119;p2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0" name="Google Shape;120;p21"/>
          <p:cNvPicPr preferRelativeResize="0"/>
          <p:nvPr/>
        </p:nvPicPr>
        <p:blipFill>
          <a:blip r:embed="rId3">
            <a:alphaModFix/>
          </a:blip>
          <a:stretch>
            <a:fillRect/>
          </a:stretch>
        </p:blipFill>
        <p:spPr>
          <a:xfrm>
            <a:off x="387900" y="458031"/>
            <a:ext cx="8368201" cy="411236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