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8" r:id="rId2"/>
    <p:sldId id="286" r:id="rId3"/>
    <p:sldId id="256" r:id="rId4"/>
    <p:sldId id="257" r:id="rId5"/>
    <p:sldId id="262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60" r:id="rId14"/>
    <p:sldId id="297" r:id="rId15"/>
    <p:sldId id="298" r:id="rId16"/>
    <p:sldId id="289" r:id="rId17"/>
    <p:sldId id="299" r:id="rId18"/>
    <p:sldId id="259" r:id="rId19"/>
    <p:sldId id="300" r:id="rId20"/>
    <p:sldId id="301" r:id="rId21"/>
    <p:sldId id="278" r:id="rId22"/>
  </p:sldIdLst>
  <p:sldSz cx="9144000" cy="5143500" type="screen16x9"/>
  <p:notesSz cx="6858000" cy="9144000"/>
  <p:embeddedFontLst>
    <p:embeddedFont>
      <p:font typeface="Lexend Dec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8EA8DB-0812-4736-BC84-21F0AECAACA8}">
  <a:tblStyle styleId="{B98EA8DB-0812-4736-BC84-21F0AECAAC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20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63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56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031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72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68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8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06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5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85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04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50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1341750"/>
            <a:ext cx="5027531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Dialogflow</a:t>
            </a:r>
            <a:endParaRPr sz="60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685799" y="4432494"/>
            <a:ext cx="6442515" cy="4344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Phurunbit Tech Ltd. 2020 copyright@kjh</a:t>
            </a:r>
            <a:endParaRPr sz="1800" b="1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Entities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Each intent parameter has a type, called the entity type, which dictates exactly how data from an end-user expression is extracted.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 err="1"/>
              <a:t>Dialogflow</a:t>
            </a:r>
            <a:r>
              <a:rPr lang="en-US" sz="1800" b="1" dirty="0"/>
              <a:t> provides predefined system entities that can match many common types of data. For example, there are system entities for matching dates, times, colors, email addresses, and so on.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You can also create your own custom entities for matching custom data. For example, you could define a vegetable entity that can match the types of vegetables available for purchase with a grocery store agent.</a:t>
            </a:r>
            <a:endParaRPr sz="18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07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Contexts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 err="1"/>
              <a:t>Dialogflow</a:t>
            </a:r>
            <a:r>
              <a:rPr lang="en-US" sz="1800" b="1" dirty="0"/>
              <a:t> contexts are similar to natural language context.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If a person says to you "they are orange", you need context in order to understand what "they" is referring to.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Similarly, for </a:t>
            </a:r>
            <a:r>
              <a:rPr lang="en-US" sz="1800" b="1" dirty="0" err="1"/>
              <a:t>Dialogflow</a:t>
            </a:r>
            <a:r>
              <a:rPr lang="en-US" sz="1800" b="1" dirty="0"/>
              <a:t> to handle an end-user expression like that, it needs to be provided with context in order to correctly match an intent.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Using contexts, you can control the flow of a conversation.</a:t>
            </a:r>
            <a:endParaRPr sz="18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03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Fulfillment for integrations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1AA5A-EB41-4CB9-B320-F8C72E8C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8" y="1234118"/>
            <a:ext cx="8480584" cy="35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2122476"/>
            <a:ext cx="4263900" cy="6968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Development</a:t>
            </a:r>
            <a:endParaRPr sz="5000"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Set up authentication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If you plan to use the </a:t>
            </a:r>
            <a:r>
              <a:rPr lang="en-US" sz="1800" b="1" dirty="0" err="1"/>
              <a:t>Dialogflow</a:t>
            </a:r>
            <a:r>
              <a:rPr lang="en-US" sz="1800" b="1" dirty="0"/>
              <a:t> API, you need to set up authentication. Any client application that uses the API must be authenticated and granted access to the requested resources.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8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Install and initialize the Cloud SDK: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 err="1">
                <a:solidFill>
                  <a:srgbClr val="92D050"/>
                </a:solidFill>
              </a:rPr>
              <a:t>gcloud</a:t>
            </a:r>
            <a:r>
              <a:rPr lang="en-US" sz="1800" b="1" dirty="0">
                <a:solidFill>
                  <a:srgbClr val="92D050"/>
                </a:solidFill>
              </a:rPr>
              <a:t> auth application-default print-access-token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Install the </a:t>
            </a:r>
            <a:r>
              <a:rPr lang="en-US" sz="1800" b="1" dirty="0" err="1"/>
              <a:t>Dialogflow</a:t>
            </a:r>
            <a:r>
              <a:rPr lang="en-US" sz="1800" b="1" dirty="0"/>
              <a:t> client library: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 err="1">
                <a:solidFill>
                  <a:srgbClr val="92D050"/>
                </a:solidFill>
              </a:rPr>
              <a:t>npm</a:t>
            </a:r>
            <a:r>
              <a:rPr lang="en-US" sz="1800" b="1" dirty="0">
                <a:solidFill>
                  <a:srgbClr val="92D050"/>
                </a:solidFill>
              </a:rPr>
              <a:t> install </a:t>
            </a:r>
            <a:r>
              <a:rPr lang="en-US" sz="1800" b="1" dirty="0" err="1">
                <a:solidFill>
                  <a:srgbClr val="92D050"/>
                </a:solidFill>
              </a:rPr>
              <a:t>dialogflow</a:t>
            </a:r>
            <a:endParaRPr lang="en-US" sz="1800" b="1" dirty="0">
              <a:solidFill>
                <a:srgbClr val="92D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2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Manage intents with the API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Create an agent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Import the example file to your agent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Create intent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List intents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Delete intents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Detect intent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>
                <a:solidFill>
                  <a:srgbClr val="92D050"/>
                </a:solidFill>
              </a:rPr>
              <a:t>Streaming detect intent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8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64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93637" y="1753567"/>
            <a:ext cx="4727177" cy="163636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Related Jobs on Upwork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70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E1FC1-7ECB-4512-A95A-8BC19FCA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81" y="106791"/>
            <a:ext cx="6503638" cy="49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C9073-A984-4211-BB7F-3ACF5F919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14" y="103454"/>
            <a:ext cx="6867572" cy="49365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CC5F6-A000-4968-8865-DDB7B2CC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1" y="90350"/>
            <a:ext cx="7300697" cy="49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572589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Agenda</a:t>
            </a:r>
            <a:endParaRPr sz="5000"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835768"/>
            <a:ext cx="6014400" cy="2970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-US" dirty="0"/>
              <a:t>Conception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 dirty="0"/>
              <a:t>Configuration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dirty="0"/>
              <a:t>Development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dirty="0"/>
              <a:t>Related Jobs on Upwork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Google Shape;61;p13">
            <a:extLst>
              <a:ext uri="{FF2B5EF4-FFF2-40B4-BE49-F238E27FC236}">
                <a16:creationId xmlns:a16="http://schemas.microsoft.com/office/drawing/2014/main" id="{D2F8679C-5DA2-415B-BD6F-24151161D4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35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F32C9-227C-4474-8A1E-A9C85CCC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9" y="90105"/>
            <a:ext cx="7531361" cy="49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2582645" y="210750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2221638" y="4553051"/>
            <a:ext cx="4339413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latin typeface="Muli"/>
                <a:ea typeface="Muli"/>
                <a:cs typeface="Muli"/>
                <a:sym typeface="Muli"/>
              </a:rPr>
              <a:t>Any questions?   </a:t>
            </a:r>
            <a:r>
              <a:rPr lang="en" sz="1600" dirty="0"/>
              <a:t>You can find me at:  </a:t>
            </a:r>
            <a:r>
              <a:rPr lang="en-US" sz="1600" dirty="0" err="1"/>
              <a:t>kjh</a:t>
            </a:r>
            <a:r>
              <a:rPr lang="en" sz="1600" dirty="0"/>
              <a:t>@mail.me</a:t>
            </a:r>
            <a:endParaRPr sz="1600" dirty="0"/>
          </a:p>
        </p:txBody>
      </p:sp>
      <p:sp>
        <p:nvSpPr>
          <p:cNvPr id="3" name="Google Shape;518;p39">
            <a:extLst>
              <a:ext uri="{FF2B5EF4-FFF2-40B4-BE49-F238E27FC236}">
                <a16:creationId xmlns:a16="http://schemas.microsoft.com/office/drawing/2014/main" id="{8F604343-9319-473C-B028-7B830162DCC9}"/>
              </a:ext>
            </a:extLst>
          </p:cNvPr>
          <p:cNvSpPr/>
          <p:nvPr/>
        </p:nvSpPr>
        <p:spPr>
          <a:xfrm>
            <a:off x="3640315" y="484488"/>
            <a:ext cx="1325769" cy="132576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79013" y="570336"/>
            <a:ext cx="4539000" cy="9611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Conception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50695-754D-4F24-A4CD-2D8E6B9159A0}"/>
              </a:ext>
            </a:extLst>
          </p:cNvPr>
          <p:cNvSpPr txBox="1"/>
          <p:nvPr/>
        </p:nvSpPr>
        <p:spPr>
          <a:xfrm>
            <a:off x="579013" y="2066781"/>
            <a:ext cx="4233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Dialogflow</a:t>
            </a:r>
            <a:r>
              <a:rPr lang="en-US" sz="2000" dirty="0">
                <a:solidFill>
                  <a:schemeClr val="bg1"/>
                </a:solidFill>
              </a:rPr>
              <a:t> is a natural language understanding platform that makes it easy to design and integrate a conversational user interface into your mobile app, web application, device, bot, interactive voice response system, and so 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Conception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Using </a:t>
            </a:r>
            <a:r>
              <a:rPr lang="en-US" sz="1800" b="1" dirty="0" err="1"/>
              <a:t>Dialogflow</a:t>
            </a:r>
            <a:r>
              <a:rPr lang="en-US" sz="1800" b="1" dirty="0"/>
              <a:t>, you can provide new and engaging ways for users to interact with your product.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/>
              <a:t>Dialogflow</a:t>
            </a:r>
            <a:r>
              <a:rPr lang="en-US" sz="1800" b="1" dirty="0"/>
              <a:t> can analyze multiple types of input from your customers, including text or audio inputs (like from a phone or voice recording).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It can also respond to your customers in a couple of ways, either through text or with synthetic speech.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679842" y="2165051"/>
            <a:ext cx="4183055" cy="802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Configuration</a:t>
            </a:r>
            <a:endParaRPr sz="4800"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Agents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A </a:t>
            </a:r>
            <a:r>
              <a:rPr lang="en-US" sz="1800" b="1" dirty="0" err="1"/>
              <a:t>Dialogflow</a:t>
            </a:r>
            <a:r>
              <a:rPr lang="en-US" sz="1800" b="1" dirty="0"/>
              <a:t> agent is a virtual agent that handles conversations with your end-users.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It is a natural language understanding module that understands the nuances of human language.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/>
              <a:t>Dialogflow</a:t>
            </a:r>
            <a:r>
              <a:rPr lang="en-US" sz="1800" b="1" dirty="0"/>
              <a:t> translates end-user text or audio during a conversation to structured data that your apps and services can understand.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A </a:t>
            </a:r>
            <a:r>
              <a:rPr lang="en-US" sz="1800" b="1" dirty="0" err="1"/>
              <a:t>Dialogflow</a:t>
            </a:r>
            <a:r>
              <a:rPr lang="en-US" sz="1800" b="1" dirty="0"/>
              <a:t> agent is similar to a human call center agent.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You train them both to handle expected conversation scenarios, and your training does not need to be overly explicit.</a:t>
            </a:r>
            <a:endParaRPr sz="18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1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Intents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An intent categorizes an end-user's intention for one conversation turn.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For each agent, you define many intents, where your combined intents can handle a complete conversation.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When an end-user writes or says something, referred to as an end-user expression, </a:t>
            </a:r>
            <a:r>
              <a:rPr lang="en-US" sz="1800" b="1" dirty="0" err="1"/>
              <a:t>Dialogflow</a:t>
            </a:r>
            <a:r>
              <a:rPr lang="en-US" sz="1800" b="1" dirty="0"/>
              <a:t> matches the end-user expression to the best intent in your agent.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b="1" dirty="0"/>
              <a:t>Matching an intent is also known as intent classification.</a:t>
            </a:r>
            <a:endParaRPr sz="18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53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Intents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574463" cy="3246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1. Training phrases</a:t>
            </a:r>
            <a:r>
              <a:rPr lang="en-US" sz="1800" b="1" dirty="0"/>
              <a:t>: These are example phrases for what end-users might say. When an end-user expression resembles one of these phrases, </a:t>
            </a:r>
            <a:r>
              <a:rPr lang="en-US" sz="1800" b="1" dirty="0" err="1"/>
              <a:t>Dialogflow</a:t>
            </a:r>
            <a:r>
              <a:rPr lang="en-US" sz="1800" b="1" dirty="0"/>
              <a:t> matches the intent. You don't have to define every possible example, because </a:t>
            </a:r>
            <a:r>
              <a:rPr lang="en-US" sz="1800" b="1" dirty="0" err="1"/>
              <a:t>Dialogflow's</a:t>
            </a:r>
            <a:r>
              <a:rPr lang="en-US" sz="1800" b="1" dirty="0"/>
              <a:t> built-in machine learning expands on your list with other, similar phrases.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8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2. Responses</a:t>
            </a:r>
            <a:r>
              <a:rPr lang="en-US" sz="1800" b="1" dirty="0"/>
              <a:t>: You define text, speech, or visual responses to return to the end-user. These may provide the end-user with answers, ask the end-user for more information, or terminate the conversation.</a:t>
            </a:r>
            <a:endParaRPr sz="18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80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311070"/>
            <a:ext cx="6014400" cy="6495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Intents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8E0BC-9B19-497C-BA2F-F50B31A22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9" y="1006260"/>
            <a:ext cx="7915901" cy="39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0366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670</Words>
  <Application>Microsoft Office PowerPoint</Application>
  <PresentationFormat>On-screen Show (16:9)</PresentationFormat>
  <Paragraphs>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Lexend Deca</vt:lpstr>
      <vt:lpstr>Muli</vt:lpstr>
      <vt:lpstr>Arial</vt:lpstr>
      <vt:lpstr>Aliena template</vt:lpstr>
      <vt:lpstr>Dialogflow</vt:lpstr>
      <vt:lpstr>Agenda</vt:lpstr>
      <vt:lpstr>Conception</vt:lpstr>
      <vt:lpstr>Conception</vt:lpstr>
      <vt:lpstr>Configuration</vt:lpstr>
      <vt:lpstr>Agents</vt:lpstr>
      <vt:lpstr>Intents</vt:lpstr>
      <vt:lpstr>Intents</vt:lpstr>
      <vt:lpstr>Intents</vt:lpstr>
      <vt:lpstr>Entities</vt:lpstr>
      <vt:lpstr>Contexts</vt:lpstr>
      <vt:lpstr>Fulfillment for integrations</vt:lpstr>
      <vt:lpstr>Development</vt:lpstr>
      <vt:lpstr>Set up authentication</vt:lpstr>
      <vt:lpstr>Manage intents with the API</vt:lpstr>
      <vt:lpstr>Related Jobs on Upwork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Dialogflow</dc:title>
  <cp:lastModifiedBy>admin</cp:lastModifiedBy>
  <cp:revision>26</cp:revision>
  <dcterms:modified xsi:type="dcterms:W3CDTF">2020-11-07T23:42:22Z</dcterms:modified>
</cp:coreProperties>
</file>